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261" r:id="rId3"/>
    <p:sldId id="308" r:id="rId4"/>
    <p:sldId id="309" r:id="rId5"/>
    <p:sldId id="278" r:id="rId6"/>
    <p:sldId id="281" r:id="rId7"/>
    <p:sldId id="259" r:id="rId8"/>
    <p:sldId id="310" r:id="rId9"/>
    <p:sldId id="291" r:id="rId10"/>
    <p:sldId id="311" r:id="rId11"/>
    <p:sldId id="312" r:id="rId12"/>
    <p:sldId id="296" r:id="rId13"/>
    <p:sldId id="293" r:id="rId14"/>
    <p:sldId id="292" r:id="rId15"/>
    <p:sldId id="295" r:id="rId16"/>
    <p:sldId id="294" r:id="rId17"/>
    <p:sldId id="258" r:id="rId18"/>
    <p:sldId id="264" r:id="rId19"/>
    <p:sldId id="297" r:id="rId20"/>
    <p:sldId id="271" r:id="rId2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3"/>
      <p:bold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Mallanna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A60A1D-448F-44B0-9765-8BD72F2DB200}">
  <a:tblStyle styleId="{01A60A1D-448F-44B0-9765-8BD72F2DB2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397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79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165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005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86048673d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86048673d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g86048673d8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6" name="Google Shape;2496;g86048673d8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9" name="Google Shape;6339;g86048673d8_0_2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0" name="Google Shape;6340;g86048673d8_0_2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292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Google Shape;4362;g86048673d8_0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3" name="Google Shape;4363;g86048673d8_0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86048673d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86048673d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9" name="Google Shape;6339;g86048673d8_0_2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0" name="Google Shape;6340;g86048673d8_0_2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9" name="Google Shape;6999;g86048673d8_0_3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0" name="Google Shape;7000;g86048673d8_0_3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49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94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728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8610405a93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8610405a93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91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" y="-7"/>
            <a:ext cx="9144183" cy="5139018"/>
            <a:chOff x="-11" y="-7"/>
            <a:chExt cx="9144183" cy="513901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6" name="Google Shape;16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5"/>
            <a:ext cx="9144002" cy="51433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2281500" y="1531950"/>
            <a:ext cx="4581000" cy="207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700000" y="1792063"/>
            <a:ext cx="3744000" cy="1026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5000"/>
              <a:buFont typeface="Amatic SC"/>
              <a:buNone/>
              <a:defRPr sz="5300" b="1">
                <a:solidFill>
                  <a:srgbClr val="FAF2D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700000" y="2818963"/>
            <a:ext cx="3744000" cy="58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2DD"/>
              </a:buClr>
              <a:buSzPts val="1100"/>
              <a:buFont typeface="Happy Monkey"/>
              <a:buNone/>
              <a:defRPr sz="1600">
                <a:solidFill>
                  <a:srgbClr val="FAF2DD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31"/>
          <p:cNvGrpSpPr/>
          <p:nvPr/>
        </p:nvGrpSpPr>
        <p:grpSpPr>
          <a:xfrm>
            <a:off x="-11" y="-7"/>
            <a:ext cx="9144183" cy="5139018"/>
            <a:chOff x="-11" y="-7"/>
            <a:chExt cx="9144183" cy="5139018"/>
          </a:xfrm>
        </p:grpSpPr>
        <p:grpSp>
          <p:nvGrpSpPr>
            <p:cNvPr id="307" name="Google Shape;307;p31"/>
            <p:cNvGrpSpPr/>
            <p:nvPr/>
          </p:nvGrpSpPr>
          <p:grpSpPr>
            <a:xfrm>
              <a:off x="146748" y="2541651"/>
              <a:ext cx="8997424" cy="2597361"/>
              <a:chOff x="1213475" y="1281350"/>
              <a:chExt cx="3125625" cy="902300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1766875" y="1635550"/>
                <a:ext cx="2572225" cy="548100"/>
              </a:xfrm>
              <a:custGeom>
                <a:avLst/>
                <a:gdLst/>
                <a:ahLst/>
                <a:cxnLst/>
                <a:rect l="l" t="t" r="r" b="b"/>
                <a:pathLst>
                  <a:path w="102889" h="21924" extrusionOk="0">
                    <a:moveTo>
                      <a:pt x="102889" y="0"/>
                    </a:moveTo>
                    <a:cubicBezTo>
                      <a:pt x="102675" y="76"/>
                      <a:pt x="102449" y="163"/>
                      <a:pt x="102236" y="251"/>
                    </a:cubicBezTo>
                    <a:cubicBezTo>
                      <a:pt x="89813" y="5516"/>
                      <a:pt x="75827" y="8098"/>
                      <a:pt x="59245" y="8098"/>
                    </a:cubicBezTo>
                    <a:cubicBezTo>
                      <a:pt x="51874" y="8098"/>
                      <a:pt x="43989" y="7588"/>
                      <a:pt x="35501" y="6576"/>
                    </a:cubicBezTo>
                    <a:cubicBezTo>
                      <a:pt x="34061" y="6423"/>
                      <a:pt x="32619" y="6348"/>
                      <a:pt x="31186" y="6348"/>
                    </a:cubicBezTo>
                    <a:cubicBezTo>
                      <a:pt x="22173" y="6348"/>
                      <a:pt x="13524" y="9319"/>
                      <a:pt x="7894" y="14494"/>
                    </a:cubicBezTo>
                    <a:cubicBezTo>
                      <a:pt x="6400" y="15674"/>
                      <a:pt x="4857" y="17042"/>
                      <a:pt x="3188" y="18673"/>
                    </a:cubicBezTo>
                    <a:cubicBezTo>
                      <a:pt x="2046" y="19790"/>
                      <a:pt x="979" y="20894"/>
                      <a:pt x="1" y="21923"/>
                    </a:cubicBezTo>
                    <a:lnTo>
                      <a:pt x="102889" y="21923"/>
                    </a:lnTo>
                    <a:lnTo>
                      <a:pt x="102889" y="0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1213475" y="1281350"/>
                <a:ext cx="3125625" cy="902300"/>
              </a:xfrm>
              <a:custGeom>
                <a:avLst/>
                <a:gdLst/>
                <a:ahLst/>
                <a:cxnLst/>
                <a:rect l="l" t="t" r="r" b="b"/>
                <a:pathLst>
                  <a:path w="125025" h="36092" extrusionOk="0">
                    <a:moveTo>
                      <a:pt x="125025" y="1"/>
                    </a:moveTo>
                    <a:cubicBezTo>
                      <a:pt x="122540" y="63"/>
                      <a:pt x="120068" y="202"/>
                      <a:pt x="117608" y="415"/>
                    </a:cubicBezTo>
                    <a:cubicBezTo>
                      <a:pt x="115362" y="603"/>
                      <a:pt x="113216" y="854"/>
                      <a:pt x="111233" y="1155"/>
                    </a:cubicBezTo>
                    <a:cubicBezTo>
                      <a:pt x="102261" y="2724"/>
                      <a:pt x="96614" y="6062"/>
                      <a:pt x="90641" y="9588"/>
                    </a:cubicBezTo>
                    <a:cubicBezTo>
                      <a:pt x="88432" y="10893"/>
                      <a:pt x="86186" y="12223"/>
                      <a:pt x="83726" y="13478"/>
                    </a:cubicBezTo>
                    <a:cubicBezTo>
                      <a:pt x="80401" y="14846"/>
                      <a:pt x="76937" y="16101"/>
                      <a:pt x="73110" y="17004"/>
                    </a:cubicBezTo>
                    <a:cubicBezTo>
                      <a:pt x="68090" y="18209"/>
                      <a:pt x="62607" y="18799"/>
                      <a:pt x="57022" y="19238"/>
                    </a:cubicBezTo>
                    <a:cubicBezTo>
                      <a:pt x="54638" y="19326"/>
                      <a:pt x="52216" y="19389"/>
                      <a:pt x="49757" y="19439"/>
                    </a:cubicBezTo>
                    <a:cubicBezTo>
                      <a:pt x="44900" y="19552"/>
                      <a:pt x="39868" y="19665"/>
                      <a:pt x="34936" y="20129"/>
                    </a:cubicBezTo>
                    <a:cubicBezTo>
                      <a:pt x="32326" y="20317"/>
                      <a:pt x="30231" y="20493"/>
                      <a:pt x="28348" y="20681"/>
                    </a:cubicBezTo>
                    <a:cubicBezTo>
                      <a:pt x="20543" y="21484"/>
                      <a:pt x="15109" y="22727"/>
                      <a:pt x="10730" y="24697"/>
                    </a:cubicBezTo>
                    <a:cubicBezTo>
                      <a:pt x="5271" y="27144"/>
                      <a:pt x="1544" y="30934"/>
                      <a:pt x="201" y="35363"/>
                    </a:cubicBezTo>
                    <a:cubicBezTo>
                      <a:pt x="138" y="35589"/>
                      <a:pt x="63" y="35840"/>
                      <a:pt x="0" y="36091"/>
                    </a:cubicBezTo>
                    <a:lnTo>
                      <a:pt x="502" y="36091"/>
                    </a:lnTo>
                    <a:cubicBezTo>
                      <a:pt x="565" y="35840"/>
                      <a:pt x="628" y="35614"/>
                      <a:pt x="691" y="35414"/>
                    </a:cubicBezTo>
                    <a:cubicBezTo>
                      <a:pt x="2008" y="31059"/>
                      <a:pt x="5672" y="27332"/>
                      <a:pt x="11018" y="24935"/>
                    </a:cubicBezTo>
                    <a:cubicBezTo>
                      <a:pt x="15335" y="22990"/>
                      <a:pt x="20706" y="21773"/>
                      <a:pt x="28436" y="20970"/>
                    </a:cubicBezTo>
                    <a:cubicBezTo>
                      <a:pt x="30306" y="20782"/>
                      <a:pt x="32389" y="20606"/>
                      <a:pt x="34999" y="20418"/>
                    </a:cubicBezTo>
                    <a:cubicBezTo>
                      <a:pt x="39876" y="19970"/>
                      <a:pt x="44839" y="19855"/>
                      <a:pt x="49656" y="19743"/>
                    </a:cubicBezTo>
                    <a:lnTo>
                      <a:pt x="49656" y="19743"/>
                    </a:lnTo>
                    <a:cubicBezTo>
                      <a:pt x="39809" y="20417"/>
                      <a:pt x="30199" y="21209"/>
                      <a:pt x="22864" y="24546"/>
                    </a:cubicBezTo>
                    <a:cubicBezTo>
                      <a:pt x="16979" y="27232"/>
                      <a:pt x="13654" y="31222"/>
                      <a:pt x="12449" y="35263"/>
                    </a:cubicBezTo>
                    <a:cubicBezTo>
                      <a:pt x="12374" y="35526"/>
                      <a:pt x="12298" y="35803"/>
                      <a:pt x="12223" y="36091"/>
                    </a:cubicBezTo>
                    <a:lnTo>
                      <a:pt x="21572" y="36091"/>
                    </a:lnTo>
                    <a:cubicBezTo>
                      <a:pt x="22576" y="35024"/>
                      <a:pt x="23705" y="33857"/>
                      <a:pt x="24897" y="32690"/>
                    </a:cubicBezTo>
                    <a:cubicBezTo>
                      <a:pt x="26579" y="31047"/>
                      <a:pt x="28122" y="29666"/>
                      <a:pt x="29628" y="28499"/>
                    </a:cubicBezTo>
                    <a:cubicBezTo>
                      <a:pt x="35338" y="23244"/>
                      <a:pt x="44153" y="20225"/>
                      <a:pt x="53344" y="20225"/>
                    </a:cubicBezTo>
                    <a:cubicBezTo>
                      <a:pt x="54799" y="20225"/>
                      <a:pt x="56263" y="20301"/>
                      <a:pt x="57725" y="20455"/>
                    </a:cubicBezTo>
                    <a:cubicBezTo>
                      <a:pt x="66185" y="21464"/>
                      <a:pt x="74040" y="21973"/>
                      <a:pt x="81380" y="21973"/>
                    </a:cubicBezTo>
                    <a:cubicBezTo>
                      <a:pt x="97864" y="21973"/>
                      <a:pt x="111755" y="19408"/>
                      <a:pt x="124083" y="14181"/>
                    </a:cubicBezTo>
                    <a:cubicBezTo>
                      <a:pt x="124397" y="14043"/>
                      <a:pt x="124711" y="13930"/>
                      <a:pt x="125025" y="13830"/>
                    </a:cubicBezTo>
                    <a:lnTo>
                      <a:pt x="125025" y="4631"/>
                    </a:lnTo>
                    <a:cubicBezTo>
                      <a:pt x="122490" y="4049"/>
                      <a:pt x="119698" y="3786"/>
                      <a:pt x="116871" y="3786"/>
                    </a:cubicBezTo>
                    <a:cubicBezTo>
                      <a:pt x="113848" y="3786"/>
                      <a:pt x="110786" y="4087"/>
                      <a:pt x="107958" y="4619"/>
                    </a:cubicBezTo>
                    <a:cubicBezTo>
                      <a:pt x="101332" y="5886"/>
                      <a:pt x="95711" y="8245"/>
                      <a:pt x="90315" y="10630"/>
                    </a:cubicBezTo>
                    <a:cubicBezTo>
                      <a:pt x="89298" y="11081"/>
                      <a:pt x="88269" y="11533"/>
                      <a:pt x="87253" y="11985"/>
                    </a:cubicBezTo>
                    <a:cubicBezTo>
                      <a:pt x="88533" y="11257"/>
                      <a:pt x="89762" y="10529"/>
                      <a:pt x="90992" y="9801"/>
                    </a:cubicBezTo>
                    <a:cubicBezTo>
                      <a:pt x="96915" y="6300"/>
                      <a:pt x="102512" y="2987"/>
                      <a:pt x="111359" y="1444"/>
                    </a:cubicBezTo>
                    <a:cubicBezTo>
                      <a:pt x="113317" y="1143"/>
                      <a:pt x="115437" y="892"/>
                      <a:pt x="117684" y="703"/>
                    </a:cubicBezTo>
                    <a:cubicBezTo>
                      <a:pt x="120118" y="503"/>
                      <a:pt x="122565" y="365"/>
                      <a:pt x="125025" y="302"/>
                    </a:cubicBezTo>
                    <a:lnTo>
                      <a:pt x="125025" y="1"/>
                    </a:ln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31"/>
            <p:cNvGrpSpPr/>
            <p:nvPr/>
          </p:nvGrpSpPr>
          <p:grpSpPr>
            <a:xfrm>
              <a:off x="-11" y="-7"/>
              <a:ext cx="3516067" cy="2211940"/>
              <a:chOff x="5223150" y="2771850"/>
              <a:chExt cx="1210350" cy="761425"/>
            </a:xfrm>
          </p:grpSpPr>
          <p:sp>
            <p:nvSpPr>
              <p:cNvPr id="311" name="Google Shape;311;p31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1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3" name="Google Shape;31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3999" cy="51422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31"/>
          <p:cNvGrpSpPr/>
          <p:nvPr/>
        </p:nvGrpSpPr>
        <p:grpSpPr>
          <a:xfrm rot="10800000" flipH="1">
            <a:off x="-159047" y="-343123"/>
            <a:ext cx="2495951" cy="2195836"/>
            <a:chOff x="3312900" y="2468375"/>
            <a:chExt cx="1021800" cy="898975"/>
          </a:xfrm>
        </p:grpSpPr>
        <p:sp>
          <p:nvSpPr>
            <p:cNvPr id="315" name="Google Shape;315;p31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1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1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21"/>
          <p:cNvGrpSpPr/>
          <p:nvPr/>
        </p:nvGrpSpPr>
        <p:grpSpPr>
          <a:xfrm rot="10800000" flipH="1">
            <a:off x="-705333" y="3842730"/>
            <a:ext cx="2265584" cy="1029894"/>
            <a:chOff x="-178174" y="-51952"/>
            <a:chExt cx="2982208" cy="1355659"/>
          </a:xfrm>
        </p:grpSpPr>
        <p:sp>
          <p:nvSpPr>
            <p:cNvPr id="214" name="Google Shape;214;p21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21"/>
          <p:cNvSpPr/>
          <p:nvPr/>
        </p:nvSpPr>
        <p:spPr>
          <a:xfrm rot="-5031057">
            <a:off x="8393527" y="275416"/>
            <a:ext cx="349447" cy="13952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21"/>
          <p:cNvGrpSpPr/>
          <p:nvPr/>
        </p:nvGrpSpPr>
        <p:grpSpPr>
          <a:xfrm>
            <a:off x="7733981" y="4302736"/>
            <a:ext cx="1532224" cy="855004"/>
            <a:chOff x="81640" y="3525089"/>
            <a:chExt cx="2958532" cy="1650906"/>
          </a:xfrm>
        </p:grpSpPr>
        <p:grpSp>
          <p:nvGrpSpPr>
            <p:cNvPr id="218" name="Google Shape;218;p21"/>
            <p:cNvGrpSpPr/>
            <p:nvPr/>
          </p:nvGrpSpPr>
          <p:grpSpPr>
            <a:xfrm flipH="1">
              <a:off x="1266059" y="3525089"/>
              <a:ext cx="1774113" cy="1650906"/>
              <a:chOff x="-61526" y="3752577"/>
              <a:chExt cx="1522974" cy="1417087"/>
            </a:xfrm>
          </p:grpSpPr>
          <p:sp>
            <p:nvSpPr>
              <p:cNvPr id="219" name="Google Shape;219;p2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" name="Google Shape;221;p21"/>
            <p:cNvSpPr/>
            <p:nvPr/>
          </p:nvSpPr>
          <p:spPr>
            <a:xfrm>
              <a:off x="81640" y="3752714"/>
              <a:ext cx="1608124" cy="1412898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272952" y="3944282"/>
              <a:ext cx="1181403" cy="1212904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50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6"/>
          <p:cNvGrpSpPr/>
          <p:nvPr/>
        </p:nvGrpSpPr>
        <p:grpSpPr>
          <a:xfrm flipH="1">
            <a:off x="-11" y="2541651"/>
            <a:ext cx="8997424" cy="2597361"/>
            <a:chOff x="1213475" y="1281350"/>
            <a:chExt cx="3125625" cy="902300"/>
          </a:xfrm>
        </p:grpSpPr>
        <p:sp>
          <p:nvSpPr>
            <p:cNvPr id="61" name="Google Shape;61;p6"/>
            <p:cNvSpPr/>
            <p:nvPr/>
          </p:nvSpPr>
          <p:spPr>
            <a:xfrm>
              <a:off x="1766875" y="1635550"/>
              <a:ext cx="2572225" cy="548100"/>
            </a:xfrm>
            <a:custGeom>
              <a:avLst/>
              <a:gdLst/>
              <a:ahLst/>
              <a:cxnLst/>
              <a:rect l="l" t="t" r="r" b="b"/>
              <a:pathLst>
                <a:path w="102889" h="21924" extrusionOk="0">
                  <a:moveTo>
                    <a:pt x="102889" y="0"/>
                  </a:moveTo>
                  <a:cubicBezTo>
                    <a:pt x="102675" y="76"/>
                    <a:pt x="102449" y="163"/>
                    <a:pt x="102236" y="251"/>
                  </a:cubicBezTo>
                  <a:cubicBezTo>
                    <a:pt x="89813" y="5516"/>
                    <a:pt x="75827" y="8098"/>
                    <a:pt x="59245" y="8098"/>
                  </a:cubicBezTo>
                  <a:cubicBezTo>
                    <a:pt x="51874" y="8098"/>
                    <a:pt x="43989" y="7588"/>
                    <a:pt x="35501" y="6576"/>
                  </a:cubicBezTo>
                  <a:cubicBezTo>
                    <a:pt x="34061" y="6423"/>
                    <a:pt x="32619" y="6348"/>
                    <a:pt x="31186" y="6348"/>
                  </a:cubicBezTo>
                  <a:cubicBezTo>
                    <a:pt x="22173" y="6348"/>
                    <a:pt x="13524" y="9319"/>
                    <a:pt x="7894" y="14494"/>
                  </a:cubicBezTo>
                  <a:cubicBezTo>
                    <a:pt x="6400" y="15674"/>
                    <a:pt x="4857" y="17042"/>
                    <a:pt x="3188" y="18673"/>
                  </a:cubicBezTo>
                  <a:cubicBezTo>
                    <a:pt x="2046" y="19790"/>
                    <a:pt x="979" y="20894"/>
                    <a:pt x="1" y="21923"/>
                  </a:cubicBezTo>
                  <a:lnTo>
                    <a:pt x="102889" y="21923"/>
                  </a:lnTo>
                  <a:lnTo>
                    <a:pt x="102889" y="0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13475" y="1281350"/>
              <a:ext cx="3125625" cy="902300"/>
            </a:xfrm>
            <a:custGeom>
              <a:avLst/>
              <a:gdLst/>
              <a:ahLst/>
              <a:cxnLst/>
              <a:rect l="l" t="t" r="r" b="b"/>
              <a:pathLst>
                <a:path w="125025" h="36092" extrusionOk="0">
                  <a:moveTo>
                    <a:pt x="125025" y="1"/>
                  </a:moveTo>
                  <a:cubicBezTo>
                    <a:pt x="122540" y="63"/>
                    <a:pt x="120068" y="202"/>
                    <a:pt x="117608" y="415"/>
                  </a:cubicBezTo>
                  <a:cubicBezTo>
                    <a:pt x="115362" y="603"/>
                    <a:pt x="113216" y="854"/>
                    <a:pt x="111233" y="1155"/>
                  </a:cubicBezTo>
                  <a:cubicBezTo>
                    <a:pt x="102261" y="2724"/>
                    <a:pt x="96614" y="6062"/>
                    <a:pt x="90641" y="9588"/>
                  </a:cubicBezTo>
                  <a:cubicBezTo>
                    <a:pt x="88432" y="10893"/>
                    <a:pt x="86186" y="12223"/>
                    <a:pt x="83726" y="13478"/>
                  </a:cubicBezTo>
                  <a:cubicBezTo>
                    <a:pt x="80401" y="14846"/>
                    <a:pt x="76937" y="16101"/>
                    <a:pt x="73110" y="17004"/>
                  </a:cubicBezTo>
                  <a:cubicBezTo>
                    <a:pt x="68090" y="18209"/>
                    <a:pt x="62607" y="18799"/>
                    <a:pt x="57022" y="19238"/>
                  </a:cubicBezTo>
                  <a:cubicBezTo>
                    <a:pt x="54638" y="19326"/>
                    <a:pt x="52216" y="19389"/>
                    <a:pt x="49757" y="19439"/>
                  </a:cubicBezTo>
                  <a:cubicBezTo>
                    <a:pt x="44900" y="19552"/>
                    <a:pt x="39868" y="19665"/>
                    <a:pt x="34936" y="20129"/>
                  </a:cubicBezTo>
                  <a:cubicBezTo>
                    <a:pt x="32326" y="20317"/>
                    <a:pt x="30231" y="20493"/>
                    <a:pt x="28348" y="20681"/>
                  </a:cubicBezTo>
                  <a:cubicBezTo>
                    <a:pt x="20543" y="21484"/>
                    <a:pt x="15109" y="22727"/>
                    <a:pt x="10730" y="24697"/>
                  </a:cubicBezTo>
                  <a:cubicBezTo>
                    <a:pt x="5271" y="27144"/>
                    <a:pt x="1544" y="30934"/>
                    <a:pt x="201" y="35363"/>
                  </a:cubicBezTo>
                  <a:cubicBezTo>
                    <a:pt x="138" y="35589"/>
                    <a:pt x="63" y="35840"/>
                    <a:pt x="0" y="36091"/>
                  </a:cubicBezTo>
                  <a:lnTo>
                    <a:pt x="502" y="36091"/>
                  </a:lnTo>
                  <a:cubicBezTo>
                    <a:pt x="565" y="35840"/>
                    <a:pt x="628" y="35614"/>
                    <a:pt x="691" y="35414"/>
                  </a:cubicBezTo>
                  <a:cubicBezTo>
                    <a:pt x="2008" y="31059"/>
                    <a:pt x="5672" y="27332"/>
                    <a:pt x="11018" y="24935"/>
                  </a:cubicBezTo>
                  <a:cubicBezTo>
                    <a:pt x="15335" y="22990"/>
                    <a:pt x="20706" y="21773"/>
                    <a:pt x="28436" y="20970"/>
                  </a:cubicBezTo>
                  <a:cubicBezTo>
                    <a:pt x="30306" y="20782"/>
                    <a:pt x="32389" y="20606"/>
                    <a:pt x="34999" y="20418"/>
                  </a:cubicBezTo>
                  <a:cubicBezTo>
                    <a:pt x="39876" y="19970"/>
                    <a:pt x="44839" y="19855"/>
                    <a:pt x="49656" y="19743"/>
                  </a:cubicBezTo>
                  <a:lnTo>
                    <a:pt x="49656" y="19743"/>
                  </a:lnTo>
                  <a:cubicBezTo>
                    <a:pt x="39809" y="20417"/>
                    <a:pt x="30199" y="21209"/>
                    <a:pt x="22864" y="24546"/>
                  </a:cubicBezTo>
                  <a:cubicBezTo>
                    <a:pt x="16979" y="27232"/>
                    <a:pt x="13654" y="31222"/>
                    <a:pt x="12449" y="35263"/>
                  </a:cubicBezTo>
                  <a:cubicBezTo>
                    <a:pt x="12374" y="35526"/>
                    <a:pt x="12298" y="35803"/>
                    <a:pt x="12223" y="36091"/>
                  </a:cubicBezTo>
                  <a:lnTo>
                    <a:pt x="21572" y="36091"/>
                  </a:lnTo>
                  <a:cubicBezTo>
                    <a:pt x="22576" y="35024"/>
                    <a:pt x="23705" y="33857"/>
                    <a:pt x="24897" y="32690"/>
                  </a:cubicBezTo>
                  <a:cubicBezTo>
                    <a:pt x="26579" y="31047"/>
                    <a:pt x="28122" y="29666"/>
                    <a:pt x="29628" y="28499"/>
                  </a:cubicBezTo>
                  <a:cubicBezTo>
                    <a:pt x="35338" y="23244"/>
                    <a:pt x="44153" y="20225"/>
                    <a:pt x="53344" y="20225"/>
                  </a:cubicBezTo>
                  <a:cubicBezTo>
                    <a:pt x="54799" y="20225"/>
                    <a:pt x="56263" y="20301"/>
                    <a:pt x="57725" y="20455"/>
                  </a:cubicBezTo>
                  <a:cubicBezTo>
                    <a:pt x="66185" y="21464"/>
                    <a:pt x="74040" y="21973"/>
                    <a:pt x="81380" y="21973"/>
                  </a:cubicBezTo>
                  <a:cubicBezTo>
                    <a:pt x="97864" y="21973"/>
                    <a:pt x="111755" y="19408"/>
                    <a:pt x="124083" y="14181"/>
                  </a:cubicBezTo>
                  <a:cubicBezTo>
                    <a:pt x="124397" y="14043"/>
                    <a:pt x="124711" y="13930"/>
                    <a:pt x="125025" y="13830"/>
                  </a:cubicBezTo>
                  <a:lnTo>
                    <a:pt x="125025" y="4631"/>
                  </a:lnTo>
                  <a:cubicBezTo>
                    <a:pt x="122490" y="4049"/>
                    <a:pt x="119698" y="3786"/>
                    <a:pt x="116871" y="3786"/>
                  </a:cubicBezTo>
                  <a:cubicBezTo>
                    <a:pt x="113848" y="3786"/>
                    <a:pt x="110786" y="4087"/>
                    <a:pt x="107958" y="4619"/>
                  </a:cubicBezTo>
                  <a:cubicBezTo>
                    <a:pt x="101332" y="5886"/>
                    <a:pt x="95711" y="8245"/>
                    <a:pt x="90315" y="10630"/>
                  </a:cubicBezTo>
                  <a:cubicBezTo>
                    <a:pt x="89298" y="11081"/>
                    <a:pt x="88269" y="11533"/>
                    <a:pt x="87253" y="11985"/>
                  </a:cubicBezTo>
                  <a:cubicBezTo>
                    <a:pt x="88533" y="11257"/>
                    <a:pt x="89762" y="10529"/>
                    <a:pt x="90992" y="9801"/>
                  </a:cubicBezTo>
                  <a:cubicBezTo>
                    <a:pt x="96915" y="6300"/>
                    <a:pt x="102512" y="2987"/>
                    <a:pt x="111359" y="1444"/>
                  </a:cubicBezTo>
                  <a:cubicBezTo>
                    <a:pt x="113317" y="1143"/>
                    <a:pt x="115437" y="892"/>
                    <a:pt x="117684" y="703"/>
                  </a:cubicBezTo>
                  <a:cubicBezTo>
                    <a:pt x="120118" y="503"/>
                    <a:pt x="122565" y="365"/>
                    <a:pt x="125025" y="302"/>
                  </a:cubicBezTo>
                  <a:lnTo>
                    <a:pt x="125025" y="1"/>
                  </a:lnTo>
                  <a:close/>
                </a:path>
              </a:pathLst>
            </a:custGeom>
            <a:solidFill>
              <a:srgbClr val="FFD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" name="Google Shape;6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3449400" cy="1122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8300"/>
              <a:buFont typeface="Amatic SC"/>
              <a:buNone/>
              <a:defRPr sz="8000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ubTitle" idx="1"/>
          </p:nvPr>
        </p:nvSpPr>
        <p:spPr>
          <a:xfrm>
            <a:off x="4701175" y="592700"/>
            <a:ext cx="3729600" cy="197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7"/>
          <p:cNvGrpSpPr/>
          <p:nvPr/>
        </p:nvGrpSpPr>
        <p:grpSpPr>
          <a:xfrm>
            <a:off x="-685793" y="-76207"/>
            <a:ext cx="9829793" cy="5221307"/>
            <a:chOff x="-685793" y="-76207"/>
            <a:chExt cx="9829793" cy="5221307"/>
          </a:xfrm>
        </p:grpSpPr>
        <p:grpSp>
          <p:nvGrpSpPr>
            <p:cNvPr id="68" name="Google Shape;68;p7"/>
            <p:cNvGrpSpPr/>
            <p:nvPr/>
          </p:nvGrpSpPr>
          <p:grpSpPr>
            <a:xfrm>
              <a:off x="-685793" y="-76207"/>
              <a:ext cx="3430446" cy="2367692"/>
              <a:chOff x="2109942" y="3616005"/>
              <a:chExt cx="1386375" cy="956875"/>
            </a:xfrm>
          </p:grpSpPr>
          <p:sp>
            <p:nvSpPr>
              <p:cNvPr id="69" name="Google Shape;69;p7"/>
              <p:cNvSpPr/>
              <p:nvPr/>
            </p:nvSpPr>
            <p:spPr>
              <a:xfrm>
                <a:off x="2387100" y="4186725"/>
                <a:ext cx="1227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3640" extrusionOk="0">
                    <a:moveTo>
                      <a:pt x="4907" y="0"/>
                    </a:moveTo>
                    <a:lnTo>
                      <a:pt x="4907" y="0"/>
                    </a:lnTo>
                    <a:cubicBezTo>
                      <a:pt x="3615" y="452"/>
                      <a:pt x="2335" y="854"/>
                      <a:pt x="1092" y="1218"/>
                    </a:cubicBezTo>
                    <a:cubicBezTo>
                      <a:pt x="729" y="1331"/>
                      <a:pt x="365" y="1431"/>
                      <a:pt x="1" y="1531"/>
                    </a:cubicBezTo>
                    <a:lnTo>
                      <a:pt x="1" y="3640"/>
                    </a:lnTo>
                    <a:cubicBezTo>
                      <a:pt x="1670" y="2510"/>
                      <a:pt x="3301" y="1293"/>
                      <a:pt x="4907" y="0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7"/>
              <p:cNvSpPr/>
              <p:nvPr/>
            </p:nvSpPr>
            <p:spPr>
              <a:xfrm>
                <a:off x="3319667" y="3616005"/>
                <a:ext cx="1283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705" extrusionOk="0">
                    <a:moveTo>
                      <a:pt x="766" y="1"/>
                    </a:moveTo>
                    <a:cubicBezTo>
                      <a:pt x="1129" y="3552"/>
                      <a:pt x="1079" y="7794"/>
                      <a:pt x="0" y="10705"/>
                    </a:cubicBezTo>
                    <a:cubicBezTo>
                      <a:pt x="1669" y="8911"/>
                      <a:pt x="2949" y="6388"/>
                      <a:pt x="3978" y="3803"/>
                    </a:cubicBezTo>
                    <a:cubicBezTo>
                      <a:pt x="4442" y="2611"/>
                      <a:pt x="4882" y="1318"/>
                      <a:pt x="5133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7"/>
              <p:cNvSpPr/>
              <p:nvPr/>
            </p:nvSpPr>
            <p:spPr>
              <a:xfrm>
                <a:off x="2109942" y="3616005"/>
                <a:ext cx="128650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083" extrusionOk="0">
                    <a:moveTo>
                      <a:pt x="1" y="1"/>
                    </a:moveTo>
                    <a:lnTo>
                      <a:pt x="1" y="8082"/>
                    </a:lnTo>
                    <a:cubicBezTo>
                      <a:pt x="1582" y="5309"/>
                      <a:pt x="3314" y="2548"/>
                      <a:pt x="5146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7"/>
              <p:cNvSpPr/>
              <p:nvPr/>
            </p:nvSpPr>
            <p:spPr>
              <a:xfrm>
                <a:off x="2109942" y="3616005"/>
                <a:ext cx="1232950" cy="572875"/>
              </a:xfrm>
              <a:custGeom>
                <a:avLst/>
                <a:gdLst/>
                <a:ahLst/>
                <a:cxnLst/>
                <a:rect l="l" t="t" r="r" b="b"/>
                <a:pathLst>
                  <a:path w="49318" h="22915" extrusionOk="0">
                    <a:moveTo>
                      <a:pt x="5447" y="1"/>
                    </a:moveTo>
                    <a:cubicBezTo>
                      <a:pt x="3527" y="2649"/>
                      <a:pt x="1707" y="5560"/>
                      <a:pt x="1" y="8572"/>
                    </a:cubicBezTo>
                    <a:lnTo>
                      <a:pt x="1" y="22915"/>
                    </a:lnTo>
                    <a:cubicBezTo>
                      <a:pt x="339" y="22815"/>
                      <a:pt x="678" y="22714"/>
                      <a:pt x="1017" y="22614"/>
                    </a:cubicBezTo>
                    <a:cubicBezTo>
                      <a:pt x="2448" y="22187"/>
                      <a:pt x="3928" y="21723"/>
                      <a:pt x="5409" y="21196"/>
                    </a:cubicBezTo>
                    <a:cubicBezTo>
                      <a:pt x="10052" y="17419"/>
                      <a:pt x="14482" y="13077"/>
                      <a:pt x="19100" y="8559"/>
                    </a:cubicBezTo>
                    <a:lnTo>
                      <a:pt x="20593" y="7091"/>
                    </a:lnTo>
                    <a:cubicBezTo>
                      <a:pt x="21484" y="6263"/>
                      <a:pt x="22451" y="5685"/>
                      <a:pt x="23467" y="5372"/>
                    </a:cubicBezTo>
                    <a:cubicBezTo>
                      <a:pt x="24079" y="5184"/>
                      <a:pt x="24724" y="5092"/>
                      <a:pt x="25393" y="5092"/>
                    </a:cubicBezTo>
                    <a:cubicBezTo>
                      <a:pt x="25752" y="5092"/>
                      <a:pt x="26119" y="5118"/>
                      <a:pt x="26491" y="5171"/>
                    </a:cubicBezTo>
                    <a:cubicBezTo>
                      <a:pt x="29666" y="5761"/>
                      <a:pt x="32465" y="7718"/>
                      <a:pt x="35175" y="9613"/>
                    </a:cubicBezTo>
                    <a:cubicBezTo>
                      <a:pt x="37170" y="11019"/>
                      <a:pt x="39241" y="12449"/>
                      <a:pt x="41424" y="13315"/>
                    </a:cubicBezTo>
                    <a:cubicBezTo>
                      <a:pt x="41802" y="13358"/>
                      <a:pt x="42178" y="13382"/>
                      <a:pt x="42551" y="13382"/>
                    </a:cubicBezTo>
                    <a:cubicBezTo>
                      <a:pt x="43802" y="13382"/>
                      <a:pt x="45026" y="13119"/>
                      <a:pt x="46206" y="12462"/>
                    </a:cubicBezTo>
                    <a:cubicBezTo>
                      <a:pt x="46820" y="12110"/>
                      <a:pt x="47398" y="11671"/>
                      <a:pt x="47950" y="11144"/>
                    </a:cubicBezTo>
                    <a:cubicBezTo>
                      <a:pt x="49255" y="8296"/>
                      <a:pt x="49318" y="3765"/>
                      <a:pt x="4892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7"/>
              <p:cNvSpPr/>
              <p:nvPr/>
            </p:nvSpPr>
            <p:spPr>
              <a:xfrm>
                <a:off x="2109942" y="3616005"/>
                <a:ext cx="1386375" cy="956875"/>
              </a:xfrm>
              <a:custGeom>
                <a:avLst/>
                <a:gdLst/>
                <a:ahLst/>
                <a:cxnLst/>
                <a:rect l="l" t="t" r="r" b="b"/>
                <a:pathLst>
                  <a:path w="55455" h="38275" extrusionOk="0">
                    <a:moveTo>
                      <a:pt x="54300" y="1"/>
                    </a:moveTo>
                    <a:cubicBezTo>
                      <a:pt x="55228" y="4180"/>
                      <a:pt x="53220" y="9400"/>
                      <a:pt x="50598" y="11834"/>
                    </a:cubicBezTo>
                    <a:cubicBezTo>
                      <a:pt x="49104" y="13215"/>
                      <a:pt x="47385" y="14131"/>
                      <a:pt x="45628" y="14457"/>
                    </a:cubicBezTo>
                    <a:cubicBezTo>
                      <a:pt x="45064" y="14561"/>
                      <a:pt x="44503" y="14608"/>
                      <a:pt x="43946" y="14608"/>
                    </a:cubicBezTo>
                    <a:cubicBezTo>
                      <a:pt x="40449" y="14608"/>
                      <a:pt x="37120" y="12744"/>
                      <a:pt x="34359" y="11207"/>
                    </a:cubicBezTo>
                    <a:cubicBezTo>
                      <a:pt x="34083" y="11044"/>
                      <a:pt x="33782" y="10881"/>
                      <a:pt x="33481" y="10692"/>
                    </a:cubicBezTo>
                    <a:lnTo>
                      <a:pt x="33481" y="10692"/>
                    </a:lnTo>
                    <a:cubicBezTo>
                      <a:pt x="33958" y="10881"/>
                      <a:pt x="34422" y="11081"/>
                      <a:pt x="34886" y="11270"/>
                    </a:cubicBezTo>
                    <a:cubicBezTo>
                      <a:pt x="36643" y="12010"/>
                      <a:pt x="38488" y="12763"/>
                      <a:pt x="40308" y="13139"/>
                    </a:cubicBezTo>
                    <a:cubicBezTo>
                      <a:pt x="38488" y="12261"/>
                      <a:pt x="36756" y="11056"/>
                      <a:pt x="35062" y="9877"/>
                    </a:cubicBezTo>
                    <a:cubicBezTo>
                      <a:pt x="32377" y="7994"/>
                      <a:pt x="29591" y="6049"/>
                      <a:pt x="26454" y="5460"/>
                    </a:cubicBezTo>
                    <a:cubicBezTo>
                      <a:pt x="26104" y="5408"/>
                      <a:pt x="25759" y="5383"/>
                      <a:pt x="25419" y="5383"/>
                    </a:cubicBezTo>
                    <a:cubicBezTo>
                      <a:pt x="24760" y="5383"/>
                      <a:pt x="24122" y="5478"/>
                      <a:pt x="23517" y="5660"/>
                    </a:cubicBezTo>
                    <a:cubicBezTo>
                      <a:pt x="22526" y="5962"/>
                      <a:pt x="21585" y="6526"/>
                      <a:pt x="20731" y="7329"/>
                    </a:cubicBezTo>
                    <a:lnTo>
                      <a:pt x="19238" y="8798"/>
                    </a:lnTo>
                    <a:cubicBezTo>
                      <a:pt x="14833" y="13102"/>
                      <a:pt x="10592" y="17255"/>
                      <a:pt x="6175" y="20907"/>
                    </a:cubicBezTo>
                    <a:cubicBezTo>
                      <a:pt x="6012" y="21045"/>
                      <a:pt x="5848" y="21183"/>
                      <a:pt x="5673" y="21321"/>
                    </a:cubicBezTo>
                    <a:cubicBezTo>
                      <a:pt x="3828" y="22840"/>
                      <a:pt x="1946" y="24258"/>
                      <a:pt x="1" y="25563"/>
                    </a:cubicBezTo>
                    <a:lnTo>
                      <a:pt x="1" y="38275"/>
                    </a:lnTo>
                    <a:cubicBezTo>
                      <a:pt x="2234" y="35727"/>
                      <a:pt x="4807" y="33745"/>
                      <a:pt x="7329" y="31737"/>
                    </a:cubicBezTo>
                    <a:cubicBezTo>
                      <a:pt x="10366" y="29327"/>
                      <a:pt x="13428" y="26755"/>
                      <a:pt x="15699" y="23091"/>
                    </a:cubicBezTo>
                    <a:cubicBezTo>
                      <a:pt x="18322" y="18862"/>
                      <a:pt x="19966" y="13114"/>
                      <a:pt x="23605" y="10642"/>
                    </a:cubicBezTo>
                    <a:cubicBezTo>
                      <a:pt x="24924" y="9751"/>
                      <a:pt x="26343" y="9406"/>
                      <a:pt x="27799" y="9406"/>
                    </a:cubicBezTo>
                    <a:cubicBezTo>
                      <a:pt x="29293" y="9406"/>
                      <a:pt x="30826" y="9770"/>
                      <a:pt x="32327" y="10278"/>
                    </a:cubicBezTo>
                    <a:cubicBezTo>
                      <a:pt x="32590" y="10441"/>
                      <a:pt x="32866" y="10592"/>
                      <a:pt x="33130" y="10743"/>
                    </a:cubicBezTo>
                    <a:cubicBezTo>
                      <a:pt x="33519" y="10969"/>
                      <a:pt x="33895" y="11194"/>
                      <a:pt x="34246" y="11395"/>
                    </a:cubicBezTo>
                    <a:cubicBezTo>
                      <a:pt x="37020" y="12939"/>
                      <a:pt x="40379" y="14816"/>
                      <a:pt x="43924" y="14816"/>
                    </a:cubicBezTo>
                    <a:cubicBezTo>
                      <a:pt x="44500" y="14816"/>
                      <a:pt x="45081" y="14767"/>
                      <a:pt x="45666" y="14658"/>
                    </a:cubicBezTo>
                    <a:cubicBezTo>
                      <a:pt x="47473" y="14332"/>
                      <a:pt x="49242" y="13403"/>
                      <a:pt x="50761" y="11985"/>
                    </a:cubicBezTo>
                    <a:cubicBezTo>
                      <a:pt x="53409" y="9513"/>
                      <a:pt x="55454" y="4242"/>
                      <a:pt x="54538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7"/>
              <p:cNvSpPr/>
              <p:nvPr/>
            </p:nvSpPr>
            <p:spPr>
              <a:xfrm>
                <a:off x="2387100" y="4176675"/>
                <a:ext cx="1352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934" extrusionOk="0">
                    <a:moveTo>
                      <a:pt x="5409" y="1"/>
                    </a:moveTo>
                    <a:lnTo>
                      <a:pt x="5409" y="1"/>
                    </a:lnTo>
                    <a:cubicBezTo>
                      <a:pt x="3928" y="528"/>
                      <a:pt x="2448" y="992"/>
                      <a:pt x="1017" y="1419"/>
                    </a:cubicBezTo>
                    <a:cubicBezTo>
                      <a:pt x="678" y="1519"/>
                      <a:pt x="339" y="1620"/>
                      <a:pt x="1" y="1720"/>
                    </a:cubicBezTo>
                    <a:lnTo>
                      <a:pt x="1" y="1933"/>
                    </a:lnTo>
                    <a:cubicBezTo>
                      <a:pt x="365" y="1833"/>
                      <a:pt x="729" y="1733"/>
                      <a:pt x="1092" y="1620"/>
                    </a:cubicBezTo>
                    <a:cubicBezTo>
                      <a:pt x="2335" y="1256"/>
                      <a:pt x="3615" y="854"/>
                      <a:pt x="4907" y="402"/>
                    </a:cubicBezTo>
                    <a:cubicBezTo>
                      <a:pt x="5070" y="264"/>
                      <a:pt x="5246" y="139"/>
                      <a:pt x="5409" y="1"/>
                    </a:cubicBezTo>
                    <a:close/>
                  </a:path>
                </a:pathLst>
              </a:custGeom>
              <a:solidFill>
                <a:srgbClr val="FDD5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" name="Google Shape;75;p7"/>
            <p:cNvSpPr/>
            <p:nvPr/>
          </p:nvSpPr>
          <p:spPr>
            <a:xfrm rot="10800000" flipH="1">
              <a:off x="7080895" y="4053742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203175" y="1564125"/>
            <a:ext cx="2141400" cy="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200"/>
              <a:buNone/>
              <a:defRPr sz="32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title" idx="2"/>
          </p:nvPr>
        </p:nvSpPr>
        <p:spPr>
          <a:xfrm>
            <a:off x="5545275" y="1564125"/>
            <a:ext cx="2141400" cy="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 idx="3"/>
          </p:nvPr>
        </p:nvSpPr>
        <p:spPr>
          <a:xfrm>
            <a:off x="5545275" y="3325125"/>
            <a:ext cx="2141400" cy="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 idx="4"/>
          </p:nvPr>
        </p:nvSpPr>
        <p:spPr>
          <a:xfrm>
            <a:off x="2203175" y="3325125"/>
            <a:ext cx="2141400" cy="3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3000"/>
              <a:buNone/>
              <a:defRPr sz="30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2203151" y="2012050"/>
            <a:ext cx="2368800" cy="82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ppy Monkey"/>
              <a:buNone/>
              <a:defRPr sz="16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5"/>
          </p:nvPr>
        </p:nvSpPr>
        <p:spPr>
          <a:xfrm>
            <a:off x="5545301" y="2012050"/>
            <a:ext cx="2368800" cy="82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16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6"/>
          </p:nvPr>
        </p:nvSpPr>
        <p:spPr>
          <a:xfrm>
            <a:off x="2203201" y="3773050"/>
            <a:ext cx="2368800" cy="82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16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7"/>
          </p:nvPr>
        </p:nvSpPr>
        <p:spPr>
          <a:xfrm>
            <a:off x="5545301" y="3773050"/>
            <a:ext cx="2368800" cy="82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appy Monkey"/>
              <a:buNone/>
              <a:defRPr sz="16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9"/>
          <p:cNvGrpSpPr/>
          <p:nvPr/>
        </p:nvGrpSpPr>
        <p:grpSpPr>
          <a:xfrm>
            <a:off x="4" y="-75"/>
            <a:ext cx="9438222" cy="5143565"/>
            <a:chOff x="4" y="-75"/>
            <a:chExt cx="9438222" cy="5143565"/>
          </a:xfrm>
        </p:grpSpPr>
        <p:grpSp>
          <p:nvGrpSpPr>
            <p:cNvPr id="94" name="Google Shape;94;p9"/>
            <p:cNvGrpSpPr/>
            <p:nvPr/>
          </p:nvGrpSpPr>
          <p:grpSpPr>
            <a:xfrm>
              <a:off x="4" y="2520635"/>
              <a:ext cx="3576210" cy="2622855"/>
              <a:chOff x="529875" y="3526025"/>
              <a:chExt cx="1175225" cy="808475"/>
            </a:xfrm>
          </p:grpSpPr>
          <p:sp>
            <p:nvSpPr>
              <p:cNvPr id="95" name="Google Shape;95;p9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9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9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9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9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9"/>
            <p:cNvGrpSpPr/>
            <p:nvPr/>
          </p:nvGrpSpPr>
          <p:grpSpPr>
            <a:xfrm flipH="1">
              <a:off x="6639163" y="-75"/>
              <a:ext cx="2799062" cy="1335692"/>
              <a:chOff x="5055440" y="2771848"/>
              <a:chExt cx="1595725" cy="761425"/>
            </a:xfrm>
          </p:grpSpPr>
          <p:sp>
            <p:nvSpPr>
              <p:cNvPr id="101" name="Google Shape;101;p9"/>
              <p:cNvSpPr/>
              <p:nvPr/>
            </p:nvSpPr>
            <p:spPr>
              <a:xfrm>
                <a:off x="5055440" y="2771848"/>
                <a:ext cx="131322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9"/>
              <p:cNvSpPr/>
              <p:nvPr/>
            </p:nvSpPr>
            <p:spPr>
              <a:xfrm>
                <a:off x="5055440" y="2771848"/>
                <a:ext cx="1595725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1476975" y="2092775"/>
            <a:ext cx="2350800" cy="4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1476975" y="2570959"/>
            <a:ext cx="2350800" cy="12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appy Monkey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title" idx="2"/>
          </p:nvPr>
        </p:nvSpPr>
        <p:spPr>
          <a:xfrm>
            <a:off x="5316225" y="2092775"/>
            <a:ext cx="2350800" cy="4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3"/>
          </p:nvPr>
        </p:nvSpPr>
        <p:spPr>
          <a:xfrm>
            <a:off x="5316225" y="2570959"/>
            <a:ext cx="2350800" cy="121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appy Monkey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title" idx="4"/>
          </p:nvPr>
        </p:nvSpPr>
        <p:spPr>
          <a:xfrm>
            <a:off x="2015850" y="540000"/>
            <a:ext cx="51123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rgbClr val="EA8C6D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1"/>
          <p:cNvGrpSpPr/>
          <p:nvPr/>
        </p:nvGrpSpPr>
        <p:grpSpPr>
          <a:xfrm>
            <a:off x="-154975" y="-609593"/>
            <a:ext cx="9298981" cy="5754693"/>
            <a:chOff x="-154975" y="-609593"/>
            <a:chExt cx="9298981" cy="5754693"/>
          </a:xfrm>
        </p:grpSpPr>
        <p:sp>
          <p:nvSpPr>
            <p:cNvPr id="127" name="Google Shape;127;p11"/>
            <p:cNvSpPr/>
            <p:nvPr/>
          </p:nvSpPr>
          <p:spPr>
            <a:xfrm rot="10800000" flipH="1">
              <a:off x="7080900" y="4151542"/>
              <a:ext cx="2063105" cy="9935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128;p11"/>
            <p:cNvGrpSpPr/>
            <p:nvPr/>
          </p:nvGrpSpPr>
          <p:grpSpPr>
            <a:xfrm>
              <a:off x="-154975" y="-609593"/>
              <a:ext cx="3472736" cy="2184757"/>
              <a:chOff x="5170034" y="2559394"/>
              <a:chExt cx="1210350" cy="761425"/>
            </a:xfrm>
          </p:grpSpPr>
          <p:sp>
            <p:nvSpPr>
              <p:cNvPr id="129" name="Google Shape;129;p11"/>
              <p:cNvSpPr/>
              <p:nvPr/>
            </p:nvSpPr>
            <p:spPr>
              <a:xfrm>
                <a:off x="5170034" y="2559394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>
                <a:off x="5170034" y="2559394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31;p11"/>
          <p:cNvSpPr txBox="1">
            <a:spLocks noGrp="1"/>
          </p:cNvSpPr>
          <p:nvPr>
            <p:ph type="title"/>
          </p:nvPr>
        </p:nvSpPr>
        <p:spPr>
          <a:xfrm>
            <a:off x="2015850" y="540000"/>
            <a:ext cx="51123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-5" y="-6183"/>
            <a:ext cx="9144004" cy="5145107"/>
            <a:chOff x="-5" y="-6183"/>
            <a:chExt cx="9144004" cy="5145107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-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" name="Google Shape;188;p18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189" name="Google Shape;189;p18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8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8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8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8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8"/>
            <p:cNvGrpSpPr/>
            <p:nvPr/>
          </p:nvGrpSpPr>
          <p:grpSpPr>
            <a:xfrm rot="5400000">
              <a:off x="6289362" y="643764"/>
              <a:ext cx="3504568" cy="2204706"/>
              <a:chOff x="5223150" y="2771850"/>
              <a:chExt cx="1210350" cy="761425"/>
            </a:xfrm>
          </p:grpSpPr>
          <p:sp>
            <p:nvSpPr>
              <p:cNvPr id="195" name="Google Shape;195;p18"/>
              <p:cNvSpPr/>
              <p:nvPr/>
            </p:nvSpPr>
            <p:spPr>
              <a:xfrm>
                <a:off x="5223150" y="2771850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8"/>
              <p:cNvSpPr/>
              <p:nvPr/>
            </p:nvSpPr>
            <p:spPr>
              <a:xfrm>
                <a:off x="5223150" y="2771850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2015850" y="2937900"/>
            <a:ext cx="5112300" cy="5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5800"/>
              <a:buFont typeface="Amatic SC"/>
              <a:buNone/>
              <a:defRPr sz="5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title" idx="2" hasCustomPrompt="1"/>
          </p:nvPr>
        </p:nvSpPr>
        <p:spPr>
          <a:xfrm>
            <a:off x="3501900" y="738600"/>
            <a:ext cx="2140200" cy="21993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4100"/>
              <a:buFont typeface="Amatic SC"/>
              <a:buNone/>
              <a:defRPr sz="141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2015850" y="3686275"/>
            <a:ext cx="51123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20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CUSTOM_9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2"/>
          <p:cNvGrpSpPr/>
          <p:nvPr/>
        </p:nvGrpSpPr>
        <p:grpSpPr>
          <a:xfrm flipH="1">
            <a:off x="-381005" y="-310967"/>
            <a:ext cx="9525004" cy="5449891"/>
            <a:chOff x="-5" y="-310967"/>
            <a:chExt cx="9525004" cy="5449891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-5" y="-6183"/>
              <a:ext cx="2063105" cy="1091358"/>
            </a:xfrm>
            <a:custGeom>
              <a:avLst/>
              <a:gdLst/>
              <a:ahLst/>
              <a:cxnLst/>
              <a:rect l="l" t="t" r="r" b="b"/>
              <a:pathLst>
                <a:path w="28563" h="15110" extrusionOk="0">
                  <a:moveTo>
                    <a:pt x="1" y="1"/>
                  </a:moveTo>
                  <a:cubicBezTo>
                    <a:pt x="1231" y="1795"/>
                    <a:pt x="4079" y="2498"/>
                    <a:pt x="6639" y="3125"/>
                  </a:cubicBezTo>
                  <a:cubicBezTo>
                    <a:pt x="7744" y="3401"/>
                    <a:pt x="8785" y="3652"/>
                    <a:pt x="9676" y="3979"/>
                  </a:cubicBezTo>
                  <a:cubicBezTo>
                    <a:pt x="14131" y="5585"/>
                    <a:pt x="17481" y="7894"/>
                    <a:pt x="21033" y="10328"/>
                  </a:cubicBezTo>
                  <a:cubicBezTo>
                    <a:pt x="21434" y="10592"/>
                    <a:pt x="21836" y="10868"/>
                    <a:pt x="22238" y="11144"/>
                  </a:cubicBezTo>
                  <a:cubicBezTo>
                    <a:pt x="23254" y="11834"/>
                    <a:pt x="24258" y="12386"/>
                    <a:pt x="25262" y="12788"/>
                  </a:cubicBezTo>
                  <a:cubicBezTo>
                    <a:pt x="26266" y="13754"/>
                    <a:pt x="27370" y="14557"/>
                    <a:pt x="28562" y="15109"/>
                  </a:cubicBezTo>
                  <a:lnTo>
                    <a:pt x="28562" y="13604"/>
                  </a:lnTo>
                  <a:lnTo>
                    <a:pt x="28562" y="13403"/>
                  </a:lnTo>
                  <a:lnTo>
                    <a:pt x="28562" y="1"/>
                  </a:lnTo>
                  <a:lnTo>
                    <a:pt x="7781" y="1"/>
                  </a:lnTo>
                  <a:cubicBezTo>
                    <a:pt x="9664" y="1368"/>
                    <a:pt x="12550" y="2247"/>
                    <a:pt x="14470" y="3376"/>
                  </a:cubicBezTo>
                  <a:cubicBezTo>
                    <a:pt x="18849" y="5911"/>
                    <a:pt x="21660" y="9061"/>
                    <a:pt x="24860" y="12386"/>
                  </a:cubicBezTo>
                  <a:cubicBezTo>
                    <a:pt x="24873" y="12386"/>
                    <a:pt x="24873" y="12399"/>
                    <a:pt x="24873" y="12399"/>
                  </a:cubicBezTo>
                  <a:cubicBezTo>
                    <a:pt x="24057" y="12035"/>
                    <a:pt x="23229" y="11571"/>
                    <a:pt x="22401" y="11006"/>
                  </a:cubicBezTo>
                  <a:cubicBezTo>
                    <a:pt x="21999" y="10730"/>
                    <a:pt x="21598" y="10454"/>
                    <a:pt x="21208" y="10178"/>
                  </a:cubicBezTo>
                  <a:cubicBezTo>
                    <a:pt x="17632" y="7731"/>
                    <a:pt x="14269" y="5434"/>
                    <a:pt x="9789" y="3816"/>
                  </a:cubicBezTo>
                  <a:cubicBezTo>
                    <a:pt x="8873" y="3477"/>
                    <a:pt x="7831" y="3226"/>
                    <a:pt x="6727" y="2950"/>
                  </a:cubicBezTo>
                  <a:cubicBezTo>
                    <a:pt x="4129" y="2310"/>
                    <a:pt x="1482" y="1645"/>
                    <a:pt x="277" y="1"/>
                  </a:cubicBezTo>
                  <a:close/>
                </a:path>
              </a:pathLst>
            </a:custGeom>
            <a:solidFill>
              <a:srgbClr val="EA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22"/>
            <p:cNvGrpSpPr/>
            <p:nvPr/>
          </p:nvGrpSpPr>
          <p:grpSpPr>
            <a:xfrm rot="5400000" flipH="1">
              <a:off x="-525343" y="2297373"/>
              <a:ext cx="3366902" cy="2316200"/>
              <a:chOff x="529875" y="3526025"/>
              <a:chExt cx="1175225" cy="808475"/>
            </a:xfrm>
          </p:grpSpPr>
          <p:sp>
            <p:nvSpPr>
              <p:cNvPr id="232" name="Google Shape;232;p22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2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2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2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2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22"/>
            <p:cNvGrpSpPr/>
            <p:nvPr/>
          </p:nvGrpSpPr>
          <p:grpSpPr>
            <a:xfrm rot="5400000">
              <a:off x="6670362" y="338964"/>
              <a:ext cx="3504568" cy="2204706"/>
              <a:chOff x="5117883" y="2640267"/>
              <a:chExt cx="1210350" cy="761425"/>
            </a:xfrm>
          </p:grpSpPr>
          <p:sp>
            <p:nvSpPr>
              <p:cNvPr id="238" name="Google Shape;238;p22"/>
              <p:cNvSpPr/>
              <p:nvPr/>
            </p:nvSpPr>
            <p:spPr>
              <a:xfrm>
                <a:off x="5117883" y="2640267"/>
                <a:ext cx="996075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2"/>
              <p:cNvSpPr/>
              <p:nvPr/>
            </p:nvSpPr>
            <p:spPr>
              <a:xfrm>
                <a:off x="5117883" y="2640267"/>
                <a:ext cx="1210350" cy="76142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0" name="Google Shape;240;p22"/>
          <p:cNvSpPr txBox="1">
            <a:spLocks noGrp="1"/>
          </p:cNvSpPr>
          <p:nvPr>
            <p:ph type="title"/>
          </p:nvPr>
        </p:nvSpPr>
        <p:spPr>
          <a:xfrm>
            <a:off x="1332300" y="3033850"/>
            <a:ext cx="57960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5800"/>
              <a:buFont typeface="Amatic SC"/>
              <a:buNone/>
              <a:defRPr sz="5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Amatic SC"/>
              <a:buNone/>
              <a:defRPr sz="4800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title" idx="2" hasCustomPrompt="1"/>
          </p:nvPr>
        </p:nvSpPr>
        <p:spPr>
          <a:xfrm>
            <a:off x="1302000" y="1119600"/>
            <a:ext cx="1852200" cy="1833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14100"/>
              <a:buFont typeface="Amatic SC"/>
              <a:buNone/>
              <a:defRPr sz="141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1"/>
          </p:nvPr>
        </p:nvSpPr>
        <p:spPr>
          <a:xfrm>
            <a:off x="1474200" y="3660800"/>
            <a:ext cx="5654100" cy="6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appy Monkey"/>
              <a:buNone/>
              <a:defRPr sz="20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CUSTOM_1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4"/>
          <p:cNvGrpSpPr/>
          <p:nvPr/>
        </p:nvGrpSpPr>
        <p:grpSpPr>
          <a:xfrm>
            <a:off x="-231175" y="-228600"/>
            <a:ext cx="9375175" cy="5390128"/>
            <a:chOff x="-231175" y="-228600"/>
            <a:chExt cx="9375175" cy="5390128"/>
          </a:xfrm>
        </p:grpSpPr>
        <p:grpSp>
          <p:nvGrpSpPr>
            <p:cNvPr id="251" name="Google Shape;251;p24"/>
            <p:cNvGrpSpPr/>
            <p:nvPr/>
          </p:nvGrpSpPr>
          <p:grpSpPr>
            <a:xfrm>
              <a:off x="-231175" y="-228600"/>
              <a:ext cx="2931337" cy="1894184"/>
              <a:chOff x="5143476" y="2692176"/>
              <a:chExt cx="1021656" cy="660155"/>
            </a:xfrm>
          </p:grpSpPr>
          <p:sp>
            <p:nvSpPr>
              <p:cNvPr id="252" name="Google Shape;252;p24"/>
              <p:cNvSpPr/>
              <p:nvPr/>
            </p:nvSpPr>
            <p:spPr>
              <a:xfrm>
                <a:off x="5143476" y="2692176"/>
                <a:ext cx="840787" cy="401204"/>
              </a:xfrm>
              <a:custGeom>
                <a:avLst/>
                <a:gdLst/>
                <a:ahLst/>
                <a:cxnLst/>
                <a:rect l="l" t="t" r="r" b="b"/>
                <a:pathLst>
                  <a:path w="39843" h="18510" extrusionOk="0">
                    <a:moveTo>
                      <a:pt x="0" y="0"/>
                    </a:moveTo>
                    <a:lnTo>
                      <a:pt x="0" y="18510"/>
                    </a:lnTo>
                    <a:cubicBezTo>
                      <a:pt x="88" y="18434"/>
                      <a:pt x="163" y="18372"/>
                      <a:pt x="251" y="18296"/>
                    </a:cubicBezTo>
                    <a:cubicBezTo>
                      <a:pt x="5064" y="13848"/>
                      <a:pt x="10479" y="11662"/>
                      <a:pt x="16899" y="11662"/>
                    </a:cubicBezTo>
                    <a:cubicBezTo>
                      <a:pt x="19752" y="11662"/>
                      <a:pt x="22804" y="12093"/>
                      <a:pt x="26089" y="12951"/>
                    </a:cubicBezTo>
                    <a:cubicBezTo>
                      <a:pt x="26645" y="13079"/>
                      <a:pt x="27201" y="13142"/>
                      <a:pt x="27754" y="13142"/>
                    </a:cubicBezTo>
                    <a:cubicBezTo>
                      <a:pt x="31247" y="13142"/>
                      <a:pt x="34603" y="10628"/>
                      <a:pt x="36781" y="6262"/>
                    </a:cubicBezTo>
                    <a:cubicBezTo>
                      <a:pt x="37358" y="5271"/>
                      <a:pt x="37961" y="4116"/>
                      <a:pt x="38601" y="2736"/>
                    </a:cubicBezTo>
                    <a:cubicBezTo>
                      <a:pt x="39040" y="1795"/>
                      <a:pt x="39466" y="853"/>
                      <a:pt x="3984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4"/>
              <p:cNvSpPr/>
              <p:nvPr/>
            </p:nvSpPr>
            <p:spPr>
              <a:xfrm>
                <a:off x="5143476" y="2692176"/>
                <a:ext cx="1021656" cy="660155"/>
              </a:xfrm>
              <a:custGeom>
                <a:avLst/>
                <a:gdLst/>
                <a:ahLst/>
                <a:cxnLst/>
                <a:rect l="l" t="t" r="r" b="b"/>
                <a:pathLst>
                  <a:path w="48414" h="30457" extrusionOk="0">
                    <a:moveTo>
                      <a:pt x="40056" y="0"/>
                    </a:moveTo>
                    <a:cubicBezTo>
                      <a:pt x="39667" y="891"/>
                      <a:pt x="39228" y="1870"/>
                      <a:pt x="38764" y="2861"/>
                    </a:cubicBezTo>
                    <a:cubicBezTo>
                      <a:pt x="38111" y="4254"/>
                      <a:pt x="37521" y="5409"/>
                      <a:pt x="36944" y="6400"/>
                    </a:cubicBezTo>
                    <a:cubicBezTo>
                      <a:pt x="34723" y="10843"/>
                      <a:pt x="31313" y="13395"/>
                      <a:pt x="27749" y="13395"/>
                    </a:cubicBezTo>
                    <a:cubicBezTo>
                      <a:pt x="27186" y="13395"/>
                      <a:pt x="26619" y="13332"/>
                      <a:pt x="26052" y="13202"/>
                    </a:cubicBezTo>
                    <a:cubicBezTo>
                      <a:pt x="22772" y="12346"/>
                      <a:pt x="19727" y="11914"/>
                      <a:pt x="16882" y="11914"/>
                    </a:cubicBezTo>
                    <a:cubicBezTo>
                      <a:pt x="10508" y="11914"/>
                      <a:pt x="5136" y="14081"/>
                      <a:pt x="364" y="18497"/>
                    </a:cubicBezTo>
                    <a:cubicBezTo>
                      <a:pt x="239" y="18598"/>
                      <a:pt x="126" y="18698"/>
                      <a:pt x="0" y="18798"/>
                    </a:cubicBezTo>
                    <a:lnTo>
                      <a:pt x="0" y="26553"/>
                    </a:lnTo>
                    <a:cubicBezTo>
                      <a:pt x="980" y="27043"/>
                      <a:pt x="2059" y="27265"/>
                      <a:pt x="3151" y="27265"/>
                    </a:cubicBezTo>
                    <a:cubicBezTo>
                      <a:pt x="4325" y="27265"/>
                      <a:pt x="5515" y="27009"/>
                      <a:pt x="6614" y="26553"/>
                    </a:cubicBezTo>
                    <a:cubicBezTo>
                      <a:pt x="9174" y="25499"/>
                      <a:pt x="11357" y="23504"/>
                      <a:pt x="13440" y="21496"/>
                    </a:cubicBezTo>
                    <a:cubicBezTo>
                      <a:pt x="13842" y="21107"/>
                      <a:pt x="14231" y="20718"/>
                      <a:pt x="14632" y="20342"/>
                    </a:cubicBezTo>
                    <a:lnTo>
                      <a:pt x="14632" y="20342"/>
                    </a:lnTo>
                    <a:cubicBezTo>
                      <a:pt x="14143" y="20957"/>
                      <a:pt x="13653" y="21572"/>
                      <a:pt x="13177" y="22186"/>
                    </a:cubicBezTo>
                    <a:cubicBezTo>
                      <a:pt x="10880" y="25148"/>
                      <a:pt x="8709" y="27934"/>
                      <a:pt x="5296" y="29251"/>
                    </a:cubicBezTo>
                    <a:cubicBezTo>
                      <a:pt x="4530" y="29502"/>
                      <a:pt x="3715" y="29703"/>
                      <a:pt x="2836" y="29866"/>
                    </a:cubicBezTo>
                    <a:cubicBezTo>
                      <a:pt x="1895" y="30042"/>
                      <a:pt x="954" y="30155"/>
                      <a:pt x="0" y="30218"/>
                    </a:cubicBezTo>
                    <a:lnTo>
                      <a:pt x="0" y="30456"/>
                    </a:lnTo>
                    <a:cubicBezTo>
                      <a:pt x="954" y="30406"/>
                      <a:pt x="1920" y="30293"/>
                      <a:pt x="2874" y="30117"/>
                    </a:cubicBezTo>
                    <a:cubicBezTo>
                      <a:pt x="3740" y="29954"/>
                      <a:pt x="4568" y="29741"/>
                      <a:pt x="5346" y="29490"/>
                    </a:cubicBezTo>
                    <a:cubicBezTo>
                      <a:pt x="8810" y="28160"/>
                      <a:pt x="11006" y="25349"/>
                      <a:pt x="13315" y="22362"/>
                    </a:cubicBezTo>
                    <a:cubicBezTo>
                      <a:pt x="14168" y="21258"/>
                      <a:pt x="15046" y="20128"/>
                      <a:pt x="16013" y="19062"/>
                    </a:cubicBezTo>
                    <a:cubicBezTo>
                      <a:pt x="17293" y="17920"/>
                      <a:pt x="18623" y="16866"/>
                      <a:pt x="20104" y="16100"/>
                    </a:cubicBezTo>
                    <a:cubicBezTo>
                      <a:pt x="22049" y="15096"/>
                      <a:pt x="24169" y="14594"/>
                      <a:pt x="26328" y="14231"/>
                    </a:cubicBezTo>
                    <a:cubicBezTo>
                      <a:pt x="27256" y="14143"/>
                      <a:pt x="28198" y="14093"/>
                      <a:pt x="29139" y="14055"/>
                    </a:cubicBezTo>
                    <a:cubicBezTo>
                      <a:pt x="31021" y="13954"/>
                      <a:pt x="32979" y="13854"/>
                      <a:pt x="34886" y="13478"/>
                    </a:cubicBezTo>
                    <a:cubicBezTo>
                      <a:pt x="35890" y="13314"/>
                      <a:pt x="36706" y="13164"/>
                      <a:pt x="37434" y="13001"/>
                    </a:cubicBezTo>
                    <a:cubicBezTo>
                      <a:pt x="40458" y="12323"/>
                      <a:pt x="42554" y="11282"/>
                      <a:pt x="44260" y="9613"/>
                    </a:cubicBezTo>
                    <a:cubicBezTo>
                      <a:pt x="46368" y="7555"/>
                      <a:pt x="47811" y="4355"/>
                      <a:pt x="48326" y="603"/>
                    </a:cubicBezTo>
                    <a:cubicBezTo>
                      <a:pt x="48351" y="414"/>
                      <a:pt x="48389" y="214"/>
                      <a:pt x="48414" y="0"/>
                    </a:cubicBezTo>
                    <a:lnTo>
                      <a:pt x="48213" y="0"/>
                    </a:lnTo>
                    <a:cubicBezTo>
                      <a:pt x="48188" y="201"/>
                      <a:pt x="48163" y="389"/>
                      <a:pt x="48138" y="565"/>
                    </a:cubicBezTo>
                    <a:cubicBezTo>
                      <a:pt x="47636" y="4242"/>
                      <a:pt x="46218" y="7391"/>
                      <a:pt x="44147" y="9412"/>
                    </a:cubicBezTo>
                    <a:cubicBezTo>
                      <a:pt x="42466" y="11056"/>
                      <a:pt x="40395" y="12085"/>
                      <a:pt x="37396" y="12750"/>
                    </a:cubicBezTo>
                    <a:cubicBezTo>
                      <a:pt x="36681" y="12913"/>
                      <a:pt x="35865" y="13063"/>
                      <a:pt x="34861" y="13227"/>
                    </a:cubicBezTo>
                    <a:cubicBezTo>
                      <a:pt x="32954" y="13603"/>
                      <a:pt x="31009" y="13703"/>
                      <a:pt x="29139" y="13804"/>
                    </a:cubicBezTo>
                    <a:lnTo>
                      <a:pt x="29089" y="13804"/>
                    </a:lnTo>
                    <a:cubicBezTo>
                      <a:pt x="32941" y="13239"/>
                      <a:pt x="36693" y="12587"/>
                      <a:pt x="39554" y="9738"/>
                    </a:cubicBezTo>
                    <a:cubicBezTo>
                      <a:pt x="41838" y="7479"/>
                      <a:pt x="43131" y="4104"/>
                      <a:pt x="43595" y="690"/>
                    </a:cubicBezTo>
                    <a:cubicBezTo>
                      <a:pt x="43620" y="464"/>
                      <a:pt x="43645" y="239"/>
                      <a:pt x="43683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24"/>
            <p:cNvGrpSpPr/>
            <p:nvPr/>
          </p:nvGrpSpPr>
          <p:grpSpPr>
            <a:xfrm flipH="1">
              <a:off x="5733732" y="2815576"/>
              <a:ext cx="3410268" cy="2345952"/>
              <a:chOff x="529875" y="3526025"/>
              <a:chExt cx="1175225" cy="808475"/>
            </a:xfrm>
          </p:grpSpPr>
          <p:sp>
            <p:nvSpPr>
              <p:cNvPr id="255" name="Google Shape;255;p24"/>
              <p:cNvSpPr/>
              <p:nvPr/>
            </p:nvSpPr>
            <p:spPr>
              <a:xfrm>
                <a:off x="529875" y="3801475"/>
                <a:ext cx="1041575" cy="533025"/>
              </a:xfrm>
              <a:custGeom>
                <a:avLst/>
                <a:gdLst/>
                <a:ahLst/>
                <a:cxnLst/>
                <a:rect l="l" t="t" r="r" b="b"/>
                <a:pathLst>
                  <a:path w="41663" h="21321" extrusionOk="0">
                    <a:moveTo>
                      <a:pt x="0" y="0"/>
                    </a:moveTo>
                    <a:lnTo>
                      <a:pt x="0" y="14080"/>
                    </a:lnTo>
                    <a:cubicBezTo>
                      <a:pt x="1431" y="16628"/>
                      <a:pt x="2975" y="19087"/>
                      <a:pt x="4593" y="21321"/>
                    </a:cubicBezTo>
                    <a:lnTo>
                      <a:pt x="41336" y="21321"/>
                    </a:lnTo>
                    <a:cubicBezTo>
                      <a:pt x="41663" y="18146"/>
                      <a:pt x="41612" y="14306"/>
                      <a:pt x="40508" y="11897"/>
                    </a:cubicBezTo>
                    <a:cubicBezTo>
                      <a:pt x="40044" y="11457"/>
                      <a:pt x="39554" y="11081"/>
                      <a:pt x="39027" y="10792"/>
                    </a:cubicBezTo>
                    <a:cubicBezTo>
                      <a:pt x="38031" y="10235"/>
                      <a:pt x="36981" y="10013"/>
                      <a:pt x="35913" y="10013"/>
                    </a:cubicBezTo>
                    <a:cubicBezTo>
                      <a:pt x="35610" y="10013"/>
                      <a:pt x="35305" y="10031"/>
                      <a:pt x="34999" y="10065"/>
                    </a:cubicBezTo>
                    <a:cubicBezTo>
                      <a:pt x="33142" y="10805"/>
                      <a:pt x="31410" y="12022"/>
                      <a:pt x="29716" y="13202"/>
                    </a:cubicBezTo>
                    <a:cubicBezTo>
                      <a:pt x="27420" y="14795"/>
                      <a:pt x="25061" y="16452"/>
                      <a:pt x="22375" y="16954"/>
                    </a:cubicBezTo>
                    <a:cubicBezTo>
                      <a:pt x="22060" y="16998"/>
                      <a:pt x="21751" y="17020"/>
                      <a:pt x="21449" y="17020"/>
                    </a:cubicBezTo>
                    <a:cubicBezTo>
                      <a:pt x="20884" y="17020"/>
                      <a:pt x="20343" y="16942"/>
                      <a:pt x="19828" y="16778"/>
                    </a:cubicBezTo>
                    <a:cubicBezTo>
                      <a:pt x="18962" y="16515"/>
                      <a:pt x="18146" y="16025"/>
                      <a:pt x="17393" y="15323"/>
                    </a:cubicBezTo>
                    <a:lnTo>
                      <a:pt x="16126" y="14080"/>
                    </a:lnTo>
                    <a:cubicBezTo>
                      <a:pt x="10755" y="8822"/>
                      <a:pt x="5660" y="3840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4"/>
              <p:cNvSpPr/>
              <p:nvPr/>
            </p:nvSpPr>
            <p:spPr>
              <a:xfrm>
                <a:off x="1551675" y="4108300"/>
                <a:ext cx="102925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904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29" y="2472"/>
                      <a:pt x="966" y="6049"/>
                      <a:pt x="653" y="9048"/>
                    </a:cubicBezTo>
                    <a:lnTo>
                      <a:pt x="3526" y="9048"/>
                    </a:lnTo>
                    <a:cubicBezTo>
                      <a:pt x="3740" y="8747"/>
                      <a:pt x="3940" y="8420"/>
                      <a:pt x="4116" y="8069"/>
                    </a:cubicBezTo>
                    <a:cubicBezTo>
                      <a:pt x="3915" y="7304"/>
                      <a:pt x="3652" y="6551"/>
                      <a:pt x="3363" y="5835"/>
                    </a:cubicBezTo>
                    <a:cubicBezTo>
                      <a:pt x="2497" y="3652"/>
                      <a:pt x="1406" y="1519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4"/>
              <p:cNvSpPr/>
              <p:nvPr/>
            </p:nvSpPr>
            <p:spPr>
              <a:xfrm>
                <a:off x="1646400" y="4317550"/>
                <a:ext cx="138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678" extrusionOk="0">
                    <a:moveTo>
                      <a:pt x="402" y="0"/>
                    </a:moveTo>
                    <a:cubicBezTo>
                      <a:pt x="277" y="239"/>
                      <a:pt x="151" y="465"/>
                      <a:pt x="1" y="678"/>
                    </a:cubicBezTo>
                    <a:lnTo>
                      <a:pt x="553" y="678"/>
                    </a:lnTo>
                    <a:cubicBezTo>
                      <a:pt x="515" y="452"/>
                      <a:pt x="465" y="226"/>
                      <a:pt x="402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4"/>
              <p:cNvSpPr/>
              <p:nvPr/>
            </p:nvSpPr>
            <p:spPr>
              <a:xfrm>
                <a:off x="529875" y="4163825"/>
                <a:ext cx="1085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6827" extrusionOk="0">
                    <a:moveTo>
                      <a:pt x="0" y="0"/>
                    </a:moveTo>
                    <a:lnTo>
                      <a:pt x="0" y="6827"/>
                    </a:lnTo>
                    <a:lnTo>
                      <a:pt x="4342" y="6827"/>
                    </a:lnTo>
                    <a:cubicBezTo>
                      <a:pt x="2799" y="4668"/>
                      <a:pt x="1331" y="2334"/>
                      <a:pt x="0" y="0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529875" y="3526025"/>
                <a:ext cx="1175225" cy="808475"/>
              </a:xfrm>
              <a:custGeom>
                <a:avLst/>
                <a:gdLst/>
                <a:ahLst/>
                <a:cxnLst/>
                <a:rect l="l" t="t" r="r" b="b"/>
                <a:pathLst>
                  <a:path w="47009" h="32339" extrusionOk="0">
                    <a:moveTo>
                      <a:pt x="0" y="1"/>
                    </a:moveTo>
                    <a:lnTo>
                      <a:pt x="0" y="1519"/>
                    </a:lnTo>
                    <a:lnTo>
                      <a:pt x="0" y="1782"/>
                    </a:lnTo>
                    <a:lnTo>
                      <a:pt x="0" y="10742"/>
                    </a:lnTo>
                    <a:cubicBezTo>
                      <a:pt x="5710" y="14595"/>
                      <a:pt x="10830" y="19602"/>
                      <a:pt x="16251" y="24897"/>
                    </a:cubicBezTo>
                    <a:lnTo>
                      <a:pt x="17519" y="26140"/>
                    </a:lnTo>
                    <a:cubicBezTo>
                      <a:pt x="18234" y="26830"/>
                      <a:pt x="19025" y="27294"/>
                      <a:pt x="19865" y="27558"/>
                    </a:cubicBezTo>
                    <a:cubicBezTo>
                      <a:pt x="20369" y="27712"/>
                      <a:pt x="20894" y="27788"/>
                      <a:pt x="21439" y="27788"/>
                    </a:cubicBezTo>
                    <a:cubicBezTo>
                      <a:pt x="21737" y="27788"/>
                      <a:pt x="22040" y="27765"/>
                      <a:pt x="22350" y="27721"/>
                    </a:cubicBezTo>
                    <a:cubicBezTo>
                      <a:pt x="24998" y="27231"/>
                      <a:pt x="27344" y="25588"/>
                      <a:pt x="29628" y="23994"/>
                    </a:cubicBezTo>
                    <a:cubicBezTo>
                      <a:pt x="31046" y="23003"/>
                      <a:pt x="32515" y="21974"/>
                      <a:pt x="34045" y="21246"/>
                    </a:cubicBezTo>
                    <a:lnTo>
                      <a:pt x="34045" y="21246"/>
                    </a:lnTo>
                    <a:cubicBezTo>
                      <a:pt x="32515" y="21559"/>
                      <a:pt x="30958" y="22199"/>
                      <a:pt x="29478" y="22814"/>
                    </a:cubicBezTo>
                    <a:cubicBezTo>
                      <a:pt x="27548" y="23628"/>
                      <a:pt x="25480" y="24394"/>
                      <a:pt x="23492" y="24394"/>
                    </a:cubicBezTo>
                    <a:cubicBezTo>
                      <a:pt x="22260" y="24394"/>
                      <a:pt x="21059" y="24100"/>
                      <a:pt x="19941" y="23341"/>
                    </a:cubicBezTo>
                    <a:cubicBezTo>
                      <a:pt x="16866" y="21258"/>
                      <a:pt x="15486" y="16402"/>
                      <a:pt x="13265" y="12825"/>
                    </a:cubicBezTo>
                    <a:cubicBezTo>
                      <a:pt x="11345" y="9738"/>
                      <a:pt x="8760" y="7567"/>
                      <a:pt x="6187" y="5522"/>
                    </a:cubicBezTo>
                    <a:cubicBezTo>
                      <a:pt x="5208" y="4744"/>
                      <a:pt x="4217" y="3979"/>
                      <a:pt x="3251" y="3150"/>
                    </a:cubicBezTo>
                    <a:lnTo>
                      <a:pt x="3251" y="3150"/>
                    </a:lnTo>
                    <a:cubicBezTo>
                      <a:pt x="8483" y="5547"/>
                      <a:pt x="14068" y="9199"/>
                      <a:pt x="18410" y="16502"/>
                    </a:cubicBezTo>
                    <a:lnTo>
                      <a:pt x="18497" y="16665"/>
                    </a:lnTo>
                    <a:cubicBezTo>
                      <a:pt x="19025" y="17544"/>
                      <a:pt x="19552" y="18435"/>
                      <a:pt x="20317" y="18887"/>
                    </a:cubicBezTo>
                    <a:cubicBezTo>
                      <a:pt x="20880" y="19211"/>
                      <a:pt x="21460" y="19350"/>
                      <a:pt x="22047" y="19350"/>
                    </a:cubicBezTo>
                    <a:cubicBezTo>
                      <a:pt x="24117" y="19350"/>
                      <a:pt x="26276" y="17617"/>
                      <a:pt x="28085" y="16151"/>
                    </a:cubicBezTo>
                    <a:cubicBezTo>
                      <a:pt x="28411" y="15887"/>
                      <a:pt x="28725" y="15636"/>
                      <a:pt x="29026" y="15398"/>
                    </a:cubicBezTo>
                    <a:cubicBezTo>
                      <a:pt x="31348" y="13616"/>
                      <a:pt x="34163" y="11453"/>
                      <a:pt x="37103" y="11453"/>
                    </a:cubicBezTo>
                    <a:cubicBezTo>
                      <a:pt x="37578" y="11453"/>
                      <a:pt x="38057" y="11509"/>
                      <a:pt x="38538" y="11633"/>
                    </a:cubicBezTo>
                    <a:cubicBezTo>
                      <a:pt x="40031" y="12010"/>
                      <a:pt x="41487" y="13064"/>
                      <a:pt x="42754" y="14683"/>
                    </a:cubicBezTo>
                    <a:cubicBezTo>
                      <a:pt x="45051" y="17632"/>
                      <a:pt x="46808" y="24132"/>
                      <a:pt x="45754" y="29089"/>
                    </a:cubicBezTo>
                    <a:cubicBezTo>
                      <a:pt x="45578" y="29942"/>
                      <a:pt x="45327" y="30695"/>
                      <a:pt x="44988" y="31360"/>
                    </a:cubicBezTo>
                    <a:cubicBezTo>
                      <a:pt x="44812" y="31711"/>
                      <a:pt x="44612" y="32038"/>
                      <a:pt x="44398" y="32339"/>
                    </a:cubicBezTo>
                    <a:lnTo>
                      <a:pt x="44662" y="32339"/>
                    </a:lnTo>
                    <a:cubicBezTo>
                      <a:pt x="44812" y="32126"/>
                      <a:pt x="44938" y="31900"/>
                      <a:pt x="45063" y="31661"/>
                    </a:cubicBezTo>
                    <a:cubicBezTo>
                      <a:pt x="45452" y="30933"/>
                      <a:pt x="45741" y="30105"/>
                      <a:pt x="45942" y="29151"/>
                    </a:cubicBezTo>
                    <a:cubicBezTo>
                      <a:pt x="47008" y="24107"/>
                      <a:pt x="45227" y="17506"/>
                      <a:pt x="42880" y="14507"/>
                    </a:cubicBezTo>
                    <a:cubicBezTo>
                      <a:pt x="41600" y="12851"/>
                      <a:pt x="40107" y="11771"/>
                      <a:pt x="38576" y="11382"/>
                    </a:cubicBezTo>
                    <a:cubicBezTo>
                      <a:pt x="38083" y="11256"/>
                      <a:pt x="37593" y="11198"/>
                      <a:pt x="37107" y="11198"/>
                    </a:cubicBezTo>
                    <a:cubicBezTo>
                      <a:pt x="34115" y="11198"/>
                      <a:pt x="31281" y="13382"/>
                      <a:pt x="28938" y="15185"/>
                    </a:cubicBezTo>
                    <a:cubicBezTo>
                      <a:pt x="28637" y="15423"/>
                      <a:pt x="28311" y="15674"/>
                      <a:pt x="27984" y="15950"/>
                    </a:cubicBezTo>
                    <a:cubicBezTo>
                      <a:pt x="26197" y="17384"/>
                      <a:pt x="24064" y="19102"/>
                      <a:pt x="22042" y="19102"/>
                    </a:cubicBezTo>
                    <a:cubicBezTo>
                      <a:pt x="21481" y="19102"/>
                      <a:pt x="20927" y="18969"/>
                      <a:pt x="20392" y="18661"/>
                    </a:cubicBezTo>
                    <a:cubicBezTo>
                      <a:pt x="19677" y="18234"/>
                      <a:pt x="19150" y="17356"/>
                      <a:pt x="18648" y="16515"/>
                    </a:cubicBezTo>
                    <a:lnTo>
                      <a:pt x="18560" y="16352"/>
                    </a:lnTo>
                    <a:cubicBezTo>
                      <a:pt x="13992" y="8672"/>
                      <a:pt x="8069" y="5008"/>
                      <a:pt x="2623" y="2611"/>
                    </a:cubicBezTo>
                    <a:cubicBezTo>
                      <a:pt x="1707" y="1808"/>
                      <a:pt x="829" y="942"/>
                      <a:pt x="0" y="1"/>
                    </a:cubicBezTo>
                    <a:close/>
                  </a:path>
                </a:pathLst>
              </a:custGeom>
              <a:solidFill>
                <a:srgbClr val="FFD6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0" name="Google Shape;260;p24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64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EA8C6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2D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llanna"/>
              <a:buChar char="●"/>
              <a:defRPr sz="1800"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●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llanna"/>
              <a:buChar char="○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llanna"/>
              <a:buChar char="■"/>
              <a:defRPr>
                <a:solidFill>
                  <a:schemeClr val="dk1"/>
                </a:solidFill>
                <a:latin typeface="Mallanna"/>
                <a:ea typeface="Mallanna"/>
                <a:cs typeface="Mallanna"/>
                <a:sym typeface="Mallan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7" r:id="rId5"/>
    <p:sldLayoutId id="2147483664" r:id="rId6"/>
    <p:sldLayoutId id="2147483665" r:id="rId7"/>
    <p:sldLayoutId id="2147483668" r:id="rId8"/>
    <p:sldLayoutId id="2147483670" r:id="rId9"/>
    <p:sldLayoutId id="2147483675" r:id="rId10"/>
    <p:sldLayoutId id="2147483676" r:id="rId11"/>
    <p:sldLayoutId id="2147483677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4"/>
          <p:cNvSpPr/>
          <p:nvPr/>
        </p:nvSpPr>
        <p:spPr>
          <a:xfrm>
            <a:off x="1408387" y="1376855"/>
            <a:ext cx="6495392" cy="22003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0" name="Google Shape;750;p34"/>
          <p:cNvSpPr txBox="1">
            <a:spLocks noGrp="1"/>
          </p:cNvSpPr>
          <p:nvPr>
            <p:ph type="ctrTitle"/>
          </p:nvPr>
        </p:nvSpPr>
        <p:spPr>
          <a:xfrm>
            <a:off x="1250732" y="1652724"/>
            <a:ext cx="5927833" cy="1341862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Cambria" panose="02040503050406030204" pitchFamily="18" charset="0"/>
                <a:ea typeface="Cambria" panose="02040503050406030204" pitchFamily="18" charset="0"/>
              </a:rPr>
              <a:t>CHUYỆN CỔ NƯỚC MÌNH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1" name="Google Shape;751;p34"/>
          <p:cNvSpPr txBox="1">
            <a:spLocks noGrp="1"/>
          </p:cNvSpPr>
          <p:nvPr>
            <p:ph type="subTitle" idx="1"/>
          </p:nvPr>
        </p:nvSpPr>
        <p:spPr>
          <a:xfrm>
            <a:off x="4317434" y="2979155"/>
            <a:ext cx="3744000" cy="582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âm Thị Vĩ Dạ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24" y="176903"/>
            <a:ext cx="8744607" cy="608243"/>
          </a:xfrm>
        </p:spPr>
        <p:txBody>
          <a:bodyPr anchor="ctr"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Vẻ đẹp và ý nghĩa của những câu chuyện cổ.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6"/>
          </p:nvPr>
        </p:nvSpPr>
        <p:spPr>
          <a:xfrm>
            <a:off x="35854" y="1353424"/>
            <a:ext cx="3065751" cy="1573530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Em có biết những câu chuyện cổ nào về lòng vị tha, bao dung hoặc những câu chuyện ca ngợi vẻ đẹp tình người không?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997551" y="881323"/>
            <a:ext cx="7062951" cy="512089"/>
          </a:xfrm>
        </p:spPr>
        <p:txBody>
          <a:bodyPr/>
          <a:lstStyle/>
          <a:p>
            <a:pPr marL="114300" indent="0"/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Vẻ đẹp tình người trong những câu chuyện cổ.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3362607" y="1659012"/>
            <a:ext cx="3826117" cy="624738"/>
          </a:xfrm>
        </p:spPr>
        <p:txBody>
          <a:bodyPr/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Thạch Sanh tha mạng cho mẹ con Lí Thông (Truyện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Thạch Sanh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Subtitle 7"/>
          <p:cNvSpPr>
            <a:spLocks noGrp="1"/>
          </p:cNvSpPr>
          <p:nvPr>
            <p:ph type="subTitle" idx="6"/>
          </p:nvPr>
        </p:nvSpPr>
        <p:spPr>
          <a:xfrm>
            <a:off x="3362959" y="3570158"/>
            <a:ext cx="3825765" cy="1064627"/>
          </a:xfrm>
        </p:spPr>
        <p:txBody>
          <a:bodyPr/>
          <a:lstStyle/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Câu chuyện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Ba lưỡi rìu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về người nông dân chăm chỉ, thật thà được Bụt đền đáp xứng đáng.</a:t>
            </a:r>
          </a:p>
        </p:txBody>
      </p:sp>
      <p:pic>
        <p:nvPicPr>
          <p:cNvPr id="3076" name="Picture 4" descr="Tả ông tiên (bụt) theo tưởng tượng của em LỚP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60889" y1="1917" x2="38000" y2="51757"/>
                        <a14:foregroundMark x1="48667" y1="8626" x2="40444" y2="35144"/>
                        <a14:foregroundMark x1="40667" y1="9585" x2="40889" y2="2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761" y="2926954"/>
            <a:ext cx="2949187" cy="20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ạn bài Thạch S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24" y="10219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2754" y1="13184" x2="89648" y2="21875"/>
                        <a14:foregroundMark x1="71289" y1="37012" x2="70605" y2="387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0925" y="2254084"/>
            <a:ext cx="3397063" cy="33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 build="p"/>
      <p:bldP spid="8" grpId="0" build="p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24" y="176903"/>
            <a:ext cx="8744607" cy="608243"/>
          </a:xfrm>
        </p:spPr>
        <p:txBody>
          <a:bodyPr anchor="ctr"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Vẻ đẹp và ý nghĩa của những câu chuyện cổ.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6"/>
          </p:nvPr>
        </p:nvSpPr>
        <p:spPr>
          <a:xfrm>
            <a:off x="4807901" y="1489589"/>
            <a:ext cx="3978747" cy="826500"/>
          </a:xfrm>
        </p:spPr>
        <p:txBody>
          <a:bodyPr/>
          <a:lstStyle/>
          <a:p>
            <a:pPr marL="1143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Sự tích hòn vọng phu.</a:t>
            </a:r>
          </a:p>
          <a:p>
            <a:pPr marL="114300" indent="0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Ca ngợi lòng thủy chung, son sắt của người vợ với chồng.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6"/>
          </p:nvPr>
        </p:nvSpPr>
        <p:spPr>
          <a:xfrm>
            <a:off x="156723" y="1510182"/>
            <a:ext cx="3521897" cy="1013457"/>
          </a:xfrm>
        </p:spPr>
        <p:txBody>
          <a:bodyPr/>
          <a:lstStyle/>
          <a:p>
            <a:pPr marL="1143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Cây tre trăm đốt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ca ngợi những người ở hiền sẽ gặp lành và được giúp đỡ.</a:t>
            </a:r>
          </a:p>
        </p:txBody>
      </p:sp>
      <p:pic>
        <p:nvPicPr>
          <p:cNvPr id="4098" name="Picture 2" descr="Illustration] CAY TRE TRAM DOT on Behanc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711"/>
            <a:ext cx="3384331" cy="32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>
            <a:spLocks noGrp="1"/>
          </p:cNvSpPr>
          <p:nvPr>
            <p:ph type="subTitle" idx="6"/>
          </p:nvPr>
        </p:nvSpPr>
        <p:spPr>
          <a:xfrm>
            <a:off x="997551" y="881323"/>
            <a:ext cx="7062951" cy="512089"/>
          </a:xfrm>
        </p:spPr>
        <p:txBody>
          <a:bodyPr/>
          <a:lstStyle/>
          <a:p>
            <a:pPr marL="114300" indent="0"/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Vẻ đẹp tình người trong những câu chuyện cổ.</a:t>
            </a:r>
          </a:p>
        </p:txBody>
      </p:sp>
      <p:pic>
        <p:nvPicPr>
          <p:cNvPr id="4100" name="Picture 4" descr="Hòn vọng phu - Thần thoại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00" b="97500" l="0" r="99437">
                        <a14:foregroundMark x1="21408" y1="5500" x2="13239" y2="32000"/>
                        <a14:foregroundMark x1="21408" y1="9500" x2="23380" y2="94500"/>
                        <a14:foregroundMark x1="25915" y1="41500" x2="24789" y2="84500"/>
                        <a14:foregroundMark x1="18592" y1="11000" x2="18310" y2="47500"/>
                        <a14:foregroundMark x1="18592" y1="80000" x2="15775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145"/>
          <a:stretch/>
        </p:blipFill>
        <p:spPr bwMode="auto">
          <a:xfrm>
            <a:off x="4807901" y="2268982"/>
            <a:ext cx="4336099" cy="28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6"/>
          </p:nvPr>
        </p:nvSpPr>
        <p:spPr>
          <a:xfrm>
            <a:off x="1765737" y="1503408"/>
            <a:ext cx="3431977" cy="429098"/>
          </a:xfrm>
        </p:spPr>
        <p:txBody>
          <a:bodyPr/>
          <a:lstStyle/>
          <a:p>
            <a:pPr marL="114300" indent="0"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Chăm làm thì được áo cơm cửa nhà.</a:t>
            </a:r>
          </a:p>
        </p:txBody>
      </p:sp>
      <p:sp>
        <p:nvSpPr>
          <p:cNvPr id="21" name="Subtitle 4"/>
          <p:cNvSpPr>
            <a:spLocks noGrp="1"/>
          </p:cNvSpPr>
          <p:nvPr>
            <p:ph type="subTitle" idx="6"/>
          </p:nvPr>
        </p:nvSpPr>
        <p:spPr>
          <a:xfrm>
            <a:off x="1240221" y="2143328"/>
            <a:ext cx="3957493" cy="826500"/>
          </a:xfrm>
        </p:spPr>
        <p:txBody>
          <a:bodyPr/>
          <a:lstStyle/>
          <a:p>
            <a:pPr marL="114300" indent="0"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Đẽo cày theo ý người ta</a:t>
            </a:r>
          </a:p>
          <a:p>
            <a:pPr marL="114300" indent="0"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Sẽ thành khúc gỗ chẳng ra việc gì</a:t>
            </a:r>
          </a:p>
        </p:txBody>
      </p:sp>
      <p:sp>
        <p:nvSpPr>
          <p:cNvPr id="22" name="Subtitle 4"/>
          <p:cNvSpPr>
            <a:spLocks noGrp="1"/>
          </p:cNvSpPr>
          <p:nvPr>
            <p:ph type="subTitle" idx="6"/>
          </p:nvPr>
        </p:nvSpPr>
        <p:spPr>
          <a:xfrm>
            <a:off x="1668343" y="2951534"/>
            <a:ext cx="3742735" cy="640563"/>
          </a:xfrm>
        </p:spPr>
        <p:txBody>
          <a:bodyPr/>
          <a:lstStyle/>
          <a:p>
            <a:pPr marL="114300" indent="0"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Miếng trầu đỏ thắm nặng sâu tình người</a:t>
            </a:r>
          </a:p>
        </p:txBody>
      </p:sp>
      <p:sp>
        <p:nvSpPr>
          <p:cNvPr id="11" name="Subtitle 5"/>
          <p:cNvSpPr>
            <a:spLocks noGrp="1"/>
          </p:cNvSpPr>
          <p:nvPr>
            <p:ph type="subTitle" idx="6"/>
          </p:nvPr>
        </p:nvSpPr>
        <p:spPr>
          <a:xfrm>
            <a:off x="997551" y="881323"/>
            <a:ext cx="7062951" cy="512089"/>
          </a:xfrm>
        </p:spPr>
        <p:txBody>
          <a:bodyPr/>
          <a:lstStyle/>
          <a:p>
            <a:pPr marL="114300" indent="0"/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Bài học về cuộc sống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6724" y="176903"/>
            <a:ext cx="8744607" cy="608243"/>
          </a:xfrm>
        </p:spPr>
        <p:txBody>
          <a:bodyPr anchor="ctr"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Vẻ đẹp và ý nghĩa của những câu chuyện cổ.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6"/>
          </p:nvPr>
        </p:nvSpPr>
        <p:spPr>
          <a:xfrm>
            <a:off x="5518457" y="3998217"/>
            <a:ext cx="3270300" cy="626967"/>
          </a:xfrm>
        </p:spPr>
        <p:txBody>
          <a:bodyPr/>
          <a:lstStyle/>
          <a:p>
            <a:pPr marL="114300" indent="0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Những bài học giản dị, gần gũi nhưng sâu sắc</a:t>
            </a:r>
          </a:p>
        </p:txBody>
      </p:sp>
      <p:sp>
        <p:nvSpPr>
          <p:cNvPr id="15" name="Subtitle 4"/>
          <p:cNvSpPr>
            <a:spLocks noGrp="1"/>
          </p:cNvSpPr>
          <p:nvPr>
            <p:ph type="subTitle" idx="6"/>
          </p:nvPr>
        </p:nvSpPr>
        <p:spPr>
          <a:xfrm>
            <a:off x="6053959" y="1433832"/>
            <a:ext cx="2847372" cy="598121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Bài học về lao động, sự chăm chỉ.</a:t>
            </a:r>
          </a:p>
        </p:txBody>
      </p:sp>
      <p:sp>
        <p:nvSpPr>
          <p:cNvPr id="16" name="Subtitle 4"/>
          <p:cNvSpPr>
            <a:spLocks noGrp="1"/>
          </p:cNvSpPr>
          <p:nvPr>
            <p:ph type="subTitle" idx="6"/>
          </p:nvPr>
        </p:nvSpPr>
        <p:spPr>
          <a:xfrm>
            <a:off x="6053959" y="2212603"/>
            <a:ext cx="2734798" cy="598121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Bài học về quyết đoán, tự tin.</a:t>
            </a:r>
          </a:p>
        </p:txBody>
      </p:sp>
      <p:sp>
        <p:nvSpPr>
          <p:cNvPr id="17" name="Subtitle 4"/>
          <p:cNvSpPr>
            <a:spLocks noGrp="1"/>
          </p:cNvSpPr>
          <p:nvPr>
            <p:ph type="subTitle" idx="6"/>
          </p:nvPr>
        </p:nvSpPr>
        <p:spPr>
          <a:xfrm>
            <a:off x="6053959" y="2961679"/>
            <a:ext cx="2847372" cy="598121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Bài học về cách sống thủy chung, tình nghĩa.</a:t>
            </a:r>
          </a:p>
        </p:txBody>
      </p:sp>
      <p:pic>
        <p:nvPicPr>
          <p:cNvPr id="5124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1225" y="3624074"/>
            <a:ext cx="854156" cy="8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ách - Truyện cổ tích Việt Nam cho bé mẫu giáo - Tấm Cám - NXB Kim Đồng  chính hãng 18,000đ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973" l="98" r="89844">
                        <a14:foregroundMark x1="38867" y1="14551" x2="41211" y2="23828"/>
                        <a14:foregroundMark x1="40332" y1="15234" x2="42578" y2="18945"/>
                        <a14:foregroundMark x1="49902" y1="65234" x2="54492" y2="68359"/>
                        <a14:backgroundMark x1="48340" y1="5078" x2="88477" y2="46387"/>
                        <a14:backgroundMark x1="44336" y1="13086" x2="57813" y2="42773"/>
                        <a14:backgroundMark x1="18066" y1="7324" x2="3613" y2="18066"/>
                        <a14:backgroundMark x1="36719" y1="7910" x2="5273" y2="7910"/>
                        <a14:backgroundMark x1="41992" y1="6445" x2="15527" y2="3418"/>
                        <a14:backgroundMark x1="18848" y1="16406" x2="195" y2="25098"/>
                        <a14:backgroundMark x1="34668" y1="67188" x2="28809" y2="67773"/>
                        <a14:backgroundMark x1="57813" y1="67480" x2="75977" y2="77930"/>
                        <a14:backgroundMark x1="31836" y1="43164" x2="29297" y2="47461"/>
                        <a14:backgroundMark x1="42871" y1="4785" x2="45410" y2="22559"/>
                        <a14:backgroundMark x1="47656" y1="23730" x2="39453" y2="28223"/>
                        <a14:backgroundMark x1="63477" y1="68359" x2="58105" y2="7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 bwMode="auto">
          <a:xfrm>
            <a:off x="-40050" y="1881352"/>
            <a:ext cx="3720464" cy="33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5683067" y="1494305"/>
            <a:ext cx="214758" cy="37794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ight Arrow 22"/>
          <p:cNvSpPr/>
          <p:nvPr/>
        </p:nvSpPr>
        <p:spPr>
          <a:xfrm>
            <a:off x="5683067" y="2259943"/>
            <a:ext cx="214758" cy="37794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ight Arrow 23"/>
          <p:cNvSpPr/>
          <p:nvPr/>
        </p:nvSpPr>
        <p:spPr>
          <a:xfrm>
            <a:off x="5625836" y="3013439"/>
            <a:ext cx="214758" cy="37794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1" grpId="0" build="p"/>
      <p:bldP spid="22" grpId="0" build="p"/>
      <p:bldP spid="11" grpId="0" build="p"/>
      <p:bldP spid="7" grpId="0" build="p"/>
      <p:bldP spid="15" grpId="0" build="p"/>
      <p:bldP spid="16" grpId="0" build="p"/>
      <p:bldP spid="17" grpId="0" build="p"/>
      <p:bldP spid="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6"/>
          </p:nvPr>
        </p:nvSpPr>
        <p:spPr>
          <a:xfrm>
            <a:off x="214730" y="1764830"/>
            <a:ext cx="4618013" cy="826500"/>
          </a:xfrm>
        </p:spPr>
        <p:txBody>
          <a:bodyPr/>
          <a:lstStyle/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Chỉ còn chuyện cổ thiết tha</a:t>
            </a:r>
          </a:p>
          <a:p>
            <a:pPr algn="ctr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Cho tôi nhận mặt ông cha của mình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6"/>
          </p:nvPr>
        </p:nvSpPr>
        <p:spPr>
          <a:xfrm>
            <a:off x="214730" y="959187"/>
            <a:ext cx="4618014" cy="826500"/>
          </a:xfrm>
        </p:spPr>
        <p:txBody>
          <a:bodyPr/>
          <a:lstStyle/>
          <a:p>
            <a:pPr algn="ctr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Mang theo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chuyện cổ tôi đi.</a:t>
            </a:r>
          </a:p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Nghe trong cuộc sống thầm thì tiếng xưa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6"/>
          </p:nvPr>
        </p:nvSpPr>
        <p:spPr>
          <a:xfrm>
            <a:off x="1460937" y="860614"/>
            <a:ext cx="5749159" cy="972082"/>
          </a:xfrm>
        </p:spPr>
        <p:txBody>
          <a:bodyPr/>
          <a:lstStyle/>
          <a:p>
            <a:pPr marL="114300" indent="0">
              <a:lnSpc>
                <a:spcPct val="150000"/>
              </a:lnSpc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Theo em, giữa nhà thơ và những câu chuyện cổ có mối liên kết với nhau như thế nào?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6"/>
          </p:nvPr>
        </p:nvSpPr>
        <p:spPr>
          <a:xfrm>
            <a:off x="214729" y="2567412"/>
            <a:ext cx="4618014" cy="826500"/>
          </a:xfrm>
        </p:spPr>
        <p:txBody>
          <a:bodyPr/>
          <a:lstStyle/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Tôi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nghe chuyện cổ thầm thì</a:t>
            </a:r>
          </a:p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Lời cha ông dạy cũng vì đời sau.</a:t>
            </a:r>
          </a:p>
        </p:txBody>
      </p:sp>
      <p:sp>
        <p:nvSpPr>
          <p:cNvPr id="18" name="Subtitle 8"/>
          <p:cNvSpPr>
            <a:spLocks noGrp="1"/>
          </p:cNvSpPr>
          <p:nvPr>
            <p:ph type="subTitle" idx="6"/>
          </p:nvPr>
        </p:nvSpPr>
        <p:spPr>
          <a:xfrm>
            <a:off x="1049531" y="3545304"/>
            <a:ext cx="5137205" cy="1166648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Sự liên kết sâu sắc, gắn bó.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Sự trân trọng với những câu chuyện cổ.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34153" y="3652856"/>
            <a:ext cx="420415" cy="641131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9091" y="145371"/>
            <a:ext cx="8290032" cy="495760"/>
          </a:xfrm>
        </p:spPr>
        <p:txBody>
          <a:bodyPr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Tình cảm của nhà thơ.</a:t>
            </a:r>
          </a:p>
        </p:txBody>
      </p:sp>
      <p:pic>
        <p:nvPicPr>
          <p:cNvPr id="13" name="Picture 2" descr="thinking child vektörel - Google&amp;#39;da Ara | Hình minh họa, Hình ảnh, Giấy viế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38" r="100000">
                        <a14:foregroundMark x1="50836" y1="58154" x2="50836" y2="66077"/>
                        <a14:foregroundMark x1="66403" y1="59769" x2="68953" y2="7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37" y="-463370"/>
            <a:ext cx="2620932" cy="29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ổ Tích Việt Nam Cho Bé Mẫu Giáo: Chuyện Ông Gióng | Tik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56" l="10000" r="99778">
                        <a14:foregroundMark x1="73889" y1="3556" x2="77444" y2="12000"/>
                        <a14:foregroundMark x1="76333" y1="2667" x2="81333" y2="8889"/>
                        <a14:backgroundMark x1="59444" y1="26111" x2="29444" y2="64111"/>
                        <a14:backgroundMark x1="69778" y1="41000" x2="40778" y2="70333"/>
                        <a14:backgroundMark x1="72222" y1="61889" x2="37111" y2="61444"/>
                        <a14:backgroundMark x1="70778" y1="72778" x2="65778" y2="68444"/>
                        <a14:backgroundMark x1="64000" y1="87667" x2="40000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89" y="403334"/>
            <a:ext cx="5496911" cy="474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10" grpId="0" build="p"/>
      <p:bldP spid="10" grpId="1" build="p"/>
      <p:bldP spid="17" grpId="0" build="p"/>
      <p:bldP spid="18" grpId="0" build="p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91" y="145371"/>
            <a:ext cx="8290032" cy="495760"/>
          </a:xfrm>
        </p:spPr>
        <p:txBody>
          <a:bodyPr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Tình cảm của nhà thơ.</a:t>
            </a:r>
          </a:p>
        </p:txBody>
      </p:sp>
      <p:sp>
        <p:nvSpPr>
          <p:cNvPr id="25" name="Subtitle 8"/>
          <p:cNvSpPr>
            <a:spLocks noGrp="1"/>
          </p:cNvSpPr>
          <p:nvPr>
            <p:ph type="subTitle" idx="6"/>
          </p:nvPr>
        </p:nvSpPr>
        <p:spPr>
          <a:xfrm>
            <a:off x="3756790" y="954250"/>
            <a:ext cx="4671849" cy="99011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còn chuyện cổ thiết tha</a:t>
            </a:r>
          </a:p>
          <a:p>
            <a:pPr algn="ctr">
              <a:lnSpc>
                <a:spcPct val="150000"/>
              </a:lnSpc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Cho tôi nhận mặt ông cha của mình</a:t>
            </a:r>
          </a:p>
        </p:txBody>
      </p:sp>
      <p:sp>
        <p:nvSpPr>
          <p:cNvPr id="26" name="Oval 25"/>
          <p:cNvSpPr/>
          <p:nvPr/>
        </p:nvSpPr>
        <p:spPr>
          <a:xfrm>
            <a:off x="4920811" y="1428285"/>
            <a:ext cx="3288425" cy="568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Subtitle 8"/>
          <p:cNvSpPr>
            <a:spLocks noGrp="1"/>
          </p:cNvSpPr>
          <p:nvPr>
            <p:ph type="subTitle" idx="6"/>
          </p:nvPr>
        </p:nvSpPr>
        <p:spPr>
          <a:xfrm>
            <a:off x="3434255" y="2418400"/>
            <a:ext cx="2406868" cy="1505123"/>
          </a:xfrm>
        </p:spPr>
        <p:txBody>
          <a:bodyPr/>
          <a:lstStyle/>
          <a:p>
            <a:pPr marL="114300" indent="0" algn="just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Nhận những giá trị, bài học về cuộc sống, về con người.</a:t>
            </a:r>
          </a:p>
        </p:txBody>
      </p:sp>
      <p:sp>
        <p:nvSpPr>
          <p:cNvPr id="30" name="Subtitle 8"/>
          <p:cNvSpPr>
            <a:spLocks noGrp="1"/>
          </p:cNvSpPr>
          <p:nvPr>
            <p:ph type="subTitle" idx="6"/>
          </p:nvPr>
        </p:nvSpPr>
        <p:spPr>
          <a:xfrm>
            <a:off x="6608379" y="2418400"/>
            <a:ext cx="2280744" cy="1767882"/>
          </a:xfrm>
        </p:spPr>
        <p:txBody>
          <a:bodyPr/>
          <a:lstStyle/>
          <a:p>
            <a:pPr marL="114300" indent="0" algn="just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Nhận những phong tục, tập quán, lối sống,..được lưu truyền.</a:t>
            </a:r>
          </a:p>
        </p:txBody>
      </p:sp>
      <p:pic>
        <p:nvPicPr>
          <p:cNvPr id="6148" name="Picture 4" descr="Cổ tích Việt Nam cho bé mẫu giáo - Sự tích con khỉ | Nhà xuất bản Kim Đồ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625" l="0" r="61250">
                        <a14:foregroundMark x1="27375" y1="75000" x2="35000" y2="91625"/>
                        <a14:foregroundMark x1="26250" y1="81000" x2="20250" y2="94750"/>
                        <a14:foregroundMark x1="3000" y1="83250" x2="16500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35" r="56800"/>
          <a:stretch/>
        </p:blipFill>
        <p:spPr bwMode="auto">
          <a:xfrm>
            <a:off x="26187" y="699670"/>
            <a:ext cx="2875076" cy="444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69973">
            <a:off x="4895761" y="1847150"/>
            <a:ext cx="631731" cy="5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7095" flipH="1">
            <a:off x="7562204" y="1824532"/>
            <a:ext cx="732396" cy="5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7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animBg="1"/>
      <p:bldP spid="29" grpId="0" build="p"/>
      <p:bldP spid="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8"/>
          <p:cNvSpPr>
            <a:spLocks noGrp="1"/>
          </p:cNvSpPr>
          <p:nvPr>
            <p:ph type="subTitle" idx="6"/>
          </p:nvPr>
        </p:nvSpPr>
        <p:spPr>
          <a:xfrm>
            <a:off x="3187262" y="977090"/>
            <a:ext cx="4671849" cy="99011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Nhưng bao chuyện cổ trên đời</a:t>
            </a:r>
          </a:p>
          <a:p>
            <a:pPr algn="ctr">
              <a:lnSpc>
                <a:spcPct val="150000"/>
              </a:lnSpc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Vẫn luôn mới mẻ rạng ngời lương tâm</a:t>
            </a:r>
          </a:p>
        </p:txBody>
      </p:sp>
      <p:sp>
        <p:nvSpPr>
          <p:cNvPr id="26" name="Oval 25"/>
          <p:cNvSpPr/>
          <p:nvPr/>
        </p:nvSpPr>
        <p:spPr>
          <a:xfrm>
            <a:off x="4424856" y="1368116"/>
            <a:ext cx="3434255" cy="6831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Subtitle 8"/>
          <p:cNvSpPr>
            <a:spLocks noGrp="1"/>
          </p:cNvSpPr>
          <p:nvPr>
            <p:ph type="subTitle" idx="6"/>
          </p:nvPr>
        </p:nvSpPr>
        <p:spPr>
          <a:xfrm>
            <a:off x="2995448" y="2613963"/>
            <a:ext cx="2448911" cy="1478848"/>
          </a:xfrm>
        </p:spPr>
        <p:txBody>
          <a:bodyPr/>
          <a:lstStyle/>
          <a:p>
            <a:pPr marL="114300" indent="0" algn="ctr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câu chuyện cổ được truyền từ đời này sang đời khác.</a:t>
            </a:r>
          </a:p>
        </p:txBody>
      </p:sp>
      <p:sp>
        <p:nvSpPr>
          <p:cNvPr id="30" name="Subtitle 8"/>
          <p:cNvSpPr>
            <a:spLocks noGrp="1"/>
          </p:cNvSpPr>
          <p:nvPr>
            <p:ph type="subTitle" idx="6"/>
          </p:nvPr>
        </p:nvSpPr>
        <p:spPr>
          <a:xfrm>
            <a:off x="5943601" y="2613963"/>
            <a:ext cx="2781300" cy="1846710"/>
          </a:xfrm>
        </p:spPr>
        <p:txBody>
          <a:bodyPr/>
          <a:lstStyle/>
          <a:p>
            <a:pPr marL="114300" indent="0" algn="ctr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bài học, tình cảm gửi gắm luôn tỏa sáng và có giá trị với những thế hệ đi sau.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9091" y="145371"/>
            <a:ext cx="8290032" cy="495760"/>
          </a:xfrm>
        </p:spPr>
        <p:txBody>
          <a:bodyPr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Tình cảm của nhà thơ.</a:t>
            </a:r>
          </a:p>
        </p:txBody>
      </p:sp>
      <p:pic>
        <p:nvPicPr>
          <p:cNvPr id="7172" name="Picture 4" descr="Sách - Truyện Cổ Tích Việt Nam Dành Cho Thiếu Nhi - Cây Khế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1" b="100000" l="9961" r="71484">
                        <a14:foregroundMark x1="18848" y1="7520" x2="20801" y2="27930"/>
                        <a14:foregroundMark x1="67090" y1="8789" x2="56152" y2="40332"/>
                        <a14:foregroundMark x1="40723" y1="6250" x2="70605" y2="8398"/>
                        <a14:foregroundMark x1="69727" y1="19531" x2="61719" y2="31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24" y="404204"/>
            <a:ext cx="5130362" cy="470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1551">
            <a:off x="4541298" y="1848387"/>
            <a:ext cx="854156" cy="8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1551" flipH="1">
            <a:off x="7290449" y="1779762"/>
            <a:ext cx="834217" cy="8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8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 animBg="1"/>
      <p:bldP spid="29" grpId="0" build="p"/>
      <p:bldP spid="3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6"/>
          </p:nvPr>
        </p:nvSpPr>
        <p:spPr>
          <a:xfrm>
            <a:off x="575137" y="618503"/>
            <a:ext cx="5466434" cy="1187669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Với những câu chuyện cổ, nhà thơ thể hiện tình cảm gì? 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Theo em, đó là cách thể hiện tình cảm trực tiếp hay gián tiếp?</a:t>
            </a:r>
          </a:p>
        </p:txBody>
      </p:sp>
      <p:sp>
        <p:nvSpPr>
          <p:cNvPr id="18" name="Subtitle 8"/>
          <p:cNvSpPr>
            <a:spLocks noGrp="1"/>
          </p:cNvSpPr>
          <p:nvPr>
            <p:ph type="subTitle" idx="6"/>
          </p:nvPr>
        </p:nvSpPr>
        <p:spPr>
          <a:xfrm>
            <a:off x="1524700" y="3557317"/>
            <a:ext cx="4161395" cy="944325"/>
          </a:xfrm>
        </p:spPr>
        <p:txBody>
          <a:bodyPr/>
          <a:lstStyle/>
          <a:p>
            <a:pPr marL="114300" indent="0" algn="just"/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Tình yêu, sự tự hào và tiếp nối truyền thống tốt đẹp từ những câu chuyện cổ.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Subtitle 8"/>
          <p:cNvSpPr>
            <a:spLocks noGrp="1"/>
          </p:cNvSpPr>
          <p:nvPr>
            <p:ph type="subTitle" idx="6"/>
          </p:nvPr>
        </p:nvSpPr>
        <p:spPr>
          <a:xfrm>
            <a:off x="764014" y="1835930"/>
            <a:ext cx="3605049" cy="526588"/>
          </a:xfrm>
        </p:spPr>
        <p:txBody>
          <a:bodyPr/>
          <a:lstStyle/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Tôi yêu chuyện cổ nước tôi.</a:t>
            </a:r>
          </a:p>
        </p:txBody>
      </p:sp>
      <p:sp>
        <p:nvSpPr>
          <p:cNvPr id="25" name="Subtitle 8"/>
          <p:cNvSpPr>
            <a:spLocks noGrp="1"/>
          </p:cNvSpPr>
          <p:nvPr>
            <p:ph type="subTitle" idx="6"/>
          </p:nvPr>
        </p:nvSpPr>
        <p:spPr>
          <a:xfrm>
            <a:off x="230615" y="2501462"/>
            <a:ext cx="4671849" cy="601232"/>
          </a:xfrm>
        </p:spPr>
        <p:txBody>
          <a:bodyPr/>
          <a:lstStyle/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Nhưng bao chuyện cổ trên đời</a:t>
            </a:r>
          </a:p>
          <a:p>
            <a:pPr algn="ct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Vẫn luôn mới mẻ, rạng ngời lương tâm.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9091" y="145371"/>
            <a:ext cx="8290032" cy="495760"/>
          </a:xfrm>
        </p:spPr>
        <p:txBody>
          <a:bodyPr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Tình cảm của nhà thơ.</a:t>
            </a:r>
          </a:p>
        </p:txBody>
      </p:sp>
      <p:pic>
        <p:nvPicPr>
          <p:cNvPr id="8194" name="Picture 2" descr="Minh họa sự tích cây khế | Zidean | Nghệ thuật, Hoa, C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96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95" y="674522"/>
            <a:ext cx="3457905" cy="49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 Cong Png | Transparent PNG Download #178780 - Vip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" b="897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242" y="3202248"/>
            <a:ext cx="854156" cy="8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3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 build="p"/>
      <p:bldP spid="18" grpId="0" build="p"/>
      <p:bldP spid="24" grpId="0" build="p"/>
      <p:bldP spid="2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4258168" cy="1122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9" name="Google Shape;979;p36"/>
          <p:cNvSpPr txBox="1">
            <a:spLocks noGrp="1"/>
          </p:cNvSpPr>
          <p:nvPr>
            <p:ph type="subTitle" idx="1"/>
          </p:nvPr>
        </p:nvSpPr>
        <p:spPr>
          <a:xfrm>
            <a:off x="4824247" y="336330"/>
            <a:ext cx="4056993" cy="35524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Sau khi khám phá văn bản Chuyện cổ nước tôi, em thấy tác giả mong muốn truyền tải đến người đọc điều gì?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Bản thân em sau khi học xong văn bản có những suy nghĩ gì cho riêng mình không?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" name="Google Shape;2498;p42"/>
          <p:cNvGrpSpPr/>
          <p:nvPr/>
        </p:nvGrpSpPr>
        <p:grpSpPr>
          <a:xfrm flipH="1">
            <a:off x="-442447" y="2599720"/>
            <a:ext cx="2521194" cy="2716871"/>
            <a:chOff x="3724825" y="680663"/>
            <a:chExt cx="1047225" cy="1128550"/>
          </a:xfrm>
        </p:grpSpPr>
        <p:sp>
          <p:nvSpPr>
            <p:cNvPr id="2499" name="Google Shape;2499;p42"/>
            <p:cNvSpPr/>
            <p:nvPr/>
          </p:nvSpPr>
          <p:spPr>
            <a:xfrm>
              <a:off x="4415025" y="756188"/>
              <a:ext cx="124950" cy="701250"/>
            </a:xfrm>
            <a:custGeom>
              <a:avLst/>
              <a:gdLst/>
              <a:ahLst/>
              <a:cxnLst/>
              <a:rect l="l" t="t" r="r" b="b"/>
              <a:pathLst>
                <a:path w="4998" h="28050" extrusionOk="0">
                  <a:moveTo>
                    <a:pt x="4735" y="0"/>
                  </a:moveTo>
                  <a:cubicBezTo>
                    <a:pt x="4678" y="0"/>
                    <a:pt x="4624" y="28"/>
                    <a:pt x="4593" y="94"/>
                  </a:cubicBezTo>
                  <a:cubicBezTo>
                    <a:pt x="2899" y="3708"/>
                    <a:pt x="1757" y="7561"/>
                    <a:pt x="1029" y="11476"/>
                  </a:cubicBezTo>
                  <a:cubicBezTo>
                    <a:pt x="351" y="15190"/>
                    <a:pt x="0" y="19005"/>
                    <a:pt x="176" y="22782"/>
                  </a:cubicBezTo>
                  <a:cubicBezTo>
                    <a:pt x="251" y="24527"/>
                    <a:pt x="464" y="26271"/>
                    <a:pt x="878" y="27978"/>
                  </a:cubicBezTo>
                  <a:cubicBezTo>
                    <a:pt x="893" y="28027"/>
                    <a:pt x="934" y="28049"/>
                    <a:pt x="975" y="28049"/>
                  </a:cubicBezTo>
                  <a:cubicBezTo>
                    <a:pt x="1038" y="28049"/>
                    <a:pt x="1102" y="27998"/>
                    <a:pt x="1079" y="27915"/>
                  </a:cubicBezTo>
                  <a:cubicBezTo>
                    <a:pt x="339" y="24727"/>
                    <a:pt x="301" y="21364"/>
                    <a:pt x="515" y="18102"/>
                  </a:cubicBezTo>
                  <a:cubicBezTo>
                    <a:pt x="766" y="14199"/>
                    <a:pt x="1468" y="10321"/>
                    <a:pt x="2560" y="6569"/>
                  </a:cubicBezTo>
                  <a:cubicBezTo>
                    <a:pt x="3187" y="4423"/>
                    <a:pt x="3966" y="2315"/>
                    <a:pt x="4919" y="282"/>
                  </a:cubicBezTo>
                  <a:cubicBezTo>
                    <a:pt x="4997" y="135"/>
                    <a:pt x="4860" y="0"/>
                    <a:pt x="4735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4310550" y="975788"/>
              <a:ext cx="117350" cy="231375"/>
            </a:xfrm>
            <a:custGeom>
              <a:avLst/>
              <a:gdLst/>
              <a:ahLst/>
              <a:cxnLst/>
              <a:rect l="l" t="t" r="r" b="b"/>
              <a:pathLst>
                <a:path w="4694" h="9255" extrusionOk="0">
                  <a:moveTo>
                    <a:pt x="666" y="0"/>
                  </a:moveTo>
                  <a:cubicBezTo>
                    <a:pt x="470" y="0"/>
                    <a:pt x="277" y="65"/>
                    <a:pt x="163" y="257"/>
                  </a:cubicBezTo>
                  <a:cubicBezTo>
                    <a:pt x="88" y="370"/>
                    <a:pt x="63" y="521"/>
                    <a:pt x="63" y="671"/>
                  </a:cubicBezTo>
                  <a:cubicBezTo>
                    <a:pt x="0" y="1926"/>
                    <a:pt x="929" y="2805"/>
                    <a:pt x="1707" y="3620"/>
                  </a:cubicBezTo>
                  <a:cubicBezTo>
                    <a:pt x="3238" y="5227"/>
                    <a:pt x="4468" y="7523"/>
                    <a:pt x="4593" y="9255"/>
                  </a:cubicBezTo>
                  <a:lnTo>
                    <a:pt x="4631" y="8640"/>
                  </a:lnTo>
                  <a:cubicBezTo>
                    <a:pt x="4694" y="5779"/>
                    <a:pt x="4041" y="747"/>
                    <a:pt x="916" y="32"/>
                  </a:cubicBezTo>
                  <a:cubicBezTo>
                    <a:pt x="837" y="13"/>
                    <a:pt x="751" y="0"/>
                    <a:pt x="66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4337325" y="1004938"/>
              <a:ext cx="93075" cy="204450"/>
            </a:xfrm>
            <a:custGeom>
              <a:avLst/>
              <a:gdLst/>
              <a:ahLst/>
              <a:cxnLst/>
              <a:rect l="l" t="t" r="r" b="b"/>
              <a:pathLst>
                <a:path w="3723" h="8178" extrusionOk="0">
                  <a:moveTo>
                    <a:pt x="55" y="1"/>
                  </a:moveTo>
                  <a:cubicBezTo>
                    <a:pt x="30" y="1"/>
                    <a:pt x="1" y="40"/>
                    <a:pt x="21" y="70"/>
                  </a:cubicBezTo>
                  <a:cubicBezTo>
                    <a:pt x="1038" y="1162"/>
                    <a:pt x="1903" y="2354"/>
                    <a:pt x="2468" y="3734"/>
                  </a:cubicBezTo>
                  <a:cubicBezTo>
                    <a:pt x="3045" y="5152"/>
                    <a:pt x="3146" y="6633"/>
                    <a:pt x="3434" y="8114"/>
                  </a:cubicBezTo>
                  <a:cubicBezTo>
                    <a:pt x="3445" y="8158"/>
                    <a:pt x="3478" y="8178"/>
                    <a:pt x="3512" y="8178"/>
                  </a:cubicBezTo>
                  <a:cubicBezTo>
                    <a:pt x="3556" y="8178"/>
                    <a:pt x="3603" y="8145"/>
                    <a:pt x="3610" y="8089"/>
                  </a:cubicBezTo>
                  <a:cubicBezTo>
                    <a:pt x="3723" y="6583"/>
                    <a:pt x="3309" y="4939"/>
                    <a:pt x="2719" y="3546"/>
                  </a:cubicBezTo>
                  <a:cubicBezTo>
                    <a:pt x="2129" y="2178"/>
                    <a:pt x="1213" y="974"/>
                    <a:pt x="71" y="7"/>
                  </a:cubicBezTo>
                  <a:cubicBezTo>
                    <a:pt x="67" y="3"/>
                    <a:pt x="61" y="1"/>
                    <a:pt x="55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4263175" y="1177863"/>
              <a:ext cx="163150" cy="188675"/>
            </a:xfrm>
            <a:custGeom>
              <a:avLst/>
              <a:gdLst/>
              <a:ahLst/>
              <a:cxnLst/>
              <a:rect l="l" t="t" r="r" b="b"/>
              <a:pathLst>
                <a:path w="6526" h="7547" extrusionOk="0">
                  <a:moveTo>
                    <a:pt x="1067" y="1"/>
                  </a:moveTo>
                  <a:cubicBezTo>
                    <a:pt x="960" y="1"/>
                    <a:pt x="851" y="6"/>
                    <a:pt x="741" y="17"/>
                  </a:cubicBezTo>
                  <a:cubicBezTo>
                    <a:pt x="465" y="42"/>
                    <a:pt x="138" y="168"/>
                    <a:pt x="51" y="469"/>
                  </a:cubicBezTo>
                  <a:cubicBezTo>
                    <a:pt x="0" y="607"/>
                    <a:pt x="13" y="758"/>
                    <a:pt x="38" y="896"/>
                  </a:cubicBezTo>
                  <a:cubicBezTo>
                    <a:pt x="277" y="2088"/>
                    <a:pt x="1406" y="2640"/>
                    <a:pt x="2347" y="3142"/>
                  </a:cubicBezTo>
                  <a:cubicBezTo>
                    <a:pt x="4242" y="4171"/>
                    <a:pt x="5986" y="5940"/>
                    <a:pt x="6526" y="7547"/>
                  </a:cubicBezTo>
                  <a:lnTo>
                    <a:pt x="6413" y="6944"/>
                  </a:lnTo>
                  <a:cubicBezTo>
                    <a:pt x="5819" y="4327"/>
                    <a:pt x="4078" y="1"/>
                    <a:pt x="1067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4292125" y="1203338"/>
              <a:ext cx="136500" cy="165350"/>
            </a:xfrm>
            <a:custGeom>
              <a:avLst/>
              <a:gdLst/>
              <a:ahLst/>
              <a:cxnLst/>
              <a:rect l="l" t="t" r="r" b="b"/>
              <a:pathLst>
                <a:path w="5460" h="6614" extrusionOk="0">
                  <a:moveTo>
                    <a:pt x="50" y="1"/>
                  </a:moveTo>
                  <a:cubicBezTo>
                    <a:pt x="18" y="1"/>
                    <a:pt x="0" y="54"/>
                    <a:pt x="35" y="65"/>
                  </a:cubicBezTo>
                  <a:cubicBezTo>
                    <a:pt x="1252" y="755"/>
                    <a:pt x="2356" y="1571"/>
                    <a:pt x="3235" y="2663"/>
                  </a:cubicBezTo>
                  <a:cubicBezTo>
                    <a:pt x="4188" y="3855"/>
                    <a:pt x="4640" y="5210"/>
                    <a:pt x="5293" y="6565"/>
                  </a:cubicBezTo>
                  <a:cubicBezTo>
                    <a:pt x="5305" y="6599"/>
                    <a:pt x="5330" y="6613"/>
                    <a:pt x="5355" y="6613"/>
                  </a:cubicBezTo>
                  <a:cubicBezTo>
                    <a:pt x="5405" y="6613"/>
                    <a:pt x="5460" y="6561"/>
                    <a:pt x="5443" y="6503"/>
                  </a:cubicBezTo>
                  <a:cubicBezTo>
                    <a:pt x="5205" y="5047"/>
                    <a:pt x="4389" y="3579"/>
                    <a:pt x="3448" y="2449"/>
                  </a:cubicBezTo>
                  <a:cubicBezTo>
                    <a:pt x="2557" y="1358"/>
                    <a:pt x="1365" y="542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4346625" y="831188"/>
              <a:ext cx="99475" cy="212225"/>
            </a:xfrm>
            <a:custGeom>
              <a:avLst/>
              <a:gdLst/>
              <a:ahLst/>
              <a:cxnLst/>
              <a:rect l="l" t="t" r="r" b="b"/>
              <a:pathLst>
                <a:path w="3979" h="8489" extrusionOk="0">
                  <a:moveTo>
                    <a:pt x="589" y="1"/>
                  </a:moveTo>
                  <a:cubicBezTo>
                    <a:pt x="418" y="1"/>
                    <a:pt x="248" y="61"/>
                    <a:pt x="151" y="219"/>
                  </a:cubicBezTo>
                  <a:cubicBezTo>
                    <a:pt x="76" y="332"/>
                    <a:pt x="63" y="457"/>
                    <a:pt x="51" y="583"/>
                  </a:cubicBezTo>
                  <a:cubicBezTo>
                    <a:pt x="0" y="1674"/>
                    <a:pt x="816" y="2452"/>
                    <a:pt x="1494" y="3155"/>
                  </a:cubicBezTo>
                  <a:cubicBezTo>
                    <a:pt x="2836" y="4561"/>
                    <a:pt x="3702" y="6531"/>
                    <a:pt x="3853" y="8488"/>
                  </a:cubicBezTo>
                  <a:lnTo>
                    <a:pt x="3878" y="8275"/>
                  </a:lnTo>
                  <a:cubicBezTo>
                    <a:pt x="3978" y="5615"/>
                    <a:pt x="3527" y="645"/>
                    <a:pt x="804" y="31"/>
                  </a:cubicBezTo>
                  <a:cubicBezTo>
                    <a:pt x="736" y="12"/>
                    <a:pt x="663" y="1"/>
                    <a:pt x="58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4370000" y="856713"/>
              <a:ext cx="78300" cy="188825"/>
            </a:xfrm>
            <a:custGeom>
              <a:avLst/>
              <a:gdLst/>
              <a:ahLst/>
              <a:cxnLst/>
              <a:rect l="l" t="t" r="r" b="b"/>
              <a:pathLst>
                <a:path w="3132" h="7553" extrusionOk="0">
                  <a:moveTo>
                    <a:pt x="42" y="0"/>
                  </a:moveTo>
                  <a:cubicBezTo>
                    <a:pt x="17" y="0"/>
                    <a:pt x="0" y="35"/>
                    <a:pt x="19" y="64"/>
                  </a:cubicBezTo>
                  <a:cubicBezTo>
                    <a:pt x="935" y="1068"/>
                    <a:pt x="1625" y="2209"/>
                    <a:pt x="2065" y="3489"/>
                  </a:cubicBezTo>
                  <a:cubicBezTo>
                    <a:pt x="2516" y="4807"/>
                    <a:pt x="2567" y="6150"/>
                    <a:pt x="2843" y="7493"/>
                  </a:cubicBezTo>
                  <a:cubicBezTo>
                    <a:pt x="2848" y="7535"/>
                    <a:pt x="2877" y="7552"/>
                    <a:pt x="2910" y="7552"/>
                  </a:cubicBezTo>
                  <a:cubicBezTo>
                    <a:pt x="2955" y="7552"/>
                    <a:pt x="3006" y="7518"/>
                    <a:pt x="3006" y="7467"/>
                  </a:cubicBezTo>
                  <a:cubicBezTo>
                    <a:pt x="3131" y="6074"/>
                    <a:pt x="2780" y="4506"/>
                    <a:pt x="2278" y="3201"/>
                  </a:cubicBezTo>
                  <a:cubicBezTo>
                    <a:pt x="1814" y="1971"/>
                    <a:pt x="1086" y="854"/>
                    <a:pt x="69" y="13"/>
                  </a:cubicBezTo>
                  <a:cubicBezTo>
                    <a:pt x="60" y="4"/>
                    <a:pt x="51" y="0"/>
                    <a:pt x="42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4402150" y="719463"/>
              <a:ext cx="78400" cy="186550"/>
            </a:xfrm>
            <a:custGeom>
              <a:avLst/>
              <a:gdLst/>
              <a:ahLst/>
              <a:cxnLst/>
              <a:rect l="l" t="t" r="r" b="b"/>
              <a:pathLst>
                <a:path w="3136" h="7462" extrusionOk="0">
                  <a:moveTo>
                    <a:pt x="519" y="0"/>
                  </a:moveTo>
                  <a:cubicBezTo>
                    <a:pt x="390" y="0"/>
                    <a:pt x="263" y="39"/>
                    <a:pt x="176" y="158"/>
                  </a:cubicBezTo>
                  <a:cubicBezTo>
                    <a:pt x="126" y="245"/>
                    <a:pt x="101" y="358"/>
                    <a:pt x="88" y="459"/>
                  </a:cubicBezTo>
                  <a:cubicBezTo>
                    <a:pt x="1" y="1375"/>
                    <a:pt x="641" y="2078"/>
                    <a:pt x="1168" y="2705"/>
                  </a:cubicBezTo>
                  <a:cubicBezTo>
                    <a:pt x="2151" y="3888"/>
                    <a:pt x="2949" y="5420"/>
                    <a:pt x="2929" y="7099"/>
                  </a:cubicBezTo>
                  <a:lnTo>
                    <a:pt x="2929" y="7099"/>
                  </a:lnTo>
                  <a:cubicBezTo>
                    <a:pt x="3135" y="4865"/>
                    <a:pt x="2958" y="717"/>
                    <a:pt x="741" y="32"/>
                  </a:cubicBezTo>
                  <a:cubicBezTo>
                    <a:pt x="671" y="14"/>
                    <a:pt x="595" y="0"/>
                    <a:pt x="519" y="0"/>
                  </a:cubicBezTo>
                  <a:close/>
                  <a:moveTo>
                    <a:pt x="2929" y="7099"/>
                  </a:moveTo>
                  <a:cubicBezTo>
                    <a:pt x="2928" y="7115"/>
                    <a:pt x="2926" y="7131"/>
                    <a:pt x="2924" y="7147"/>
                  </a:cubicBezTo>
                  <a:lnTo>
                    <a:pt x="2912" y="7461"/>
                  </a:lnTo>
                  <a:cubicBezTo>
                    <a:pt x="2922" y="7340"/>
                    <a:pt x="2928" y="7219"/>
                    <a:pt x="2929" y="7099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4421825" y="741388"/>
              <a:ext cx="61300" cy="164700"/>
            </a:xfrm>
            <a:custGeom>
              <a:avLst/>
              <a:gdLst/>
              <a:ahLst/>
              <a:cxnLst/>
              <a:rect l="l" t="t" r="r" b="b"/>
              <a:pathLst>
                <a:path w="2452" h="6588" extrusionOk="0">
                  <a:moveTo>
                    <a:pt x="58" y="0"/>
                  </a:moveTo>
                  <a:cubicBezTo>
                    <a:pt x="31" y="0"/>
                    <a:pt x="0" y="27"/>
                    <a:pt x="29" y="46"/>
                  </a:cubicBezTo>
                  <a:cubicBezTo>
                    <a:pt x="719" y="962"/>
                    <a:pt x="1246" y="1954"/>
                    <a:pt x="1573" y="3058"/>
                  </a:cubicBezTo>
                  <a:cubicBezTo>
                    <a:pt x="1912" y="4200"/>
                    <a:pt x="1912" y="5367"/>
                    <a:pt x="2100" y="6521"/>
                  </a:cubicBezTo>
                  <a:cubicBezTo>
                    <a:pt x="2106" y="6565"/>
                    <a:pt x="2144" y="6587"/>
                    <a:pt x="2181" y="6587"/>
                  </a:cubicBezTo>
                  <a:cubicBezTo>
                    <a:pt x="2219" y="6587"/>
                    <a:pt x="2257" y="6565"/>
                    <a:pt x="2263" y="6521"/>
                  </a:cubicBezTo>
                  <a:cubicBezTo>
                    <a:pt x="2451" y="5354"/>
                    <a:pt x="2200" y="4024"/>
                    <a:pt x="1849" y="2895"/>
                  </a:cubicBezTo>
                  <a:cubicBezTo>
                    <a:pt x="1497" y="1815"/>
                    <a:pt x="920" y="799"/>
                    <a:pt x="79" y="8"/>
                  </a:cubicBezTo>
                  <a:cubicBezTo>
                    <a:pt x="74" y="3"/>
                    <a:pt x="66" y="0"/>
                    <a:pt x="5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4500350" y="680663"/>
              <a:ext cx="116100" cy="169175"/>
            </a:xfrm>
            <a:custGeom>
              <a:avLst/>
              <a:gdLst/>
              <a:ahLst/>
              <a:cxnLst/>
              <a:rect l="l" t="t" r="r" b="b"/>
              <a:pathLst>
                <a:path w="4644" h="6767" extrusionOk="0">
                  <a:moveTo>
                    <a:pt x="4171" y="1"/>
                  </a:moveTo>
                  <a:cubicBezTo>
                    <a:pt x="4148" y="1"/>
                    <a:pt x="4126" y="2"/>
                    <a:pt x="4104" y="3"/>
                  </a:cubicBezTo>
                  <a:cubicBezTo>
                    <a:pt x="1774" y="214"/>
                    <a:pt x="497" y="4157"/>
                    <a:pt x="91" y="6382"/>
                  </a:cubicBezTo>
                  <a:lnTo>
                    <a:pt x="91" y="6382"/>
                  </a:lnTo>
                  <a:cubicBezTo>
                    <a:pt x="534" y="4764"/>
                    <a:pt x="1705" y="3444"/>
                    <a:pt x="2962" y="2513"/>
                  </a:cubicBezTo>
                  <a:cubicBezTo>
                    <a:pt x="3652" y="2011"/>
                    <a:pt x="4468" y="1459"/>
                    <a:pt x="4618" y="555"/>
                  </a:cubicBezTo>
                  <a:cubicBezTo>
                    <a:pt x="4643" y="442"/>
                    <a:pt x="4643" y="329"/>
                    <a:pt x="4606" y="241"/>
                  </a:cubicBezTo>
                  <a:cubicBezTo>
                    <a:pt x="4539" y="52"/>
                    <a:pt x="4352" y="1"/>
                    <a:pt x="4171" y="1"/>
                  </a:cubicBezTo>
                  <a:close/>
                  <a:moveTo>
                    <a:pt x="91" y="6382"/>
                  </a:moveTo>
                  <a:cubicBezTo>
                    <a:pt x="56" y="6509"/>
                    <a:pt x="26" y="6637"/>
                    <a:pt x="0" y="6767"/>
                  </a:cubicBezTo>
                  <a:lnTo>
                    <a:pt x="76" y="6466"/>
                  </a:lnTo>
                  <a:cubicBezTo>
                    <a:pt x="80" y="6438"/>
                    <a:pt x="85" y="6410"/>
                    <a:pt x="91" y="6382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4497200" y="700638"/>
              <a:ext cx="98675" cy="149275"/>
            </a:xfrm>
            <a:custGeom>
              <a:avLst/>
              <a:gdLst/>
              <a:ahLst/>
              <a:cxnLst/>
              <a:rect l="l" t="t" r="r" b="b"/>
              <a:pathLst>
                <a:path w="3947" h="5971" extrusionOk="0">
                  <a:moveTo>
                    <a:pt x="3900" y="0"/>
                  </a:moveTo>
                  <a:cubicBezTo>
                    <a:pt x="3893" y="0"/>
                    <a:pt x="3886" y="2"/>
                    <a:pt x="3878" y="7"/>
                  </a:cubicBezTo>
                  <a:cubicBezTo>
                    <a:pt x="2862" y="584"/>
                    <a:pt x="2021" y="1450"/>
                    <a:pt x="1381" y="2442"/>
                  </a:cubicBezTo>
                  <a:cubicBezTo>
                    <a:pt x="741" y="3445"/>
                    <a:pt x="139" y="4688"/>
                    <a:pt x="1" y="5880"/>
                  </a:cubicBezTo>
                  <a:cubicBezTo>
                    <a:pt x="1" y="5935"/>
                    <a:pt x="50" y="5971"/>
                    <a:pt x="97" y="5971"/>
                  </a:cubicBezTo>
                  <a:cubicBezTo>
                    <a:pt x="124" y="5971"/>
                    <a:pt x="150" y="5958"/>
                    <a:pt x="164" y="5930"/>
                  </a:cubicBezTo>
                  <a:cubicBezTo>
                    <a:pt x="666" y="4838"/>
                    <a:pt x="980" y="3696"/>
                    <a:pt x="1607" y="2655"/>
                  </a:cubicBezTo>
                  <a:cubicBezTo>
                    <a:pt x="2222" y="1651"/>
                    <a:pt x="3000" y="798"/>
                    <a:pt x="3916" y="57"/>
                  </a:cubicBezTo>
                  <a:cubicBezTo>
                    <a:pt x="3947" y="37"/>
                    <a:pt x="3928" y="0"/>
                    <a:pt x="390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4424100" y="1063063"/>
              <a:ext cx="191725" cy="198075"/>
            </a:xfrm>
            <a:custGeom>
              <a:avLst/>
              <a:gdLst/>
              <a:ahLst/>
              <a:cxnLst/>
              <a:rect l="l" t="t" r="r" b="b"/>
              <a:pathLst>
                <a:path w="7669" h="7923" extrusionOk="0">
                  <a:moveTo>
                    <a:pt x="6630" y="1"/>
                  </a:moveTo>
                  <a:cubicBezTo>
                    <a:pt x="3640" y="1"/>
                    <a:pt x="1112" y="4756"/>
                    <a:pt x="126" y="7508"/>
                  </a:cubicBezTo>
                  <a:lnTo>
                    <a:pt x="1" y="7922"/>
                  </a:lnTo>
                  <a:cubicBezTo>
                    <a:pt x="1118" y="5952"/>
                    <a:pt x="2925" y="4032"/>
                    <a:pt x="4958" y="3091"/>
                  </a:cubicBezTo>
                  <a:cubicBezTo>
                    <a:pt x="5974" y="2614"/>
                    <a:pt x="7179" y="2112"/>
                    <a:pt x="7593" y="933"/>
                  </a:cubicBezTo>
                  <a:cubicBezTo>
                    <a:pt x="7631" y="795"/>
                    <a:pt x="7668" y="644"/>
                    <a:pt x="7643" y="506"/>
                  </a:cubicBezTo>
                  <a:cubicBezTo>
                    <a:pt x="7593" y="205"/>
                    <a:pt x="7292" y="67"/>
                    <a:pt x="7028" y="29"/>
                  </a:cubicBezTo>
                  <a:cubicBezTo>
                    <a:pt x="6895" y="10"/>
                    <a:pt x="6762" y="1"/>
                    <a:pt x="6630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4417100" y="1092588"/>
              <a:ext cx="166325" cy="175100"/>
            </a:xfrm>
            <a:custGeom>
              <a:avLst/>
              <a:gdLst/>
              <a:ahLst/>
              <a:cxnLst/>
              <a:rect l="l" t="t" r="r" b="b"/>
              <a:pathLst>
                <a:path w="6653" h="7004" extrusionOk="0">
                  <a:moveTo>
                    <a:pt x="6603" y="1"/>
                  </a:moveTo>
                  <a:cubicBezTo>
                    <a:pt x="6600" y="1"/>
                    <a:pt x="6596" y="1"/>
                    <a:pt x="6593" y="3"/>
                  </a:cubicBezTo>
                  <a:cubicBezTo>
                    <a:pt x="5100" y="530"/>
                    <a:pt x="3782" y="1471"/>
                    <a:pt x="2715" y="2625"/>
                  </a:cubicBezTo>
                  <a:cubicBezTo>
                    <a:pt x="1599" y="3830"/>
                    <a:pt x="519" y="5323"/>
                    <a:pt x="17" y="6892"/>
                  </a:cubicBezTo>
                  <a:cubicBezTo>
                    <a:pt x="1" y="6959"/>
                    <a:pt x="57" y="7003"/>
                    <a:pt x="110" y="7003"/>
                  </a:cubicBezTo>
                  <a:cubicBezTo>
                    <a:pt x="137" y="7003"/>
                    <a:pt x="164" y="6992"/>
                    <a:pt x="181" y="6967"/>
                  </a:cubicBezTo>
                  <a:cubicBezTo>
                    <a:pt x="1072" y="5549"/>
                    <a:pt x="1787" y="4093"/>
                    <a:pt x="2929" y="2839"/>
                  </a:cubicBezTo>
                  <a:cubicBezTo>
                    <a:pt x="3983" y="1684"/>
                    <a:pt x="5213" y="756"/>
                    <a:pt x="6618" y="65"/>
                  </a:cubicBezTo>
                  <a:cubicBezTo>
                    <a:pt x="6652" y="54"/>
                    <a:pt x="6635" y="1"/>
                    <a:pt x="660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4433525" y="1176688"/>
              <a:ext cx="188575" cy="241000"/>
            </a:xfrm>
            <a:custGeom>
              <a:avLst/>
              <a:gdLst/>
              <a:ahLst/>
              <a:cxnLst/>
              <a:rect l="l" t="t" r="r" b="b"/>
              <a:pathLst>
                <a:path w="7543" h="9640" extrusionOk="0">
                  <a:moveTo>
                    <a:pt x="6812" y="1"/>
                  </a:moveTo>
                  <a:cubicBezTo>
                    <a:pt x="6796" y="1"/>
                    <a:pt x="6780" y="1"/>
                    <a:pt x="6764" y="2"/>
                  </a:cubicBezTo>
                  <a:cubicBezTo>
                    <a:pt x="3238" y="27"/>
                    <a:pt x="866" y="5912"/>
                    <a:pt x="88" y="9175"/>
                  </a:cubicBezTo>
                  <a:lnTo>
                    <a:pt x="0" y="9639"/>
                  </a:lnTo>
                  <a:cubicBezTo>
                    <a:pt x="979" y="7330"/>
                    <a:pt x="2736" y="4971"/>
                    <a:pt x="4857" y="3628"/>
                  </a:cubicBezTo>
                  <a:cubicBezTo>
                    <a:pt x="5911" y="2951"/>
                    <a:pt x="7166" y="2223"/>
                    <a:pt x="7480" y="880"/>
                  </a:cubicBezTo>
                  <a:cubicBezTo>
                    <a:pt x="7517" y="729"/>
                    <a:pt x="7542" y="554"/>
                    <a:pt x="7492" y="416"/>
                  </a:cubicBezTo>
                  <a:cubicBezTo>
                    <a:pt x="7409" y="107"/>
                    <a:pt x="7090" y="1"/>
                    <a:pt x="6812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4426725" y="1210538"/>
              <a:ext cx="161375" cy="214775"/>
            </a:xfrm>
            <a:custGeom>
              <a:avLst/>
              <a:gdLst/>
              <a:ahLst/>
              <a:cxnLst/>
              <a:rect l="l" t="t" r="r" b="b"/>
              <a:pathLst>
                <a:path w="6455" h="8591" extrusionOk="0">
                  <a:moveTo>
                    <a:pt x="6396" y="1"/>
                  </a:moveTo>
                  <a:cubicBezTo>
                    <a:pt x="6392" y="1"/>
                    <a:pt x="6388" y="2"/>
                    <a:pt x="6384" y="3"/>
                  </a:cubicBezTo>
                  <a:cubicBezTo>
                    <a:pt x="4828" y="806"/>
                    <a:pt x="3523" y="2011"/>
                    <a:pt x="2494" y="3416"/>
                  </a:cubicBezTo>
                  <a:cubicBezTo>
                    <a:pt x="1402" y="4884"/>
                    <a:pt x="398" y="6679"/>
                    <a:pt x="9" y="8486"/>
                  </a:cubicBezTo>
                  <a:cubicBezTo>
                    <a:pt x="1" y="8544"/>
                    <a:pt x="53" y="8591"/>
                    <a:pt x="103" y="8591"/>
                  </a:cubicBezTo>
                  <a:cubicBezTo>
                    <a:pt x="129" y="8591"/>
                    <a:pt x="155" y="8579"/>
                    <a:pt x="172" y="8549"/>
                  </a:cubicBezTo>
                  <a:cubicBezTo>
                    <a:pt x="963" y="6917"/>
                    <a:pt x="1565" y="5248"/>
                    <a:pt x="2619" y="3755"/>
                  </a:cubicBezTo>
                  <a:cubicBezTo>
                    <a:pt x="3648" y="2287"/>
                    <a:pt x="4916" y="1057"/>
                    <a:pt x="6421" y="66"/>
                  </a:cubicBezTo>
                  <a:cubicBezTo>
                    <a:pt x="6455" y="43"/>
                    <a:pt x="6429" y="1"/>
                    <a:pt x="6396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4430700" y="947413"/>
              <a:ext cx="166300" cy="173475"/>
            </a:xfrm>
            <a:custGeom>
              <a:avLst/>
              <a:gdLst/>
              <a:ahLst/>
              <a:cxnLst/>
              <a:rect l="l" t="t" r="r" b="b"/>
              <a:pathLst>
                <a:path w="6652" h="6939" extrusionOk="0">
                  <a:moveTo>
                    <a:pt x="5747" y="1"/>
                  </a:moveTo>
                  <a:cubicBezTo>
                    <a:pt x="3181" y="1"/>
                    <a:pt x="1074" y="4061"/>
                    <a:pt x="193" y="6483"/>
                  </a:cubicBezTo>
                  <a:lnTo>
                    <a:pt x="193" y="6483"/>
                  </a:lnTo>
                  <a:cubicBezTo>
                    <a:pt x="1033" y="4696"/>
                    <a:pt x="2646" y="3451"/>
                    <a:pt x="4280" y="2697"/>
                  </a:cubicBezTo>
                  <a:cubicBezTo>
                    <a:pt x="5171" y="2283"/>
                    <a:pt x="6212" y="1844"/>
                    <a:pt x="6576" y="803"/>
                  </a:cubicBezTo>
                  <a:cubicBezTo>
                    <a:pt x="6626" y="690"/>
                    <a:pt x="6651" y="564"/>
                    <a:pt x="6626" y="439"/>
                  </a:cubicBezTo>
                  <a:cubicBezTo>
                    <a:pt x="6589" y="175"/>
                    <a:pt x="6325" y="50"/>
                    <a:pt x="6087" y="25"/>
                  </a:cubicBezTo>
                  <a:cubicBezTo>
                    <a:pt x="5973" y="8"/>
                    <a:pt x="5859" y="1"/>
                    <a:pt x="5747" y="1"/>
                  </a:cubicBezTo>
                  <a:close/>
                  <a:moveTo>
                    <a:pt x="193" y="6483"/>
                  </a:moveTo>
                  <a:cubicBezTo>
                    <a:pt x="123" y="6632"/>
                    <a:pt x="59" y="6783"/>
                    <a:pt x="1" y="6939"/>
                  </a:cubicBezTo>
                  <a:lnTo>
                    <a:pt x="151" y="6600"/>
                  </a:lnTo>
                  <a:cubicBezTo>
                    <a:pt x="165" y="6562"/>
                    <a:pt x="179" y="6523"/>
                    <a:pt x="193" y="6483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4428400" y="969313"/>
              <a:ext cx="142150" cy="153750"/>
            </a:xfrm>
            <a:custGeom>
              <a:avLst/>
              <a:gdLst/>
              <a:ahLst/>
              <a:cxnLst/>
              <a:rect l="l" t="t" r="r" b="b"/>
              <a:pathLst>
                <a:path w="5686" h="6150" extrusionOk="0">
                  <a:moveTo>
                    <a:pt x="5636" y="0"/>
                  </a:moveTo>
                  <a:cubicBezTo>
                    <a:pt x="5633" y="0"/>
                    <a:pt x="5630" y="1"/>
                    <a:pt x="5627" y="2"/>
                  </a:cubicBezTo>
                  <a:cubicBezTo>
                    <a:pt x="4321" y="454"/>
                    <a:pt x="3192" y="1269"/>
                    <a:pt x="2276" y="2286"/>
                  </a:cubicBezTo>
                  <a:cubicBezTo>
                    <a:pt x="1322" y="3340"/>
                    <a:pt x="406" y="4670"/>
                    <a:pt x="17" y="6050"/>
                  </a:cubicBezTo>
                  <a:cubicBezTo>
                    <a:pt x="1" y="6108"/>
                    <a:pt x="50" y="6150"/>
                    <a:pt x="99" y="6150"/>
                  </a:cubicBezTo>
                  <a:cubicBezTo>
                    <a:pt x="125" y="6150"/>
                    <a:pt x="151" y="6139"/>
                    <a:pt x="168" y="6113"/>
                  </a:cubicBezTo>
                  <a:cubicBezTo>
                    <a:pt x="946" y="4883"/>
                    <a:pt x="1511" y="3603"/>
                    <a:pt x="2489" y="2499"/>
                  </a:cubicBezTo>
                  <a:cubicBezTo>
                    <a:pt x="3380" y="1483"/>
                    <a:pt x="4447" y="680"/>
                    <a:pt x="5652" y="65"/>
                  </a:cubicBezTo>
                  <a:cubicBezTo>
                    <a:pt x="5686" y="53"/>
                    <a:pt x="5668" y="0"/>
                    <a:pt x="5636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4461750" y="809863"/>
              <a:ext cx="132425" cy="153550"/>
            </a:xfrm>
            <a:custGeom>
              <a:avLst/>
              <a:gdLst/>
              <a:ahLst/>
              <a:cxnLst/>
              <a:rect l="l" t="t" r="r" b="b"/>
              <a:pathLst>
                <a:path w="5297" h="6142" extrusionOk="0">
                  <a:moveTo>
                    <a:pt x="4651" y="0"/>
                  </a:moveTo>
                  <a:cubicBezTo>
                    <a:pt x="2390" y="0"/>
                    <a:pt x="728" y="3751"/>
                    <a:pt x="101" y="5840"/>
                  </a:cubicBezTo>
                  <a:lnTo>
                    <a:pt x="72" y="5928"/>
                  </a:lnTo>
                  <a:lnTo>
                    <a:pt x="72" y="5928"/>
                  </a:lnTo>
                  <a:cubicBezTo>
                    <a:pt x="657" y="4293"/>
                    <a:pt x="2006" y="3097"/>
                    <a:pt x="3402" y="2339"/>
                  </a:cubicBezTo>
                  <a:cubicBezTo>
                    <a:pt x="4129" y="1938"/>
                    <a:pt x="4983" y="1523"/>
                    <a:pt x="5246" y="633"/>
                  </a:cubicBezTo>
                  <a:cubicBezTo>
                    <a:pt x="5271" y="532"/>
                    <a:pt x="5296" y="419"/>
                    <a:pt x="5271" y="319"/>
                  </a:cubicBezTo>
                  <a:cubicBezTo>
                    <a:pt x="5221" y="105"/>
                    <a:pt x="4995" y="18"/>
                    <a:pt x="4795" y="5"/>
                  </a:cubicBezTo>
                  <a:cubicBezTo>
                    <a:pt x="4747" y="2"/>
                    <a:pt x="4699" y="0"/>
                    <a:pt x="4651" y="0"/>
                  </a:cubicBezTo>
                  <a:close/>
                  <a:moveTo>
                    <a:pt x="72" y="5928"/>
                  </a:moveTo>
                  <a:cubicBezTo>
                    <a:pt x="47" y="5998"/>
                    <a:pt x="23" y="6069"/>
                    <a:pt x="1" y="6141"/>
                  </a:cubicBezTo>
                  <a:lnTo>
                    <a:pt x="72" y="5928"/>
                  </a:ln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4458525" y="828438"/>
              <a:ext cx="113925" cy="134775"/>
            </a:xfrm>
            <a:custGeom>
              <a:avLst/>
              <a:gdLst/>
              <a:ahLst/>
              <a:cxnLst/>
              <a:rect l="l" t="t" r="r" b="b"/>
              <a:pathLst>
                <a:path w="4557" h="5391" extrusionOk="0">
                  <a:moveTo>
                    <a:pt x="4507" y="1"/>
                  </a:moveTo>
                  <a:cubicBezTo>
                    <a:pt x="4504" y="1"/>
                    <a:pt x="4500" y="1"/>
                    <a:pt x="4497" y="2"/>
                  </a:cubicBezTo>
                  <a:cubicBezTo>
                    <a:pt x="3430" y="442"/>
                    <a:pt x="2502" y="1170"/>
                    <a:pt x="1774" y="2048"/>
                  </a:cubicBezTo>
                  <a:cubicBezTo>
                    <a:pt x="1021" y="2964"/>
                    <a:pt x="280" y="4106"/>
                    <a:pt x="17" y="5286"/>
                  </a:cubicBezTo>
                  <a:cubicBezTo>
                    <a:pt x="0" y="5344"/>
                    <a:pt x="49" y="5391"/>
                    <a:pt x="103" y="5391"/>
                  </a:cubicBezTo>
                  <a:cubicBezTo>
                    <a:pt x="130" y="5391"/>
                    <a:pt x="159" y="5378"/>
                    <a:pt x="180" y="5348"/>
                  </a:cubicBezTo>
                  <a:cubicBezTo>
                    <a:pt x="807" y="4319"/>
                    <a:pt x="1234" y="3215"/>
                    <a:pt x="1987" y="2261"/>
                  </a:cubicBezTo>
                  <a:cubicBezTo>
                    <a:pt x="2702" y="1370"/>
                    <a:pt x="3556" y="655"/>
                    <a:pt x="4522" y="65"/>
                  </a:cubicBezTo>
                  <a:cubicBezTo>
                    <a:pt x="4556" y="54"/>
                    <a:pt x="4539" y="1"/>
                    <a:pt x="4507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3793350" y="831663"/>
              <a:ext cx="584875" cy="758825"/>
            </a:xfrm>
            <a:custGeom>
              <a:avLst/>
              <a:gdLst/>
              <a:ahLst/>
              <a:cxnLst/>
              <a:rect l="l" t="t" r="r" b="b"/>
              <a:pathLst>
                <a:path w="23395" h="30353" extrusionOk="0">
                  <a:moveTo>
                    <a:pt x="58" y="0"/>
                  </a:moveTo>
                  <a:cubicBezTo>
                    <a:pt x="29" y="0"/>
                    <a:pt x="0" y="24"/>
                    <a:pt x="8" y="62"/>
                  </a:cubicBezTo>
                  <a:cubicBezTo>
                    <a:pt x="1438" y="4780"/>
                    <a:pt x="5441" y="8218"/>
                    <a:pt x="9143" y="11205"/>
                  </a:cubicBezTo>
                  <a:cubicBezTo>
                    <a:pt x="13234" y="14493"/>
                    <a:pt x="17225" y="18107"/>
                    <a:pt x="19747" y="22775"/>
                  </a:cubicBezTo>
                  <a:cubicBezTo>
                    <a:pt x="21052" y="25210"/>
                    <a:pt x="21931" y="27820"/>
                    <a:pt x="23135" y="30292"/>
                  </a:cubicBezTo>
                  <a:cubicBezTo>
                    <a:pt x="23157" y="30334"/>
                    <a:pt x="23195" y="30352"/>
                    <a:pt x="23234" y="30352"/>
                  </a:cubicBezTo>
                  <a:cubicBezTo>
                    <a:pt x="23312" y="30352"/>
                    <a:pt x="23394" y="30283"/>
                    <a:pt x="23361" y="30191"/>
                  </a:cubicBezTo>
                  <a:cubicBezTo>
                    <a:pt x="21818" y="25686"/>
                    <a:pt x="19735" y="21257"/>
                    <a:pt x="16585" y="17643"/>
                  </a:cubicBezTo>
                  <a:cubicBezTo>
                    <a:pt x="14790" y="15597"/>
                    <a:pt x="12770" y="13765"/>
                    <a:pt x="10687" y="12033"/>
                  </a:cubicBezTo>
                  <a:cubicBezTo>
                    <a:pt x="8717" y="10414"/>
                    <a:pt x="6696" y="8871"/>
                    <a:pt x="4889" y="7076"/>
                  </a:cubicBezTo>
                  <a:cubicBezTo>
                    <a:pt x="2844" y="5044"/>
                    <a:pt x="1162" y="2722"/>
                    <a:pt x="108" y="37"/>
                  </a:cubicBezTo>
                  <a:cubicBezTo>
                    <a:pt x="98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3848575" y="850063"/>
              <a:ext cx="41425" cy="135975"/>
            </a:xfrm>
            <a:custGeom>
              <a:avLst/>
              <a:gdLst/>
              <a:ahLst/>
              <a:cxnLst/>
              <a:rect l="l" t="t" r="r" b="b"/>
              <a:pathLst>
                <a:path w="1657" h="5439" extrusionOk="0">
                  <a:moveTo>
                    <a:pt x="74" y="1"/>
                  </a:moveTo>
                  <a:cubicBezTo>
                    <a:pt x="38" y="1"/>
                    <a:pt x="0" y="23"/>
                    <a:pt x="7" y="66"/>
                  </a:cubicBezTo>
                  <a:cubicBezTo>
                    <a:pt x="145" y="1158"/>
                    <a:pt x="283" y="2262"/>
                    <a:pt x="509" y="3341"/>
                  </a:cubicBezTo>
                  <a:cubicBezTo>
                    <a:pt x="660" y="4069"/>
                    <a:pt x="886" y="4948"/>
                    <a:pt x="1501" y="5424"/>
                  </a:cubicBezTo>
                  <a:cubicBezTo>
                    <a:pt x="1515" y="5434"/>
                    <a:pt x="1530" y="5438"/>
                    <a:pt x="1544" y="5438"/>
                  </a:cubicBezTo>
                  <a:cubicBezTo>
                    <a:pt x="1605" y="5438"/>
                    <a:pt x="1657" y="5362"/>
                    <a:pt x="1626" y="5311"/>
                  </a:cubicBezTo>
                  <a:cubicBezTo>
                    <a:pt x="610" y="3755"/>
                    <a:pt x="459" y="1835"/>
                    <a:pt x="133" y="41"/>
                  </a:cubicBezTo>
                  <a:cubicBezTo>
                    <a:pt x="127" y="14"/>
                    <a:pt x="101" y="1"/>
                    <a:pt x="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3770100" y="957163"/>
              <a:ext cx="196725" cy="103825"/>
            </a:xfrm>
            <a:custGeom>
              <a:avLst/>
              <a:gdLst/>
              <a:ahLst/>
              <a:cxnLst/>
              <a:rect l="l" t="t" r="r" b="b"/>
              <a:pathLst>
                <a:path w="7869" h="4153" extrusionOk="0">
                  <a:moveTo>
                    <a:pt x="31" y="1"/>
                  </a:moveTo>
                  <a:cubicBezTo>
                    <a:pt x="17" y="1"/>
                    <a:pt x="0" y="18"/>
                    <a:pt x="9" y="36"/>
                  </a:cubicBezTo>
                  <a:cubicBezTo>
                    <a:pt x="724" y="1241"/>
                    <a:pt x="2030" y="1730"/>
                    <a:pt x="3322" y="2094"/>
                  </a:cubicBezTo>
                  <a:cubicBezTo>
                    <a:pt x="4037" y="2295"/>
                    <a:pt x="4765" y="2496"/>
                    <a:pt x="5455" y="2772"/>
                  </a:cubicBezTo>
                  <a:cubicBezTo>
                    <a:pt x="6309" y="3123"/>
                    <a:pt x="6986" y="3613"/>
                    <a:pt x="7739" y="4140"/>
                  </a:cubicBezTo>
                  <a:cubicBezTo>
                    <a:pt x="7752" y="4148"/>
                    <a:pt x="7765" y="4152"/>
                    <a:pt x="7777" y="4152"/>
                  </a:cubicBezTo>
                  <a:cubicBezTo>
                    <a:pt x="7833" y="4152"/>
                    <a:pt x="7869" y="4066"/>
                    <a:pt x="7827" y="4014"/>
                  </a:cubicBezTo>
                  <a:cubicBezTo>
                    <a:pt x="6949" y="2935"/>
                    <a:pt x="5355" y="2420"/>
                    <a:pt x="4050" y="2044"/>
                  </a:cubicBezTo>
                  <a:cubicBezTo>
                    <a:pt x="2619" y="1642"/>
                    <a:pt x="963" y="1316"/>
                    <a:pt x="47" y="11"/>
                  </a:cubicBezTo>
                  <a:cubicBezTo>
                    <a:pt x="43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3994050" y="875838"/>
              <a:ext cx="60650" cy="257300"/>
            </a:xfrm>
            <a:custGeom>
              <a:avLst/>
              <a:gdLst/>
              <a:ahLst/>
              <a:cxnLst/>
              <a:rect l="l" t="t" r="r" b="b"/>
              <a:pathLst>
                <a:path w="2426" h="10292" extrusionOk="0">
                  <a:moveTo>
                    <a:pt x="90" y="0"/>
                  </a:moveTo>
                  <a:cubicBezTo>
                    <a:pt x="47" y="0"/>
                    <a:pt x="1" y="45"/>
                    <a:pt x="36" y="89"/>
                  </a:cubicBezTo>
                  <a:cubicBezTo>
                    <a:pt x="1140" y="1633"/>
                    <a:pt x="1278" y="3528"/>
                    <a:pt x="1128" y="5360"/>
                  </a:cubicBezTo>
                  <a:cubicBezTo>
                    <a:pt x="1002" y="6991"/>
                    <a:pt x="1191" y="8848"/>
                    <a:pt x="2169" y="10229"/>
                  </a:cubicBezTo>
                  <a:cubicBezTo>
                    <a:pt x="2197" y="10273"/>
                    <a:pt x="2235" y="10291"/>
                    <a:pt x="2272" y="10291"/>
                  </a:cubicBezTo>
                  <a:cubicBezTo>
                    <a:pt x="2352" y="10291"/>
                    <a:pt x="2426" y="10206"/>
                    <a:pt x="2383" y="10103"/>
                  </a:cubicBezTo>
                  <a:cubicBezTo>
                    <a:pt x="1969" y="9149"/>
                    <a:pt x="1555" y="8284"/>
                    <a:pt x="1429" y="7229"/>
                  </a:cubicBezTo>
                  <a:cubicBezTo>
                    <a:pt x="1329" y="6376"/>
                    <a:pt x="1417" y="5535"/>
                    <a:pt x="1454" y="4669"/>
                  </a:cubicBezTo>
                  <a:cubicBezTo>
                    <a:pt x="1517" y="3026"/>
                    <a:pt x="1153" y="1357"/>
                    <a:pt x="137" y="26"/>
                  </a:cubicBezTo>
                  <a:cubicBezTo>
                    <a:pt x="126" y="8"/>
                    <a:pt x="108" y="0"/>
                    <a:pt x="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4018775" y="879563"/>
              <a:ext cx="40200" cy="138050"/>
            </a:xfrm>
            <a:custGeom>
              <a:avLst/>
              <a:gdLst/>
              <a:ahLst/>
              <a:cxnLst/>
              <a:rect l="l" t="t" r="r" b="b"/>
              <a:pathLst>
                <a:path w="1608" h="5522" extrusionOk="0">
                  <a:moveTo>
                    <a:pt x="1225" y="1"/>
                  </a:moveTo>
                  <a:cubicBezTo>
                    <a:pt x="1199" y="1"/>
                    <a:pt x="1173" y="22"/>
                    <a:pt x="1180" y="53"/>
                  </a:cubicBezTo>
                  <a:cubicBezTo>
                    <a:pt x="1344" y="706"/>
                    <a:pt x="1419" y="1383"/>
                    <a:pt x="1193" y="2023"/>
                  </a:cubicBezTo>
                  <a:cubicBezTo>
                    <a:pt x="1080" y="2362"/>
                    <a:pt x="892" y="2663"/>
                    <a:pt x="741" y="2977"/>
                  </a:cubicBezTo>
                  <a:cubicBezTo>
                    <a:pt x="402" y="3692"/>
                    <a:pt x="1" y="4671"/>
                    <a:pt x="202" y="5474"/>
                  </a:cubicBezTo>
                  <a:cubicBezTo>
                    <a:pt x="208" y="5506"/>
                    <a:pt x="236" y="5521"/>
                    <a:pt x="264" y="5521"/>
                  </a:cubicBezTo>
                  <a:cubicBezTo>
                    <a:pt x="293" y="5521"/>
                    <a:pt x="321" y="5506"/>
                    <a:pt x="327" y="5474"/>
                  </a:cubicBezTo>
                  <a:cubicBezTo>
                    <a:pt x="465" y="4935"/>
                    <a:pt x="465" y="4382"/>
                    <a:pt x="641" y="3843"/>
                  </a:cubicBezTo>
                  <a:cubicBezTo>
                    <a:pt x="791" y="3404"/>
                    <a:pt x="992" y="3002"/>
                    <a:pt x="1193" y="2588"/>
                  </a:cubicBezTo>
                  <a:cubicBezTo>
                    <a:pt x="1607" y="1735"/>
                    <a:pt x="1582" y="906"/>
                    <a:pt x="1268" y="28"/>
                  </a:cubicBezTo>
                  <a:cubicBezTo>
                    <a:pt x="1259" y="9"/>
                    <a:pt x="1242" y="1"/>
                    <a:pt x="12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3" name="Google Shape;2523;p42"/>
            <p:cNvSpPr/>
            <p:nvPr/>
          </p:nvSpPr>
          <p:spPr>
            <a:xfrm>
              <a:off x="3810325" y="1179738"/>
              <a:ext cx="374450" cy="76300"/>
            </a:xfrm>
            <a:custGeom>
              <a:avLst/>
              <a:gdLst/>
              <a:ahLst/>
              <a:cxnLst/>
              <a:rect l="l" t="t" r="r" b="b"/>
              <a:pathLst>
                <a:path w="14978" h="3052" extrusionOk="0">
                  <a:moveTo>
                    <a:pt x="74" y="0"/>
                  </a:moveTo>
                  <a:cubicBezTo>
                    <a:pt x="32" y="0"/>
                    <a:pt x="1" y="59"/>
                    <a:pt x="44" y="80"/>
                  </a:cubicBezTo>
                  <a:cubicBezTo>
                    <a:pt x="1706" y="1403"/>
                    <a:pt x="3912" y="1637"/>
                    <a:pt x="6012" y="1637"/>
                  </a:cubicBezTo>
                  <a:cubicBezTo>
                    <a:pt x="6482" y="1637"/>
                    <a:pt x="6946" y="1625"/>
                    <a:pt x="7398" y="1611"/>
                  </a:cubicBezTo>
                  <a:cubicBezTo>
                    <a:pt x="8146" y="1590"/>
                    <a:pt x="8899" y="1554"/>
                    <a:pt x="9649" y="1554"/>
                  </a:cubicBezTo>
                  <a:cubicBezTo>
                    <a:pt x="10244" y="1554"/>
                    <a:pt x="10837" y="1577"/>
                    <a:pt x="11426" y="1649"/>
                  </a:cubicBezTo>
                  <a:cubicBezTo>
                    <a:pt x="12028" y="1724"/>
                    <a:pt x="12618" y="1850"/>
                    <a:pt x="13170" y="2063"/>
                  </a:cubicBezTo>
                  <a:cubicBezTo>
                    <a:pt x="13798" y="2289"/>
                    <a:pt x="14262" y="2665"/>
                    <a:pt x="14814" y="3029"/>
                  </a:cubicBezTo>
                  <a:cubicBezTo>
                    <a:pt x="14832" y="3045"/>
                    <a:pt x="14849" y="3051"/>
                    <a:pt x="14866" y="3051"/>
                  </a:cubicBezTo>
                  <a:cubicBezTo>
                    <a:pt x="14931" y="3051"/>
                    <a:pt x="14977" y="2949"/>
                    <a:pt x="14927" y="2879"/>
                  </a:cubicBezTo>
                  <a:cubicBezTo>
                    <a:pt x="14274" y="2088"/>
                    <a:pt x="13070" y="1699"/>
                    <a:pt x="12091" y="1524"/>
                  </a:cubicBezTo>
                  <a:cubicBezTo>
                    <a:pt x="11327" y="1372"/>
                    <a:pt x="10552" y="1327"/>
                    <a:pt x="9774" y="1327"/>
                  </a:cubicBezTo>
                  <a:cubicBezTo>
                    <a:pt x="9326" y="1327"/>
                    <a:pt x="8876" y="1342"/>
                    <a:pt x="8427" y="1360"/>
                  </a:cubicBezTo>
                  <a:cubicBezTo>
                    <a:pt x="7722" y="1382"/>
                    <a:pt x="7020" y="1405"/>
                    <a:pt x="6324" y="1405"/>
                  </a:cubicBezTo>
                  <a:cubicBezTo>
                    <a:pt x="4154" y="1405"/>
                    <a:pt x="2042" y="1183"/>
                    <a:pt x="94" y="5"/>
                  </a:cubicBezTo>
                  <a:cubicBezTo>
                    <a:pt x="87" y="2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4" name="Google Shape;2524;p42"/>
            <p:cNvSpPr/>
            <p:nvPr/>
          </p:nvSpPr>
          <p:spPr>
            <a:xfrm>
              <a:off x="3765700" y="1211513"/>
              <a:ext cx="139225" cy="16450"/>
            </a:xfrm>
            <a:custGeom>
              <a:avLst/>
              <a:gdLst/>
              <a:ahLst/>
              <a:cxnLst/>
              <a:rect l="l" t="t" r="r" b="b"/>
              <a:pathLst>
                <a:path w="5569" h="658" extrusionOk="0">
                  <a:moveTo>
                    <a:pt x="5480" y="1"/>
                  </a:moveTo>
                  <a:cubicBezTo>
                    <a:pt x="5476" y="1"/>
                    <a:pt x="5472" y="1"/>
                    <a:pt x="5468" y="2"/>
                  </a:cubicBezTo>
                  <a:cubicBezTo>
                    <a:pt x="4577" y="77"/>
                    <a:pt x="3711" y="391"/>
                    <a:pt x="2808" y="453"/>
                  </a:cubicBezTo>
                  <a:cubicBezTo>
                    <a:pt x="2700" y="462"/>
                    <a:pt x="2593" y="466"/>
                    <a:pt x="2486" y="466"/>
                  </a:cubicBezTo>
                  <a:cubicBezTo>
                    <a:pt x="1660" y="466"/>
                    <a:pt x="860" y="225"/>
                    <a:pt x="60" y="14"/>
                  </a:cubicBezTo>
                  <a:cubicBezTo>
                    <a:pt x="55" y="13"/>
                    <a:pt x="51" y="12"/>
                    <a:pt x="47" y="12"/>
                  </a:cubicBezTo>
                  <a:cubicBezTo>
                    <a:pt x="8" y="12"/>
                    <a:pt x="0" y="67"/>
                    <a:pt x="35" y="89"/>
                  </a:cubicBezTo>
                  <a:cubicBezTo>
                    <a:pt x="833" y="407"/>
                    <a:pt x="1676" y="658"/>
                    <a:pt x="2532" y="658"/>
                  </a:cubicBezTo>
                  <a:cubicBezTo>
                    <a:pt x="2590" y="658"/>
                    <a:pt x="2649" y="657"/>
                    <a:pt x="2707" y="654"/>
                  </a:cubicBezTo>
                  <a:cubicBezTo>
                    <a:pt x="3624" y="629"/>
                    <a:pt x="4627" y="428"/>
                    <a:pt x="5493" y="165"/>
                  </a:cubicBezTo>
                  <a:cubicBezTo>
                    <a:pt x="5566" y="141"/>
                    <a:pt x="5569" y="1"/>
                    <a:pt x="548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5" name="Google Shape;2525;p42"/>
            <p:cNvSpPr/>
            <p:nvPr/>
          </p:nvSpPr>
          <p:spPr>
            <a:xfrm>
              <a:off x="3936750" y="1328088"/>
              <a:ext cx="422425" cy="216800"/>
            </a:xfrm>
            <a:custGeom>
              <a:avLst/>
              <a:gdLst/>
              <a:ahLst/>
              <a:cxnLst/>
              <a:rect l="l" t="t" r="r" b="b"/>
              <a:pathLst>
                <a:path w="16897" h="8672" extrusionOk="0">
                  <a:moveTo>
                    <a:pt x="56" y="1"/>
                  </a:moveTo>
                  <a:cubicBezTo>
                    <a:pt x="30" y="1"/>
                    <a:pt x="0" y="48"/>
                    <a:pt x="32" y="69"/>
                  </a:cubicBezTo>
                  <a:cubicBezTo>
                    <a:pt x="2554" y="2102"/>
                    <a:pt x="5879" y="2253"/>
                    <a:pt x="8916" y="2931"/>
                  </a:cubicBezTo>
                  <a:cubicBezTo>
                    <a:pt x="10535" y="3307"/>
                    <a:pt x="12079" y="3872"/>
                    <a:pt x="13421" y="4876"/>
                  </a:cubicBezTo>
                  <a:cubicBezTo>
                    <a:pt x="14086" y="5378"/>
                    <a:pt x="14689" y="5955"/>
                    <a:pt x="15241" y="6582"/>
                  </a:cubicBezTo>
                  <a:cubicBezTo>
                    <a:pt x="15793" y="7222"/>
                    <a:pt x="16182" y="7938"/>
                    <a:pt x="16672" y="8628"/>
                  </a:cubicBezTo>
                  <a:cubicBezTo>
                    <a:pt x="16693" y="8658"/>
                    <a:pt x="16728" y="8672"/>
                    <a:pt x="16763" y="8672"/>
                  </a:cubicBezTo>
                  <a:cubicBezTo>
                    <a:pt x="16830" y="8672"/>
                    <a:pt x="16897" y="8622"/>
                    <a:pt x="16872" y="8540"/>
                  </a:cubicBezTo>
                  <a:cubicBezTo>
                    <a:pt x="16383" y="7185"/>
                    <a:pt x="15141" y="5942"/>
                    <a:pt x="14061" y="5039"/>
                  </a:cubicBezTo>
                  <a:cubicBezTo>
                    <a:pt x="12819" y="4022"/>
                    <a:pt x="11426" y="3332"/>
                    <a:pt x="9883" y="2906"/>
                  </a:cubicBezTo>
                  <a:cubicBezTo>
                    <a:pt x="6595" y="2002"/>
                    <a:pt x="2931" y="2115"/>
                    <a:pt x="69" y="7"/>
                  </a:cubicBezTo>
                  <a:cubicBezTo>
                    <a:pt x="65" y="3"/>
                    <a:pt x="61" y="1"/>
                    <a:pt x="5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6" name="Google Shape;2526;p42"/>
            <p:cNvSpPr/>
            <p:nvPr/>
          </p:nvSpPr>
          <p:spPr>
            <a:xfrm>
              <a:off x="3879650" y="1398813"/>
              <a:ext cx="330950" cy="25375"/>
            </a:xfrm>
            <a:custGeom>
              <a:avLst/>
              <a:gdLst/>
              <a:ahLst/>
              <a:cxnLst/>
              <a:rect l="l" t="t" r="r" b="b"/>
              <a:pathLst>
                <a:path w="13238" h="1015" extrusionOk="0">
                  <a:moveTo>
                    <a:pt x="10245" y="0"/>
                  </a:moveTo>
                  <a:cubicBezTo>
                    <a:pt x="9263" y="0"/>
                    <a:pt x="8281" y="97"/>
                    <a:pt x="7310" y="227"/>
                  </a:cubicBezTo>
                  <a:cubicBezTo>
                    <a:pt x="5772" y="453"/>
                    <a:pt x="4214" y="854"/>
                    <a:pt x="2671" y="854"/>
                  </a:cubicBezTo>
                  <a:cubicBezTo>
                    <a:pt x="1809" y="854"/>
                    <a:pt x="953" y="728"/>
                    <a:pt x="107" y="378"/>
                  </a:cubicBezTo>
                  <a:cubicBezTo>
                    <a:pt x="101" y="375"/>
                    <a:pt x="95" y="374"/>
                    <a:pt x="89" y="374"/>
                  </a:cubicBezTo>
                  <a:cubicBezTo>
                    <a:pt x="36" y="374"/>
                    <a:pt x="0" y="468"/>
                    <a:pt x="57" y="491"/>
                  </a:cubicBezTo>
                  <a:cubicBezTo>
                    <a:pt x="955" y="879"/>
                    <a:pt x="1879" y="1015"/>
                    <a:pt x="2811" y="1015"/>
                  </a:cubicBezTo>
                  <a:cubicBezTo>
                    <a:pt x="4080" y="1015"/>
                    <a:pt x="5367" y="763"/>
                    <a:pt x="6633" y="553"/>
                  </a:cubicBezTo>
                  <a:cubicBezTo>
                    <a:pt x="7699" y="378"/>
                    <a:pt x="8766" y="265"/>
                    <a:pt x="9845" y="240"/>
                  </a:cubicBezTo>
                  <a:cubicBezTo>
                    <a:pt x="9921" y="238"/>
                    <a:pt x="9997" y="237"/>
                    <a:pt x="10072" y="237"/>
                  </a:cubicBezTo>
                  <a:cubicBezTo>
                    <a:pt x="11101" y="237"/>
                    <a:pt x="12052" y="393"/>
                    <a:pt x="13058" y="604"/>
                  </a:cubicBezTo>
                  <a:cubicBezTo>
                    <a:pt x="13065" y="605"/>
                    <a:pt x="13072" y="606"/>
                    <a:pt x="13079" y="606"/>
                  </a:cubicBezTo>
                  <a:cubicBezTo>
                    <a:pt x="13169" y="606"/>
                    <a:pt x="13238" y="462"/>
                    <a:pt x="13133" y="415"/>
                  </a:cubicBezTo>
                  <a:cubicBezTo>
                    <a:pt x="12330" y="39"/>
                    <a:pt x="11301" y="14"/>
                    <a:pt x="10422" y="1"/>
                  </a:cubicBezTo>
                  <a:cubicBezTo>
                    <a:pt x="10363" y="1"/>
                    <a:pt x="10304" y="0"/>
                    <a:pt x="1024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7" name="Google Shape;2527;p42"/>
            <p:cNvSpPr/>
            <p:nvPr/>
          </p:nvSpPr>
          <p:spPr>
            <a:xfrm>
              <a:off x="3983075" y="1258538"/>
              <a:ext cx="119400" cy="130300"/>
            </a:xfrm>
            <a:custGeom>
              <a:avLst/>
              <a:gdLst/>
              <a:ahLst/>
              <a:cxnLst/>
              <a:rect l="l" t="t" r="r" b="b"/>
              <a:pathLst>
                <a:path w="4776" h="5212" extrusionOk="0">
                  <a:moveTo>
                    <a:pt x="38" y="0"/>
                  </a:moveTo>
                  <a:cubicBezTo>
                    <a:pt x="17" y="0"/>
                    <a:pt x="0" y="31"/>
                    <a:pt x="11" y="53"/>
                  </a:cubicBezTo>
                  <a:cubicBezTo>
                    <a:pt x="965" y="869"/>
                    <a:pt x="1316" y="2211"/>
                    <a:pt x="2069" y="3190"/>
                  </a:cubicBezTo>
                  <a:cubicBezTo>
                    <a:pt x="2420" y="3630"/>
                    <a:pt x="2809" y="4031"/>
                    <a:pt x="3248" y="4395"/>
                  </a:cubicBezTo>
                  <a:cubicBezTo>
                    <a:pt x="3625" y="4696"/>
                    <a:pt x="4139" y="5135"/>
                    <a:pt x="4629" y="5211"/>
                  </a:cubicBezTo>
                  <a:cubicBezTo>
                    <a:pt x="4635" y="5211"/>
                    <a:pt x="4640" y="5212"/>
                    <a:pt x="4646" y="5212"/>
                  </a:cubicBezTo>
                  <a:cubicBezTo>
                    <a:pt x="4724" y="5212"/>
                    <a:pt x="4775" y="5131"/>
                    <a:pt x="4717" y="5073"/>
                  </a:cubicBezTo>
                  <a:cubicBezTo>
                    <a:pt x="4328" y="4659"/>
                    <a:pt x="3700" y="4420"/>
                    <a:pt x="3261" y="4056"/>
                  </a:cubicBezTo>
                  <a:cubicBezTo>
                    <a:pt x="2784" y="3642"/>
                    <a:pt x="2370" y="3178"/>
                    <a:pt x="1994" y="2676"/>
                  </a:cubicBezTo>
                  <a:cubicBezTo>
                    <a:pt x="1354" y="1785"/>
                    <a:pt x="965" y="668"/>
                    <a:pt x="48" y="3"/>
                  </a:cubicBezTo>
                  <a:cubicBezTo>
                    <a:pt x="45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8" name="Google Shape;2528;p42"/>
            <p:cNvSpPr/>
            <p:nvPr/>
          </p:nvSpPr>
          <p:spPr>
            <a:xfrm>
              <a:off x="4015100" y="1238888"/>
              <a:ext cx="28675" cy="102850"/>
            </a:xfrm>
            <a:custGeom>
              <a:avLst/>
              <a:gdLst/>
              <a:ahLst/>
              <a:cxnLst/>
              <a:rect l="l" t="t" r="r" b="b"/>
              <a:pathLst>
                <a:path w="1147" h="4114" extrusionOk="0">
                  <a:moveTo>
                    <a:pt x="32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512" y="814"/>
                    <a:pt x="349" y="1743"/>
                    <a:pt x="424" y="2608"/>
                  </a:cubicBezTo>
                  <a:cubicBezTo>
                    <a:pt x="462" y="3136"/>
                    <a:pt x="562" y="3801"/>
                    <a:pt x="1051" y="4102"/>
                  </a:cubicBezTo>
                  <a:cubicBezTo>
                    <a:pt x="1062" y="4110"/>
                    <a:pt x="1073" y="4113"/>
                    <a:pt x="1083" y="4113"/>
                  </a:cubicBezTo>
                  <a:cubicBezTo>
                    <a:pt x="1120" y="4113"/>
                    <a:pt x="1146" y="4069"/>
                    <a:pt x="1127" y="4039"/>
                  </a:cubicBezTo>
                  <a:cubicBezTo>
                    <a:pt x="938" y="3688"/>
                    <a:pt x="750" y="3361"/>
                    <a:pt x="675" y="2972"/>
                  </a:cubicBezTo>
                  <a:cubicBezTo>
                    <a:pt x="600" y="2558"/>
                    <a:pt x="612" y="2144"/>
                    <a:pt x="600" y="1730"/>
                  </a:cubicBezTo>
                  <a:cubicBezTo>
                    <a:pt x="575" y="1103"/>
                    <a:pt x="474" y="500"/>
                    <a:pt x="47" y="11"/>
                  </a:cubicBezTo>
                  <a:cubicBezTo>
                    <a:pt x="44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9" name="Google Shape;2529;p42"/>
            <p:cNvSpPr/>
            <p:nvPr/>
          </p:nvSpPr>
          <p:spPr>
            <a:xfrm>
              <a:off x="4186800" y="1055688"/>
              <a:ext cx="89550" cy="314500"/>
            </a:xfrm>
            <a:custGeom>
              <a:avLst/>
              <a:gdLst/>
              <a:ahLst/>
              <a:cxnLst/>
              <a:rect l="l" t="t" r="r" b="b"/>
              <a:pathLst>
                <a:path w="3582" h="12580" extrusionOk="0">
                  <a:moveTo>
                    <a:pt x="59" y="0"/>
                  </a:moveTo>
                  <a:cubicBezTo>
                    <a:pt x="28" y="0"/>
                    <a:pt x="1" y="53"/>
                    <a:pt x="31" y="73"/>
                  </a:cubicBezTo>
                  <a:cubicBezTo>
                    <a:pt x="1738" y="1504"/>
                    <a:pt x="2365" y="4039"/>
                    <a:pt x="2679" y="6147"/>
                  </a:cubicBezTo>
                  <a:cubicBezTo>
                    <a:pt x="2867" y="7339"/>
                    <a:pt x="2817" y="8518"/>
                    <a:pt x="2817" y="9723"/>
                  </a:cubicBezTo>
                  <a:cubicBezTo>
                    <a:pt x="2804" y="10677"/>
                    <a:pt x="2817" y="11681"/>
                    <a:pt x="3332" y="12522"/>
                  </a:cubicBezTo>
                  <a:cubicBezTo>
                    <a:pt x="3358" y="12562"/>
                    <a:pt x="3400" y="12580"/>
                    <a:pt x="3440" y="12580"/>
                  </a:cubicBezTo>
                  <a:cubicBezTo>
                    <a:pt x="3513" y="12580"/>
                    <a:pt x="3582" y="12522"/>
                    <a:pt x="3557" y="12434"/>
                  </a:cubicBezTo>
                  <a:cubicBezTo>
                    <a:pt x="3394" y="11894"/>
                    <a:pt x="3168" y="11417"/>
                    <a:pt x="3118" y="10840"/>
                  </a:cubicBezTo>
                  <a:cubicBezTo>
                    <a:pt x="3081" y="10238"/>
                    <a:pt x="3106" y="9635"/>
                    <a:pt x="3106" y="9033"/>
                  </a:cubicBezTo>
                  <a:cubicBezTo>
                    <a:pt x="3118" y="7841"/>
                    <a:pt x="3055" y="6686"/>
                    <a:pt x="2817" y="5519"/>
                  </a:cubicBezTo>
                  <a:cubicBezTo>
                    <a:pt x="2428" y="3524"/>
                    <a:pt x="1775" y="1278"/>
                    <a:pt x="81" y="10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0" name="Google Shape;2530;p42"/>
            <p:cNvSpPr/>
            <p:nvPr/>
          </p:nvSpPr>
          <p:spPr>
            <a:xfrm>
              <a:off x="4242475" y="1032188"/>
              <a:ext cx="35475" cy="163550"/>
            </a:xfrm>
            <a:custGeom>
              <a:avLst/>
              <a:gdLst/>
              <a:ahLst/>
              <a:cxnLst/>
              <a:rect l="l" t="t" r="r" b="b"/>
              <a:pathLst>
                <a:path w="1419" h="6542" extrusionOk="0">
                  <a:moveTo>
                    <a:pt x="310" y="1"/>
                  </a:moveTo>
                  <a:cubicBezTo>
                    <a:pt x="259" y="1"/>
                    <a:pt x="217" y="49"/>
                    <a:pt x="251" y="110"/>
                  </a:cubicBezTo>
                  <a:cubicBezTo>
                    <a:pt x="966" y="1239"/>
                    <a:pt x="1205" y="2494"/>
                    <a:pt x="816" y="3774"/>
                  </a:cubicBezTo>
                  <a:cubicBezTo>
                    <a:pt x="577" y="4577"/>
                    <a:pt x="0" y="5681"/>
                    <a:pt x="402" y="6509"/>
                  </a:cubicBezTo>
                  <a:cubicBezTo>
                    <a:pt x="411" y="6532"/>
                    <a:pt x="428" y="6542"/>
                    <a:pt x="447" y="6542"/>
                  </a:cubicBezTo>
                  <a:cubicBezTo>
                    <a:pt x="481" y="6542"/>
                    <a:pt x="519" y="6512"/>
                    <a:pt x="527" y="6472"/>
                  </a:cubicBezTo>
                  <a:cubicBezTo>
                    <a:pt x="590" y="5857"/>
                    <a:pt x="590" y="5305"/>
                    <a:pt x="778" y="4702"/>
                  </a:cubicBezTo>
                  <a:cubicBezTo>
                    <a:pt x="954" y="4163"/>
                    <a:pt x="1167" y="3623"/>
                    <a:pt x="1255" y="3059"/>
                  </a:cubicBezTo>
                  <a:cubicBezTo>
                    <a:pt x="1418" y="1992"/>
                    <a:pt x="992" y="888"/>
                    <a:pt x="377" y="34"/>
                  </a:cubicBezTo>
                  <a:cubicBezTo>
                    <a:pt x="357" y="11"/>
                    <a:pt x="333" y="1"/>
                    <a:pt x="31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1" name="Google Shape;2531;p42"/>
            <p:cNvSpPr/>
            <p:nvPr/>
          </p:nvSpPr>
          <p:spPr>
            <a:xfrm>
              <a:off x="4265050" y="1018363"/>
              <a:ext cx="49275" cy="90300"/>
            </a:xfrm>
            <a:custGeom>
              <a:avLst/>
              <a:gdLst/>
              <a:ahLst/>
              <a:cxnLst/>
              <a:rect l="l" t="t" r="r" b="b"/>
              <a:pathLst>
                <a:path w="1971" h="3612" extrusionOk="0">
                  <a:moveTo>
                    <a:pt x="1908" y="1"/>
                  </a:moveTo>
                  <a:cubicBezTo>
                    <a:pt x="1883" y="1"/>
                    <a:pt x="1858" y="16"/>
                    <a:pt x="1858" y="48"/>
                  </a:cubicBezTo>
                  <a:cubicBezTo>
                    <a:pt x="1820" y="989"/>
                    <a:pt x="1143" y="1616"/>
                    <a:pt x="565" y="2294"/>
                  </a:cubicBezTo>
                  <a:cubicBezTo>
                    <a:pt x="264" y="2645"/>
                    <a:pt x="1" y="3097"/>
                    <a:pt x="151" y="3574"/>
                  </a:cubicBezTo>
                  <a:cubicBezTo>
                    <a:pt x="158" y="3599"/>
                    <a:pt x="180" y="3612"/>
                    <a:pt x="203" y="3612"/>
                  </a:cubicBezTo>
                  <a:cubicBezTo>
                    <a:pt x="227" y="3612"/>
                    <a:pt x="252" y="3599"/>
                    <a:pt x="264" y="3574"/>
                  </a:cubicBezTo>
                  <a:cubicBezTo>
                    <a:pt x="390" y="3147"/>
                    <a:pt x="452" y="2821"/>
                    <a:pt x="729" y="2457"/>
                  </a:cubicBezTo>
                  <a:cubicBezTo>
                    <a:pt x="917" y="2219"/>
                    <a:pt x="1130" y="1980"/>
                    <a:pt x="1318" y="1742"/>
                  </a:cubicBezTo>
                  <a:cubicBezTo>
                    <a:pt x="1695" y="1227"/>
                    <a:pt x="1971" y="688"/>
                    <a:pt x="1958" y="48"/>
                  </a:cubicBezTo>
                  <a:cubicBezTo>
                    <a:pt x="1958" y="16"/>
                    <a:pt x="1933" y="1"/>
                    <a:pt x="1908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2" name="Google Shape;2532;p42"/>
            <p:cNvSpPr/>
            <p:nvPr/>
          </p:nvSpPr>
          <p:spPr>
            <a:xfrm>
              <a:off x="4091075" y="1031563"/>
              <a:ext cx="153600" cy="116475"/>
            </a:xfrm>
            <a:custGeom>
              <a:avLst/>
              <a:gdLst/>
              <a:ahLst/>
              <a:cxnLst/>
              <a:rect l="l" t="t" r="r" b="b"/>
              <a:pathLst>
                <a:path w="6144" h="4659" extrusionOk="0">
                  <a:moveTo>
                    <a:pt x="46" y="1"/>
                  </a:moveTo>
                  <a:cubicBezTo>
                    <a:pt x="19" y="1"/>
                    <a:pt x="1" y="30"/>
                    <a:pt x="20" y="59"/>
                  </a:cubicBezTo>
                  <a:cubicBezTo>
                    <a:pt x="786" y="1038"/>
                    <a:pt x="1626" y="1854"/>
                    <a:pt x="2806" y="2318"/>
                  </a:cubicBezTo>
                  <a:cubicBezTo>
                    <a:pt x="3408" y="2557"/>
                    <a:pt x="4048" y="2707"/>
                    <a:pt x="4588" y="3084"/>
                  </a:cubicBezTo>
                  <a:cubicBezTo>
                    <a:pt x="5153" y="3498"/>
                    <a:pt x="5542" y="4062"/>
                    <a:pt x="5968" y="4627"/>
                  </a:cubicBezTo>
                  <a:cubicBezTo>
                    <a:pt x="5986" y="4649"/>
                    <a:pt x="6013" y="4658"/>
                    <a:pt x="6040" y="4658"/>
                  </a:cubicBezTo>
                  <a:cubicBezTo>
                    <a:pt x="6092" y="4658"/>
                    <a:pt x="6144" y="4622"/>
                    <a:pt x="6119" y="4564"/>
                  </a:cubicBezTo>
                  <a:cubicBezTo>
                    <a:pt x="5730" y="3535"/>
                    <a:pt x="4801" y="2795"/>
                    <a:pt x="3797" y="2431"/>
                  </a:cubicBezTo>
                  <a:cubicBezTo>
                    <a:pt x="3132" y="2180"/>
                    <a:pt x="2442" y="1992"/>
                    <a:pt x="1840" y="1590"/>
                  </a:cubicBezTo>
                  <a:cubicBezTo>
                    <a:pt x="1187" y="1151"/>
                    <a:pt x="610" y="574"/>
                    <a:pt x="70" y="9"/>
                  </a:cubicBezTo>
                  <a:cubicBezTo>
                    <a:pt x="62" y="3"/>
                    <a:pt x="53" y="1"/>
                    <a:pt x="4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3" name="Google Shape;2533;p42"/>
            <p:cNvSpPr/>
            <p:nvPr/>
          </p:nvSpPr>
          <p:spPr>
            <a:xfrm>
              <a:off x="3874725" y="1107088"/>
              <a:ext cx="119200" cy="111725"/>
            </a:xfrm>
            <a:custGeom>
              <a:avLst/>
              <a:gdLst/>
              <a:ahLst/>
              <a:cxnLst/>
              <a:rect l="l" t="t" r="r" b="b"/>
              <a:pathLst>
                <a:path w="4768" h="4469" extrusionOk="0">
                  <a:moveTo>
                    <a:pt x="51" y="0"/>
                  </a:moveTo>
                  <a:cubicBezTo>
                    <a:pt x="24" y="0"/>
                    <a:pt x="1" y="21"/>
                    <a:pt x="15" y="50"/>
                  </a:cubicBezTo>
                  <a:cubicBezTo>
                    <a:pt x="354" y="1117"/>
                    <a:pt x="1019" y="2058"/>
                    <a:pt x="1823" y="2823"/>
                  </a:cubicBezTo>
                  <a:cubicBezTo>
                    <a:pt x="2588" y="3564"/>
                    <a:pt x="3592" y="4317"/>
                    <a:pt x="4671" y="4467"/>
                  </a:cubicBezTo>
                  <a:cubicBezTo>
                    <a:pt x="4676" y="4468"/>
                    <a:pt x="4681" y="4468"/>
                    <a:pt x="4685" y="4468"/>
                  </a:cubicBezTo>
                  <a:cubicBezTo>
                    <a:pt x="4749" y="4468"/>
                    <a:pt x="4767" y="4390"/>
                    <a:pt x="4709" y="4367"/>
                  </a:cubicBezTo>
                  <a:cubicBezTo>
                    <a:pt x="2701" y="3589"/>
                    <a:pt x="869" y="2108"/>
                    <a:pt x="103" y="37"/>
                  </a:cubicBezTo>
                  <a:cubicBezTo>
                    <a:pt x="93" y="11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4" name="Google Shape;2534;p42"/>
            <p:cNvSpPr/>
            <p:nvPr/>
          </p:nvSpPr>
          <p:spPr>
            <a:xfrm>
              <a:off x="3997450" y="996638"/>
              <a:ext cx="34525" cy="84425"/>
            </a:xfrm>
            <a:custGeom>
              <a:avLst/>
              <a:gdLst/>
              <a:ahLst/>
              <a:cxnLst/>
              <a:rect l="l" t="t" r="r" b="b"/>
              <a:pathLst>
                <a:path w="1381" h="3377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230"/>
                    <a:pt x="716" y="2347"/>
                    <a:pt x="1381" y="3376"/>
                  </a:cubicBezTo>
                  <a:lnTo>
                    <a:pt x="1117" y="2812"/>
                  </a:lnTo>
                  <a:cubicBezTo>
                    <a:pt x="829" y="1845"/>
                    <a:pt x="452" y="904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5" name="Google Shape;2535;p42"/>
            <p:cNvSpPr/>
            <p:nvPr/>
          </p:nvSpPr>
          <p:spPr>
            <a:xfrm>
              <a:off x="4033000" y="1019538"/>
              <a:ext cx="42900" cy="73125"/>
            </a:xfrm>
            <a:custGeom>
              <a:avLst/>
              <a:gdLst/>
              <a:ahLst/>
              <a:cxnLst/>
              <a:rect l="l" t="t" r="r" b="b"/>
              <a:pathLst>
                <a:path w="1716" h="2925" extrusionOk="0">
                  <a:moveTo>
                    <a:pt x="1716" y="1"/>
                  </a:moveTo>
                  <a:cubicBezTo>
                    <a:pt x="867" y="632"/>
                    <a:pt x="259" y="1588"/>
                    <a:pt x="65" y="2630"/>
                  </a:cubicBezTo>
                  <a:lnTo>
                    <a:pt x="65" y="2630"/>
                  </a:lnTo>
                  <a:cubicBezTo>
                    <a:pt x="79" y="2618"/>
                    <a:pt x="94" y="2608"/>
                    <a:pt x="110" y="2598"/>
                  </a:cubicBezTo>
                  <a:cubicBezTo>
                    <a:pt x="624" y="2259"/>
                    <a:pt x="913" y="1682"/>
                    <a:pt x="1176" y="1130"/>
                  </a:cubicBezTo>
                  <a:cubicBezTo>
                    <a:pt x="1364" y="754"/>
                    <a:pt x="1540" y="377"/>
                    <a:pt x="1716" y="1"/>
                  </a:cubicBezTo>
                  <a:close/>
                  <a:moveTo>
                    <a:pt x="65" y="2630"/>
                  </a:moveTo>
                  <a:lnTo>
                    <a:pt x="65" y="2630"/>
                  </a:lnTo>
                  <a:cubicBezTo>
                    <a:pt x="44" y="2648"/>
                    <a:pt x="24" y="2669"/>
                    <a:pt x="9" y="2699"/>
                  </a:cubicBezTo>
                  <a:cubicBezTo>
                    <a:pt x="1" y="2732"/>
                    <a:pt x="14" y="2770"/>
                    <a:pt x="39" y="2789"/>
                  </a:cubicBezTo>
                  <a:lnTo>
                    <a:pt x="39" y="2789"/>
                  </a:lnTo>
                  <a:cubicBezTo>
                    <a:pt x="46" y="2736"/>
                    <a:pt x="55" y="2683"/>
                    <a:pt x="65" y="2630"/>
                  </a:cubicBezTo>
                  <a:close/>
                  <a:moveTo>
                    <a:pt x="39" y="2789"/>
                  </a:moveTo>
                  <a:lnTo>
                    <a:pt x="39" y="2789"/>
                  </a:lnTo>
                  <a:cubicBezTo>
                    <a:pt x="32" y="2834"/>
                    <a:pt x="27" y="2879"/>
                    <a:pt x="22" y="2925"/>
                  </a:cubicBezTo>
                  <a:lnTo>
                    <a:pt x="84" y="2799"/>
                  </a:lnTo>
                  <a:lnTo>
                    <a:pt x="84" y="2799"/>
                  </a:lnTo>
                  <a:cubicBezTo>
                    <a:pt x="80" y="2800"/>
                    <a:pt x="76" y="2801"/>
                    <a:pt x="72" y="2801"/>
                  </a:cubicBezTo>
                  <a:cubicBezTo>
                    <a:pt x="59" y="2801"/>
                    <a:pt x="48" y="2796"/>
                    <a:pt x="39" y="2789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6" name="Google Shape;2536;p42"/>
            <p:cNvSpPr/>
            <p:nvPr/>
          </p:nvSpPr>
          <p:spPr>
            <a:xfrm>
              <a:off x="3978000" y="906613"/>
              <a:ext cx="46450" cy="52400"/>
            </a:xfrm>
            <a:custGeom>
              <a:avLst/>
              <a:gdLst/>
              <a:ahLst/>
              <a:cxnLst/>
              <a:rect l="l" t="t" r="r" b="b"/>
              <a:pathLst>
                <a:path w="1858" h="2096" extrusionOk="0">
                  <a:moveTo>
                    <a:pt x="1" y="0"/>
                  </a:moveTo>
                  <a:cubicBezTo>
                    <a:pt x="264" y="577"/>
                    <a:pt x="540" y="1192"/>
                    <a:pt x="1055" y="1569"/>
                  </a:cubicBezTo>
                  <a:cubicBezTo>
                    <a:pt x="1318" y="1757"/>
                    <a:pt x="1619" y="1882"/>
                    <a:pt x="1858" y="2096"/>
                  </a:cubicBezTo>
                  <a:lnTo>
                    <a:pt x="1770" y="1895"/>
                  </a:lnTo>
                  <a:cubicBezTo>
                    <a:pt x="1833" y="1870"/>
                    <a:pt x="1808" y="1782"/>
                    <a:pt x="1782" y="1719"/>
                  </a:cubicBezTo>
                  <a:cubicBezTo>
                    <a:pt x="1406" y="979"/>
                    <a:pt x="691" y="464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7" name="Google Shape;2537;p42"/>
            <p:cNvSpPr/>
            <p:nvPr/>
          </p:nvSpPr>
          <p:spPr>
            <a:xfrm>
              <a:off x="4119175" y="1125588"/>
              <a:ext cx="21975" cy="82200"/>
            </a:xfrm>
            <a:custGeom>
              <a:avLst/>
              <a:gdLst/>
              <a:ahLst/>
              <a:cxnLst/>
              <a:rect l="l" t="t" r="r" b="b"/>
              <a:pathLst>
                <a:path w="879" h="3288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142"/>
                    <a:pt x="126" y="2334"/>
                    <a:pt x="766" y="3288"/>
                  </a:cubicBezTo>
                  <a:lnTo>
                    <a:pt x="879" y="3112"/>
                  </a:lnTo>
                  <a:cubicBezTo>
                    <a:pt x="841" y="2899"/>
                    <a:pt x="841" y="2698"/>
                    <a:pt x="816" y="2485"/>
                  </a:cubicBezTo>
                  <a:cubicBezTo>
                    <a:pt x="741" y="1619"/>
                    <a:pt x="364" y="80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4034475" y="1161963"/>
              <a:ext cx="87850" cy="32975"/>
            </a:xfrm>
            <a:custGeom>
              <a:avLst/>
              <a:gdLst/>
              <a:ahLst/>
              <a:cxnLst/>
              <a:rect l="l" t="t" r="r" b="b"/>
              <a:pathLst>
                <a:path w="3514" h="1319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628"/>
                    <a:pt x="1443" y="854"/>
                    <a:pt x="2272" y="942"/>
                  </a:cubicBezTo>
                  <a:cubicBezTo>
                    <a:pt x="2711" y="980"/>
                    <a:pt x="3200" y="1005"/>
                    <a:pt x="3514" y="1318"/>
                  </a:cubicBezTo>
                  <a:lnTo>
                    <a:pt x="2836" y="591"/>
                  </a:lnTo>
                  <a:cubicBezTo>
                    <a:pt x="2585" y="402"/>
                    <a:pt x="2297" y="264"/>
                    <a:pt x="1996" y="189"/>
                  </a:cubicBezTo>
                  <a:cubicBezTo>
                    <a:pt x="1694" y="114"/>
                    <a:pt x="1381" y="89"/>
                    <a:pt x="1067" y="7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9" name="Google Shape;2539;p42"/>
            <p:cNvSpPr/>
            <p:nvPr/>
          </p:nvSpPr>
          <p:spPr>
            <a:xfrm>
              <a:off x="3951950" y="1116063"/>
              <a:ext cx="86000" cy="17575"/>
            </a:xfrm>
            <a:custGeom>
              <a:avLst/>
              <a:gdLst/>
              <a:ahLst/>
              <a:cxnLst/>
              <a:rect l="l" t="t" r="r" b="b"/>
              <a:pathLst>
                <a:path w="3440" h="703" extrusionOk="0">
                  <a:moveTo>
                    <a:pt x="2555" y="1"/>
                  </a:moveTo>
                  <a:cubicBezTo>
                    <a:pt x="2375" y="1"/>
                    <a:pt x="2194" y="23"/>
                    <a:pt x="2021" y="67"/>
                  </a:cubicBezTo>
                  <a:cubicBezTo>
                    <a:pt x="1783" y="130"/>
                    <a:pt x="1557" y="231"/>
                    <a:pt x="1319" y="293"/>
                  </a:cubicBezTo>
                  <a:cubicBezTo>
                    <a:pt x="1138" y="336"/>
                    <a:pt x="953" y="351"/>
                    <a:pt x="767" y="351"/>
                  </a:cubicBezTo>
                  <a:cubicBezTo>
                    <a:pt x="512" y="351"/>
                    <a:pt x="255" y="322"/>
                    <a:pt x="1" y="293"/>
                  </a:cubicBezTo>
                  <a:lnTo>
                    <a:pt x="1" y="293"/>
                  </a:lnTo>
                  <a:cubicBezTo>
                    <a:pt x="239" y="444"/>
                    <a:pt x="478" y="595"/>
                    <a:pt x="754" y="657"/>
                  </a:cubicBezTo>
                  <a:cubicBezTo>
                    <a:pt x="881" y="689"/>
                    <a:pt x="1008" y="703"/>
                    <a:pt x="1136" y="703"/>
                  </a:cubicBezTo>
                  <a:cubicBezTo>
                    <a:pt x="1464" y="703"/>
                    <a:pt x="1793" y="611"/>
                    <a:pt x="2109" y="494"/>
                  </a:cubicBezTo>
                  <a:cubicBezTo>
                    <a:pt x="2548" y="344"/>
                    <a:pt x="2975" y="155"/>
                    <a:pt x="3439" y="118"/>
                  </a:cubicBezTo>
                  <a:lnTo>
                    <a:pt x="3213" y="105"/>
                  </a:lnTo>
                  <a:cubicBezTo>
                    <a:pt x="3004" y="35"/>
                    <a:pt x="2780" y="1"/>
                    <a:pt x="255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0" name="Google Shape;2540;p42"/>
            <p:cNvSpPr/>
            <p:nvPr/>
          </p:nvSpPr>
          <p:spPr>
            <a:xfrm>
              <a:off x="3954475" y="994763"/>
              <a:ext cx="22925" cy="72800"/>
            </a:xfrm>
            <a:custGeom>
              <a:avLst/>
              <a:gdLst/>
              <a:ahLst/>
              <a:cxnLst/>
              <a:rect l="l" t="t" r="r" b="b"/>
              <a:pathLst>
                <a:path w="917" h="2912" extrusionOk="0">
                  <a:moveTo>
                    <a:pt x="264" y="0"/>
                  </a:moveTo>
                  <a:cubicBezTo>
                    <a:pt x="13" y="452"/>
                    <a:pt x="0" y="1004"/>
                    <a:pt x="126" y="1506"/>
                  </a:cubicBezTo>
                  <a:cubicBezTo>
                    <a:pt x="251" y="2008"/>
                    <a:pt x="515" y="2472"/>
                    <a:pt x="791" y="2912"/>
                  </a:cubicBezTo>
                  <a:lnTo>
                    <a:pt x="841" y="2799"/>
                  </a:lnTo>
                  <a:cubicBezTo>
                    <a:pt x="916" y="1845"/>
                    <a:pt x="716" y="854"/>
                    <a:pt x="2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1" name="Google Shape;2541;p42"/>
            <p:cNvSpPr/>
            <p:nvPr/>
          </p:nvSpPr>
          <p:spPr>
            <a:xfrm>
              <a:off x="3873525" y="903463"/>
              <a:ext cx="26075" cy="66850"/>
            </a:xfrm>
            <a:custGeom>
              <a:avLst/>
              <a:gdLst/>
              <a:ahLst/>
              <a:cxnLst/>
              <a:rect l="l" t="t" r="r" b="b"/>
              <a:pathLst>
                <a:path w="1043" h="2674" extrusionOk="0">
                  <a:moveTo>
                    <a:pt x="1042" y="1"/>
                  </a:moveTo>
                  <a:cubicBezTo>
                    <a:pt x="565" y="139"/>
                    <a:pt x="252" y="603"/>
                    <a:pt x="126" y="1080"/>
                  </a:cubicBezTo>
                  <a:cubicBezTo>
                    <a:pt x="1" y="1557"/>
                    <a:pt x="51" y="2059"/>
                    <a:pt x="101" y="2548"/>
                  </a:cubicBezTo>
                  <a:lnTo>
                    <a:pt x="264" y="2674"/>
                  </a:lnTo>
                  <a:cubicBezTo>
                    <a:pt x="227" y="2385"/>
                    <a:pt x="402" y="2109"/>
                    <a:pt x="553" y="1845"/>
                  </a:cubicBezTo>
                  <a:cubicBezTo>
                    <a:pt x="854" y="1281"/>
                    <a:pt x="1017" y="641"/>
                    <a:pt x="104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2" name="Google Shape;2542;p42"/>
            <p:cNvSpPr/>
            <p:nvPr/>
          </p:nvSpPr>
          <p:spPr>
            <a:xfrm>
              <a:off x="3792900" y="906613"/>
              <a:ext cx="59325" cy="32025"/>
            </a:xfrm>
            <a:custGeom>
              <a:avLst/>
              <a:gdLst/>
              <a:ahLst/>
              <a:cxnLst/>
              <a:rect l="l" t="t" r="r" b="b"/>
              <a:pathLst>
                <a:path w="2373" h="1281" extrusionOk="0">
                  <a:moveTo>
                    <a:pt x="1" y="0"/>
                  </a:moveTo>
                  <a:lnTo>
                    <a:pt x="1" y="0"/>
                  </a:lnTo>
                  <a:cubicBezTo>
                    <a:pt x="528" y="778"/>
                    <a:pt x="1444" y="1268"/>
                    <a:pt x="2372" y="1280"/>
                  </a:cubicBezTo>
                  <a:lnTo>
                    <a:pt x="2184" y="1155"/>
                  </a:lnTo>
                  <a:cubicBezTo>
                    <a:pt x="2071" y="741"/>
                    <a:pt x="1670" y="464"/>
                    <a:pt x="1256" y="339"/>
                  </a:cubicBezTo>
                  <a:cubicBezTo>
                    <a:pt x="841" y="201"/>
                    <a:pt x="402" y="16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3" name="Google Shape;2543;p42"/>
            <p:cNvSpPr/>
            <p:nvPr/>
          </p:nvSpPr>
          <p:spPr>
            <a:xfrm>
              <a:off x="3845300" y="1019263"/>
              <a:ext cx="64950" cy="16700"/>
            </a:xfrm>
            <a:custGeom>
              <a:avLst/>
              <a:gdLst/>
              <a:ahLst/>
              <a:cxnLst/>
              <a:rect l="l" t="t" r="r" b="b"/>
              <a:pathLst>
                <a:path w="2598" h="668" extrusionOk="0">
                  <a:moveTo>
                    <a:pt x="2500" y="206"/>
                  </a:moveTo>
                  <a:lnTo>
                    <a:pt x="2598" y="238"/>
                  </a:lnTo>
                  <a:cubicBezTo>
                    <a:pt x="2566" y="224"/>
                    <a:pt x="2533" y="214"/>
                    <a:pt x="2500" y="206"/>
                  </a:cubicBezTo>
                  <a:close/>
                  <a:moveTo>
                    <a:pt x="1712" y="1"/>
                  </a:moveTo>
                  <a:cubicBezTo>
                    <a:pt x="1468" y="1"/>
                    <a:pt x="1220" y="82"/>
                    <a:pt x="992" y="187"/>
                  </a:cubicBezTo>
                  <a:cubicBezTo>
                    <a:pt x="665" y="325"/>
                    <a:pt x="352" y="514"/>
                    <a:pt x="0" y="564"/>
                  </a:cubicBezTo>
                  <a:cubicBezTo>
                    <a:pt x="255" y="613"/>
                    <a:pt x="511" y="668"/>
                    <a:pt x="762" y="668"/>
                  </a:cubicBezTo>
                  <a:cubicBezTo>
                    <a:pt x="894" y="668"/>
                    <a:pt x="1025" y="653"/>
                    <a:pt x="1155" y="614"/>
                  </a:cubicBezTo>
                  <a:cubicBezTo>
                    <a:pt x="1393" y="551"/>
                    <a:pt x="1619" y="401"/>
                    <a:pt x="1858" y="300"/>
                  </a:cubicBezTo>
                  <a:cubicBezTo>
                    <a:pt x="2003" y="236"/>
                    <a:pt x="2169" y="187"/>
                    <a:pt x="2333" y="187"/>
                  </a:cubicBezTo>
                  <a:cubicBezTo>
                    <a:pt x="2389" y="187"/>
                    <a:pt x="2445" y="193"/>
                    <a:pt x="2500" y="206"/>
                  </a:cubicBezTo>
                  <a:lnTo>
                    <a:pt x="2500" y="206"/>
                  </a:lnTo>
                  <a:lnTo>
                    <a:pt x="2021" y="49"/>
                  </a:lnTo>
                  <a:cubicBezTo>
                    <a:pt x="1919" y="16"/>
                    <a:pt x="1816" y="1"/>
                    <a:pt x="171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834625" y="969963"/>
              <a:ext cx="35475" cy="42700"/>
            </a:xfrm>
            <a:custGeom>
              <a:avLst/>
              <a:gdLst/>
              <a:ahLst/>
              <a:cxnLst/>
              <a:rect l="l" t="t" r="r" b="b"/>
              <a:pathLst>
                <a:path w="1419" h="1708" extrusionOk="0">
                  <a:moveTo>
                    <a:pt x="1" y="1"/>
                  </a:moveTo>
                  <a:cubicBezTo>
                    <a:pt x="139" y="315"/>
                    <a:pt x="277" y="641"/>
                    <a:pt x="478" y="930"/>
                  </a:cubicBezTo>
                  <a:cubicBezTo>
                    <a:pt x="678" y="1206"/>
                    <a:pt x="954" y="1444"/>
                    <a:pt x="1293" y="1532"/>
                  </a:cubicBezTo>
                  <a:lnTo>
                    <a:pt x="1419" y="1708"/>
                  </a:lnTo>
                  <a:cubicBezTo>
                    <a:pt x="1218" y="967"/>
                    <a:pt x="691" y="340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5" name="Google Shape;2545;p42"/>
            <p:cNvSpPr/>
            <p:nvPr/>
          </p:nvSpPr>
          <p:spPr>
            <a:xfrm>
              <a:off x="3917775" y="1141588"/>
              <a:ext cx="18200" cy="45200"/>
            </a:xfrm>
            <a:custGeom>
              <a:avLst/>
              <a:gdLst/>
              <a:ahLst/>
              <a:cxnLst/>
              <a:rect l="l" t="t" r="r" b="b"/>
              <a:pathLst>
                <a:path w="728" h="1808" extrusionOk="0">
                  <a:moveTo>
                    <a:pt x="289" y="0"/>
                  </a:moveTo>
                  <a:cubicBezTo>
                    <a:pt x="0" y="565"/>
                    <a:pt x="151" y="1330"/>
                    <a:pt x="640" y="1732"/>
                  </a:cubicBezTo>
                  <a:lnTo>
                    <a:pt x="678" y="1807"/>
                  </a:lnTo>
                  <a:cubicBezTo>
                    <a:pt x="728" y="1180"/>
                    <a:pt x="590" y="552"/>
                    <a:pt x="28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6" name="Google Shape;2546;p42"/>
            <p:cNvSpPr/>
            <p:nvPr/>
          </p:nvSpPr>
          <p:spPr>
            <a:xfrm>
              <a:off x="3863800" y="1159138"/>
              <a:ext cx="55875" cy="19475"/>
            </a:xfrm>
            <a:custGeom>
              <a:avLst/>
              <a:gdLst/>
              <a:ahLst/>
              <a:cxnLst/>
              <a:rect l="l" t="t" r="r" b="b"/>
              <a:pathLst>
                <a:path w="2235" h="779" extrusionOk="0">
                  <a:moveTo>
                    <a:pt x="1" y="1"/>
                  </a:moveTo>
                  <a:cubicBezTo>
                    <a:pt x="517" y="495"/>
                    <a:pt x="1245" y="778"/>
                    <a:pt x="1968" y="778"/>
                  </a:cubicBezTo>
                  <a:cubicBezTo>
                    <a:pt x="2053" y="778"/>
                    <a:pt x="2138" y="774"/>
                    <a:pt x="2222" y="766"/>
                  </a:cubicBezTo>
                  <a:lnTo>
                    <a:pt x="2234" y="754"/>
                  </a:lnTo>
                  <a:cubicBezTo>
                    <a:pt x="1896" y="377"/>
                    <a:pt x="1381" y="139"/>
                    <a:pt x="867" y="101"/>
                  </a:cubicBezTo>
                  <a:cubicBezTo>
                    <a:pt x="578" y="89"/>
                    <a:pt x="264" y="12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7" name="Google Shape;2547;p42"/>
            <p:cNvSpPr/>
            <p:nvPr/>
          </p:nvSpPr>
          <p:spPr>
            <a:xfrm>
              <a:off x="3890475" y="1219688"/>
              <a:ext cx="69350" cy="30400"/>
            </a:xfrm>
            <a:custGeom>
              <a:avLst/>
              <a:gdLst/>
              <a:ahLst/>
              <a:cxnLst/>
              <a:rect l="l" t="t" r="r" b="b"/>
              <a:pathLst>
                <a:path w="2774" h="1216" extrusionOk="0">
                  <a:moveTo>
                    <a:pt x="2774" y="1"/>
                  </a:moveTo>
                  <a:lnTo>
                    <a:pt x="2121" y="51"/>
                  </a:lnTo>
                  <a:cubicBezTo>
                    <a:pt x="1343" y="252"/>
                    <a:pt x="603" y="653"/>
                    <a:pt x="0" y="1206"/>
                  </a:cubicBezTo>
                  <a:cubicBezTo>
                    <a:pt x="71" y="1212"/>
                    <a:pt x="142" y="1216"/>
                    <a:pt x="214" y="1216"/>
                  </a:cubicBezTo>
                  <a:cubicBezTo>
                    <a:pt x="659" y="1216"/>
                    <a:pt x="1104" y="1085"/>
                    <a:pt x="1494" y="879"/>
                  </a:cubicBezTo>
                  <a:cubicBezTo>
                    <a:pt x="1958" y="641"/>
                    <a:pt x="2372" y="327"/>
                    <a:pt x="27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8" name="Google Shape;2548;p42"/>
            <p:cNvSpPr/>
            <p:nvPr/>
          </p:nvSpPr>
          <p:spPr>
            <a:xfrm>
              <a:off x="3982075" y="1185813"/>
              <a:ext cx="73450" cy="30450"/>
            </a:xfrm>
            <a:custGeom>
              <a:avLst/>
              <a:gdLst/>
              <a:ahLst/>
              <a:cxnLst/>
              <a:rect l="l" t="t" r="r" b="b"/>
              <a:pathLst>
                <a:path w="2938" h="1218" extrusionOk="0">
                  <a:moveTo>
                    <a:pt x="1" y="1"/>
                  </a:moveTo>
                  <a:cubicBezTo>
                    <a:pt x="590" y="691"/>
                    <a:pt x="1456" y="1130"/>
                    <a:pt x="2347" y="1193"/>
                  </a:cubicBezTo>
                  <a:lnTo>
                    <a:pt x="2937" y="1218"/>
                  </a:lnTo>
                  <a:cubicBezTo>
                    <a:pt x="2385" y="1067"/>
                    <a:pt x="1946" y="628"/>
                    <a:pt x="1419" y="377"/>
                  </a:cubicBezTo>
                  <a:cubicBezTo>
                    <a:pt x="979" y="164"/>
                    <a:pt x="490" y="7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9" name="Google Shape;2549;p42"/>
            <p:cNvSpPr/>
            <p:nvPr/>
          </p:nvSpPr>
          <p:spPr>
            <a:xfrm>
              <a:off x="4063650" y="1220013"/>
              <a:ext cx="64325" cy="30150"/>
            </a:xfrm>
            <a:custGeom>
              <a:avLst/>
              <a:gdLst/>
              <a:ahLst/>
              <a:cxnLst/>
              <a:rect l="l" t="t" r="r" b="b"/>
              <a:pathLst>
                <a:path w="2573" h="1206" extrusionOk="0">
                  <a:moveTo>
                    <a:pt x="2171" y="0"/>
                  </a:moveTo>
                  <a:cubicBezTo>
                    <a:pt x="1393" y="289"/>
                    <a:pt x="653" y="691"/>
                    <a:pt x="0" y="1205"/>
                  </a:cubicBezTo>
                  <a:cubicBezTo>
                    <a:pt x="603" y="1155"/>
                    <a:pt x="1230" y="1105"/>
                    <a:pt x="1707" y="741"/>
                  </a:cubicBezTo>
                  <a:cubicBezTo>
                    <a:pt x="1996" y="527"/>
                    <a:pt x="2222" y="201"/>
                    <a:pt x="2573" y="164"/>
                  </a:cubicBezTo>
                  <a:lnTo>
                    <a:pt x="2171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0" name="Google Shape;2550;p42"/>
            <p:cNvSpPr/>
            <p:nvPr/>
          </p:nvSpPr>
          <p:spPr>
            <a:xfrm>
              <a:off x="4146775" y="1099838"/>
              <a:ext cx="56825" cy="15200"/>
            </a:xfrm>
            <a:custGeom>
              <a:avLst/>
              <a:gdLst/>
              <a:ahLst/>
              <a:cxnLst/>
              <a:rect l="l" t="t" r="r" b="b"/>
              <a:pathLst>
                <a:path w="2273" h="608" extrusionOk="0">
                  <a:moveTo>
                    <a:pt x="1423" y="0"/>
                  </a:moveTo>
                  <a:cubicBezTo>
                    <a:pt x="1333" y="0"/>
                    <a:pt x="1244" y="8"/>
                    <a:pt x="1155" y="26"/>
                  </a:cubicBezTo>
                  <a:cubicBezTo>
                    <a:pt x="929" y="89"/>
                    <a:pt x="716" y="215"/>
                    <a:pt x="478" y="252"/>
                  </a:cubicBezTo>
                  <a:cubicBezTo>
                    <a:pt x="327" y="290"/>
                    <a:pt x="151" y="290"/>
                    <a:pt x="1" y="353"/>
                  </a:cubicBezTo>
                  <a:cubicBezTo>
                    <a:pt x="13" y="403"/>
                    <a:pt x="64" y="415"/>
                    <a:pt x="101" y="428"/>
                  </a:cubicBezTo>
                  <a:cubicBezTo>
                    <a:pt x="360" y="514"/>
                    <a:pt x="634" y="608"/>
                    <a:pt x="900" y="608"/>
                  </a:cubicBezTo>
                  <a:cubicBezTo>
                    <a:pt x="982" y="608"/>
                    <a:pt x="1063" y="599"/>
                    <a:pt x="1143" y="578"/>
                  </a:cubicBezTo>
                  <a:cubicBezTo>
                    <a:pt x="1524" y="492"/>
                    <a:pt x="1858" y="177"/>
                    <a:pt x="2250" y="177"/>
                  </a:cubicBezTo>
                  <a:cubicBezTo>
                    <a:pt x="2257" y="177"/>
                    <a:pt x="2265" y="177"/>
                    <a:pt x="2272" y="177"/>
                  </a:cubicBezTo>
                  <a:lnTo>
                    <a:pt x="2071" y="89"/>
                  </a:lnTo>
                  <a:cubicBezTo>
                    <a:pt x="1858" y="45"/>
                    <a:pt x="1639" y="0"/>
                    <a:pt x="142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1" name="Google Shape;2551;p42"/>
            <p:cNvSpPr/>
            <p:nvPr/>
          </p:nvSpPr>
          <p:spPr>
            <a:xfrm>
              <a:off x="4136750" y="1050288"/>
              <a:ext cx="17575" cy="32350"/>
            </a:xfrm>
            <a:custGeom>
              <a:avLst/>
              <a:gdLst/>
              <a:ahLst/>
              <a:cxnLst/>
              <a:rect l="l" t="t" r="r" b="b"/>
              <a:pathLst>
                <a:path w="703" h="1294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14"/>
                    <a:pt x="201" y="440"/>
                    <a:pt x="264" y="678"/>
                  </a:cubicBezTo>
                  <a:cubicBezTo>
                    <a:pt x="289" y="741"/>
                    <a:pt x="301" y="816"/>
                    <a:pt x="327" y="879"/>
                  </a:cubicBezTo>
                  <a:cubicBezTo>
                    <a:pt x="414" y="1042"/>
                    <a:pt x="590" y="1130"/>
                    <a:pt x="678" y="1293"/>
                  </a:cubicBezTo>
                  <a:lnTo>
                    <a:pt x="690" y="1268"/>
                  </a:lnTo>
                  <a:cubicBezTo>
                    <a:pt x="703" y="1017"/>
                    <a:pt x="615" y="766"/>
                    <a:pt x="477" y="565"/>
                  </a:cubicBezTo>
                  <a:cubicBezTo>
                    <a:pt x="339" y="352"/>
                    <a:pt x="163" y="176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2" name="Google Shape;2552;p42"/>
            <p:cNvSpPr/>
            <p:nvPr/>
          </p:nvSpPr>
          <p:spPr>
            <a:xfrm>
              <a:off x="4193525" y="1084488"/>
              <a:ext cx="30775" cy="18525"/>
            </a:xfrm>
            <a:custGeom>
              <a:avLst/>
              <a:gdLst/>
              <a:ahLst/>
              <a:cxnLst/>
              <a:rect l="l" t="t" r="r" b="b"/>
              <a:pathLst>
                <a:path w="1231" h="741" extrusionOk="0">
                  <a:moveTo>
                    <a:pt x="1" y="0"/>
                  </a:moveTo>
                  <a:cubicBezTo>
                    <a:pt x="126" y="63"/>
                    <a:pt x="201" y="214"/>
                    <a:pt x="302" y="314"/>
                  </a:cubicBezTo>
                  <a:cubicBezTo>
                    <a:pt x="528" y="540"/>
                    <a:pt x="841" y="628"/>
                    <a:pt x="1143" y="703"/>
                  </a:cubicBezTo>
                  <a:lnTo>
                    <a:pt x="1230" y="741"/>
                  </a:lnTo>
                  <a:cubicBezTo>
                    <a:pt x="1130" y="515"/>
                    <a:pt x="917" y="352"/>
                    <a:pt x="691" y="251"/>
                  </a:cubicBezTo>
                  <a:cubicBezTo>
                    <a:pt x="465" y="151"/>
                    <a:pt x="226" y="101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3" name="Google Shape;2553;p42"/>
            <p:cNvSpPr/>
            <p:nvPr/>
          </p:nvSpPr>
          <p:spPr>
            <a:xfrm>
              <a:off x="4195400" y="1146288"/>
              <a:ext cx="59650" cy="50850"/>
            </a:xfrm>
            <a:custGeom>
              <a:avLst/>
              <a:gdLst/>
              <a:ahLst/>
              <a:cxnLst/>
              <a:rect l="l" t="t" r="r" b="b"/>
              <a:pathLst>
                <a:path w="2386" h="2034" extrusionOk="0">
                  <a:moveTo>
                    <a:pt x="1" y="0"/>
                  </a:moveTo>
                  <a:cubicBezTo>
                    <a:pt x="227" y="289"/>
                    <a:pt x="515" y="515"/>
                    <a:pt x="754" y="804"/>
                  </a:cubicBezTo>
                  <a:cubicBezTo>
                    <a:pt x="904" y="992"/>
                    <a:pt x="1030" y="1218"/>
                    <a:pt x="1180" y="1406"/>
                  </a:cubicBezTo>
                  <a:cubicBezTo>
                    <a:pt x="1457" y="1720"/>
                    <a:pt x="1833" y="1945"/>
                    <a:pt x="2235" y="2033"/>
                  </a:cubicBezTo>
                  <a:lnTo>
                    <a:pt x="2385" y="1870"/>
                  </a:lnTo>
                  <a:cubicBezTo>
                    <a:pt x="2209" y="1431"/>
                    <a:pt x="1908" y="1055"/>
                    <a:pt x="1519" y="791"/>
                  </a:cubicBezTo>
                  <a:cubicBezTo>
                    <a:pt x="1356" y="691"/>
                    <a:pt x="1180" y="603"/>
                    <a:pt x="1017" y="515"/>
                  </a:cubicBezTo>
                  <a:cubicBezTo>
                    <a:pt x="679" y="339"/>
                    <a:pt x="340" y="176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4" name="Google Shape;2554;p42"/>
            <p:cNvSpPr/>
            <p:nvPr/>
          </p:nvSpPr>
          <p:spPr>
            <a:xfrm>
              <a:off x="4256575" y="1118688"/>
              <a:ext cx="40200" cy="38925"/>
            </a:xfrm>
            <a:custGeom>
              <a:avLst/>
              <a:gdLst/>
              <a:ahLst/>
              <a:cxnLst/>
              <a:rect l="l" t="t" r="r" b="b"/>
              <a:pathLst>
                <a:path w="1608" h="1557" extrusionOk="0">
                  <a:moveTo>
                    <a:pt x="1607" y="0"/>
                  </a:moveTo>
                  <a:cubicBezTo>
                    <a:pt x="1394" y="126"/>
                    <a:pt x="1193" y="251"/>
                    <a:pt x="980" y="364"/>
                  </a:cubicBezTo>
                  <a:cubicBezTo>
                    <a:pt x="854" y="439"/>
                    <a:pt x="729" y="515"/>
                    <a:pt x="616" y="602"/>
                  </a:cubicBezTo>
                  <a:cubicBezTo>
                    <a:pt x="315" y="841"/>
                    <a:pt x="126" y="1205"/>
                    <a:pt x="1" y="1556"/>
                  </a:cubicBezTo>
                  <a:lnTo>
                    <a:pt x="164" y="1531"/>
                  </a:lnTo>
                  <a:cubicBezTo>
                    <a:pt x="327" y="1318"/>
                    <a:pt x="578" y="1205"/>
                    <a:pt x="791" y="1054"/>
                  </a:cubicBezTo>
                  <a:cubicBezTo>
                    <a:pt x="1155" y="791"/>
                    <a:pt x="1394" y="402"/>
                    <a:pt x="160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5" name="Google Shape;2555;p42"/>
            <p:cNvSpPr/>
            <p:nvPr/>
          </p:nvSpPr>
          <p:spPr>
            <a:xfrm>
              <a:off x="4226150" y="1043063"/>
              <a:ext cx="37050" cy="17300"/>
            </a:xfrm>
            <a:custGeom>
              <a:avLst/>
              <a:gdLst/>
              <a:ahLst/>
              <a:cxnLst/>
              <a:rect l="l" t="t" r="r" b="b"/>
              <a:pathLst>
                <a:path w="1482" h="692" extrusionOk="0">
                  <a:moveTo>
                    <a:pt x="51" y="0"/>
                  </a:moveTo>
                  <a:cubicBezTo>
                    <a:pt x="34" y="0"/>
                    <a:pt x="17" y="0"/>
                    <a:pt x="1" y="1"/>
                  </a:cubicBezTo>
                  <a:cubicBezTo>
                    <a:pt x="264" y="114"/>
                    <a:pt x="402" y="415"/>
                    <a:pt x="666" y="553"/>
                  </a:cubicBezTo>
                  <a:cubicBezTo>
                    <a:pt x="791" y="616"/>
                    <a:pt x="942" y="628"/>
                    <a:pt x="1080" y="641"/>
                  </a:cubicBezTo>
                  <a:cubicBezTo>
                    <a:pt x="1218" y="666"/>
                    <a:pt x="1343" y="678"/>
                    <a:pt x="1481" y="691"/>
                  </a:cubicBezTo>
                  <a:lnTo>
                    <a:pt x="1469" y="578"/>
                  </a:lnTo>
                  <a:cubicBezTo>
                    <a:pt x="1456" y="465"/>
                    <a:pt x="1343" y="402"/>
                    <a:pt x="1243" y="340"/>
                  </a:cubicBezTo>
                  <a:cubicBezTo>
                    <a:pt x="869" y="147"/>
                    <a:pt x="46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6" name="Google Shape;2556;p42"/>
            <p:cNvSpPr/>
            <p:nvPr/>
          </p:nvSpPr>
          <p:spPr>
            <a:xfrm>
              <a:off x="3811100" y="1225038"/>
              <a:ext cx="43625" cy="26675"/>
            </a:xfrm>
            <a:custGeom>
              <a:avLst/>
              <a:gdLst/>
              <a:ahLst/>
              <a:cxnLst/>
              <a:rect l="l" t="t" r="r" b="b"/>
              <a:pathLst>
                <a:path w="1745" h="1067" extrusionOk="0">
                  <a:moveTo>
                    <a:pt x="1519" y="0"/>
                  </a:moveTo>
                  <a:cubicBezTo>
                    <a:pt x="1268" y="38"/>
                    <a:pt x="1017" y="113"/>
                    <a:pt x="816" y="251"/>
                  </a:cubicBezTo>
                  <a:cubicBezTo>
                    <a:pt x="691" y="339"/>
                    <a:pt x="578" y="452"/>
                    <a:pt x="477" y="565"/>
                  </a:cubicBezTo>
                  <a:cubicBezTo>
                    <a:pt x="314" y="728"/>
                    <a:pt x="151" y="891"/>
                    <a:pt x="1" y="1067"/>
                  </a:cubicBezTo>
                  <a:cubicBezTo>
                    <a:pt x="264" y="979"/>
                    <a:pt x="540" y="904"/>
                    <a:pt x="816" y="803"/>
                  </a:cubicBezTo>
                  <a:cubicBezTo>
                    <a:pt x="904" y="778"/>
                    <a:pt x="992" y="753"/>
                    <a:pt x="1067" y="690"/>
                  </a:cubicBezTo>
                  <a:cubicBezTo>
                    <a:pt x="1155" y="628"/>
                    <a:pt x="1218" y="515"/>
                    <a:pt x="1293" y="427"/>
                  </a:cubicBezTo>
                  <a:cubicBezTo>
                    <a:pt x="1419" y="264"/>
                    <a:pt x="1582" y="113"/>
                    <a:pt x="1745" y="13"/>
                  </a:cubicBezTo>
                  <a:lnTo>
                    <a:pt x="1519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7" name="Google Shape;2557;p42"/>
            <p:cNvSpPr/>
            <p:nvPr/>
          </p:nvSpPr>
          <p:spPr>
            <a:xfrm>
              <a:off x="4205750" y="1226288"/>
              <a:ext cx="20125" cy="64325"/>
            </a:xfrm>
            <a:custGeom>
              <a:avLst/>
              <a:gdLst/>
              <a:ahLst/>
              <a:cxnLst/>
              <a:rect l="l" t="t" r="r" b="b"/>
              <a:pathLst>
                <a:path w="805" h="2573" extrusionOk="0">
                  <a:moveTo>
                    <a:pt x="39" y="0"/>
                  </a:moveTo>
                  <a:cubicBezTo>
                    <a:pt x="14" y="364"/>
                    <a:pt x="1" y="741"/>
                    <a:pt x="14" y="1105"/>
                  </a:cubicBezTo>
                  <a:cubicBezTo>
                    <a:pt x="26" y="1519"/>
                    <a:pt x="64" y="1958"/>
                    <a:pt x="340" y="2259"/>
                  </a:cubicBezTo>
                  <a:lnTo>
                    <a:pt x="628" y="2573"/>
                  </a:lnTo>
                  <a:cubicBezTo>
                    <a:pt x="804" y="1682"/>
                    <a:pt x="591" y="716"/>
                    <a:pt x="3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8" name="Google Shape;2558;p42"/>
            <p:cNvSpPr/>
            <p:nvPr/>
          </p:nvSpPr>
          <p:spPr>
            <a:xfrm>
              <a:off x="4135500" y="1259238"/>
              <a:ext cx="60875" cy="17575"/>
            </a:xfrm>
            <a:custGeom>
              <a:avLst/>
              <a:gdLst/>
              <a:ahLst/>
              <a:cxnLst/>
              <a:rect l="l" t="t" r="r" b="b"/>
              <a:pathLst>
                <a:path w="2435" h="703" extrusionOk="0">
                  <a:moveTo>
                    <a:pt x="2435" y="289"/>
                  </a:moveTo>
                  <a:lnTo>
                    <a:pt x="2435" y="289"/>
                  </a:lnTo>
                  <a:cubicBezTo>
                    <a:pt x="2395" y="302"/>
                    <a:pt x="2356" y="318"/>
                    <a:pt x="2318" y="336"/>
                  </a:cubicBezTo>
                  <a:lnTo>
                    <a:pt x="2318" y="336"/>
                  </a:lnTo>
                  <a:cubicBezTo>
                    <a:pt x="2319" y="337"/>
                    <a:pt x="2320" y="338"/>
                    <a:pt x="2322" y="339"/>
                  </a:cubicBezTo>
                  <a:lnTo>
                    <a:pt x="2435" y="289"/>
                  </a:lnTo>
                  <a:close/>
                  <a:moveTo>
                    <a:pt x="1440" y="1"/>
                  </a:moveTo>
                  <a:cubicBezTo>
                    <a:pt x="1296" y="1"/>
                    <a:pt x="1152" y="25"/>
                    <a:pt x="1017" y="75"/>
                  </a:cubicBezTo>
                  <a:cubicBezTo>
                    <a:pt x="700" y="193"/>
                    <a:pt x="405" y="430"/>
                    <a:pt x="71" y="430"/>
                  </a:cubicBezTo>
                  <a:cubicBezTo>
                    <a:pt x="48" y="430"/>
                    <a:pt x="24" y="429"/>
                    <a:pt x="0" y="427"/>
                  </a:cubicBezTo>
                  <a:lnTo>
                    <a:pt x="0" y="427"/>
                  </a:lnTo>
                  <a:cubicBezTo>
                    <a:pt x="402" y="602"/>
                    <a:pt x="841" y="703"/>
                    <a:pt x="1267" y="703"/>
                  </a:cubicBezTo>
                  <a:cubicBezTo>
                    <a:pt x="1443" y="703"/>
                    <a:pt x="1631" y="678"/>
                    <a:pt x="1795" y="615"/>
                  </a:cubicBezTo>
                  <a:cubicBezTo>
                    <a:pt x="1981" y="543"/>
                    <a:pt x="2141" y="419"/>
                    <a:pt x="2318" y="336"/>
                  </a:cubicBezTo>
                  <a:lnTo>
                    <a:pt x="2318" y="336"/>
                  </a:lnTo>
                  <a:cubicBezTo>
                    <a:pt x="2084" y="121"/>
                    <a:pt x="1761" y="1"/>
                    <a:pt x="144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9" name="Google Shape;2559;p42"/>
            <p:cNvSpPr/>
            <p:nvPr/>
          </p:nvSpPr>
          <p:spPr>
            <a:xfrm>
              <a:off x="4031025" y="1269263"/>
              <a:ext cx="13825" cy="46775"/>
            </a:xfrm>
            <a:custGeom>
              <a:avLst/>
              <a:gdLst/>
              <a:ahLst/>
              <a:cxnLst/>
              <a:rect l="l" t="t" r="r" b="b"/>
              <a:pathLst>
                <a:path w="553" h="1871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39" y="239"/>
                    <a:pt x="176" y="515"/>
                    <a:pt x="88" y="816"/>
                  </a:cubicBezTo>
                  <a:cubicBezTo>
                    <a:pt x="0" y="1117"/>
                    <a:pt x="0" y="1444"/>
                    <a:pt x="88" y="1745"/>
                  </a:cubicBezTo>
                  <a:lnTo>
                    <a:pt x="226" y="1870"/>
                  </a:lnTo>
                  <a:cubicBezTo>
                    <a:pt x="264" y="1720"/>
                    <a:pt x="339" y="1582"/>
                    <a:pt x="389" y="1431"/>
                  </a:cubicBezTo>
                  <a:cubicBezTo>
                    <a:pt x="515" y="1067"/>
                    <a:pt x="452" y="691"/>
                    <a:pt x="465" y="314"/>
                  </a:cubicBezTo>
                  <a:cubicBezTo>
                    <a:pt x="465" y="201"/>
                    <a:pt x="477" y="88"/>
                    <a:pt x="55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3956675" y="1358688"/>
              <a:ext cx="50225" cy="14875"/>
            </a:xfrm>
            <a:custGeom>
              <a:avLst/>
              <a:gdLst/>
              <a:ahLst/>
              <a:cxnLst/>
              <a:rect l="l" t="t" r="r" b="b"/>
              <a:pathLst>
                <a:path w="2009" h="595" extrusionOk="0">
                  <a:moveTo>
                    <a:pt x="1311" y="1"/>
                  </a:moveTo>
                  <a:cubicBezTo>
                    <a:pt x="1134" y="1"/>
                    <a:pt x="953" y="56"/>
                    <a:pt x="791" y="125"/>
                  </a:cubicBezTo>
                  <a:cubicBezTo>
                    <a:pt x="527" y="251"/>
                    <a:pt x="276" y="414"/>
                    <a:pt x="0" y="477"/>
                  </a:cubicBezTo>
                  <a:cubicBezTo>
                    <a:pt x="222" y="551"/>
                    <a:pt x="462" y="595"/>
                    <a:pt x="700" y="595"/>
                  </a:cubicBezTo>
                  <a:cubicBezTo>
                    <a:pt x="946" y="595"/>
                    <a:pt x="1189" y="548"/>
                    <a:pt x="1406" y="439"/>
                  </a:cubicBezTo>
                  <a:cubicBezTo>
                    <a:pt x="1531" y="376"/>
                    <a:pt x="1883" y="213"/>
                    <a:pt x="2008" y="151"/>
                  </a:cubicBezTo>
                  <a:lnTo>
                    <a:pt x="1632" y="75"/>
                  </a:lnTo>
                  <a:cubicBezTo>
                    <a:pt x="1530" y="22"/>
                    <a:pt x="1422" y="1"/>
                    <a:pt x="131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3969850" y="1415763"/>
              <a:ext cx="40175" cy="22925"/>
            </a:xfrm>
            <a:custGeom>
              <a:avLst/>
              <a:gdLst/>
              <a:ahLst/>
              <a:cxnLst/>
              <a:rect l="l" t="t" r="r" b="b"/>
              <a:pathLst>
                <a:path w="1607" h="917" extrusionOk="0">
                  <a:moveTo>
                    <a:pt x="1607" y="1"/>
                  </a:moveTo>
                  <a:cubicBezTo>
                    <a:pt x="1356" y="101"/>
                    <a:pt x="1092" y="202"/>
                    <a:pt x="854" y="340"/>
                  </a:cubicBezTo>
                  <a:cubicBezTo>
                    <a:pt x="565" y="528"/>
                    <a:pt x="314" y="779"/>
                    <a:pt x="0" y="917"/>
                  </a:cubicBezTo>
                  <a:cubicBezTo>
                    <a:pt x="615" y="879"/>
                    <a:pt x="1217" y="578"/>
                    <a:pt x="1607" y="89"/>
                  </a:cubicBezTo>
                  <a:lnTo>
                    <a:pt x="1607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3921850" y="1403863"/>
              <a:ext cx="41750" cy="18225"/>
            </a:xfrm>
            <a:custGeom>
              <a:avLst/>
              <a:gdLst/>
              <a:ahLst/>
              <a:cxnLst/>
              <a:rect l="l" t="t" r="r" b="b"/>
              <a:pathLst>
                <a:path w="1670" h="729" extrusionOk="0">
                  <a:moveTo>
                    <a:pt x="0" y="0"/>
                  </a:moveTo>
                  <a:lnTo>
                    <a:pt x="0" y="0"/>
                  </a:lnTo>
                  <a:cubicBezTo>
                    <a:pt x="272" y="370"/>
                    <a:pt x="1101" y="728"/>
                    <a:pt x="1558" y="728"/>
                  </a:cubicBezTo>
                  <a:cubicBezTo>
                    <a:pt x="1566" y="728"/>
                    <a:pt x="1574" y="728"/>
                    <a:pt x="1581" y="728"/>
                  </a:cubicBezTo>
                  <a:lnTo>
                    <a:pt x="1669" y="690"/>
                  </a:lnTo>
                  <a:cubicBezTo>
                    <a:pt x="1481" y="439"/>
                    <a:pt x="1192" y="301"/>
                    <a:pt x="891" y="226"/>
                  </a:cubicBezTo>
                  <a:cubicBezTo>
                    <a:pt x="590" y="151"/>
                    <a:pt x="289" y="113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3749300" y="1212938"/>
              <a:ext cx="802525" cy="548350"/>
            </a:xfrm>
            <a:custGeom>
              <a:avLst/>
              <a:gdLst/>
              <a:ahLst/>
              <a:cxnLst/>
              <a:rect l="l" t="t" r="r" b="b"/>
              <a:pathLst>
                <a:path w="32101" h="21934" extrusionOk="0">
                  <a:moveTo>
                    <a:pt x="5852" y="0"/>
                  </a:moveTo>
                  <a:cubicBezTo>
                    <a:pt x="3932" y="0"/>
                    <a:pt x="1974" y="117"/>
                    <a:pt x="0" y="334"/>
                  </a:cubicBezTo>
                  <a:cubicBezTo>
                    <a:pt x="2410" y="8465"/>
                    <a:pt x="7693" y="15003"/>
                    <a:pt x="14419" y="19069"/>
                  </a:cubicBezTo>
                  <a:cubicBezTo>
                    <a:pt x="17093" y="20695"/>
                    <a:pt x="25852" y="21934"/>
                    <a:pt x="31118" y="21934"/>
                  </a:cubicBezTo>
                  <a:cubicBezTo>
                    <a:pt x="31461" y="21934"/>
                    <a:pt x="31790" y="21928"/>
                    <a:pt x="32100" y="21918"/>
                  </a:cubicBezTo>
                  <a:cubicBezTo>
                    <a:pt x="31887" y="13635"/>
                    <a:pt x="27733" y="7210"/>
                    <a:pt x="21735" y="3722"/>
                  </a:cubicBezTo>
                  <a:cubicBezTo>
                    <a:pt x="17208" y="1085"/>
                    <a:pt x="11707" y="0"/>
                    <a:pt x="58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3746475" y="1215313"/>
              <a:ext cx="810050" cy="550275"/>
            </a:xfrm>
            <a:custGeom>
              <a:avLst/>
              <a:gdLst/>
              <a:ahLst/>
              <a:cxnLst/>
              <a:rect l="l" t="t" r="r" b="b"/>
              <a:pathLst>
                <a:path w="32402" h="22011" extrusionOk="0">
                  <a:moveTo>
                    <a:pt x="226" y="0"/>
                  </a:moveTo>
                  <a:lnTo>
                    <a:pt x="0" y="490"/>
                  </a:lnTo>
                  <a:cubicBezTo>
                    <a:pt x="201" y="577"/>
                    <a:pt x="20530" y="10240"/>
                    <a:pt x="32013" y="22011"/>
                  </a:cubicBezTo>
                  <a:lnTo>
                    <a:pt x="32402" y="21634"/>
                  </a:lnTo>
                  <a:cubicBezTo>
                    <a:pt x="20844" y="9788"/>
                    <a:pt x="427" y="88"/>
                    <a:pt x="2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5" name="Google Shape;2565;p42"/>
            <p:cNvSpPr/>
            <p:nvPr/>
          </p:nvSpPr>
          <p:spPr>
            <a:xfrm>
              <a:off x="3769700" y="1274913"/>
              <a:ext cx="98525" cy="19475"/>
            </a:xfrm>
            <a:custGeom>
              <a:avLst/>
              <a:gdLst/>
              <a:ahLst/>
              <a:cxnLst/>
              <a:rect l="l" t="t" r="r" b="b"/>
              <a:pathLst>
                <a:path w="3941" h="779" extrusionOk="0">
                  <a:moveTo>
                    <a:pt x="3940" y="0"/>
                  </a:moveTo>
                  <a:cubicBezTo>
                    <a:pt x="3890" y="0"/>
                    <a:pt x="3853" y="13"/>
                    <a:pt x="3815" y="13"/>
                  </a:cubicBezTo>
                  <a:cubicBezTo>
                    <a:pt x="3815" y="51"/>
                    <a:pt x="3827" y="88"/>
                    <a:pt x="3827" y="138"/>
                  </a:cubicBezTo>
                  <a:lnTo>
                    <a:pt x="3300" y="226"/>
                  </a:lnTo>
                  <a:cubicBezTo>
                    <a:pt x="3288" y="151"/>
                    <a:pt x="3275" y="88"/>
                    <a:pt x="3263" y="13"/>
                  </a:cubicBezTo>
                  <a:cubicBezTo>
                    <a:pt x="2372" y="38"/>
                    <a:pt x="1606" y="113"/>
                    <a:pt x="728" y="189"/>
                  </a:cubicBezTo>
                  <a:cubicBezTo>
                    <a:pt x="502" y="214"/>
                    <a:pt x="251" y="239"/>
                    <a:pt x="0" y="264"/>
                  </a:cubicBezTo>
                  <a:cubicBezTo>
                    <a:pt x="63" y="440"/>
                    <a:pt x="126" y="603"/>
                    <a:pt x="201" y="778"/>
                  </a:cubicBezTo>
                  <a:cubicBezTo>
                    <a:pt x="402" y="766"/>
                    <a:pt x="590" y="741"/>
                    <a:pt x="778" y="728"/>
                  </a:cubicBezTo>
                  <a:cubicBezTo>
                    <a:pt x="1895" y="628"/>
                    <a:pt x="2773" y="553"/>
                    <a:pt x="3940" y="540"/>
                  </a:cubicBezTo>
                  <a:lnTo>
                    <a:pt x="3940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6" name="Google Shape;2566;p42"/>
            <p:cNvSpPr/>
            <p:nvPr/>
          </p:nvSpPr>
          <p:spPr>
            <a:xfrm>
              <a:off x="3787875" y="1316338"/>
              <a:ext cx="159100" cy="21650"/>
            </a:xfrm>
            <a:custGeom>
              <a:avLst/>
              <a:gdLst/>
              <a:ahLst/>
              <a:cxnLst/>
              <a:rect l="l" t="t" r="r" b="b"/>
              <a:pathLst>
                <a:path w="6364" h="866" extrusionOk="0">
                  <a:moveTo>
                    <a:pt x="4462" y="0"/>
                  </a:moveTo>
                  <a:cubicBezTo>
                    <a:pt x="3081" y="0"/>
                    <a:pt x="1694" y="118"/>
                    <a:pt x="1" y="364"/>
                  </a:cubicBezTo>
                  <a:cubicBezTo>
                    <a:pt x="76" y="527"/>
                    <a:pt x="152" y="703"/>
                    <a:pt x="239" y="866"/>
                  </a:cubicBezTo>
                  <a:cubicBezTo>
                    <a:pt x="1839" y="642"/>
                    <a:pt x="3167" y="536"/>
                    <a:pt x="4491" y="536"/>
                  </a:cubicBezTo>
                  <a:cubicBezTo>
                    <a:pt x="5099" y="536"/>
                    <a:pt x="5706" y="559"/>
                    <a:pt x="6338" y="602"/>
                  </a:cubicBezTo>
                  <a:lnTo>
                    <a:pt x="6363" y="100"/>
                  </a:lnTo>
                  <a:lnTo>
                    <a:pt x="5899" y="238"/>
                  </a:lnTo>
                  <a:cubicBezTo>
                    <a:pt x="5874" y="176"/>
                    <a:pt x="5849" y="100"/>
                    <a:pt x="5824" y="38"/>
                  </a:cubicBezTo>
                  <a:cubicBezTo>
                    <a:pt x="5363" y="13"/>
                    <a:pt x="4913" y="0"/>
                    <a:pt x="44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3809525" y="1353388"/>
              <a:ext cx="203000" cy="29150"/>
            </a:xfrm>
            <a:custGeom>
              <a:avLst/>
              <a:gdLst/>
              <a:ahLst/>
              <a:cxnLst/>
              <a:rect l="l" t="t" r="r" b="b"/>
              <a:pathLst>
                <a:path w="8120" h="1166" extrusionOk="0">
                  <a:moveTo>
                    <a:pt x="6736" y="1"/>
                  </a:moveTo>
                  <a:cubicBezTo>
                    <a:pt x="4555" y="1"/>
                    <a:pt x="2293" y="219"/>
                    <a:pt x="1" y="664"/>
                  </a:cubicBezTo>
                  <a:cubicBezTo>
                    <a:pt x="89" y="839"/>
                    <a:pt x="176" y="1003"/>
                    <a:pt x="264" y="1166"/>
                  </a:cubicBezTo>
                  <a:cubicBezTo>
                    <a:pt x="2442" y="750"/>
                    <a:pt x="4570" y="540"/>
                    <a:pt x="6636" y="540"/>
                  </a:cubicBezTo>
                  <a:cubicBezTo>
                    <a:pt x="7130" y="540"/>
                    <a:pt x="7620" y="552"/>
                    <a:pt x="8107" y="576"/>
                  </a:cubicBezTo>
                  <a:lnTo>
                    <a:pt x="8120" y="250"/>
                  </a:lnTo>
                  <a:lnTo>
                    <a:pt x="8120" y="250"/>
                  </a:lnTo>
                  <a:lnTo>
                    <a:pt x="7668" y="375"/>
                  </a:lnTo>
                  <a:cubicBezTo>
                    <a:pt x="7643" y="262"/>
                    <a:pt x="7605" y="137"/>
                    <a:pt x="7568" y="11"/>
                  </a:cubicBezTo>
                  <a:cubicBezTo>
                    <a:pt x="7292" y="4"/>
                    <a:pt x="7014" y="1"/>
                    <a:pt x="673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3843100" y="1403763"/>
              <a:ext cx="251625" cy="36200"/>
            </a:xfrm>
            <a:custGeom>
              <a:avLst/>
              <a:gdLst/>
              <a:ahLst/>
              <a:cxnLst/>
              <a:rect l="l" t="t" r="r" b="b"/>
              <a:pathLst>
                <a:path w="10065" h="1448" extrusionOk="0">
                  <a:moveTo>
                    <a:pt x="7682" y="0"/>
                  </a:moveTo>
                  <a:cubicBezTo>
                    <a:pt x="5197" y="0"/>
                    <a:pt x="2627" y="324"/>
                    <a:pt x="1" y="970"/>
                  </a:cubicBezTo>
                  <a:cubicBezTo>
                    <a:pt x="101" y="1121"/>
                    <a:pt x="201" y="1284"/>
                    <a:pt x="302" y="1447"/>
                  </a:cubicBezTo>
                  <a:cubicBezTo>
                    <a:pt x="2829" y="846"/>
                    <a:pt x="5292" y="540"/>
                    <a:pt x="7671" y="540"/>
                  </a:cubicBezTo>
                  <a:cubicBezTo>
                    <a:pt x="8471" y="540"/>
                    <a:pt x="9260" y="575"/>
                    <a:pt x="10040" y="644"/>
                  </a:cubicBezTo>
                  <a:lnTo>
                    <a:pt x="10065" y="406"/>
                  </a:lnTo>
                  <a:lnTo>
                    <a:pt x="9701" y="481"/>
                  </a:lnTo>
                  <a:cubicBezTo>
                    <a:pt x="9676" y="343"/>
                    <a:pt x="9638" y="205"/>
                    <a:pt x="9613" y="67"/>
                  </a:cubicBezTo>
                  <a:cubicBezTo>
                    <a:pt x="8976" y="23"/>
                    <a:pt x="8332" y="0"/>
                    <a:pt x="768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3878550" y="1444313"/>
              <a:ext cx="282375" cy="47400"/>
            </a:xfrm>
            <a:custGeom>
              <a:avLst/>
              <a:gdLst/>
              <a:ahLst/>
              <a:cxnLst/>
              <a:rect l="l" t="t" r="r" b="b"/>
              <a:pathLst>
                <a:path w="11295" h="1896" extrusionOk="0">
                  <a:moveTo>
                    <a:pt x="10968" y="1"/>
                  </a:moveTo>
                  <a:cubicBezTo>
                    <a:pt x="7731" y="189"/>
                    <a:pt x="4054" y="666"/>
                    <a:pt x="1" y="1406"/>
                  </a:cubicBezTo>
                  <a:cubicBezTo>
                    <a:pt x="113" y="1569"/>
                    <a:pt x="239" y="1733"/>
                    <a:pt x="364" y="1896"/>
                  </a:cubicBezTo>
                  <a:cubicBezTo>
                    <a:pt x="4418" y="1155"/>
                    <a:pt x="8095" y="691"/>
                    <a:pt x="11295" y="515"/>
                  </a:cubicBezTo>
                  <a:lnTo>
                    <a:pt x="11282" y="252"/>
                  </a:lnTo>
                  <a:lnTo>
                    <a:pt x="11018" y="289"/>
                  </a:lnTo>
                  <a:cubicBezTo>
                    <a:pt x="11006" y="189"/>
                    <a:pt x="10981" y="89"/>
                    <a:pt x="1096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3915875" y="1497338"/>
              <a:ext cx="321275" cy="40500"/>
            </a:xfrm>
            <a:custGeom>
              <a:avLst/>
              <a:gdLst/>
              <a:ahLst/>
              <a:cxnLst/>
              <a:rect l="l" t="t" r="r" b="b"/>
              <a:pathLst>
                <a:path w="12851" h="1620" extrusionOk="0">
                  <a:moveTo>
                    <a:pt x="12062" y="0"/>
                  </a:moveTo>
                  <a:cubicBezTo>
                    <a:pt x="8154" y="0"/>
                    <a:pt x="4102" y="389"/>
                    <a:pt x="1" y="1155"/>
                  </a:cubicBezTo>
                  <a:cubicBezTo>
                    <a:pt x="139" y="1306"/>
                    <a:pt x="277" y="1469"/>
                    <a:pt x="415" y="1619"/>
                  </a:cubicBezTo>
                  <a:cubicBezTo>
                    <a:pt x="4387" y="900"/>
                    <a:pt x="8316" y="536"/>
                    <a:pt x="12106" y="536"/>
                  </a:cubicBezTo>
                  <a:cubicBezTo>
                    <a:pt x="12351" y="536"/>
                    <a:pt x="12595" y="537"/>
                    <a:pt x="12838" y="540"/>
                  </a:cubicBezTo>
                  <a:lnTo>
                    <a:pt x="12851" y="1"/>
                  </a:lnTo>
                  <a:lnTo>
                    <a:pt x="12788" y="1"/>
                  </a:lnTo>
                  <a:cubicBezTo>
                    <a:pt x="12801" y="76"/>
                    <a:pt x="12801" y="139"/>
                    <a:pt x="12813" y="214"/>
                  </a:cubicBezTo>
                  <a:lnTo>
                    <a:pt x="12274" y="264"/>
                  </a:lnTo>
                  <a:cubicBezTo>
                    <a:pt x="12261" y="176"/>
                    <a:pt x="12261" y="88"/>
                    <a:pt x="12249" y="1"/>
                  </a:cubicBezTo>
                  <a:cubicBezTo>
                    <a:pt x="12187" y="0"/>
                    <a:pt x="12125" y="0"/>
                    <a:pt x="120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3972975" y="1546588"/>
              <a:ext cx="332900" cy="50850"/>
            </a:xfrm>
            <a:custGeom>
              <a:avLst/>
              <a:gdLst/>
              <a:ahLst/>
              <a:cxnLst/>
              <a:rect l="l" t="t" r="r" b="b"/>
              <a:pathLst>
                <a:path w="13316" h="2034" extrusionOk="0">
                  <a:moveTo>
                    <a:pt x="12775" y="1"/>
                  </a:moveTo>
                  <a:cubicBezTo>
                    <a:pt x="11307" y="176"/>
                    <a:pt x="9814" y="352"/>
                    <a:pt x="8358" y="515"/>
                  </a:cubicBezTo>
                  <a:cubicBezTo>
                    <a:pt x="5572" y="829"/>
                    <a:pt x="2724" y="1155"/>
                    <a:pt x="1" y="1569"/>
                  </a:cubicBezTo>
                  <a:cubicBezTo>
                    <a:pt x="176" y="1732"/>
                    <a:pt x="340" y="1883"/>
                    <a:pt x="515" y="2034"/>
                  </a:cubicBezTo>
                  <a:cubicBezTo>
                    <a:pt x="3088" y="1657"/>
                    <a:pt x="5786" y="1356"/>
                    <a:pt x="8408" y="1055"/>
                  </a:cubicBezTo>
                  <a:cubicBezTo>
                    <a:pt x="10027" y="867"/>
                    <a:pt x="11709" y="678"/>
                    <a:pt x="13315" y="478"/>
                  </a:cubicBezTo>
                  <a:lnTo>
                    <a:pt x="13265" y="101"/>
                  </a:lnTo>
                  <a:lnTo>
                    <a:pt x="12788" y="139"/>
                  </a:lnTo>
                  <a:cubicBezTo>
                    <a:pt x="12788" y="101"/>
                    <a:pt x="12775" y="51"/>
                    <a:pt x="12775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2" name="Google Shape;2572;p42"/>
            <p:cNvSpPr/>
            <p:nvPr/>
          </p:nvSpPr>
          <p:spPr>
            <a:xfrm>
              <a:off x="4032600" y="1592088"/>
              <a:ext cx="330675" cy="55225"/>
            </a:xfrm>
            <a:custGeom>
              <a:avLst/>
              <a:gdLst/>
              <a:ahLst/>
              <a:cxnLst/>
              <a:rect l="l" t="t" r="r" b="b"/>
              <a:pathLst>
                <a:path w="13227" h="2209" extrusionOk="0">
                  <a:moveTo>
                    <a:pt x="13114" y="0"/>
                  </a:moveTo>
                  <a:cubicBezTo>
                    <a:pt x="8847" y="201"/>
                    <a:pt x="4442" y="803"/>
                    <a:pt x="0" y="1782"/>
                  </a:cubicBezTo>
                  <a:cubicBezTo>
                    <a:pt x="188" y="1933"/>
                    <a:pt x="376" y="2071"/>
                    <a:pt x="565" y="2209"/>
                  </a:cubicBezTo>
                  <a:cubicBezTo>
                    <a:pt x="4856" y="1280"/>
                    <a:pt x="9098" y="716"/>
                    <a:pt x="13227" y="527"/>
                  </a:cubicBezTo>
                  <a:lnTo>
                    <a:pt x="13227" y="477"/>
                  </a:lnTo>
                  <a:lnTo>
                    <a:pt x="13126" y="477"/>
                  </a:lnTo>
                  <a:cubicBezTo>
                    <a:pt x="13126" y="314"/>
                    <a:pt x="13126" y="163"/>
                    <a:pt x="13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3" name="Google Shape;2573;p42"/>
            <p:cNvSpPr/>
            <p:nvPr/>
          </p:nvSpPr>
          <p:spPr>
            <a:xfrm>
              <a:off x="4113525" y="1648238"/>
              <a:ext cx="321600" cy="53350"/>
            </a:xfrm>
            <a:custGeom>
              <a:avLst/>
              <a:gdLst/>
              <a:ahLst/>
              <a:cxnLst/>
              <a:rect l="l" t="t" r="r" b="b"/>
              <a:pathLst>
                <a:path w="12864" h="2134" extrusionOk="0">
                  <a:moveTo>
                    <a:pt x="12386" y="1"/>
                  </a:moveTo>
                  <a:cubicBezTo>
                    <a:pt x="8333" y="289"/>
                    <a:pt x="4179" y="866"/>
                    <a:pt x="1" y="1745"/>
                  </a:cubicBezTo>
                  <a:cubicBezTo>
                    <a:pt x="239" y="1870"/>
                    <a:pt x="503" y="1996"/>
                    <a:pt x="816" y="2134"/>
                  </a:cubicBezTo>
                  <a:cubicBezTo>
                    <a:pt x="4882" y="1306"/>
                    <a:pt x="8923" y="766"/>
                    <a:pt x="12863" y="502"/>
                  </a:cubicBezTo>
                  <a:lnTo>
                    <a:pt x="12838" y="226"/>
                  </a:lnTo>
                  <a:lnTo>
                    <a:pt x="12411" y="264"/>
                  </a:lnTo>
                  <a:cubicBezTo>
                    <a:pt x="12399" y="176"/>
                    <a:pt x="12399" y="88"/>
                    <a:pt x="1238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4" name="Google Shape;2574;p42"/>
            <p:cNvSpPr/>
            <p:nvPr/>
          </p:nvSpPr>
          <p:spPr>
            <a:xfrm>
              <a:off x="4217675" y="1680863"/>
              <a:ext cx="252575" cy="52100"/>
            </a:xfrm>
            <a:custGeom>
              <a:avLst/>
              <a:gdLst/>
              <a:ahLst/>
              <a:cxnLst/>
              <a:rect l="l" t="t" r="r" b="b"/>
              <a:pathLst>
                <a:path w="10103" h="2084" extrusionOk="0">
                  <a:moveTo>
                    <a:pt x="9814" y="1"/>
                  </a:moveTo>
                  <a:cubicBezTo>
                    <a:pt x="6589" y="477"/>
                    <a:pt x="3289" y="1080"/>
                    <a:pt x="1" y="1808"/>
                  </a:cubicBezTo>
                  <a:cubicBezTo>
                    <a:pt x="415" y="1908"/>
                    <a:pt x="854" y="1996"/>
                    <a:pt x="1293" y="2084"/>
                  </a:cubicBezTo>
                  <a:cubicBezTo>
                    <a:pt x="4255" y="1456"/>
                    <a:pt x="7204" y="929"/>
                    <a:pt x="10103" y="503"/>
                  </a:cubicBezTo>
                  <a:lnTo>
                    <a:pt x="10052" y="189"/>
                  </a:lnTo>
                  <a:lnTo>
                    <a:pt x="9827" y="189"/>
                  </a:lnTo>
                  <a:cubicBezTo>
                    <a:pt x="9827" y="126"/>
                    <a:pt x="9827" y="63"/>
                    <a:pt x="981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5" name="Google Shape;2575;p42"/>
            <p:cNvSpPr/>
            <p:nvPr/>
          </p:nvSpPr>
          <p:spPr>
            <a:xfrm>
              <a:off x="4324350" y="1715363"/>
              <a:ext cx="190450" cy="35175"/>
            </a:xfrm>
            <a:custGeom>
              <a:avLst/>
              <a:gdLst/>
              <a:ahLst/>
              <a:cxnLst/>
              <a:rect l="l" t="t" r="r" b="b"/>
              <a:pathLst>
                <a:path w="7618" h="1407" extrusionOk="0">
                  <a:moveTo>
                    <a:pt x="7178" y="1"/>
                  </a:moveTo>
                  <a:cubicBezTo>
                    <a:pt x="4819" y="252"/>
                    <a:pt x="2410" y="654"/>
                    <a:pt x="0" y="1193"/>
                  </a:cubicBezTo>
                  <a:cubicBezTo>
                    <a:pt x="540" y="1268"/>
                    <a:pt x="1067" y="1344"/>
                    <a:pt x="1607" y="1406"/>
                  </a:cubicBezTo>
                  <a:cubicBezTo>
                    <a:pt x="3640" y="1005"/>
                    <a:pt x="5647" y="704"/>
                    <a:pt x="7618" y="503"/>
                  </a:cubicBezTo>
                  <a:lnTo>
                    <a:pt x="7618" y="415"/>
                  </a:lnTo>
                  <a:lnTo>
                    <a:pt x="7141" y="365"/>
                  </a:lnTo>
                  <a:cubicBezTo>
                    <a:pt x="7153" y="239"/>
                    <a:pt x="7166" y="126"/>
                    <a:pt x="71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6" name="Google Shape;2576;p42"/>
            <p:cNvSpPr/>
            <p:nvPr/>
          </p:nvSpPr>
          <p:spPr>
            <a:xfrm>
              <a:off x="3760275" y="1253263"/>
              <a:ext cx="65900" cy="16025"/>
            </a:xfrm>
            <a:custGeom>
              <a:avLst/>
              <a:gdLst/>
              <a:ahLst/>
              <a:cxnLst/>
              <a:rect l="l" t="t" r="r" b="b"/>
              <a:pathLst>
                <a:path w="2636" h="641" extrusionOk="0">
                  <a:moveTo>
                    <a:pt x="2297" y="1"/>
                  </a:moveTo>
                  <a:lnTo>
                    <a:pt x="1" y="101"/>
                  </a:lnTo>
                  <a:cubicBezTo>
                    <a:pt x="63" y="277"/>
                    <a:pt x="126" y="465"/>
                    <a:pt x="189" y="641"/>
                  </a:cubicBezTo>
                  <a:lnTo>
                    <a:pt x="2636" y="528"/>
                  </a:lnTo>
                  <a:lnTo>
                    <a:pt x="2623" y="252"/>
                  </a:lnTo>
                  <a:lnTo>
                    <a:pt x="2360" y="302"/>
                  </a:lnTo>
                  <a:cubicBezTo>
                    <a:pt x="2347" y="201"/>
                    <a:pt x="2322" y="101"/>
                    <a:pt x="22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7" name="Google Shape;2577;p42"/>
            <p:cNvSpPr/>
            <p:nvPr/>
          </p:nvSpPr>
          <p:spPr>
            <a:xfrm>
              <a:off x="3807025" y="1215313"/>
              <a:ext cx="25425" cy="45500"/>
            </a:xfrm>
            <a:custGeom>
              <a:avLst/>
              <a:gdLst/>
              <a:ahLst/>
              <a:cxnLst/>
              <a:rect l="l" t="t" r="r" b="b"/>
              <a:pathLst>
                <a:path w="1017" h="1820" extrusionOk="0">
                  <a:moveTo>
                    <a:pt x="553" y="0"/>
                  </a:moveTo>
                  <a:cubicBezTo>
                    <a:pt x="364" y="13"/>
                    <a:pt x="176" y="25"/>
                    <a:pt x="0" y="38"/>
                  </a:cubicBezTo>
                  <a:cubicBezTo>
                    <a:pt x="151" y="502"/>
                    <a:pt x="327" y="1042"/>
                    <a:pt x="427" y="1519"/>
                  </a:cubicBezTo>
                  <a:cubicBezTo>
                    <a:pt x="452" y="1619"/>
                    <a:pt x="477" y="1719"/>
                    <a:pt x="490" y="1820"/>
                  </a:cubicBezTo>
                  <a:lnTo>
                    <a:pt x="753" y="1770"/>
                  </a:lnTo>
                  <a:lnTo>
                    <a:pt x="1017" y="1732"/>
                  </a:lnTo>
                  <a:cubicBezTo>
                    <a:pt x="929" y="1205"/>
                    <a:pt x="741" y="552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8" name="Google Shape;2578;p42"/>
            <p:cNvSpPr/>
            <p:nvPr/>
          </p:nvSpPr>
          <p:spPr>
            <a:xfrm>
              <a:off x="3838700" y="1213738"/>
              <a:ext cx="26700" cy="66850"/>
            </a:xfrm>
            <a:custGeom>
              <a:avLst/>
              <a:gdLst/>
              <a:ahLst/>
              <a:cxnLst/>
              <a:rect l="l" t="t" r="r" b="b"/>
              <a:pathLst>
                <a:path w="1068" h="2674" extrusionOk="0">
                  <a:moveTo>
                    <a:pt x="553" y="0"/>
                  </a:moveTo>
                  <a:cubicBezTo>
                    <a:pt x="365" y="13"/>
                    <a:pt x="189" y="13"/>
                    <a:pt x="1" y="26"/>
                  </a:cubicBezTo>
                  <a:cubicBezTo>
                    <a:pt x="202" y="816"/>
                    <a:pt x="365" y="1632"/>
                    <a:pt x="503" y="2460"/>
                  </a:cubicBezTo>
                  <a:cubicBezTo>
                    <a:pt x="515" y="2535"/>
                    <a:pt x="528" y="2598"/>
                    <a:pt x="540" y="2673"/>
                  </a:cubicBezTo>
                  <a:lnTo>
                    <a:pt x="1067" y="2585"/>
                  </a:lnTo>
                  <a:cubicBezTo>
                    <a:pt x="1067" y="2535"/>
                    <a:pt x="1055" y="2498"/>
                    <a:pt x="1055" y="2460"/>
                  </a:cubicBezTo>
                  <a:cubicBezTo>
                    <a:pt x="917" y="1619"/>
                    <a:pt x="754" y="804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9" name="Google Shape;2579;p42"/>
            <p:cNvSpPr/>
            <p:nvPr/>
          </p:nvSpPr>
          <p:spPr>
            <a:xfrm>
              <a:off x="3888600" y="1213113"/>
              <a:ext cx="59625" cy="109200"/>
            </a:xfrm>
            <a:custGeom>
              <a:avLst/>
              <a:gdLst/>
              <a:ahLst/>
              <a:cxnLst/>
              <a:rect l="l" t="t" r="r" b="b"/>
              <a:pathLst>
                <a:path w="2385" h="4368" extrusionOk="0">
                  <a:moveTo>
                    <a:pt x="0" y="0"/>
                  </a:moveTo>
                  <a:cubicBezTo>
                    <a:pt x="728" y="1280"/>
                    <a:pt x="1330" y="2686"/>
                    <a:pt x="1795" y="4167"/>
                  </a:cubicBezTo>
                  <a:cubicBezTo>
                    <a:pt x="1820" y="4229"/>
                    <a:pt x="1845" y="4305"/>
                    <a:pt x="1870" y="4367"/>
                  </a:cubicBezTo>
                  <a:lnTo>
                    <a:pt x="2334" y="4229"/>
                  </a:lnTo>
                  <a:lnTo>
                    <a:pt x="2384" y="4217"/>
                  </a:lnTo>
                  <a:cubicBezTo>
                    <a:pt x="1920" y="2723"/>
                    <a:pt x="1330" y="1305"/>
                    <a:pt x="61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0" name="Google Shape;2580;p42"/>
            <p:cNvSpPr/>
            <p:nvPr/>
          </p:nvSpPr>
          <p:spPr>
            <a:xfrm>
              <a:off x="3946000" y="1214038"/>
              <a:ext cx="68425" cy="148750"/>
            </a:xfrm>
            <a:custGeom>
              <a:avLst/>
              <a:gdLst/>
              <a:ahLst/>
              <a:cxnLst/>
              <a:rect l="l" t="t" r="r" b="b"/>
              <a:pathLst>
                <a:path w="2737" h="5950" extrusionOk="0">
                  <a:moveTo>
                    <a:pt x="1" y="1"/>
                  </a:moveTo>
                  <a:lnTo>
                    <a:pt x="1" y="1"/>
                  </a:lnTo>
                  <a:cubicBezTo>
                    <a:pt x="829" y="1770"/>
                    <a:pt x="1544" y="3640"/>
                    <a:pt x="2109" y="5585"/>
                  </a:cubicBezTo>
                  <a:cubicBezTo>
                    <a:pt x="2146" y="5711"/>
                    <a:pt x="2184" y="5836"/>
                    <a:pt x="2209" y="5949"/>
                  </a:cubicBezTo>
                  <a:lnTo>
                    <a:pt x="2661" y="5824"/>
                  </a:lnTo>
                  <a:lnTo>
                    <a:pt x="2736" y="5811"/>
                  </a:lnTo>
                  <a:cubicBezTo>
                    <a:pt x="2171" y="3791"/>
                    <a:pt x="1456" y="1858"/>
                    <a:pt x="603" y="39"/>
                  </a:cubicBezTo>
                  <a:cubicBezTo>
                    <a:pt x="402" y="26"/>
                    <a:pt x="201" y="14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1" name="Google Shape;2581;p42"/>
            <p:cNvSpPr/>
            <p:nvPr/>
          </p:nvSpPr>
          <p:spPr>
            <a:xfrm>
              <a:off x="4013450" y="1219388"/>
              <a:ext cx="85675" cy="196400"/>
            </a:xfrm>
            <a:custGeom>
              <a:avLst/>
              <a:gdLst/>
              <a:ahLst/>
              <a:cxnLst/>
              <a:rect l="l" t="t" r="r" b="b"/>
              <a:pathLst>
                <a:path w="3427" h="7856" extrusionOk="0">
                  <a:moveTo>
                    <a:pt x="1" y="0"/>
                  </a:moveTo>
                  <a:lnTo>
                    <a:pt x="1" y="0"/>
                  </a:lnTo>
                  <a:cubicBezTo>
                    <a:pt x="1243" y="2247"/>
                    <a:pt x="2184" y="4744"/>
                    <a:pt x="2799" y="7442"/>
                  </a:cubicBezTo>
                  <a:cubicBezTo>
                    <a:pt x="2824" y="7580"/>
                    <a:pt x="2862" y="7718"/>
                    <a:pt x="2887" y="7856"/>
                  </a:cubicBezTo>
                  <a:lnTo>
                    <a:pt x="3251" y="7781"/>
                  </a:lnTo>
                  <a:lnTo>
                    <a:pt x="3426" y="7743"/>
                  </a:lnTo>
                  <a:cubicBezTo>
                    <a:pt x="2824" y="4970"/>
                    <a:pt x="1895" y="2397"/>
                    <a:pt x="666" y="76"/>
                  </a:cubicBezTo>
                  <a:cubicBezTo>
                    <a:pt x="440" y="50"/>
                    <a:pt x="226" y="25"/>
                    <a:pt x="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2" name="Google Shape;2582;p42"/>
            <p:cNvSpPr/>
            <p:nvPr/>
          </p:nvSpPr>
          <p:spPr>
            <a:xfrm>
              <a:off x="4081225" y="1229413"/>
              <a:ext cx="85975" cy="222150"/>
            </a:xfrm>
            <a:custGeom>
              <a:avLst/>
              <a:gdLst/>
              <a:ahLst/>
              <a:cxnLst/>
              <a:rect l="l" t="t" r="r" b="b"/>
              <a:pathLst>
                <a:path w="3439" h="8886" extrusionOk="0">
                  <a:moveTo>
                    <a:pt x="0" y="1"/>
                  </a:moveTo>
                  <a:lnTo>
                    <a:pt x="0" y="1"/>
                  </a:lnTo>
                  <a:cubicBezTo>
                    <a:pt x="1355" y="2573"/>
                    <a:pt x="2322" y="5460"/>
                    <a:pt x="2861" y="8597"/>
                  </a:cubicBezTo>
                  <a:cubicBezTo>
                    <a:pt x="2874" y="8685"/>
                    <a:pt x="2899" y="8785"/>
                    <a:pt x="2911" y="8885"/>
                  </a:cubicBezTo>
                  <a:lnTo>
                    <a:pt x="3175" y="8848"/>
                  </a:lnTo>
                  <a:lnTo>
                    <a:pt x="3438" y="8798"/>
                  </a:lnTo>
                  <a:cubicBezTo>
                    <a:pt x="2937" y="5648"/>
                    <a:pt x="1995" y="2749"/>
                    <a:pt x="678" y="139"/>
                  </a:cubicBezTo>
                  <a:cubicBezTo>
                    <a:pt x="452" y="89"/>
                    <a:pt x="226" y="51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3" name="Google Shape;2583;p42"/>
            <p:cNvSpPr/>
            <p:nvPr/>
          </p:nvSpPr>
          <p:spPr>
            <a:xfrm>
              <a:off x="4160275" y="1248863"/>
              <a:ext cx="75950" cy="255100"/>
            </a:xfrm>
            <a:custGeom>
              <a:avLst/>
              <a:gdLst/>
              <a:ahLst/>
              <a:cxnLst/>
              <a:rect l="l" t="t" r="r" b="b"/>
              <a:pathLst>
                <a:path w="3038" h="10204" extrusionOk="0">
                  <a:moveTo>
                    <a:pt x="0" y="1"/>
                  </a:moveTo>
                  <a:cubicBezTo>
                    <a:pt x="1331" y="2988"/>
                    <a:pt x="2159" y="6325"/>
                    <a:pt x="2473" y="9940"/>
                  </a:cubicBezTo>
                  <a:cubicBezTo>
                    <a:pt x="2485" y="10027"/>
                    <a:pt x="2485" y="10115"/>
                    <a:pt x="2498" y="10203"/>
                  </a:cubicBezTo>
                  <a:lnTo>
                    <a:pt x="3037" y="10153"/>
                  </a:lnTo>
                  <a:cubicBezTo>
                    <a:pt x="3025" y="10078"/>
                    <a:pt x="3025" y="10015"/>
                    <a:pt x="3012" y="9940"/>
                  </a:cubicBezTo>
                  <a:cubicBezTo>
                    <a:pt x="2711" y="6426"/>
                    <a:pt x="1933" y="3163"/>
                    <a:pt x="678" y="214"/>
                  </a:cubicBezTo>
                  <a:cubicBezTo>
                    <a:pt x="452" y="139"/>
                    <a:pt x="226" y="76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4" name="Google Shape;2584;p42"/>
            <p:cNvSpPr/>
            <p:nvPr/>
          </p:nvSpPr>
          <p:spPr>
            <a:xfrm>
              <a:off x="4239650" y="1278688"/>
              <a:ext cx="66525" cy="271375"/>
            </a:xfrm>
            <a:custGeom>
              <a:avLst/>
              <a:gdLst/>
              <a:ahLst/>
              <a:cxnLst/>
              <a:rect l="l" t="t" r="r" b="b"/>
              <a:pathLst>
                <a:path w="2661" h="10855" extrusionOk="0">
                  <a:moveTo>
                    <a:pt x="0" y="0"/>
                  </a:moveTo>
                  <a:lnTo>
                    <a:pt x="0" y="0"/>
                  </a:lnTo>
                  <a:cubicBezTo>
                    <a:pt x="1017" y="3376"/>
                    <a:pt x="1719" y="6977"/>
                    <a:pt x="2108" y="10717"/>
                  </a:cubicBezTo>
                  <a:cubicBezTo>
                    <a:pt x="2108" y="10767"/>
                    <a:pt x="2121" y="10817"/>
                    <a:pt x="2121" y="10855"/>
                  </a:cubicBezTo>
                  <a:lnTo>
                    <a:pt x="2598" y="10817"/>
                  </a:lnTo>
                  <a:lnTo>
                    <a:pt x="2661" y="10805"/>
                  </a:lnTo>
                  <a:cubicBezTo>
                    <a:pt x="2297" y="7153"/>
                    <a:pt x="1619" y="3627"/>
                    <a:pt x="640" y="301"/>
                  </a:cubicBezTo>
                  <a:cubicBezTo>
                    <a:pt x="427" y="201"/>
                    <a:pt x="214" y="100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5" name="Google Shape;2585;p42"/>
            <p:cNvSpPr/>
            <p:nvPr/>
          </p:nvSpPr>
          <p:spPr>
            <a:xfrm>
              <a:off x="4299250" y="1310038"/>
              <a:ext cx="75000" cy="294000"/>
            </a:xfrm>
            <a:custGeom>
              <a:avLst/>
              <a:gdLst/>
              <a:ahLst/>
              <a:cxnLst/>
              <a:rect l="l" t="t" r="r" b="b"/>
              <a:pathLst>
                <a:path w="3000" h="11760" extrusionOk="0">
                  <a:moveTo>
                    <a:pt x="1" y="1"/>
                  </a:moveTo>
                  <a:lnTo>
                    <a:pt x="1" y="1"/>
                  </a:lnTo>
                  <a:cubicBezTo>
                    <a:pt x="1306" y="3464"/>
                    <a:pt x="2372" y="7129"/>
                    <a:pt x="2448" y="11282"/>
                  </a:cubicBezTo>
                  <a:cubicBezTo>
                    <a:pt x="2460" y="11445"/>
                    <a:pt x="2460" y="11596"/>
                    <a:pt x="2460" y="11759"/>
                  </a:cubicBezTo>
                  <a:lnTo>
                    <a:pt x="3000" y="11759"/>
                  </a:lnTo>
                  <a:cubicBezTo>
                    <a:pt x="3000" y="7580"/>
                    <a:pt x="2008" y="3929"/>
                    <a:pt x="753" y="465"/>
                  </a:cubicBezTo>
                  <a:cubicBezTo>
                    <a:pt x="503" y="302"/>
                    <a:pt x="264" y="151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6" name="Google Shape;2586;p42"/>
            <p:cNvSpPr/>
            <p:nvPr/>
          </p:nvSpPr>
          <p:spPr>
            <a:xfrm>
              <a:off x="4355100" y="1348638"/>
              <a:ext cx="82225" cy="306225"/>
            </a:xfrm>
            <a:custGeom>
              <a:avLst/>
              <a:gdLst/>
              <a:ahLst/>
              <a:cxnLst/>
              <a:rect l="l" t="t" r="r" b="b"/>
              <a:pathLst>
                <a:path w="3289" h="12249" extrusionOk="0">
                  <a:moveTo>
                    <a:pt x="0" y="0"/>
                  </a:moveTo>
                  <a:cubicBezTo>
                    <a:pt x="1393" y="3690"/>
                    <a:pt x="2309" y="7718"/>
                    <a:pt x="2723" y="11985"/>
                  </a:cubicBezTo>
                  <a:cubicBezTo>
                    <a:pt x="2736" y="12072"/>
                    <a:pt x="2736" y="12160"/>
                    <a:pt x="2748" y="12248"/>
                  </a:cubicBezTo>
                  <a:lnTo>
                    <a:pt x="3175" y="12210"/>
                  </a:lnTo>
                  <a:lnTo>
                    <a:pt x="3288" y="12198"/>
                  </a:lnTo>
                  <a:cubicBezTo>
                    <a:pt x="2912" y="8132"/>
                    <a:pt x="2096" y="4267"/>
                    <a:pt x="828" y="703"/>
                  </a:cubicBezTo>
                  <a:cubicBezTo>
                    <a:pt x="565" y="465"/>
                    <a:pt x="289" y="226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7" name="Google Shape;2587;p42"/>
            <p:cNvSpPr/>
            <p:nvPr/>
          </p:nvSpPr>
          <p:spPr>
            <a:xfrm>
              <a:off x="4426625" y="1417963"/>
              <a:ext cx="50225" cy="267625"/>
            </a:xfrm>
            <a:custGeom>
              <a:avLst/>
              <a:gdLst/>
              <a:ahLst/>
              <a:cxnLst/>
              <a:rect l="l" t="t" r="r" b="b"/>
              <a:pathLst>
                <a:path w="2009" h="10705" extrusionOk="0">
                  <a:moveTo>
                    <a:pt x="0" y="1"/>
                  </a:moveTo>
                  <a:lnTo>
                    <a:pt x="0" y="1"/>
                  </a:lnTo>
                  <a:cubicBezTo>
                    <a:pt x="904" y="3276"/>
                    <a:pt x="1393" y="6802"/>
                    <a:pt x="1456" y="10517"/>
                  </a:cubicBezTo>
                  <a:cubicBezTo>
                    <a:pt x="1469" y="10579"/>
                    <a:pt x="1469" y="10642"/>
                    <a:pt x="1469" y="10705"/>
                  </a:cubicBezTo>
                  <a:lnTo>
                    <a:pt x="2008" y="10705"/>
                  </a:lnTo>
                  <a:cubicBezTo>
                    <a:pt x="1958" y="7317"/>
                    <a:pt x="1569" y="4092"/>
                    <a:pt x="829" y="1055"/>
                  </a:cubicBezTo>
                  <a:cubicBezTo>
                    <a:pt x="565" y="703"/>
                    <a:pt x="276" y="352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8" name="Google Shape;2588;p42"/>
            <p:cNvSpPr/>
            <p:nvPr/>
          </p:nvSpPr>
          <p:spPr>
            <a:xfrm>
              <a:off x="4473375" y="1483213"/>
              <a:ext cx="51475" cy="242850"/>
            </a:xfrm>
            <a:custGeom>
              <a:avLst/>
              <a:gdLst/>
              <a:ahLst/>
              <a:cxnLst/>
              <a:rect l="l" t="t" r="r" b="b"/>
              <a:pathLst>
                <a:path w="2059" h="9714" extrusionOk="0">
                  <a:moveTo>
                    <a:pt x="0" y="1"/>
                  </a:moveTo>
                  <a:lnTo>
                    <a:pt x="0" y="1"/>
                  </a:lnTo>
                  <a:cubicBezTo>
                    <a:pt x="816" y="2774"/>
                    <a:pt x="1569" y="5861"/>
                    <a:pt x="1217" y="9287"/>
                  </a:cubicBezTo>
                  <a:cubicBezTo>
                    <a:pt x="1205" y="9412"/>
                    <a:pt x="1192" y="9525"/>
                    <a:pt x="1180" y="9651"/>
                  </a:cubicBezTo>
                  <a:lnTo>
                    <a:pt x="1657" y="9701"/>
                  </a:lnTo>
                  <a:lnTo>
                    <a:pt x="1707" y="9714"/>
                  </a:lnTo>
                  <a:cubicBezTo>
                    <a:pt x="2058" y="6991"/>
                    <a:pt x="1707" y="4493"/>
                    <a:pt x="1155" y="2197"/>
                  </a:cubicBezTo>
                  <a:cubicBezTo>
                    <a:pt x="803" y="1431"/>
                    <a:pt x="414" y="704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9" name="Google Shape;2589;p42"/>
            <p:cNvSpPr/>
            <p:nvPr/>
          </p:nvSpPr>
          <p:spPr>
            <a:xfrm>
              <a:off x="4556825" y="12686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8" y="0"/>
                    <a:pt x="0" y="151"/>
                    <a:pt x="0" y="327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90" y="640"/>
                    <a:pt x="640" y="502"/>
                    <a:pt x="640" y="327"/>
                  </a:cubicBezTo>
                  <a:cubicBezTo>
                    <a:pt x="640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0" name="Google Shape;2590;p42"/>
            <p:cNvSpPr/>
            <p:nvPr/>
          </p:nvSpPr>
          <p:spPr>
            <a:xfrm>
              <a:off x="4398375" y="12523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5" y="1"/>
                  </a:moveTo>
                  <a:cubicBezTo>
                    <a:pt x="139" y="1"/>
                    <a:pt x="1" y="139"/>
                    <a:pt x="1" y="315"/>
                  </a:cubicBezTo>
                  <a:cubicBezTo>
                    <a:pt x="1" y="490"/>
                    <a:pt x="139" y="641"/>
                    <a:pt x="315" y="641"/>
                  </a:cubicBezTo>
                  <a:cubicBezTo>
                    <a:pt x="490" y="641"/>
                    <a:pt x="641" y="490"/>
                    <a:pt x="641" y="315"/>
                  </a:cubicBezTo>
                  <a:cubicBezTo>
                    <a:pt x="641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1" name="Google Shape;2591;p42"/>
            <p:cNvSpPr/>
            <p:nvPr/>
          </p:nvSpPr>
          <p:spPr>
            <a:xfrm>
              <a:off x="4304575" y="1138438"/>
              <a:ext cx="16025" cy="15725"/>
            </a:xfrm>
            <a:custGeom>
              <a:avLst/>
              <a:gdLst/>
              <a:ahLst/>
              <a:cxnLst/>
              <a:rect l="l" t="t" r="r" b="b"/>
              <a:pathLst>
                <a:path w="641" h="629" extrusionOk="0">
                  <a:moveTo>
                    <a:pt x="327" y="1"/>
                  </a:moveTo>
                  <a:cubicBezTo>
                    <a:pt x="151" y="1"/>
                    <a:pt x="1" y="139"/>
                    <a:pt x="1" y="314"/>
                  </a:cubicBezTo>
                  <a:cubicBezTo>
                    <a:pt x="1" y="490"/>
                    <a:pt x="151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9"/>
                    <a:pt x="503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2" name="Google Shape;2592;p42"/>
            <p:cNvSpPr/>
            <p:nvPr/>
          </p:nvSpPr>
          <p:spPr>
            <a:xfrm>
              <a:off x="4401525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7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3" name="Google Shape;2593;p42"/>
            <p:cNvSpPr/>
            <p:nvPr/>
          </p:nvSpPr>
          <p:spPr>
            <a:xfrm>
              <a:off x="4343800" y="9586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4" name="Google Shape;2594;p42"/>
            <p:cNvSpPr/>
            <p:nvPr/>
          </p:nvSpPr>
          <p:spPr>
            <a:xfrm>
              <a:off x="4122300" y="1492313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2" y="1"/>
                  </a:moveTo>
                  <a:cubicBezTo>
                    <a:pt x="76" y="1"/>
                    <a:pt x="1" y="64"/>
                    <a:pt x="1" y="151"/>
                  </a:cubicBezTo>
                  <a:cubicBezTo>
                    <a:pt x="1" y="227"/>
                    <a:pt x="76" y="302"/>
                    <a:pt x="152" y="302"/>
                  </a:cubicBezTo>
                  <a:cubicBezTo>
                    <a:pt x="239" y="302"/>
                    <a:pt x="315" y="227"/>
                    <a:pt x="315" y="151"/>
                  </a:cubicBezTo>
                  <a:cubicBezTo>
                    <a:pt x="315" y="64"/>
                    <a:pt x="239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5" name="Google Shape;2595;p42"/>
            <p:cNvSpPr/>
            <p:nvPr/>
          </p:nvSpPr>
          <p:spPr>
            <a:xfrm>
              <a:off x="4308350" y="14747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75"/>
                    <a:pt x="0" y="151"/>
                  </a:cubicBezTo>
                  <a:cubicBezTo>
                    <a:pt x="0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6" name="Google Shape;2596;p42"/>
            <p:cNvSpPr/>
            <p:nvPr/>
          </p:nvSpPr>
          <p:spPr>
            <a:xfrm>
              <a:off x="4501925" y="1619388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26"/>
                    <a:pt x="63" y="301"/>
                    <a:pt x="151" y="301"/>
                  </a:cubicBezTo>
                  <a:cubicBezTo>
                    <a:pt x="239" y="301"/>
                    <a:pt x="301" y="226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7" name="Google Shape;2597;p42"/>
            <p:cNvSpPr/>
            <p:nvPr/>
          </p:nvSpPr>
          <p:spPr>
            <a:xfrm>
              <a:off x="4417525" y="169623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64"/>
                  </a:cubicBezTo>
                  <a:cubicBezTo>
                    <a:pt x="0" y="239"/>
                    <a:pt x="63" y="314"/>
                    <a:pt x="151" y="314"/>
                  </a:cubicBezTo>
                  <a:cubicBezTo>
                    <a:pt x="239" y="314"/>
                    <a:pt x="302" y="239"/>
                    <a:pt x="302" y="164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8" name="Google Shape;2598;p42"/>
            <p:cNvSpPr/>
            <p:nvPr/>
          </p:nvSpPr>
          <p:spPr>
            <a:xfrm>
              <a:off x="4564025" y="17059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9" name="Google Shape;2599;p42"/>
            <p:cNvSpPr/>
            <p:nvPr/>
          </p:nvSpPr>
          <p:spPr>
            <a:xfrm>
              <a:off x="4570925" y="824713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202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302"/>
                    <a:pt x="89" y="377"/>
                    <a:pt x="202" y="377"/>
                  </a:cubicBezTo>
                  <a:cubicBezTo>
                    <a:pt x="302" y="377"/>
                    <a:pt x="390" y="302"/>
                    <a:pt x="390" y="189"/>
                  </a:cubicBezTo>
                  <a:cubicBezTo>
                    <a:pt x="390" y="76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0" name="Google Shape;2600;p42"/>
            <p:cNvSpPr/>
            <p:nvPr/>
          </p:nvSpPr>
          <p:spPr>
            <a:xfrm>
              <a:off x="4477125" y="11368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9" y="1"/>
                    <a:pt x="1" y="89"/>
                    <a:pt x="1" y="189"/>
                  </a:cubicBezTo>
                  <a:cubicBezTo>
                    <a:pt x="1" y="302"/>
                    <a:pt x="89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1" name="Google Shape;2601;p42"/>
            <p:cNvSpPr/>
            <p:nvPr/>
          </p:nvSpPr>
          <p:spPr>
            <a:xfrm>
              <a:off x="4463650" y="14094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2" name="Google Shape;2602;p42"/>
            <p:cNvSpPr/>
            <p:nvPr/>
          </p:nvSpPr>
          <p:spPr>
            <a:xfrm>
              <a:off x="4567800" y="9555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3" name="Google Shape;2603;p42"/>
            <p:cNvSpPr/>
            <p:nvPr/>
          </p:nvSpPr>
          <p:spPr>
            <a:xfrm>
              <a:off x="3987400" y="15691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188"/>
                  </a:cubicBezTo>
                  <a:cubicBezTo>
                    <a:pt x="1" y="301"/>
                    <a:pt x="89" y="389"/>
                    <a:pt x="202" y="389"/>
                  </a:cubicBezTo>
                  <a:cubicBezTo>
                    <a:pt x="302" y="389"/>
                    <a:pt x="390" y="301"/>
                    <a:pt x="390" y="188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4" name="Google Shape;2604;p42"/>
            <p:cNvSpPr/>
            <p:nvPr/>
          </p:nvSpPr>
          <p:spPr>
            <a:xfrm>
              <a:off x="4185050" y="12984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8"/>
                    <a:pt x="1" y="189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8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5" name="Google Shape;2605;p42"/>
            <p:cNvSpPr/>
            <p:nvPr/>
          </p:nvSpPr>
          <p:spPr>
            <a:xfrm>
              <a:off x="4346000" y="757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202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6" name="Google Shape;2606;p42"/>
            <p:cNvSpPr/>
            <p:nvPr/>
          </p:nvSpPr>
          <p:spPr>
            <a:xfrm>
              <a:off x="4244675" y="16306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7" name="Google Shape;2607;p42"/>
            <p:cNvSpPr/>
            <p:nvPr/>
          </p:nvSpPr>
          <p:spPr>
            <a:xfrm>
              <a:off x="3750875" y="1466288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1" y="0"/>
                  </a:moveTo>
                  <a:cubicBezTo>
                    <a:pt x="88" y="0"/>
                    <a:pt x="0" y="76"/>
                    <a:pt x="0" y="188"/>
                  </a:cubicBezTo>
                  <a:cubicBezTo>
                    <a:pt x="0" y="289"/>
                    <a:pt x="88" y="377"/>
                    <a:pt x="201" y="377"/>
                  </a:cubicBezTo>
                  <a:cubicBezTo>
                    <a:pt x="301" y="377"/>
                    <a:pt x="389" y="289"/>
                    <a:pt x="389" y="188"/>
                  </a:cubicBezTo>
                  <a:cubicBezTo>
                    <a:pt x="389" y="76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8" name="Google Shape;2608;p42"/>
            <p:cNvSpPr/>
            <p:nvPr/>
          </p:nvSpPr>
          <p:spPr>
            <a:xfrm>
              <a:off x="4023175" y="13360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1" y="88"/>
                    <a:pt x="1" y="189"/>
                  </a:cubicBezTo>
                  <a:cubicBezTo>
                    <a:pt x="1" y="302"/>
                    <a:pt x="88" y="389"/>
                    <a:pt x="201" y="389"/>
                  </a:cubicBezTo>
                  <a:cubicBezTo>
                    <a:pt x="302" y="389"/>
                    <a:pt x="390" y="302"/>
                    <a:pt x="390" y="189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9" name="Google Shape;2609;p42"/>
            <p:cNvSpPr/>
            <p:nvPr/>
          </p:nvSpPr>
          <p:spPr>
            <a:xfrm>
              <a:off x="39033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9"/>
                    <a:pt x="1" y="202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0" name="Google Shape;2610;p42"/>
            <p:cNvSpPr/>
            <p:nvPr/>
          </p:nvSpPr>
          <p:spPr>
            <a:xfrm>
              <a:off x="4363575" y="981888"/>
              <a:ext cx="408475" cy="827000"/>
            </a:xfrm>
            <a:custGeom>
              <a:avLst/>
              <a:gdLst/>
              <a:ahLst/>
              <a:cxnLst/>
              <a:rect l="l" t="t" r="r" b="b"/>
              <a:pathLst>
                <a:path w="16339" h="33080" extrusionOk="0">
                  <a:moveTo>
                    <a:pt x="13164" y="1"/>
                  </a:moveTo>
                  <a:cubicBezTo>
                    <a:pt x="7831" y="4217"/>
                    <a:pt x="3551" y="9337"/>
                    <a:pt x="1769" y="15172"/>
                  </a:cubicBezTo>
                  <a:cubicBezTo>
                    <a:pt x="0" y="21020"/>
                    <a:pt x="916" y="27621"/>
                    <a:pt x="5220" y="33080"/>
                  </a:cubicBezTo>
                  <a:cubicBezTo>
                    <a:pt x="8395" y="30156"/>
                    <a:pt x="13628" y="23492"/>
                    <a:pt x="14431" y="20669"/>
                  </a:cubicBezTo>
                  <a:cubicBezTo>
                    <a:pt x="16339" y="14043"/>
                    <a:pt x="16050" y="6677"/>
                    <a:pt x="13164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1" name="Google Shape;2611;p42"/>
            <p:cNvSpPr/>
            <p:nvPr/>
          </p:nvSpPr>
          <p:spPr>
            <a:xfrm>
              <a:off x="4489675" y="980338"/>
              <a:ext cx="207075" cy="828875"/>
            </a:xfrm>
            <a:custGeom>
              <a:avLst/>
              <a:gdLst/>
              <a:ahLst/>
              <a:cxnLst/>
              <a:rect l="l" t="t" r="r" b="b"/>
              <a:pathLst>
                <a:path w="8283" h="33155" extrusionOk="0">
                  <a:moveTo>
                    <a:pt x="7944" y="0"/>
                  </a:moveTo>
                  <a:cubicBezTo>
                    <a:pt x="7881" y="188"/>
                    <a:pt x="678" y="18623"/>
                    <a:pt x="1" y="33142"/>
                  </a:cubicBezTo>
                  <a:lnTo>
                    <a:pt x="365" y="33154"/>
                  </a:lnTo>
                  <a:cubicBezTo>
                    <a:pt x="1030" y="18698"/>
                    <a:pt x="8208" y="314"/>
                    <a:pt x="8283" y="138"/>
                  </a:cubicBezTo>
                  <a:lnTo>
                    <a:pt x="7944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2" name="Google Shape;2612;p42"/>
            <p:cNvSpPr/>
            <p:nvPr/>
          </p:nvSpPr>
          <p:spPr>
            <a:xfrm>
              <a:off x="4649675" y="1033963"/>
              <a:ext cx="66225" cy="61200"/>
            </a:xfrm>
            <a:custGeom>
              <a:avLst/>
              <a:gdLst/>
              <a:ahLst/>
              <a:cxnLst/>
              <a:rect l="l" t="t" r="r" b="b"/>
              <a:pathLst>
                <a:path w="2649" h="2448" extrusionOk="0">
                  <a:moveTo>
                    <a:pt x="2523" y="1"/>
                  </a:moveTo>
                  <a:cubicBezTo>
                    <a:pt x="2360" y="139"/>
                    <a:pt x="2197" y="277"/>
                    <a:pt x="2034" y="403"/>
                  </a:cubicBezTo>
                  <a:cubicBezTo>
                    <a:pt x="1456" y="879"/>
                    <a:pt x="942" y="1293"/>
                    <a:pt x="377" y="1821"/>
                  </a:cubicBezTo>
                  <a:cubicBezTo>
                    <a:pt x="402" y="1858"/>
                    <a:pt x="427" y="1908"/>
                    <a:pt x="452" y="1946"/>
                  </a:cubicBezTo>
                  <a:lnTo>
                    <a:pt x="139" y="2134"/>
                  </a:lnTo>
                  <a:cubicBezTo>
                    <a:pt x="126" y="2109"/>
                    <a:pt x="126" y="2097"/>
                    <a:pt x="114" y="2084"/>
                  </a:cubicBezTo>
                  <a:cubicBezTo>
                    <a:pt x="76" y="2122"/>
                    <a:pt x="38" y="2159"/>
                    <a:pt x="1" y="2197"/>
                  </a:cubicBezTo>
                  <a:lnTo>
                    <a:pt x="252" y="2448"/>
                  </a:lnTo>
                  <a:cubicBezTo>
                    <a:pt x="967" y="1745"/>
                    <a:pt x="1544" y="1281"/>
                    <a:pt x="2272" y="679"/>
                  </a:cubicBezTo>
                  <a:cubicBezTo>
                    <a:pt x="2385" y="578"/>
                    <a:pt x="2523" y="478"/>
                    <a:pt x="2648" y="365"/>
                  </a:cubicBezTo>
                  <a:cubicBezTo>
                    <a:pt x="2611" y="239"/>
                    <a:pt x="2561" y="126"/>
                    <a:pt x="25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3" name="Google Shape;2613;p42"/>
            <p:cNvSpPr/>
            <p:nvPr/>
          </p:nvSpPr>
          <p:spPr>
            <a:xfrm>
              <a:off x="4624575" y="1073188"/>
              <a:ext cx="103250" cy="96350"/>
            </a:xfrm>
            <a:custGeom>
              <a:avLst/>
              <a:gdLst/>
              <a:ahLst/>
              <a:cxnLst/>
              <a:rect l="l" t="t" r="r" b="b"/>
              <a:pathLst>
                <a:path w="4130" h="3854" extrusionOk="0">
                  <a:moveTo>
                    <a:pt x="4029" y="1"/>
                  </a:moveTo>
                  <a:cubicBezTo>
                    <a:pt x="2473" y="1142"/>
                    <a:pt x="1381" y="2109"/>
                    <a:pt x="277" y="3301"/>
                  </a:cubicBezTo>
                  <a:cubicBezTo>
                    <a:pt x="302" y="3351"/>
                    <a:pt x="314" y="3389"/>
                    <a:pt x="340" y="3439"/>
                  </a:cubicBezTo>
                  <a:lnTo>
                    <a:pt x="51" y="3552"/>
                  </a:lnTo>
                  <a:cubicBezTo>
                    <a:pt x="38" y="3577"/>
                    <a:pt x="26" y="3590"/>
                    <a:pt x="1" y="3615"/>
                  </a:cubicBezTo>
                  <a:lnTo>
                    <a:pt x="277" y="3853"/>
                  </a:lnTo>
                  <a:cubicBezTo>
                    <a:pt x="1419" y="2573"/>
                    <a:pt x="2523" y="1569"/>
                    <a:pt x="4129" y="377"/>
                  </a:cubicBezTo>
                  <a:cubicBezTo>
                    <a:pt x="4092" y="252"/>
                    <a:pt x="4054" y="126"/>
                    <a:pt x="402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4" name="Google Shape;2614;p42"/>
            <p:cNvSpPr/>
            <p:nvPr/>
          </p:nvSpPr>
          <p:spPr>
            <a:xfrm>
              <a:off x="4606375" y="1114913"/>
              <a:ext cx="131475" cy="117350"/>
            </a:xfrm>
            <a:custGeom>
              <a:avLst/>
              <a:gdLst/>
              <a:ahLst/>
              <a:cxnLst/>
              <a:rect l="l" t="t" r="r" b="b"/>
              <a:pathLst>
                <a:path w="5259" h="4694" extrusionOk="0">
                  <a:moveTo>
                    <a:pt x="5184" y="1"/>
                  </a:moveTo>
                  <a:cubicBezTo>
                    <a:pt x="3326" y="1230"/>
                    <a:pt x="1657" y="2623"/>
                    <a:pt x="214" y="4142"/>
                  </a:cubicBezTo>
                  <a:cubicBezTo>
                    <a:pt x="252" y="4217"/>
                    <a:pt x="290" y="4305"/>
                    <a:pt x="327" y="4393"/>
                  </a:cubicBezTo>
                  <a:lnTo>
                    <a:pt x="1" y="4531"/>
                  </a:lnTo>
                  <a:lnTo>
                    <a:pt x="177" y="4694"/>
                  </a:lnTo>
                  <a:cubicBezTo>
                    <a:pt x="1645" y="3113"/>
                    <a:pt x="3351" y="1657"/>
                    <a:pt x="5259" y="377"/>
                  </a:cubicBezTo>
                  <a:cubicBezTo>
                    <a:pt x="5234" y="252"/>
                    <a:pt x="5209" y="126"/>
                    <a:pt x="518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5" name="Google Shape;2615;p42"/>
            <p:cNvSpPr/>
            <p:nvPr/>
          </p:nvSpPr>
          <p:spPr>
            <a:xfrm>
              <a:off x="4604200" y="1225338"/>
              <a:ext cx="1900" cy="2550"/>
            </a:xfrm>
            <a:custGeom>
              <a:avLst/>
              <a:gdLst/>
              <a:ahLst/>
              <a:cxnLst/>
              <a:rect l="l" t="t" r="r" b="b"/>
              <a:pathLst>
                <a:path w="76" h="102" extrusionOk="0">
                  <a:moveTo>
                    <a:pt x="25" y="1"/>
                  </a:moveTo>
                  <a:cubicBezTo>
                    <a:pt x="13" y="13"/>
                    <a:pt x="13" y="26"/>
                    <a:pt x="0" y="38"/>
                  </a:cubicBezTo>
                  <a:lnTo>
                    <a:pt x="75" y="101"/>
                  </a:lnTo>
                  <a:cubicBezTo>
                    <a:pt x="63" y="76"/>
                    <a:pt x="38" y="38"/>
                    <a:pt x="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6" name="Google Shape;2616;p42"/>
            <p:cNvSpPr/>
            <p:nvPr/>
          </p:nvSpPr>
          <p:spPr>
            <a:xfrm>
              <a:off x="4586000" y="1172313"/>
              <a:ext cx="161900" cy="142475"/>
            </a:xfrm>
            <a:custGeom>
              <a:avLst/>
              <a:gdLst/>
              <a:ahLst/>
              <a:cxnLst/>
              <a:rect l="l" t="t" r="r" b="b"/>
              <a:pathLst>
                <a:path w="6476" h="5699" extrusionOk="0">
                  <a:moveTo>
                    <a:pt x="6425" y="1"/>
                  </a:moveTo>
                  <a:cubicBezTo>
                    <a:pt x="3966" y="1469"/>
                    <a:pt x="1832" y="3213"/>
                    <a:pt x="88" y="5196"/>
                  </a:cubicBezTo>
                  <a:cubicBezTo>
                    <a:pt x="126" y="5284"/>
                    <a:pt x="176" y="5384"/>
                    <a:pt x="226" y="5472"/>
                  </a:cubicBezTo>
                  <a:lnTo>
                    <a:pt x="0" y="5598"/>
                  </a:lnTo>
                  <a:lnTo>
                    <a:pt x="126" y="5698"/>
                  </a:lnTo>
                  <a:cubicBezTo>
                    <a:pt x="1857" y="3665"/>
                    <a:pt x="3991" y="1883"/>
                    <a:pt x="6475" y="390"/>
                  </a:cubicBezTo>
                  <a:cubicBezTo>
                    <a:pt x="6450" y="252"/>
                    <a:pt x="6438" y="126"/>
                    <a:pt x="64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7" name="Google Shape;2617;p42"/>
            <p:cNvSpPr/>
            <p:nvPr/>
          </p:nvSpPr>
          <p:spPr>
            <a:xfrm>
              <a:off x="4565275" y="1226588"/>
              <a:ext cx="187950" cy="152200"/>
            </a:xfrm>
            <a:custGeom>
              <a:avLst/>
              <a:gdLst/>
              <a:ahLst/>
              <a:cxnLst/>
              <a:rect l="l" t="t" r="r" b="b"/>
              <a:pathLst>
                <a:path w="7518" h="6088" extrusionOk="0">
                  <a:moveTo>
                    <a:pt x="7493" y="1"/>
                  </a:moveTo>
                  <a:cubicBezTo>
                    <a:pt x="4619" y="1959"/>
                    <a:pt x="2122" y="3866"/>
                    <a:pt x="51" y="5673"/>
                  </a:cubicBezTo>
                  <a:cubicBezTo>
                    <a:pt x="89" y="5736"/>
                    <a:pt x="126" y="5798"/>
                    <a:pt x="164" y="5861"/>
                  </a:cubicBezTo>
                  <a:lnTo>
                    <a:pt x="1" y="5949"/>
                  </a:lnTo>
                  <a:lnTo>
                    <a:pt x="126" y="6087"/>
                  </a:lnTo>
                  <a:cubicBezTo>
                    <a:pt x="2172" y="4280"/>
                    <a:pt x="4657" y="2385"/>
                    <a:pt x="7518" y="428"/>
                  </a:cubicBezTo>
                  <a:cubicBezTo>
                    <a:pt x="7505" y="290"/>
                    <a:pt x="7505" y="152"/>
                    <a:pt x="749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8" name="Google Shape;2618;p42"/>
            <p:cNvSpPr/>
            <p:nvPr/>
          </p:nvSpPr>
          <p:spPr>
            <a:xfrm>
              <a:off x="4544575" y="1278988"/>
              <a:ext cx="210225" cy="179800"/>
            </a:xfrm>
            <a:custGeom>
              <a:avLst/>
              <a:gdLst/>
              <a:ahLst/>
              <a:cxnLst/>
              <a:rect l="l" t="t" r="r" b="b"/>
              <a:pathLst>
                <a:path w="8409" h="7192" extrusionOk="0">
                  <a:moveTo>
                    <a:pt x="8396" y="1"/>
                  </a:moveTo>
                  <a:cubicBezTo>
                    <a:pt x="5447" y="2008"/>
                    <a:pt x="2749" y="4217"/>
                    <a:pt x="340" y="6601"/>
                  </a:cubicBezTo>
                  <a:cubicBezTo>
                    <a:pt x="377" y="6651"/>
                    <a:pt x="402" y="6702"/>
                    <a:pt x="440" y="6752"/>
                  </a:cubicBezTo>
                  <a:lnTo>
                    <a:pt x="151" y="6965"/>
                  </a:lnTo>
                  <a:cubicBezTo>
                    <a:pt x="126" y="6928"/>
                    <a:pt x="101" y="6890"/>
                    <a:pt x="76" y="6865"/>
                  </a:cubicBezTo>
                  <a:cubicBezTo>
                    <a:pt x="51" y="6890"/>
                    <a:pt x="26" y="6915"/>
                    <a:pt x="1" y="6940"/>
                  </a:cubicBezTo>
                  <a:lnTo>
                    <a:pt x="264" y="7191"/>
                  </a:lnTo>
                  <a:cubicBezTo>
                    <a:pt x="2674" y="4744"/>
                    <a:pt x="5409" y="2485"/>
                    <a:pt x="8396" y="440"/>
                  </a:cubicBezTo>
                  <a:cubicBezTo>
                    <a:pt x="8408" y="302"/>
                    <a:pt x="8396" y="151"/>
                    <a:pt x="839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9" name="Google Shape;2619;p42"/>
            <p:cNvSpPr/>
            <p:nvPr/>
          </p:nvSpPr>
          <p:spPr>
            <a:xfrm>
              <a:off x="4529200" y="1351763"/>
              <a:ext cx="222450" cy="178850"/>
            </a:xfrm>
            <a:custGeom>
              <a:avLst/>
              <a:gdLst/>
              <a:ahLst/>
              <a:cxnLst/>
              <a:rect l="l" t="t" r="r" b="b"/>
              <a:pathLst>
                <a:path w="8898" h="7154" extrusionOk="0">
                  <a:moveTo>
                    <a:pt x="8898" y="1"/>
                  </a:moveTo>
                  <a:cubicBezTo>
                    <a:pt x="7041" y="1356"/>
                    <a:pt x="5133" y="2849"/>
                    <a:pt x="3289" y="4305"/>
                  </a:cubicBezTo>
                  <a:cubicBezTo>
                    <a:pt x="2297" y="5083"/>
                    <a:pt x="1293" y="5874"/>
                    <a:pt x="302" y="6639"/>
                  </a:cubicBezTo>
                  <a:cubicBezTo>
                    <a:pt x="315" y="6664"/>
                    <a:pt x="340" y="6689"/>
                    <a:pt x="352" y="6715"/>
                  </a:cubicBezTo>
                  <a:lnTo>
                    <a:pt x="51" y="6915"/>
                  </a:lnTo>
                  <a:cubicBezTo>
                    <a:pt x="39" y="6890"/>
                    <a:pt x="26" y="6878"/>
                    <a:pt x="13" y="6853"/>
                  </a:cubicBezTo>
                  <a:cubicBezTo>
                    <a:pt x="13" y="6853"/>
                    <a:pt x="1" y="6865"/>
                    <a:pt x="1" y="6865"/>
                  </a:cubicBezTo>
                  <a:lnTo>
                    <a:pt x="227" y="7154"/>
                  </a:lnTo>
                  <a:cubicBezTo>
                    <a:pt x="1306" y="6326"/>
                    <a:pt x="2423" y="5447"/>
                    <a:pt x="3502" y="4594"/>
                  </a:cubicBezTo>
                  <a:cubicBezTo>
                    <a:pt x="5271" y="3201"/>
                    <a:pt x="7078" y="1783"/>
                    <a:pt x="8848" y="490"/>
                  </a:cubicBezTo>
                  <a:cubicBezTo>
                    <a:pt x="8873" y="327"/>
                    <a:pt x="8885" y="164"/>
                    <a:pt x="889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0" name="Google Shape;2620;p42"/>
            <p:cNvSpPr/>
            <p:nvPr/>
          </p:nvSpPr>
          <p:spPr>
            <a:xfrm>
              <a:off x="4519475" y="1420163"/>
              <a:ext cx="223100" cy="174775"/>
            </a:xfrm>
            <a:custGeom>
              <a:avLst/>
              <a:gdLst/>
              <a:ahLst/>
              <a:cxnLst/>
              <a:rect l="l" t="t" r="r" b="b"/>
              <a:pathLst>
                <a:path w="8924" h="6991" extrusionOk="0">
                  <a:moveTo>
                    <a:pt x="8923" y="1"/>
                  </a:moveTo>
                  <a:lnTo>
                    <a:pt x="8923" y="1"/>
                  </a:lnTo>
                  <a:cubicBezTo>
                    <a:pt x="5698" y="2033"/>
                    <a:pt x="2711" y="4280"/>
                    <a:pt x="1" y="6702"/>
                  </a:cubicBezTo>
                  <a:cubicBezTo>
                    <a:pt x="76" y="6802"/>
                    <a:pt x="151" y="6890"/>
                    <a:pt x="227" y="6990"/>
                  </a:cubicBezTo>
                  <a:cubicBezTo>
                    <a:pt x="2837" y="4644"/>
                    <a:pt x="5736" y="2460"/>
                    <a:pt x="8835" y="490"/>
                  </a:cubicBezTo>
                  <a:cubicBezTo>
                    <a:pt x="8860" y="327"/>
                    <a:pt x="8898" y="164"/>
                    <a:pt x="89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1" name="Google Shape;2621;p42"/>
            <p:cNvSpPr/>
            <p:nvPr/>
          </p:nvSpPr>
          <p:spPr>
            <a:xfrm>
              <a:off x="4507875" y="1504238"/>
              <a:ext cx="214925" cy="169425"/>
            </a:xfrm>
            <a:custGeom>
              <a:avLst/>
              <a:gdLst/>
              <a:ahLst/>
              <a:cxnLst/>
              <a:rect l="l" t="t" r="r" b="b"/>
              <a:pathLst>
                <a:path w="8597" h="6777" extrusionOk="0">
                  <a:moveTo>
                    <a:pt x="8597" y="1"/>
                  </a:moveTo>
                  <a:cubicBezTo>
                    <a:pt x="5585" y="1933"/>
                    <a:pt x="2761" y="4041"/>
                    <a:pt x="151" y="6288"/>
                  </a:cubicBezTo>
                  <a:cubicBezTo>
                    <a:pt x="189" y="6338"/>
                    <a:pt x="226" y="6388"/>
                    <a:pt x="264" y="6451"/>
                  </a:cubicBezTo>
                  <a:lnTo>
                    <a:pt x="1" y="6626"/>
                  </a:lnTo>
                  <a:lnTo>
                    <a:pt x="126" y="6777"/>
                  </a:lnTo>
                  <a:cubicBezTo>
                    <a:pt x="2673" y="4568"/>
                    <a:pt x="5434" y="2498"/>
                    <a:pt x="8358" y="578"/>
                  </a:cubicBezTo>
                  <a:cubicBezTo>
                    <a:pt x="8458" y="377"/>
                    <a:pt x="8534" y="176"/>
                    <a:pt x="859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2" name="Google Shape;2622;p42"/>
            <p:cNvSpPr/>
            <p:nvPr/>
          </p:nvSpPr>
          <p:spPr>
            <a:xfrm>
              <a:off x="4504100" y="1589263"/>
              <a:ext cx="172575" cy="126450"/>
            </a:xfrm>
            <a:custGeom>
              <a:avLst/>
              <a:gdLst/>
              <a:ahLst/>
              <a:cxnLst/>
              <a:rect l="l" t="t" r="r" b="b"/>
              <a:pathLst>
                <a:path w="6903" h="5058" extrusionOk="0">
                  <a:moveTo>
                    <a:pt x="6903" y="0"/>
                  </a:moveTo>
                  <a:lnTo>
                    <a:pt x="6903" y="0"/>
                  </a:lnTo>
                  <a:cubicBezTo>
                    <a:pt x="4544" y="1494"/>
                    <a:pt x="2235" y="3050"/>
                    <a:pt x="26" y="4681"/>
                  </a:cubicBezTo>
                  <a:cubicBezTo>
                    <a:pt x="64" y="4706"/>
                    <a:pt x="89" y="4744"/>
                    <a:pt x="114" y="4781"/>
                  </a:cubicBezTo>
                  <a:lnTo>
                    <a:pt x="1" y="4882"/>
                  </a:lnTo>
                  <a:lnTo>
                    <a:pt x="126" y="5058"/>
                  </a:lnTo>
                  <a:cubicBezTo>
                    <a:pt x="2134" y="3564"/>
                    <a:pt x="4242" y="2121"/>
                    <a:pt x="6401" y="741"/>
                  </a:cubicBezTo>
                  <a:cubicBezTo>
                    <a:pt x="6577" y="490"/>
                    <a:pt x="6740" y="239"/>
                    <a:pt x="690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3" name="Google Shape;2623;p42"/>
            <p:cNvSpPr/>
            <p:nvPr/>
          </p:nvSpPr>
          <p:spPr>
            <a:xfrm>
              <a:off x="4497825" y="1665488"/>
              <a:ext cx="123950" cy="99175"/>
            </a:xfrm>
            <a:custGeom>
              <a:avLst/>
              <a:gdLst/>
              <a:ahLst/>
              <a:cxnLst/>
              <a:rect l="l" t="t" r="r" b="b"/>
              <a:pathLst>
                <a:path w="4958" h="3967" extrusionOk="0">
                  <a:moveTo>
                    <a:pt x="4958" y="1"/>
                  </a:moveTo>
                  <a:lnTo>
                    <a:pt x="4958" y="1"/>
                  </a:lnTo>
                  <a:cubicBezTo>
                    <a:pt x="3226" y="1092"/>
                    <a:pt x="1582" y="2260"/>
                    <a:pt x="39" y="3489"/>
                  </a:cubicBezTo>
                  <a:cubicBezTo>
                    <a:pt x="101" y="3552"/>
                    <a:pt x="164" y="3615"/>
                    <a:pt x="239" y="3678"/>
                  </a:cubicBezTo>
                  <a:lnTo>
                    <a:pt x="1" y="3928"/>
                  </a:lnTo>
                  <a:lnTo>
                    <a:pt x="26" y="3966"/>
                  </a:lnTo>
                  <a:cubicBezTo>
                    <a:pt x="1369" y="2874"/>
                    <a:pt x="2787" y="1845"/>
                    <a:pt x="4268" y="879"/>
                  </a:cubicBezTo>
                  <a:cubicBezTo>
                    <a:pt x="4506" y="591"/>
                    <a:pt x="4732" y="302"/>
                    <a:pt x="495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4" name="Google Shape;2624;p42"/>
            <p:cNvSpPr/>
            <p:nvPr/>
          </p:nvSpPr>
          <p:spPr>
            <a:xfrm>
              <a:off x="4666625" y="1012013"/>
              <a:ext cx="41425" cy="43950"/>
            </a:xfrm>
            <a:custGeom>
              <a:avLst/>
              <a:gdLst/>
              <a:ahLst/>
              <a:cxnLst/>
              <a:rect l="l" t="t" r="r" b="b"/>
              <a:pathLst>
                <a:path w="1657" h="1758" extrusionOk="0">
                  <a:moveTo>
                    <a:pt x="1531" y="1"/>
                  </a:moveTo>
                  <a:lnTo>
                    <a:pt x="50" y="1331"/>
                  </a:lnTo>
                  <a:cubicBezTo>
                    <a:pt x="88" y="1393"/>
                    <a:pt x="113" y="1469"/>
                    <a:pt x="151" y="1531"/>
                  </a:cubicBezTo>
                  <a:lnTo>
                    <a:pt x="0" y="1619"/>
                  </a:lnTo>
                  <a:lnTo>
                    <a:pt x="113" y="1757"/>
                  </a:lnTo>
                  <a:lnTo>
                    <a:pt x="1657" y="364"/>
                  </a:lnTo>
                  <a:cubicBezTo>
                    <a:pt x="1619" y="239"/>
                    <a:pt x="1569" y="126"/>
                    <a:pt x="153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5" name="Google Shape;2625;p42"/>
            <p:cNvSpPr/>
            <p:nvPr/>
          </p:nvSpPr>
          <p:spPr>
            <a:xfrm>
              <a:off x="4646850" y="1013888"/>
              <a:ext cx="23550" cy="40825"/>
            </a:xfrm>
            <a:custGeom>
              <a:avLst/>
              <a:gdLst/>
              <a:ahLst/>
              <a:cxnLst/>
              <a:rect l="l" t="t" r="r" b="b"/>
              <a:pathLst>
                <a:path w="942" h="1633" extrusionOk="0">
                  <a:moveTo>
                    <a:pt x="289" y="1"/>
                  </a:moveTo>
                  <a:cubicBezTo>
                    <a:pt x="189" y="89"/>
                    <a:pt x="89" y="164"/>
                    <a:pt x="1" y="252"/>
                  </a:cubicBezTo>
                  <a:cubicBezTo>
                    <a:pt x="176" y="716"/>
                    <a:pt x="402" y="1256"/>
                    <a:pt x="628" y="1632"/>
                  </a:cubicBezTo>
                  <a:lnTo>
                    <a:pt x="791" y="1544"/>
                  </a:lnTo>
                  <a:lnTo>
                    <a:pt x="942" y="1456"/>
                  </a:lnTo>
                  <a:cubicBezTo>
                    <a:pt x="904" y="1394"/>
                    <a:pt x="879" y="1318"/>
                    <a:pt x="841" y="1256"/>
                  </a:cubicBezTo>
                  <a:cubicBezTo>
                    <a:pt x="641" y="879"/>
                    <a:pt x="440" y="402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4626775" y="1031788"/>
              <a:ext cx="34225" cy="55550"/>
            </a:xfrm>
            <a:custGeom>
              <a:avLst/>
              <a:gdLst/>
              <a:ahLst/>
              <a:cxnLst/>
              <a:rect l="l" t="t" r="r" b="b"/>
              <a:pathLst>
                <a:path w="1369" h="2222" extrusionOk="0">
                  <a:moveTo>
                    <a:pt x="277" y="0"/>
                  </a:moveTo>
                  <a:cubicBezTo>
                    <a:pt x="176" y="88"/>
                    <a:pt x="88" y="163"/>
                    <a:pt x="1" y="251"/>
                  </a:cubicBezTo>
                  <a:cubicBezTo>
                    <a:pt x="314" y="904"/>
                    <a:pt x="653" y="1544"/>
                    <a:pt x="1030" y="2171"/>
                  </a:cubicBezTo>
                  <a:cubicBezTo>
                    <a:pt x="1042" y="2184"/>
                    <a:pt x="1042" y="2196"/>
                    <a:pt x="1055" y="2221"/>
                  </a:cubicBezTo>
                  <a:lnTo>
                    <a:pt x="1368" y="2033"/>
                  </a:lnTo>
                  <a:cubicBezTo>
                    <a:pt x="1343" y="1995"/>
                    <a:pt x="1318" y="1945"/>
                    <a:pt x="1293" y="1908"/>
                  </a:cubicBezTo>
                  <a:cubicBezTo>
                    <a:pt x="929" y="1280"/>
                    <a:pt x="590" y="640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4595100" y="1060963"/>
              <a:ext cx="37975" cy="101650"/>
            </a:xfrm>
            <a:custGeom>
              <a:avLst/>
              <a:gdLst/>
              <a:ahLst/>
              <a:cxnLst/>
              <a:rect l="l" t="t" r="r" b="b"/>
              <a:pathLst>
                <a:path w="1519" h="4066" extrusionOk="0">
                  <a:moveTo>
                    <a:pt x="301" y="0"/>
                  </a:moveTo>
                  <a:cubicBezTo>
                    <a:pt x="201" y="101"/>
                    <a:pt x="101" y="201"/>
                    <a:pt x="0" y="301"/>
                  </a:cubicBezTo>
                  <a:cubicBezTo>
                    <a:pt x="264" y="1569"/>
                    <a:pt x="665" y="2824"/>
                    <a:pt x="1180" y="4066"/>
                  </a:cubicBezTo>
                  <a:lnTo>
                    <a:pt x="1230" y="4041"/>
                  </a:lnTo>
                  <a:lnTo>
                    <a:pt x="1519" y="3928"/>
                  </a:lnTo>
                  <a:cubicBezTo>
                    <a:pt x="1493" y="3878"/>
                    <a:pt x="1481" y="3840"/>
                    <a:pt x="1456" y="3790"/>
                  </a:cubicBezTo>
                  <a:cubicBezTo>
                    <a:pt x="954" y="2548"/>
                    <a:pt x="565" y="1268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4561200" y="1095788"/>
              <a:ext cx="53375" cy="132725"/>
            </a:xfrm>
            <a:custGeom>
              <a:avLst/>
              <a:gdLst/>
              <a:ahLst/>
              <a:cxnLst/>
              <a:rect l="l" t="t" r="r" b="b"/>
              <a:pathLst>
                <a:path w="2135" h="5309" extrusionOk="0">
                  <a:moveTo>
                    <a:pt x="289" y="0"/>
                  </a:moveTo>
                  <a:cubicBezTo>
                    <a:pt x="189" y="113"/>
                    <a:pt x="101" y="213"/>
                    <a:pt x="1" y="314"/>
                  </a:cubicBezTo>
                  <a:cubicBezTo>
                    <a:pt x="453" y="1958"/>
                    <a:pt x="1042" y="3589"/>
                    <a:pt x="1745" y="5183"/>
                  </a:cubicBezTo>
                  <a:cubicBezTo>
                    <a:pt x="1758" y="5220"/>
                    <a:pt x="1783" y="5258"/>
                    <a:pt x="1795" y="5283"/>
                  </a:cubicBezTo>
                  <a:cubicBezTo>
                    <a:pt x="1795" y="5296"/>
                    <a:pt x="1795" y="5296"/>
                    <a:pt x="1795" y="5308"/>
                  </a:cubicBezTo>
                  <a:lnTo>
                    <a:pt x="1808" y="5296"/>
                  </a:lnTo>
                  <a:lnTo>
                    <a:pt x="2134" y="5158"/>
                  </a:lnTo>
                  <a:cubicBezTo>
                    <a:pt x="2097" y="5070"/>
                    <a:pt x="2059" y="4982"/>
                    <a:pt x="2021" y="4907"/>
                  </a:cubicBezTo>
                  <a:cubicBezTo>
                    <a:pt x="1306" y="3288"/>
                    <a:pt x="729" y="1657"/>
                    <a:pt x="28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4522925" y="1139688"/>
              <a:ext cx="68750" cy="173825"/>
            </a:xfrm>
            <a:custGeom>
              <a:avLst/>
              <a:gdLst/>
              <a:ahLst/>
              <a:cxnLst/>
              <a:rect l="l" t="t" r="r" b="b"/>
              <a:pathLst>
                <a:path w="2750" h="6953" extrusionOk="0">
                  <a:moveTo>
                    <a:pt x="290" y="1"/>
                  </a:moveTo>
                  <a:cubicBezTo>
                    <a:pt x="189" y="126"/>
                    <a:pt x="101" y="252"/>
                    <a:pt x="1" y="365"/>
                  </a:cubicBezTo>
                  <a:cubicBezTo>
                    <a:pt x="490" y="2599"/>
                    <a:pt x="1306" y="4820"/>
                    <a:pt x="2423" y="6953"/>
                  </a:cubicBezTo>
                  <a:lnTo>
                    <a:pt x="2523" y="6903"/>
                  </a:lnTo>
                  <a:lnTo>
                    <a:pt x="2749" y="6777"/>
                  </a:lnTo>
                  <a:cubicBezTo>
                    <a:pt x="2699" y="6689"/>
                    <a:pt x="2649" y="6589"/>
                    <a:pt x="2611" y="6501"/>
                  </a:cubicBezTo>
                  <a:cubicBezTo>
                    <a:pt x="1519" y="4393"/>
                    <a:pt x="741" y="2209"/>
                    <a:pt x="29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4487800" y="1186763"/>
              <a:ext cx="81600" cy="191075"/>
            </a:xfrm>
            <a:custGeom>
              <a:avLst/>
              <a:gdLst/>
              <a:ahLst/>
              <a:cxnLst/>
              <a:rect l="l" t="t" r="r" b="b"/>
              <a:pathLst>
                <a:path w="3264" h="7643" extrusionOk="0">
                  <a:moveTo>
                    <a:pt x="276" y="0"/>
                  </a:moveTo>
                  <a:cubicBezTo>
                    <a:pt x="176" y="138"/>
                    <a:pt x="88" y="276"/>
                    <a:pt x="0" y="402"/>
                  </a:cubicBezTo>
                  <a:cubicBezTo>
                    <a:pt x="590" y="2874"/>
                    <a:pt x="1569" y="5308"/>
                    <a:pt x="2949" y="7642"/>
                  </a:cubicBezTo>
                  <a:lnTo>
                    <a:pt x="3100" y="7542"/>
                  </a:lnTo>
                  <a:lnTo>
                    <a:pt x="3263" y="7454"/>
                  </a:lnTo>
                  <a:cubicBezTo>
                    <a:pt x="3225" y="7391"/>
                    <a:pt x="3188" y="7329"/>
                    <a:pt x="3150" y="7266"/>
                  </a:cubicBezTo>
                  <a:cubicBezTo>
                    <a:pt x="1795" y="4919"/>
                    <a:pt x="829" y="2485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4451100" y="1246688"/>
              <a:ext cx="104475" cy="206450"/>
            </a:xfrm>
            <a:custGeom>
              <a:avLst/>
              <a:gdLst/>
              <a:ahLst/>
              <a:cxnLst/>
              <a:rect l="l" t="t" r="r" b="b"/>
              <a:pathLst>
                <a:path w="4179" h="8258" extrusionOk="0">
                  <a:moveTo>
                    <a:pt x="239" y="0"/>
                  </a:moveTo>
                  <a:cubicBezTo>
                    <a:pt x="151" y="151"/>
                    <a:pt x="75" y="301"/>
                    <a:pt x="0" y="452"/>
                  </a:cubicBezTo>
                  <a:cubicBezTo>
                    <a:pt x="816" y="3112"/>
                    <a:pt x="2096" y="5697"/>
                    <a:pt x="3815" y="8157"/>
                  </a:cubicBezTo>
                  <a:cubicBezTo>
                    <a:pt x="3840" y="8182"/>
                    <a:pt x="3865" y="8220"/>
                    <a:pt x="3890" y="8257"/>
                  </a:cubicBezTo>
                  <a:lnTo>
                    <a:pt x="4179" y="8044"/>
                  </a:lnTo>
                  <a:cubicBezTo>
                    <a:pt x="4141" y="7994"/>
                    <a:pt x="4116" y="7943"/>
                    <a:pt x="4079" y="7893"/>
                  </a:cubicBezTo>
                  <a:cubicBezTo>
                    <a:pt x="2322" y="5383"/>
                    <a:pt x="1029" y="2723"/>
                    <a:pt x="2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4420350" y="1313488"/>
              <a:ext cx="117675" cy="211175"/>
            </a:xfrm>
            <a:custGeom>
              <a:avLst/>
              <a:gdLst/>
              <a:ahLst/>
              <a:cxnLst/>
              <a:rect l="l" t="t" r="r" b="b"/>
              <a:pathLst>
                <a:path w="4707" h="8447" extrusionOk="0">
                  <a:moveTo>
                    <a:pt x="189" y="1"/>
                  </a:moveTo>
                  <a:cubicBezTo>
                    <a:pt x="126" y="152"/>
                    <a:pt x="63" y="315"/>
                    <a:pt x="0" y="478"/>
                  </a:cubicBezTo>
                  <a:cubicBezTo>
                    <a:pt x="1180" y="3176"/>
                    <a:pt x="2648" y="5836"/>
                    <a:pt x="4367" y="8384"/>
                  </a:cubicBezTo>
                  <a:cubicBezTo>
                    <a:pt x="4380" y="8409"/>
                    <a:pt x="4393" y="8421"/>
                    <a:pt x="4405" y="8446"/>
                  </a:cubicBezTo>
                  <a:lnTo>
                    <a:pt x="4706" y="8246"/>
                  </a:lnTo>
                  <a:cubicBezTo>
                    <a:pt x="4694" y="8220"/>
                    <a:pt x="4669" y="8195"/>
                    <a:pt x="4656" y="8170"/>
                  </a:cubicBezTo>
                  <a:cubicBezTo>
                    <a:pt x="2874" y="5535"/>
                    <a:pt x="1381" y="2787"/>
                    <a:pt x="1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4401525" y="1369663"/>
              <a:ext cx="123950" cy="231225"/>
            </a:xfrm>
            <a:custGeom>
              <a:avLst/>
              <a:gdLst/>
              <a:ahLst/>
              <a:cxnLst/>
              <a:rect l="l" t="t" r="r" b="b"/>
              <a:pathLst>
                <a:path w="4958" h="9249" extrusionOk="0">
                  <a:moveTo>
                    <a:pt x="164" y="0"/>
                  </a:moveTo>
                  <a:cubicBezTo>
                    <a:pt x="101" y="201"/>
                    <a:pt x="51" y="414"/>
                    <a:pt x="0" y="615"/>
                  </a:cubicBezTo>
                  <a:cubicBezTo>
                    <a:pt x="1080" y="3589"/>
                    <a:pt x="2448" y="6551"/>
                    <a:pt x="4681" y="9249"/>
                  </a:cubicBezTo>
                  <a:lnTo>
                    <a:pt x="4957" y="9023"/>
                  </a:lnTo>
                  <a:cubicBezTo>
                    <a:pt x="4957" y="9010"/>
                    <a:pt x="4957" y="9010"/>
                    <a:pt x="4945" y="9010"/>
                  </a:cubicBezTo>
                  <a:cubicBezTo>
                    <a:pt x="4869" y="8910"/>
                    <a:pt x="4794" y="8822"/>
                    <a:pt x="4719" y="8722"/>
                  </a:cubicBezTo>
                  <a:cubicBezTo>
                    <a:pt x="2548" y="5999"/>
                    <a:pt x="1230" y="3012"/>
                    <a:pt x="16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4389925" y="1428313"/>
              <a:ext cx="124575" cy="242225"/>
            </a:xfrm>
            <a:custGeom>
              <a:avLst/>
              <a:gdLst/>
              <a:ahLst/>
              <a:cxnLst/>
              <a:rect l="l" t="t" r="r" b="b"/>
              <a:pathLst>
                <a:path w="4983" h="9689" extrusionOk="0">
                  <a:moveTo>
                    <a:pt x="101" y="1"/>
                  </a:moveTo>
                  <a:cubicBezTo>
                    <a:pt x="63" y="264"/>
                    <a:pt x="25" y="515"/>
                    <a:pt x="0" y="779"/>
                  </a:cubicBezTo>
                  <a:cubicBezTo>
                    <a:pt x="1142" y="3841"/>
                    <a:pt x="2711" y="6827"/>
                    <a:pt x="4681" y="9688"/>
                  </a:cubicBezTo>
                  <a:lnTo>
                    <a:pt x="4719" y="9663"/>
                  </a:lnTo>
                  <a:lnTo>
                    <a:pt x="4982" y="9488"/>
                  </a:lnTo>
                  <a:cubicBezTo>
                    <a:pt x="4944" y="9425"/>
                    <a:pt x="4907" y="9375"/>
                    <a:pt x="4869" y="9325"/>
                  </a:cubicBezTo>
                  <a:cubicBezTo>
                    <a:pt x="2836" y="6338"/>
                    <a:pt x="1230" y="3201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4386775" y="1516163"/>
              <a:ext cx="120175" cy="198300"/>
            </a:xfrm>
            <a:custGeom>
              <a:avLst/>
              <a:gdLst/>
              <a:ahLst/>
              <a:cxnLst/>
              <a:rect l="l" t="t" r="r" b="b"/>
              <a:pathLst>
                <a:path w="4807" h="7932" extrusionOk="0">
                  <a:moveTo>
                    <a:pt x="1" y="0"/>
                  </a:moveTo>
                  <a:cubicBezTo>
                    <a:pt x="1" y="314"/>
                    <a:pt x="26" y="640"/>
                    <a:pt x="51" y="954"/>
                  </a:cubicBezTo>
                  <a:cubicBezTo>
                    <a:pt x="1230" y="3376"/>
                    <a:pt x="2724" y="5710"/>
                    <a:pt x="4531" y="7931"/>
                  </a:cubicBezTo>
                  <a:lnTo>
                    <a:pt x="4694" y="7806"/>
                  </a:lnTo>
                  <a:lnTo>
                    <a:pt x="4807" y="7705"/>
                  </a:lnTo>
                  <a:cubicBezTo>
                    <a:pt x="4782" y="7668"/>
                    <a:pt x="4757" y="7630"/>
                    <a:pt x="4719" y="7605"/>
                  </a:cubicBezTo>
                  <a:cubicBezTo>
                    <a:pt x="2787" y="5183"/>
                    <a:pt x="1193" y="2636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4393675" y="1587688"/>
              <a:ext cx="110150" cy="176350"/>
            </a:xfrm>
            <a:custGeom>
              <a:avLst/>
              <a:gdLst/>
              <a:ahLst/>
              <a:cxnLst/>
              <a:rect l="l" t="t" r="r" b="b"/>
              <a:pathLst>
                <a:path w="4406" h="705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565"/>
                    <a:pt x="239" y="1143"/>
                    <a:pt x="390" y="1707"/>
                  </a:cubicBezTo>
                  <a:cubicBezTo>
                    <a:pt x="1293" y="3577"/>
                    <a:pt x="2435" y="5447"/>
                    <a:pt x="4154" y="7053"/>
                  </a:cubicBezTo>
                  <a:lnTo>
                    <a:pt x="4167" y="7040"/>
                  </a:lnTo>
                  <a:lnTo>
                    <a:pt x="4405" y="6790"/>
                  </a:lnTo>
                  <a:cubicBezTo>
                    <a:pt x="4330" y="6727"/>
                    <a:pt x="4267" y="6664"/>
                    <a:pt x="4205" y="6601"/>
                  </a:cubicBezTo>
                  <a:cubicBezTo>
                    <a:pt x="2184" y="4631"/>
                    <a:pt x="980" y="224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4559025" y="1270838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314" y="0"/>
                  </a:moveTo>
                  <a:cubicBezTo>
                    <a:pt x="138" y="0"/>
                    <a:pt x="0" y="138"/>
                    <a:pt x="0" y="314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89" y="640"/>
                    <a:pt x="640" y="502"/>
                    <a:pt x="640" y="314"/>
                  </a:cubicBezTo>
                  <a:cubicBezTo>
                    <a:pt x="640" y="138"/>
                    <a:pt x="489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4399950" y="12542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1" y="151"/>
                    <a:pt x="1" y="326"/>
                  </a:cubicBezTo>
                  <a:cubicBezTo>
                    <a:pt x="1" y="502"/>
                    <a:pt x="139" y="640"/>
                    <a:pt x="314" y="640"/>
                  </a:cubicBezTo>
                  <a:cubicBezTo>
                    <a:pt x="490" y="640"/>
                    <a:pt x="641" y="502"/>
                    <a:pt x="641" y="326"/>
                  </a:cubicBezTo>
                  <a:cubicBezTo>
                    <a:pt x="641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4305850" y="1139063"/>
              <a:ext cx="16025" cy="16350"/>
            </a:xfrm>
            <a:custGeom>
              <a:avLst/>
              <a:gdLst/>
              <a:ahLst/>
              <a:cxnLst/>
              <a:rect l="l" t="t" r="r" b="b"/>
              <a:pathLst>
                <a:path w="641" h="654" extrusionOk="0">
                  <a:moveTo>
                    <a:pt x="314" y="1"/>
                  </a:moveTo>
                  <a:cubicBezTo>
                    <a:pt x="138" y="1"/>
                    <a:pt x="0" y="151"/>
                    <a:pt x="0" y="327"/>
                  </a:cubicBezTo>
                  <a:cubicBezTo>
                    <a:pt x="0" y="503"/>
                    <a:pt x="138" y="653"/>
                    <a:pt x="314" y="653"/>
                  </a:cubicBezTo>
                  <a:cubicBezTo>
                    <a:pt x="489" y="653"/>
                    <a:pt x="640" y="503"/>
                    <a:pt x="640" y="327"/>
                  </a:cubicBezTo>
                  <a:cubicBezTo>
                    <a:pt x="640" y="151"/>
                    <a:pt x="489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4403100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6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6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4345050" y="9580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4122950" y="1496388"/>
              <a:ext cx="7550" cy="7575"/>
            </a:xfrm>
            <a:custGeom>
              <a:avLst/>
              <a:gdLst/>
              <a:ahLst/>
              <a:cxnLst/>
              <a:rect l="l" t="t" r="r" b="b"/>
              <a:pathLst>
                <a:path w="302" h="303" extrusionOk="0">
                  <a:moveTo>
                    <a:pt x="151" y="1"/>
                  </a:moveTo>
                  <a:cubicBezTo>
                    <a:pt x="63" y="1"/>
                    <a:pt x="0" y="64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4309300" y="1478838"/>
              <a:ext cx="7850" cy="7550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63" y="0"/>
                  </a:moveTo>
                  <a:cubicBezTo>
                    <a:pt x="75" y="0"/>
                    <a:pt x="0" y="63"/>
                    <a:pt x="0" y="151"/>
                  </a:cubicBezTo>
                  <a:cubicBezTo>
                    <a:pt x="0" y="239"/>
                    <a:pt x="75" y="301"/>
                    <a:pt x="163" y="301"/>
                  </a:cubicBezTo>
                  <a:cubicBezTo>
                    <a:pt x="239" y="301"/>
                    <a:pt x="314" y="239"/>
                    <a:pt x="314" y="151"/>
                  </a:cubicBezTo>
                  <a:cubicBezTo>
                    <a:pt x="314" y="63"/>
                    <a:pt x="239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4503800" y="16243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1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2" y="239"/>
                    <a:pt x="302" y="151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5" name="Google Shape;2645;p42"/>
            <p:cNvSpPr/>
            <p:nvPr/>
          </p:nvSpPr>
          <p:spPr>
            <a:xfrm>
              <a:off x="4419100" y="17021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2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1" y="239"/>
                    <a:pt x="301" y="152"/>
                  </a:cubicBezTo>
                  <a:cubicBezTo>
                    <a:pt x="301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6" name="Google Shape;2646;p42"/>
            <p:cNvSpPr/>
            <p:nvPr/>
          </p:nvSpPr>
          <p:spPr>
            <a:xfrm>
              <a:off x="4566225" y="1711913"/>
              <a:ext cx="7875" cy="7575"/>
            </a:xfrm>
            <a:custGeom>
              <a:avLst/>
              <a:gdLst/>
              <a:ahLst/>
              <a:cxnLst/>
              <a:rect l="l" t="t" r="r" b="b"/>
              <a:pathLst>
                <a:path w="315" h="303" extrusionOk="0">
                  <a:moveTo>
                    <a:pt x="151" y="1"/>
                  </a:moveTo>
                  <a:cubicBezTo>
                    <a:pt x="76" y="1"/>
                    <a:pt x="1" y="64"/>
                    <a:pt x="1" y="152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14" y="239"/>
                    <a:pt x="314" y="152"/>
                  </a:cubicBezTo>
                  <a:cubicBezTo>
                    <a:pt x="314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7" name="Google Shape;2647;p42"/>
            <p:cNvSpPr/>
            <p:nvPr/>
          </p:nvSpPr>
          <p:spPr>
            <a:xfrm>
              <a:off x="4573125" y="822538"/>
              <a:ext cx="9750" cy="10050"/>
            </a:xfrm>
            <a:custGeom>
              <a:avLst/>
              <a:gdLst/>
              <a:ahLst/>
              <a:cxnLst/>
              <a:rect l="l" t="t" r="r" b="b"/>
              <a:pathLst>
                <a:path w="390" h="402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8" name="Google Shape;2648;p42"/>
            <p:cNvSpPr/>
            <p:nvPr/>
          </p:nvSpPr>
          <p:spPr>
            <a:xfrm>
              <a:off x="4479025" y="11378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189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9" name="Google Shape;2649;p42"/>
            <p:cNvSpPr/>
            <p:nvPr/>
          </p:nvSpPr>
          <p:spPr>
            <a:xfrm>
              <a:off x="44655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0" name="Google Shape;2650;p42"/>
            <p:cNvSpPr/>
            <p:nvPr/>
          </p:nvSpPr>
          <p:spPr>
            <a:xfrm>
              <a:off x="4570000" y="954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76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1" name="Google Shape;2651;p42"/>
            <p:cNvSpPr/>
            <p:nvPr/>
          </p:nvSpPr>
          <p:spPr>
            <a:xfrm>
              <a:off x="3987400" y="1573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2"/>
                    <a:pt x="89" y="389"/>
                    <a:pt x="202" y="389"/>
                  </a:cubicBezTo>
                  <a:cubicBezTo>
                    <a:pt x="302" y="389"/>
                    <a:pt x="390" y="302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2" name="Google Shape;2652;p42"/>
            <p:cNvSpPr/>
            <p:nvPr/>
          </p:nvSpPr>
          <p:spPr>
            <a:xfrm>
              <a:off x="4185675" y="13006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389"/>
                    <a:pt x="202" y="389"/>
                  </a:cubicBezTo>
                  <a:cubicBezTo>
                    <a:pt x="302" y="389"/>
                    <a:pt x="390" y="314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3" name="Google Shape;2653;p42"/>
            <p:cNvSpPr/>
            <p:nvPr/>
          </p:nvSpPr>
          <p:spPr>
            <a:xfrm>
              <a:off x="4347250" y="755388"/>
              <a:ext cx="9750" cy="10075"/>
            </a:xfrm>
            <a:custGeom>
              <a:avLst/>
              <a:gdLst/>
              <a:ahLst/>
              <a:cxnLst/>
              <a:rect l="l" t="t" r="r" b="b"/>
              <a:pathLst>
                <a:path w="390" h="403" extrusionOk="0">
                  <a:moveTo>
                    <a:pt x="201" y="1"/>
                  </a:moveTo>
                  <a:cubicBezTo>
                    <a:pt x="88" y="1"/>
                    <a:pt x="1" y="88"/>
                    <a:pt x="1" y="201"/>
                  </a:cubicBezTo>
                  <a:cubicBezTo>
                    <a:pt x="1" y="314"/>
                    <a:pt x="88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4" name="Google Shape;2654;p42"/>
            <p:cNvSpPr/>
            <p:nvPr/>
          </p:nvSpPr>
          <p:spPr>
            <a:xfrm>
              <a:off x="4245600" y="16360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5" name="Google Shape;2655;p42"/>
            <p:cNvSpPr/>
            <p:nvPr/>
          </p:nvSpPr>
          <p:spPr>
            <a:xfrm>
              <a:off x="3749925" y="14700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189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6" name="Google Shape;2656;p42"/>
            <p:cNvSpPr/>
            <p:nvPr/>
          </p:nvSpPr>
          <p:spPr>
            <a:xfrm>
              <a:off x="4023500" y="1338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76"/>
                    <a:pt x="0" y="189"/>
                  </a:cubicBezTo>
                  <a:cubicBezTo>
                    <a:pt x="0" y="302"/>
                    <a:pt x="88" y="389"/>
                    <a:pt x="188" y="389"/>
                  </a:cubicBezTo>
                  <a:cubicBezTo>
                    <a:pt x="301" y="389"/>
                    <a:pt x="389" y="302"/>
                    <a:pt x="389" y="189"/>
                  </a:cubicBezTo>
                  <a:cubicBezTo>
                    <a:pt x="389" y="76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7" name="Google Shape;2657;p42"/>
            <p:cNvSpPr/>
            <p:nvPr/>
          </p:nvSpPr>
          <p:spPr>
            <a:xfrm>
              <a:off x="3903025" y="14163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8" name="Google Shape;2658;p42"/>
            <p:cNvSpPr/>
            <p:nvPr/>
          </p:nvSpPr>
          <p:spPr>
            <a:xfrm>
              <a:off x="4227725" y="1509113"/>
              <a:ext cx="129275" cy="120025"/>
            </a:xfrm>
            <a:custGeom>
              <a:avLst/>
              <a:gdLst/>
              <a:ahLst/>
              <a:cxnLst/>
              <a:rect l="l" t="t" r="r" b="b"/>
              <a:pathLst>
                <a:path w="5171" h="4801" extrusionOk="0">
                  <a:moveTo>
                    <a:pt x="814" y="1"/>
                  </a:moveTo>
                  <a:cubicBezTo>
                    <a:pt x="598" y="1"/>
                    <a:pt x="382" y="64"/>
                    <a:pt x="239" y="207"/>
                  </a:cubicBezTo>
                  <a:cubicBezTo>
                    <a:pt x="0" y="446"/>
                    <a:pt x="13" y="810"/>
                    <a:pt x="76" y="1123"/>
                  </a:cubicBezTo>
                  <a:cubicBezTo>
                    <a:pt x="339" y="2604"/>
                    <a:pt x="1406" y="3859"/>
                    <a:pt x="2648" y="4800"/>
                  </a:cubicBezTo>
                  <a:lnTo>
                    <a:pt x="5171" y="3420"/>
                  </a:lnTo>
                  <a:cubicBezTo>
                    <a:pt x="4217" y="2240"/>
                    <a:pt x="3062" y="1211"/>
                    <a:pt x="1770" y="383"/>
                  </a:cubicBezTo>
                  <a:cubicBezTo>
                    <a:pt x="1544" y="232"/>
                    <a:pt x="1293" y="82"/>
                    <a:pt x="1017" y="19"/>
                  </a:cubicBezTo>
                  <a:cubicBezTo>
                    <a:pt x="951" y="7"/>
                    <a:pt x="883" y="1"/>
                    <a:pt x="81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9" name="Google Shape;2659;p42"/>
            <p:cNvSpPr/>
            <p:nvPr/>
          </p:nvSpPr>
          <p:spPr>
            <a:xfrm>
              <a:off x="4252200" y="1544413"/>
              <a:ext cx="96650" cy="80625"/>
            </a:xfrm>
            <a:custGeom>
              <a:avLst/>
              <a:gdLst/>
              <a:ahLst/>
              <a:cxnLst/>
              <a:rect l="l" t="t" r="r" b="b"/>
              <a:pathLst>
                <a:path w="3866" h="3225" extrusionOk="0">
                  <a:moveTo>
                    <a:pt x="668" y="1"/>
                  </a:moveTo>
                  <a:cubicBezTo>
                    <a:pt x="616" y="1"/>
                    <a:pt x="564" y="5"/>
                    <a:pt x="515" y="12"/>
                  </a:cubicBezTo>
                  <a:cubicBezTo>
                    <a:pt x="339" y="38"/>
                    <a:pt x="176" y="125"/>
                    <a:pt x="113" y="263"/>
                  </a:cubicBezTo>
                  <a:cubicBezTo>
                    <a:pt x="0" y="502"/>
                    <a:pt x="163" y="765"/>
                    <a:pt x="326" y="966"/>
                  </a:cubicBezTo>
                  <a:cubicBezTo>
                    <a:pt x="1205" y="2020"/>
                    <a:pt x="3865" y="3225"/>
                    <a:pt x="3865" y="3225"/>
                  </a:cubicBezTo>
                  <a:cubicBezTo>
                    <a:pt x="3024" y="2083"/>
                    <a:pt x="2535" y="928"/>
                    <a:pt x="1004" y="75"/>
                  </a:cubicBezTo>
                  <a:cubicBezTo>
                    <a:pt x="908" y="23"/>
                    <a:pt x="787" y="1"/>
                    <a:pt x="668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0" name="Google Shape;2660;p42"/>
            <p:cNvSpPr/>
            <p:nvPr/>
          </p:nvSpPr>
          <p:spPr>
            <a:xfrm>
              <a:off x="4275400" y="1439538"/>
              <a:ext cx="131800" cy="150050"/>
            </a:xfrm>
            <a:custGeom>
              <a:avLst/>
              <a:gdLst/>
              <a:ahLst/>
              <a:cxnLst/>
              <a:rect l="l" t="t" r="r" b="b"/>
              <a:pathLst>
                <a:path w="5272" h="6002" extrusionOk="0">
                  <a:moveTo>
                    <a:pt x="897" y="1"/>
                  </a:moveTo>
                  <a:cubicBezTo>
                    <a:pt x="714" y="1"/>
                    <a:pt x="536" y="48"/>
                    <a:pt x="390" y="154"/>
                  </a:cubicBezTo>
                  <a:cubicBezTo>
                    <a:pt x="26" y="405"/>
                    <a:pt x="1" y="907"/>
                    <a:pt x="64" y="1334"/>
                  </a:cubicBezTo>
                  <a:cubicBezTo>
                    <a:pt x="340" y="3153"/>
                    <a:pt x="1657" y="4684"/>
                    <a:pt x="3025" y="6002"/>
                  </a:cubicBezTo>
                  <a:lnTo>
                    <a:pt x="5271" y="4760"/>
                  </a:lnTo>
                  <a:cubicBezTo>
                    <a:pt x="4142" y="3316"/>
                    <a:pt x="3389" y="1572"/>
                    <a:pt x="1921" y="443"/>
                  </a:cubicBezTo>
                  <a:cubicBezTo>
                    <a:pt x="1695" y="267"/>
                    <a:pt x="1457" y="117"/>
                    <a:pt x="1193" y="41"/>
                  </a:cubicBezTo>
                  <a:cubicBezTo>
                    <a:pt x="1096" y="15"/>
                    <a:pt x="996" y="1"/>
                    <a:pt x="897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1" name="Google Shape;2661;p42"/>
            <p:cNvSpPr/>
            <p:nvPr/>
          </p:nvSpPr>
          <p:spPr>
            <a:xfrm>
              <a:off x="4297375" y="1469563"/>
              <a:ext cx="73750" cy="100575"/>
            </a:xfrm>
            <a:custGeom>
              <a:avLst/>
              <a:gdLst/>
              <a:ahLst/>
              <a:cxnLst/>
              <a:rect l="l" t="t" r="r" b="b"/>
              <a:pathLst>
                <a:path w="2950" h="4023" extrusionOk="0">
                  <a:moveTo>
                    <a:pt x="531" y="1"/>
                  </a:moveTo>
                  <a:cubicBezTo>
                    <a:pt x="391" y="1"/>
                    <a:pt x="247" y="51"/>
                    <a:pt x="163" y="145"/>
                  </a:cubicBezTo>
                  <a:cubicBezTo>
                    <a:pt x="0" y="346"/>
                    <a:pt x="76" y="635"/>
                    <a:pt x="176" y="873"/>
                  </a:cubicBezTo>
                  <a:cubicBezTo>
                    <a:pt x="741" y="2128"/>
                    <a:pt x="2949" y="4023"/>
                    <a:pt x="2949" y="4023"/>
                  </a:cubicBezTo>
                  <a:cubicBezTo>
                    <a:pt x="2460" y="2705"/>
                    <a:pt x="2309" y="1450"/>
                    <a:pt x="1067" y="221"/>
                  </a:cubicBezTo>
                  <a:cubicBezTo>
                    <a:pt x="954" y="95"/>
                    <a:pt x="778" y="45"/>
                    <a:pt x="615" y="7"/>
                  </a:cubicBezTo>
                  <a:cubicBezTo>
                    <a:pt x="588" y="3"/>
                    <a:pt x="559" y="1"/>
                    <a:pt x="531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2" name="Google Shape;2662;p42"/>
            <p:cNvSpPr/>
            <p:nvPr/>
          </p:nvSpPr>
          <p:spPr>
            <a:xfrm>
              <a:off x="4335650" y="1394763"/>
              <a:ext cx="144950" cy="155925"/>
            </a:xfrm>
            <a:custGeom>
              <a:avLst/>
              <a:gdLst/>
              <a:ahLst/>
              <a:cxnLst/>
              <a:rect l="l" t="t" r="r" b="b"/>
              <a:pathLst>
                <a:path w="5798" h="6237" extrusionOk="0">
                  <a:moveTo>
                    <a:pt x="891" y="0"/>
                  </a:moveTo>
                  <a:cubicBezTo>
                    <a:pt x="628" y="0"/>
                    <a:pt x="339" y="100"/>
                    <a:pt x="176" y="301"/>
                  </a:cubicBezTo>
                  <a:cubicBezTo>
                    <a:pt x="0" y="515"/>
                    <a:pt x="13" y="778"/>
                    <a:pt x="38" y="1004"/>
                  </a:cubicBezTo>
                  <a:cubicBezTo>
                    <a:pt x="264" y="2962"/>
                    <a:pt x="1406" y="4631"/>
                    <a:pt x="2535" y="6237"/>
                  </a:cubicBezTo>
                  <a:lnTo>
                    <a:pt x="5798" y="5120"/>
                  </a:lnTo>
                  <a:cubicBezTo>
                    <a:pt x="4957" y="3740"/>
                    <a:pt x="4079" y="2359"/>
                    <a:pt x="2899" y="1192"/>
                  </a:cubicBezTo>
                  <a:cubicBezTo>
                    <a:pt x="2523" y="816"/>
                    <a:pt x="2108" y="452"/>
                    <a:pt x="1606" y="201"/>
                  </a:cubicBezTo>
                  <a:cubicBezTo>
                    <a:pt x="1393" y="100"/>
                    <a:pt x="1155" y="13"/>
                    <a:pt x="89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4363875" y="1428913"/>
              <a:ext cx="75950" cy="103600"/>
            </a:xfrm>
            <a:custGeom>
              <a:avLst/>
              <a:gdLst/>
              <a:ahLst/>
              <a:cxnLst/>
              <a:rect l="l" t="t" r="r" b="b"/>
              <a:pathLst>
                <a:path w="3038" h="4144" extrusionOk="0">
                  <a:moveTo>
                    <a:pt x="694" y="0"/>
                  </a:moveTo>
                  <a:cubicBezTo>
                    <a:pt x="511" y="0"/>
                    <a:pt x="327" y="52"/>
                    <a:pt x="214" y="165"/>
                  </a:cubicBezTo>
                  <a:cubicBezTo>
                    <a:pt x="1" y="378"/>
                    <a:pt x="63" y="692"/>
                    <a:pt x="151" y="931"/>
                  </a:cubicBezTo>
                  <a:cubicBezTo>
                    <a:pt x="666" y="2248"/>
                    <a:pt x="3037" y="4143"/>
                    <a:pt x="3037" y="4143"/>
                  </a:cubicBezTo>
                  <a:cubicBezTo>
                    <a:pt x="2598" y="2775"/>
                    <a:pt x="2561" y="1458"/>
                    <a:pt x="1256" y="203"/>
                  </a:cubicBezTo>
                  <a:cubicBezTo>
                    <a:pt x="1130" y="77"/>
                    <a:pt x="942" y="27"/>
                    <a:pt x="754" y="2"/>
                  </a:cubicBezTo>
                  <a:cubicBezTo>
                    <a:pt x="734" y="1"/>
                    <a:pt x="714" y="0"/>
                    <a:pt x="694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4413125" y="1355088"/>
              <a:ext cx="133675" cy="151700"/>
            </a:xfrm>
            <a:custGeom>
              <a:avLst/>
              <a:gdLst/>
              <a:ahLst/>
              <a:cxnLst/>
              <a:rect l="l" t="t" r="r" b="b"/>
              <a:pathLst>
                <a:path w="5347" h="6068" extrusionOk="0">
                  <a:moveTo>
                    <a:pt x="932" y="1"/>
                  </a:moveTo>
                  <a:cubicBezTo>
                    <a:pt x="902" y="1"/>
                    <a:pt x="872" y="2"/>
                    <a:pt x="842" y="6"/>
                  </a:cubicBezTo>
                  <a:cubicBezTo>
                    <a:pt x="503" y="56"/>
                    <a:pt x="239" y="320"/>
                    <a:pt x="114" y="608"/>
                  </a:cubicBezTo>
                  <a:cubicBezTo>
                    <a:pt x="1" y="909"/>
                    <a:pt x="1" y="1248"/>
                    <a:pt x="38" y="1562"/>
                  </a:cubicBezTo>
                  <a:cubicBezTo>
                    <a:pt x="202" y="3269"/>
                    <a:pt x="1055" y="4913"/>
                    <a:pt x="2398" y="6067"/>
                  </a:cubicBezTo>
                  <a:lnTo>
                    <a:pt x="5347" y="5289"/>
                  </a:lnTo>
                  <a:cubicBezTo>
                    <a:pt x="4493" y="3570"/>
                    <a:pt x="3364" y="1989"/>
                    <a:pt x="1996" y="596"/>
                  </a:cubicBezTo>
                  <a:cubicBezTo>
                    <a:pt x="1704" y="304"/>
                    <a:pt x="1336" y="1"/>
                    <a:pt x="93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4430700" y="1394663"/>
              <a:ext cx="67475" cy="104575"/>
            </a:xfrm>
            <a:custGeom>
              <a:avLst/>
              <a:gdLst/>
              <a:ahLst/>
              <a:cxnLst/>
              <a:rect l="l" t="t" r="r" b="b"/>
              <a:pathLst>
                <a:path w="2699" h="4183" extrusionOk="0">
                  <a:moveTo>
                    <a:pt x="500" y="0"/>
                  </a:moveTo>
                  <a:cubicBezTo>
                    <a:pt x="383" y="0"/>
                    <a:pt x="270" y="36"/>
                    <a:pt x="189" y="117"/>
                  </a:cubicBezTo>
                  <a:cubicBezTo>
                    <a:pt x="1" y="293"/>
                    <a:pt x="63" y="606"/>
                    <a:pt x="151" y="845"/>
                  </a:cubicBezTo>
                  <a:cubicBezTo>
                    <a:pt x="615" y="2137"/>
                    <a:pt x="2699" y="4183"/>
                    <a:pt x="2699" y="4183"/>
                  </a:cubicBezTo>
                  <a:cubicBezTo>
                    <a:pt x="2297" y="2828"/>
                    <a:pt x="2234" y="1573"/>
                    <a:pt x="1092" y="255"/>
                  </a:cubicBezTo>
                  <a:cubicBezTo>
                    <a:pt x="979" y="130"/>
                    <a:pt x="804" y="54"/>
                    <a:pt x="641" y="17"/>
                  </a:cubicBezTo>
                  <a:cubicBezTo>
                    <a:pt x="594" y="6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4484025" y="1324238"/>
              <a:ext cx="107950" cy="180650"/>
            </a:xfrm>
            <a:custGeom>
              <a:avLst/>
              <a:gdLst/>
              <a:ahLst/>
              <a:cxnLst/>
              <a:rect l="l" t="t" r="r" b="b"/>
              <a:pathLst>
                <a:path w="4318" h="7226" extrusionOk="0">
                  <a:moveTo>
                    <a:pt x="1224" y="0"/>
                  </a:moveTo>
                  <a:cubicBezTo>
                    <a:pt x="1168" y="0"/>
                    <a:pt x="1111" y="7"/>
                    <a:pt x="1055" y="23"/>
                  </a:cubicBezTo>
                  <a:cubicBezTo>
                    <a:pt x="603" y="136"/>
                    <a:pt x="415" y="663"/>
                    <a:pt x="340" y="1089"/>
                  </a:cubicBezTo>
                  <a:cubicBezTo>
                    <a:pt x="1" y="3072"/>
                    <a:pt x="189" y="5067"/>
                    <a:pt x="904" y="6849"/>
                  </a:cubicBezTo>
                  <a:lnTo>
                    <a:pt x="4117" y="7226"/>
                  </a:lnTo>
                  <a:cubicBezTo>
                    <a:pt x="4318" y="4590"/>
                    <a:pt x="3376" y="2495"/>
                    <a:pt x="2624" y="1240"/>
                  </a:cubicBezTo>
                  <a:cubicBezTo>
                    <a:pt x="2398" y="876"/>
                    <a:pt x="2159" y="500"/>
                    <a:pt x="1820" y="236"/>
                  </a:cubicBezTo>
                  <a:cubicBezTo>
                    <a:pt x="1651" y="106"/>
                    <a:pt x="1441" y="0"/>
                    <a:pt x="1224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7" name="Google Shape;2667;p42"/>
            <p:cNvSpPr/>
            <p:nvPr/>
          </p:nvSpPr>
          <p:spPr>
            <a:xfrm>
              <a:off x="4503800" y="1365638"/>
              <a:ext cx="55225" cy="130775"/>
            </a:xfrm>
            <a:custGeom>
              <a:avLst/>
              <a:gdLst/>
              <a:ahLst/>
              <a:cxnLst/>
              <a:rect l="l" t="t" r="r" b="b"/>
              <a:pathLst>
                <a:path w="2209" h="5231" extrusionOk="0">
                  <a:moveTo>
                    <a:pt x="629" y="1"/>
                  </a:moveTo>
                  <a:cubicBezTo>
                    <a:pt x="513" y="1"/>
                    <a:pt x="397" y="33"/>
                    <a:pt x="302" y="98"/>
                  </a:cubicBezTo>
                  <a:cubicBezTo>
                    <a:pt x="26" y="274"/>
                    <a:pt x="0" y="638"/>
                    <a:pt x="26" y="939"/>
                  </a:cubicBezTo>
                  <a:cubicBezTo>
                    <a:pt x="151" y="2520"/>
                    <a:pt x="1920" y="5231"/>
                    <a:pt x="1920" y="5231"/>
                  </a:cubicBezTo>
                  <a:cubicBezTo>
                    <a:pt x="1883" y="3587"/>
                    <a:pt x="2209" y="2106"/>
                    <a:pt x="1305" y="387"/>
                  </a:cubicBezTo>
                  <a:cubicBezTo>
                    <a:pt x="1218" y="224"/>
                    <a:pt x="1042" y="111"/>
                    <a:pt x="866" y="48"/>
                  </a:cubicBezTo>
                  <a:cubicBezTo>
                    <a:pt x="793" y="17"/>
                    <a:pt x="711" y="1"/>
                    <a:pt x="629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8" name="Google Shape;2668;p42"/>
            <p:cNvSpPr/>
            <p:nvPr/>
          </p:nvSpPr>
          <p:spPr>
            <a:xfrm>
              <a:off x="4288125" y="1588763"/>
              <a:ext cx="47150" cy="24725"/>
            </a:xfrm>
            <a:custGeom>
              <a:avLst/>
              <a:gdLst/>
              <a:ahLst/>
              <a:cxnLst/>
              <a:rect l="l" t="t" r="r" b="b"/>
              <a:pathLst>
                <a:path w="1886" h="989" extrusionOk="0">
                  <a:moveTo>
                    <a:pt x="37" y="1"/>
                  </a:moveTo>
                  <a:cubicBezTo>
                    <a:pt x="12" y="1"/>
                    <a:pt x="1" y="38"/>
                    <a:pt x="31" y="58"/>
                  </a:cubicBezTo>
                  <a:cubicBezTo>
                    <a:pt x="584" y="434"/>
                    <a:pt x="1186" y="811"/>
                    <a:pt x="1838" y="987"/>
                  </a:cubicBezTo>
                  <a:cubicBezTo>
                    <a:pt x="1843" y="988"/>
                    <a:pt x="1846" y="989"/>
                    <a:pt x="1850" y="989"/>
                  </a:cubicBezTo>
                  <a:cubicBezTo>
                    <a:pt x="1878" y="989"/>
                    <a:pt x="1886" y="948"/>
                    <a:pt x="1864" y="936"/>
                  </a:cubicBezTo>
                  <a:cubicBezTo>
                    <a:pt x="1249" y="623"/>
                    <a:pt x="634" y="372"/>
                    <a:pt x="57" y="8"/>
                  </a:cubicBezTo>
                  <a:cubicBezTo>
                    <a:pt x="49" y="3"/>
                    <a:pt x="43" y="1"/>
                    <a:pt x="3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4314775" y="1569613"/>
              <a:ext cx="27075" cy="16275"/>
            </a:xfrm>
            <a:custGeom>
              <a:avLst/>
              <a:gdLst/>
              <a:ahLst/>
              <a:cxnLst/>
              <a:rect l="l" t="t" r="r" b="b"/>
              <a:pathLst>
                <a:path w="1083" h="651" extrusionOk="0">
                  <a:moveTo>
                    <a:pt x="39" y="0"/>
                  </a:moveTo>
                  <a:cubicBezTo>
                    <a:pt x="18" y="0"/>
                    <a:pt x="0" y="27"/>
                    <a:pt x="20" y="46"/>
                  </a:cubicBezTo>
                  <a:cubicBezTo>
                    <a:pt x="296" y="322"/>
                    <a:pt x="647" y="573"/>
                    <a:pt x="1036" y="648"/>
                  </a:cubicBezTo>
                  <a:cubicBezTo>
                    <a:pt x="1039" y="650"/>
                    <a:pt x="1042" y="650"/>
                    <a:pt x="1044" y="650"/>
                  </a:cubicBezTo>
                  <a:cubicBezTo>
                    <a:pt x="1066" y="650"/>
                    <a:pt x="1082" y="609"/>
                    <a:pt x="1049" y="598"/>
                  </a:cubicBezTo>
                  <a:cubicBezTo>
                    <a:pt x="685" y="435"/>
                    <a:pt x="358" y="284"/>
                    <a:pt x="57" y="8"/>
                  </a:cubicBezTo>
                  <a:cubicBezTo>
                    <a:pt x="51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4333025" y="1518388"/>
              <a:ext cx="41750" cy="45350"/>
            </a:xfrm>
            <a:custGeom>
              <a:avLst/>
              <a:gdLst/>
              <a:ahLst/>
              <a:cxnLst/>
              <a:rect l="l" t="t" r="r" b="b"/>
              <a:pathLst>
                <a:path w="1670" h="1814" extrusionOk="0">
                  <a:moveTo>
                    <a:pt x="55" y="0"/>
                  </a:moveTo>
                  <a:cubicBezTo>
                    <a:pt x="25" y="0"/>
                    <a:pt x="0" y="45"/>
                    <a:pt x="30" y="75"/>
                  </a:cubicBezTo>
                  <a:cubicBezTo>
                    <a:pt x="532" y="652"/>
                    <a:pt x="1021" y="1267"/>
                    <a:pt x="1586" y="1806"/>
                  </a:cubicBezTo>
                  <a:cubicBezTo>
                    <a:pt x="1593" y="1811"/>
                    <a:pt x="1601" y="1813"/>
                    <a:pt x="1608" y="1813"/>
                  </a:cubicBezTo>
                  <a:cubicBezTo>
                    <a:pt x="1640" y="1813"/>
                    <a:pt x="1669" y="1776"/>
                    <a:pt x="1649" y="1756"/>
                  </a:cubicBezTo>
                  <a:cubicBezTo>
                    <a:pt x="1159" y="1141"/>
                    <a:pt x="595" y="589"/>
                    <a:pt x="80" y="12"/>
                  </a:cubicBezTo>
                  <a:cubicBezTo>
                    <a:pt x="72" y="4"/>
                    <a:pt x="63" y="0"/>
                    <a:pt x="5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4374725" y="1511388"/>
              <a:ext cx="27950" cy="31625"/>
            </a:xfrm>
            <a:custGeom>
              <a:avLst/>
              <a:gdLst/>
              <a:ahLst/>
              <a:cxnLst/>
              <a:rect l="l" t="t" r="r" b="b"/>
              <a:pathLst>
                <a:path w="1118" h="1265" extrusionOk="0">
                  <a:moveTo>
                    <a:pt x="48" y="1"/>
                  </a:moveTo>
                  <a:cubicBezTo>
                    <a:pt x="21" y="1"/>
                    <a:pt x="0" y="30"/>
                    <a:pt x="18" y="66"/>
                  </a:cubicBezTo>
                  <a:cubicBezTo>
                    <a:pt x="294" y="493"/>
                    <a:pt x="633" y="944"/>
                    <a:pt x="1047" y="1258"/>
                  </a:cubicBezTo>
                  <a:cubicBezTo>
                    <a:pt x="1054" y="1263"/>
                    <a:pt x="1061" y="1265"/>
                    <a:pt x="1068" y="1265"/>
                  </a:cubicBezTo>
                  <a:cubicBezTo>
                    <a:pt x="1097" y="1265"/>
                    <a:pt x="1118" y="1226"/>
                    <a:pt x="1098" y="1195"/>
                  </a:cubicBezTo>
                  <a:cubicBezTo>
                    <a:pt x="746" y="806"/>
                    <a:pt x="382" y="455"/>
                    <a:pt x="81" y="16"/>
                  </a:cubicBezTo>
                  <a:cubicBezTo>
                    <a:pt x="70" y="5"/>
                    <a:pt x="59" y="1"/>
                    <a:pt x="4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4389150" y="1470738"/>
              <a:ext cx="44225" cy="59950"/>
            </a:xfrm>
            <a:custGeom>
              <a:avLst/>
              <a:gdLst/>
              <a:ahLst/>
              <a:cxnLst/>
              <a:rect l="l" t="t" r="r" b="b"/>
              <a:pathLst>
                <a:path w="1769" h="2398" extrusionOk="0">
                  <a:moveTo>
                    <a:pt x="33" y="0"/>
                  </a:moveTo>
                  <a:cubicBezTo>
                    <a:pt x="14" y="0"/>
                    <a:pt x="1" y="18"/>
                    <a:pt x="19" y="36"/>
                  </a:cubicBezTo>
                  <a:cubicBezTo>
                    <a:pt x="634" y="788"/>
                    <a:pt x="1148" y="1592"/>
                    <a:pt x="1688" y="2382"/>
                  </a:cubicBezTo>
                  <a:cubicBezTo>
                    <a:pt x="1695" y="2393"/>
                    <a:pt x="1706" y="2398"/>
                    <a:pt x="1716" y="2398"/>
                  </a:cubicBezTo>
                  <a:cubicBezTo>
                    <a:pt x="1742" y="2398"/>
                    <a:pt x="1768" y="2371"/>
                    <a:pt x="1750" y="2345"/>
                  </a:cubicBezTo>
                  <a:cubicBezTo>
                    <a:pt x="1299" y="1504"/>
                    <a:pt x="684" y="726"/>
                    <a:pt x="56" y="10"/>
                  </a:cubicBezTo>
                  <a:cubicBezTo>
                    <a:pt x="49" y="3"/>
                    <a:pt x="40" y="0"/>
                    <a:pt x="3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4468525" y="1455863"/>
              <a:ext cx="29250" cy="40175"/>
            </a:xfrm>
            <a:custGeom>
              <a:avLst/>
              <a:gdLst/>
              <a:ahLst/>
              <a:cxnLst/>
              <a:rect l="l" t="t" r="r" b="b"/>
              <a:pathLst>
                <a:path w="1170" h="1607" extrusionOk="0">
                  <a:moveTo>
                    <a:pt x="53" y="0"/>
                  </a:moveTo>
                  <a:cubicBezTo>
                    <a:pt x="27" y="0"/>
                    <a:pt x="1" y="27"/>
                    <a:pt x="18" y="53"/>
                  </a:cubicBezTo>
                  <a:cubicBezTo>
                    <a:pt x="370" y="568"/>
                    <a:pt x="709" y="1107"/>
                    <a:pt x="1098" y="1597"/>
                  </a:cubicBezTo>
                  <a:cubicBezTo>
                    <a:pt x="1105" y="1604"/>
                    <a:pt x="1114" y="1607"/>
                    <a:pt x="1123" y="1607"/>
                  </a:cubicBezTo>
                  <a:cubicBezTo>
                    <a:pt x="1146" y="1607"/>
                    <a:pt x="1169" y="1586"/>
                    <a:pt x="1160" y="1559"/>
                  </a:cubicBezTo>
                  <a:cubicBezTo>
                    <a:pt x="834" y="1020"/>
                    <a:pt x="445" y="530"/>
                    <a:pt x="81" y="16"/>
                  </a:cubicBezTo>
                  <a:cubicBezTo>
                    <a:pt x="74" y="5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4478350" y="1425438"/>
              <a:ext cx="33500" cy="69275"/>
            </a:xfrm>
            <a:custGeom>
              <a:avLst/>
              <a:gdLst/>
              <a:ahLst/>
              <a:cxnLst/>
              <a:rect l="l" t="t" r="r" b="b"/>
              <a:pathLst>
                <a:path w="1340" h="2771" extrusionOk="0">
                  <a:moveTo>
                    <a:pt x="65" y="0"/>
                  </a:moveTo>
                  <a:cubicBezTo>
                    <a:pt x="31" y="0"/>
                    <a:pt x="0" y="30"/>
                    <a:pt x="27" y="66"/>
                  </a:cubicBezTo>
                  <a:cubicBezTo>
                    <a:pt x="604" y="894"/>
                    <a:pt x="943" y="1785"/>
                    <a:pt x="1244" y="2739"/>
                  </a:cubicBezTo>
                  <a:cubicBezTo>
                    <a:pt x="1250" y="2761"/>
                    <a:pt x="1270" y="2770"/>
                    <a:pt x="1289" y="2770"/>
                  </a:cubicBezTo>
                  <a:cubicBezTo>
                    <a:pt x="1315" y="2770"/>
                    <a:pt x="1339" y="2754"/>
                    <a:pt x="1332" y="2726"/>
                  </a:cubicBezTo>
                  <a:cubicBezTo>
                    <a:pt x="1182" y="1747"/>
                    <a:pt x="680" y="806"/>
                    <a:pt x="102" y="15"/>
                  </a:cubicBezTo>
                  <a:cubicBezTo>
                    <a:pt x="92" y="5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4523475" y="1434138"/>
              <a:ext cx="27950" cy="57025"/>
            </a:xfrm>
            <a:custGeom>
              <a:avLst/>
              <a:gdLst/>
              <a:ahLst/>
              <a:cxnLst/>
              <a:rect l="l" t="t" r="r" b="b"/>
              <a:pathLst>
                <a:path w="1118" h="2281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343" y="784"/>
                    <a:pt x="644" y="1550"/>
                    <a:pt x="1033" y="2265"/>
                  </a:cubicBezTo>
                  <a:cubicBezTo>
                    <a:pt x="1040" y="2276"/>
                    <a:pt x="1051" y="2281"/>
                    <a:pt x="1062" y="2281"/>
                  </a:cubicBezTo>
                  <a:cubicBezTo>
                    <a:pt x="1088" y="2281"/>
                    <a:pt x="1117" y="2254"/>
                    <a:pt x="1108" y="2227"/>
                  </a:cubicBezTo>
                  <a:cubicBezTo>
                    <a:pt x="820" y="1474"/>
                    <a:pt x="431" y="747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4556600" y="1412563"/>
              <a:ext cx="24700" cy="85675"/>
            </a:xfrm>
            <a:custGeom>
              <a:avLst/>
              <a:gdLst/>
              <a:ahLst/>
              <a:cxnLst/>
              <a:rect l="l" t="t" r="r" b="b"/>
              <a:pathLst>
                <a:path w="988" h="3427" extrusionOk="0">
                  <a:moveTo>
                    <a:pt x="51" y="0"/>
                  </a:moveTo>
                  <a:cubicBezTo>
                    <a:pt x="29" y="0"/>
                    <a:pt x="0" y="27"/>
                    <a:pt x="9" y="54"/>
                  </a:cubicBezTo>
                  <a:cubicBezTo>
                    <a:pt x="248" y="581"/>
                    <a:pt x="436" y="1133"/>
                    <a:pt x="586" y="1697"/>
                  </a:cubicBezTo>
                  <a:cubicBezTo>
                    <a:pt x="737" y="2262"/>
                    <a:pt x="787" y="2839"/>
                    <a:pt x="900" y="3404"/>
                  </a:cubicBezTo>
                  <a:cubicBezTo>
                    <a:pt x="900" y="3420"/>
                    <a:pt x="909" y="3427"/>
                    <a:pt x="919" y="3427"/>
                  </a:cubicBezTo>
                  <a:cubicBezTo>
                    <a:pt x="933" y="3427"/>
                    <a:pt x="950" y="3413"/>
                    <a:pt x="950" y="3392"/>
                  </a:cubicBezTo>
                  <a:cubicBezTo>
                    <a:pt x="988" y="2250"/>
                    <a:pt x="561" y="1032"/>
                    <a:pt x="72" y="16"/>
                  </a:cubicBezTo>
                  <a:cubicBezTo>
                    <a:pt x="68" y="5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4546475" y="1404163"/>
              <a:ext cx="26375" cy="25775"/>
            </a:xfrm>
            <a:custGeom>
              <a:avLst/>
              <a:gdLst/>
              <a:ahLst/>
              <a:cxnLst/>
              <a:rect l="l" t="t" r="r" b="b"/>
              <a:pathLst>
                <a:path w="1055" h="1031" extrusionOk="0">
                  <a:moveTo>
                    <a:pt x="526" y="0"/>
                  </a:moveTo>
                  <a:cubicBezTo>
                    <a:pt x="518" y="0"/>
                    <a:pt x="510" y="0"/>
                    <a:pt x="502" y="1"/>
                  </a:cubicBezTo>
                  <a:cubicBezTo>
                    <a:pt x="226" y="13"/>
                    <a:pt x="0" y="252"/>
                    <a:pt x="13" y="540"/>
                  </a:cubicBezTo>
                  <a:cubicBezTo>
                    <a:pt x="25" y="809"/>
                    <a:pt x="251" y="1030"/>
                    <a:pt x="529" y="1030"/>
                  </a:cubicBezTo>
                  <a:cubicBezTo>
                    <a:pt x="537" y="1030"/>
                    <a:pt x="545" y="1030"/>
                    <a:pt x="552" y="1030"/>
                  </a:cubicBezTo>
                  <a:cubicBezTo>
                    <a:pt x="828" y="1017"/>
                    <a:pt x="1054" y="779"/>
                    <a:pt x="1042" y="490"/>
                  </a:cubicBezTo>
                  <a:cubicBezTo>
                    <a:pt x="1029" y="209"/>
                    <a:pt x="804" y="0"/>
                    <a:pt x="5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4538300" y="1440838"/>
              <a:ext cx="14475" cy="14175"/>
            </a:xfrm>
            <a:custGeom>
              <a:avLst/>
              <a:gdLst/>
              <a:ahLst/>
              <a:cxnLst/>
              <a:rect l="l" t="t" r="r" b="b"/>
              <a:pathLst>
                <a:path w="579" h="567" extrusionOk="0">
                  <a:moveTo>
                    <a:pt x="299" y="1"/>
                  </a:moveTo>
                  <a:cubicBezTo>
                    <a:pt x="292" y="1"/>
                    <a:pt x="284" y="1"/>
                    <a:pt x="277" y="2"/>
                  </a:cubicBezTo>
                  <a:cubicBezTo>
                    <a:pt x="126" y="2"/>
                    <a:pt x="1" y="140"/>
                    <a:pt x="13" y="290"/>
                  </a:cubicBezTo>
                  <a:cubicBezTo>
                    <a:pt x="13" y="454"/>
                    <a:pt x="151" y="566"/>
                    <a:pt x="302" y="566"/>
                  </a:cubicBezTo>
                  <a:cubicBezTo>
                    <a:pt x="465" y="554"/>
                    <a:pt x="578" y="428"/>
                    <a:pt x="578" y="265"/>
                  </a:cubicBezTo>
                  <a:cubicBezTo>
                    <a:pt x="566" y="122"/>
                    <a:pt x="451" y="1"/>
                    <a:pt x="29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9" name="Google Shape;2679;p42"/>
            <p:cNvSpPr/>
            <p:nvPr/>
          </p:nvSpPr>
          <p:spPr>
            <a:xfrm>
              <a:off x="4383025" y="1465938"/>
              <a:ext cx="14450" cy="14175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297" y="1"/>
                  </a:moveTo>
                  <a:cubicBezTo>
                    <a:pt x="290" y="1"/>
                    <a:pt x="283" y="1"/>
                    <a:pt x="276" y="2"/>
                  </a:cubicBezTo>
                  <a:cubicBezTo>
                    <a:pt x="113" y="2"/>
                    <a:pt x="0" y="140"/>
                    <a:pt x="0" y="290"/>
                  </a:cubicBezTo>
                  <a:cubicBezTo>
                    <a:pt x="13" y="453"/>
                    <a:pt x="138" y="566"/>
                    <a:pt x="301" y="566"/>
                  </a:cubicBezTo>
                  <a:cubicBezTo>
                    <a:pt x="452" y="554"/>
                    <a:pt x="577" y="428"/>
                    <a:pt x="565" y="265"/>
                  </a:cubicBezTo>
                  <a:cubicBezTo>
                    <a:pt x="565" y="122"/>
                    <a:pt x="439" y="1"/>
                    <a:pt x="29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0" name="Google Shape;2680;p42"/>
            <p:cNvSpPr/>
            <p:nvPr/>
          </p:nvSpPr>
          <p:spPr>
            <a:xfrm>
              <a:off x="4282000" y="1582363"/>
              <a:ext cx="14450" cy="14150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276" y="0"/>
                  </a:moveTo>
                  <a:cubicBezTo>
                    <a:pt x="126" y="13"/>
                    <a:pt x="0" y="151"/>
                    <a:pt x="0" y="301"/>
                  </a:cubicBezTo>
                  <a:cubicBezTo>
                    <a:pt x="12" y="445"/>
                    <a:pt x="138" y="566"/>
                    <a:pt x="281" y="566"/>
                  </a:cubicBezTo>
                  <a:cubicBezTo>
                    <a:pt x="288" y="566"/>
                    <a:pt x="295" y="566"/>
                    <a:pt x="302" y="565"/>
                  </a:cubicBezTo>
                  <a:cubicBezTo>
                    <a:pt x="452" y="565"/>
                    <a:pt x="578" y="427"/>
                    <a:pt x="565" y="276"/>
                  </a:cubicBezTo>
                  <a:cubicBezTo>
                    <a:pt x="565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4457050" y="144461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1"/>
                  </a:moveTo>
                  <a:cubicBezTo>
                    <a:pt x="418" y="1"/>
                    <a:pt x="410" y="1"/>
                    <a:pt x="402" y="1"/>
                  </a:cubicBezTo>
                  <a:cubicBezTo>
                    <a:pt x="176" y="1"/>
                    <a:pt x="1" y="202"/>
                    <a:pt x="13" y="441"/>
                  </a:cubicBezTo>
                  <a:cubicBezTo>
                    <a:pt x="13" y="666"/>
                    <a:pt x="214" y="842"/>
                    <a:pt x="440" y="842"/>
                  </a:cubicBezTo>
                  <a:cubicBezTo>
                    <a:pt x="678" y="830"/>
                    <a:pt x="854" y="629"/>
                    <a:pt x="841" y="403"/>
                  </a:cubicBezTo>
                  <a:cubicBezTo>
                    <a:pt x="829" y="173"/>
                    <a:pt x="653" y="1"/>
                    <a:pt x="42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4378925" y="1489488"/>
              <a:ext cx="21675" cy="21075"/>
            </a:xfrm>
            <a:custGeom>
              <a:avLst/>
              <a:gdLst/>
              <a:ahLst/>
              <a:cxnLst/>
              <a:rect l="l" t="t" r="r" b="b"/>
              <a:pathLst>
                <a:path w="867" h="843" extrusionOk="0">
                  <a:moveTo>
                    <a:pt x="436" y="0"/>
                  </a:moveTo>
                  <a:cubicBezTo>
                    <a:pt x="429" y="0"/>
                    <a:pt x="422" y="0"/>
                    <a:pt x="415" y="1"/>
                  </a:cubicBezTo>
                  <a:cubicBezTo>
                    <a:pt x="189" y="13"/>
                    <a:pt x="1" y="202"/>
                    <a:pt x="14" y="440"/>
                  </a:cubicBezTo>
                  <a:cubicBezTo>
                    <a:pt x="26" y="659"/>
                    <a:pt x="214" y="842"/>
                    <a:pt x="431" y="842"/>
                  </a:cubicBezTo>
                  <a:cubicBezTo>
                    <a:pt x="438" y="842"/>
                    <a:pt x="446" y="842"/>
                    <a:pt x="453" y="842"/>
                  </a:cubicBezTo>
                  <a:cubicBezTo>
                    <a:pt x="679" y="829"/>
                    <a:pt x="867" y="628"/>
                    <a:pt x="854" y="402"/>
                  </a:cubicBezTo>
                  <a:cubicBezTo>
                    <a:pt x="842" y="184"/>
                    <a:pt x="653" y="0"/>
                    <a:pt x="43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4306150" y="155286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0"/>
                  </a:moveTo>
                  <a:cubicBezTo>
                    <a:pt x="418" y="0"/>
                    <a:pt x="410" y="0"/>
                    <a:pt x="402" y="1"/>
                  </a:cubicBezTo>
                  <a:cubicBezTo>
                    <a:pt x="176" y="13"/>
                    <a:pt x="1" y="201"/>
                    <a:pt x="13" y="440"/>
                  </a:cubicBezTo>
                  <a:cubicBezTo>
                    <a:pt x="13" y="659"/>
                    <a:pt x="201" y="842"/>
                    <a:pt x="418" y="842"/>
                  </a:cubicBezTo>
                  <a:cubicBezTo>
                    <a:pt x="426" y="842"/>
                    <a:pt x="433" y="842"/>
                    <a:pt x="440" y="841"/>
                  </a:cubicBezTo>
                  <a:cubicBezTo>
                    <a:pt x="678" y="829"/>
                    <a:pt x="854" y="628"/>
                    <a:pt x="841" y="402"/>
                  </a:cubicBezTo>
                  <a:cubicBezTo>
                    <a:pt x="829" y="172"/>
                    <a:pt x="653" y="0"/>
                    <a:pt x="4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4474000" y="1420788"/>
              <a:ext cx="14450" cy="14450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76" y="1"/>
                  </a:moveTo>
                  <a:cubicBezTo>
                    <a:pt x="113" y="13"/>
                    <a:pt x="0" y="151"/>
                    <a:pt x="0" y="302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78" y="427"/>
                    <a:pt x="565" y="277"/>
                  </a:cubicBezTo>
                  <a:cubicBezTo>
                    <a:pt x="565" y="126"/>
                    <a:pt x="427" y="1"/>
                    <a:pt x="27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4327800" y="1512688"/>
              <a:ext cx="14150" cy="14175"/>
            </a:xfrm>
            <a:custGeom>
              <a:avLst/>
              <a:gdLst/>
              <a:ahLst/>
              <a:cxnLst/>
              <a:rect l="l" t="t" r="r" b="b"/>
              <a:pathLst>
                <a:path w="566" h="567" extrusionOk="0">
                  <a:moveTo>
                    <a:pt x="286" y="1"/>
                  </a:moveTo>
                  <a:cubicBezTo>
                    <a:pt x="279" y="1"/>
                    <a:pt x="272" y="1"/>
                    <a:pt x="264" y="1"/>
                  </a:cubicBezTo>
                  <a:cubicBezTo>
                    <a:pt x="113" y="1"/>
                    <a:pt x="0" y="139"/>
                    <a:pt x="0" y="290"/>
                  </a:cubicBezTo>
                  <a:cubicBezTo>
                    <a:pt x="13" y="453"/>
                    <a:pt x="139" y="566"/>
                    <a:pt x="289" y="566"/>
                  </a:cubicBezTo>
                  <a:cubicBezTo>
                    <a:pt x="452" y="554"/>
                    <a:pt x="565" y="428"/>
                    <a:pt x="565" y="265"/>
                  </a:cubicBezTo>
                  <a:cubicBezTo>
                    <a:pt x="553" y="121"/>
                    <a:pt x="439" y="1"/>
                    <a:pt x="28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4264125" y="1540638"/>
              <a:ext cx="14125" cy="14450"/>
            </a:xfrm>
            <a:custGeom>
              <a:avLst/>
              <a:gdLst/>
              <a:ahLst/>
              <a:cxnLst/>
              <a:rect l="l" t="t" r="r" b="b"/>
              <a:pathLst>
                <a:path w="565" h="578" extrusionOk="0">
                  <a:moveTo>
                    <a:pt x="276" y="0"/>
                  </a:moveTo>
                  <a:cubicBezTo>
                    <a:pt x="113" y="13"/>
                    <a:pt x="0" y="151"/>
                    <a:pt x="0" y="301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65" y="427"/>
                    <a:pt x="565" y="276"/>
                  </a:cubicBezTo>
                  <a:cubicBezTo>
                    <a:pt x="552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4338725" y="1541588"/>
              <a:ext cx="36325" cy="30275"/>
            </a:xfrm>
            <a:custGeom>
              <a:avLst/>
              <a:gdLst/>
              <a:ahLst/>
              <a:cxnLst/>
              <a:rect l="l" t="t" r="r" b="b"/>
              <a:pathLst>
                <a:path w="1453" h="1211" extrusionOk="0">
                  <a:moveTo>
                    <a:pt x="82" y="1"/>
                  </a:moveTo>
                  <a:cubicBezTo>
                    <a:pt x="39" y="1"/>
                    <a:pt x="1" y="48"/>
                    <a:pt x="40" y="88"/>
                  </a:cubicBezTo>
                  <a:cubicBezTo>
                    <a:pt x="266" y="289"/>
                    <a:pt x="492" y="489"/>
                    <a:pt x="718" y="690"/>
                  </a:cubicBezTo>
                  <a:cubicBezTo>
                    <a:pt x="919" y="866"/>
                    <a:pt x="1120" y="1067"/>
                    <a:pt x="1358" y="1205"/>
                  </a:cubicBezTo>
                  <a:cubicBezTo>
                    <a:pt x="1366" y="1209"/>
                    <a:pt x="1374" y="1210"/>
                    <a:pt x="1381" y="1210"/>
                  </a:cubicBezTo>
                  <a:cubicBezTo>
                    <a:pt x="1422" y="1210"/>
                    <a:pt x="1452" y="1159"/>
                    <a:pt x="1421" y="1117"/>
                  </a:cubicBezTo>
                  <a:cubicBezTo>
                    <a:pt x="1245" y="903"/>
                    <a:pt x="1007" y="728"/>
                    <a:pt x="781" y="552"/>
                  </a:cubicBezTo>
                  <a:cubicBezTo>
                    <a:pt x="567" y="364"/>
                    <a:pt x="342" y="188"/>
                    <a:pt x="116" y="12"/>
                  </a:cubicBezTo>
                  <a:cubicBezTo>
                    <a:pt x="105" y="4"/>
                    <a:pt x="93" y="1"/>
                    <a:pt x="8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4404350" y="1502088"/>
              <a:ext cx="17200" cy="24150"/>
            </a:xfrm>
            <a:custGeom>
              <a:avLst/>
              <a:gdLst/>
              <a:ahLst/>
              <a:cxnLst/>
              <a:rect l="l" t="t" r="r" b="b"/>
              <a:pathLst>
                <a:path w="688" h="966" extrusionOk="0">
                  <a:moveTo>
                    <a:pt x="58" y="1"/>
                  </a:moveTo>
                  <a:cubicBezTo>
                    <a:pt x="26" y="1"/>
                    <a:pt x="0" y="32"/>
                    <a:pt x="26" y="74"/>
                  </a:cubicBezTo>
                  <a:cubicBezTo>
                    <a:pt x="176" y="363"/>
                    <a:pt x="352" y="714"/>
                    <a:pt x="603" y="952"/>
                  </a:cubicBezTo>
                  <a:cubicBezTo>
                    <a:pt x="612" y="962"/>
                    <a:pt x="622" y="966"/>
                    <a:pt x="631" y="966"/>
                  </a:cubicBezTo>
                  <a:cubicBezTo>
                    <a:pt x="661" y="966"/>
                    <a:pt x="688" y="928"/>
                    <a:pt x="678" y="890"/>
                  </a:cubicBezTo>
                  <a:cubicBezTo>
                    <a:pt x="540" y="589"/>
                    <a:pt x="302" y="287"/>
                    <a:pt x="101" y="24"/>
                  </a:cubicBezTo>
                  <a:cubicBezTo>
                    <a:pt x="89" y="8"/>
                    <a:pt x="73" y="1"/>
                    <a:pt x="5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4410200" y="1482013"/>
              <a:ext cx="23500" cy="34825"/>
            </a:xfrm>
            <a:custGeom>
              <a:avLst/>
              <a:gdLst/>
              <a:ahLst/>
              <a:cxnLst/>
              <a:rect l="l" t="t" r="r" b="b"/>
              <a:pathLst>
                <a:path w="940" h="1393" extrusionOk="0">
                  <a:moveTo>
                    <a:pt x="47" y="0"/>
                  </a:moveTo>
                  <a:cubicBezTo>
                    <a:pt x="23" y="0"/>
                    <a:pt x="1" y="28"/>
                    <a:pt x="17" y="61"/>
                  </a:cubicBezTo>
                  <a:cubicBezTo>
                    <a:pt x="243" y="513"/>
                    <a:pt x="494" y="1003"/>
                    <a:pt x="833" y="1379"/>
                  </a:cubicBezTo>
                  <a:cubicBezTo>
                    <a:pt x="845" y="1388"/>
                    <a:pt x="858" y="1392"/>
                    <a:pt x="871" y="1392"/>
                  </a:cubicBezTo>
                  <a:cubicBezTo>
                    <a:pt x="909" y="1392"/>
                    <a:pt x="940" y="1354"/>
                    <a:pt x="921" y="1316"/>
                  </a:cubicBezTo>
                  <a:cubicBezTo>
                    <a:pt x="682" y="865"/>
                    <a:pt x="356" y="438"/>
                    <a:pt x="80" y="24"/>
                  </a:cubicBezTo>
                  <a:cubicBezTo>
                    <a:pt x="72" y="7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4481700" y="1458538"/>
              <a:ext cx="25025" cy="38025"/>
            </a:xfrm>
            <a:custGeom>
              <a:avLst/>
              <a:gdLst/>
              <a:ahLst/>
              <a:cxnLst/>
              <a:rect l="l" t="t" r="r" b="b"/>
              <a:pathLst>
                <a:path w="1001" h="1521" extrusionOk="0">
                  <a:moveTo>
                    <a:pt x="57" y="1"/>
                  </a:moveTo>
                  <a:cubicBezTo>
                    <a:pt x="27" y="1"/>
                    <a:pt x="1" y="36"/>
                    <a:pt x="19" y="72"/>
                  </a:cubicBezTo>
                  <a:cubicBezTo>
                    <a:pt x="257" y="561"/>
                    <a:pt x="520" y="1101"/>
                    <a:pt x="884" y="1502"/>
                  </a:cubicBezTo>
                  <a:cubicBezTo>
                    <a:pt x="897" y="1515"/>
                    <a:pt x="912" y="1521"/>
                    <a:pt x="926" y="1521"/>
                  </a:cubicBezTo>
                  <a:cubicBezTo>
                    <a:pt x="966" y="1521"/>
                    <a:pt x="1000" y="1477"/>
                    <a:pt x="972" y="1440"/>
                  </a:cubicBezTo>
                  <a:cubicBezTo>
                    <a:pt x="721" y="950"/>
                    <a:pt x="370" y="498"/>
                    <a:pt x="94" y="22"/>
                  </a:cubicBezTo>
                  <a:cubicBezTo>
                    <a:pt x="83" y="7"/>
                    <a:pt x="70" y="1"/>
                    <a:pt x="5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4556925" y="1440588"/>
              <a:ext cx="17800" cy="49400"/>
            </a:xfrm>
            <a:custGeom>
              <a:avLst/>
              <a:gdLst/>
              <a:ahLst/>
              <a:cxnLst/>
              <a:rect l="l" t="t" r="r" b="b"/>
              <a:pathLst>
                <a:path w="712" h="1976" extrusionOk="0">
                  <a:moveTo>
                    <a:pt x="49" y="0"/>
                  </a:moveTo>
                  <a:cubicBezTo>
                    <a:pt x="25" y="0"/>
                    <a:pt x="0" y="25"/>
                    <a:pt x="9" y="49"/>
                  </a:cubicBezTo>
                  <a:cubicBezTo>
                    <a:pt x="172" y="689"/>
                    <a:pt x="398" y="1304"/>
                    <a:pt x="536" y="1957"/>
                  </a:cubicBezTo>
                  <a:cubicBezTo>
                    <a:pt x="542" y="1969"/>
                    <a:pt x="558" y="1976"/>
                    <a:pt x="573" y="1976"/>
                  </a:cubicBezTo>
                  <a:cubicBezTo>
                    <a:pt x="589" y="1976"/>
                    <a:pt x="605" y="1969"/>
                    <a:pt x="611" y="1957"/>
                  </a:cubicBezTo>
                  <a:cubicBezTo>
                    <a:pt x="711" y="1317"/>
                    <a:pt x="335" y="589"/>
                    <a:pt x="84" y="24"/>
                  </a:cubicBezTo>
                  <a:cubicBezTo>
                    <a:pt x="75" y="7"/>
                    <a:pt x="62" y="0"/>
                    <a:pt x="4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4301075" y="1586838"/>
              <a:ext cx="33225" cy="16300"/>
            </a:xfrm>
            <a:custGeom>
              <a:avLst/>
              <a:gdLst/>
              <a:ahLst/>
              <a:cxnLst/>
              <a:rect l="l" t="t" r="r" b="b"/>
              <a:pathLst>
                <a:path w="1329" h="652" extrusionOk="0">
                  <a:moveTo>
                    <a:pt x="73" y="0"/>
                  </a:moveTo>
                  <a:cubicBezTo>
                    <a:pt x="27" y="0"/>
                    <a:pt x="1" y="66"/>
                    <a:pt x="53" y="97"/>
                  </a:cubicBezTo>
                  <a:cubicBezTo>
                    <a:pt x="417" y="311"/>
                    <a:pt x="831" y="574"/>
                    <a:pt x="1258" y="650"/>
                  </a:cubicBezTo>
                  <a:cubicBezTo>
                    <a:pt x="1262" y="651"/>
                    <a:pt x="1266" y="651"/>
                    <a:pt x="1271" y="651"/>
                  </a:cubicBezTo>
                  <a:cubicBezTo>
                    <a:pt x="1312" y="651"/>
                    <a:pt x="1329" y="597"/>
                    <a:pt x="1283" y="574"/>
                  </a:cubicBezTo>
                  <a:cubicBezTo>
                    <a:pt x="931" y="348"/>
                    <a:pt x="492" y="198"/>
                    <a:pt x="103" y="10"/>
                  </a:cubicBezTo>
                  <a:cubicBezTo>
                    <a:pt x="93" y="3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4284025" y="1603588"/>
              <a:ext cx="44425" cy="18625"/>
            </a:xfrm>
            <a:custGeom>
              <a:avLst/>
              <a:gdLst/>
              <a:ahLst/>
              <a:cxnLst/>
              <a:rect l="l" t="t" r="r" b="b"/>
              <a:pathLst>
                <a:path w="1777" h="745" extrusionOk="0">
                  <a:moveTo>
                    <a:pt x="77" y="0"/>
                  </a:moveTo>
                  <a:cubicBezTo>
                    <a:pt x="34" y="0"/>
                    <a:pt x="1" y="70"/>
                    <a:pt x="45" y="92"/>
                  </a:cubicBezTo>
                  <a:cubicBezTo>
                    <a:pt x="559" y="343"/>
                    <a:pt x="1124" y="645"/>
                    <a:pt x="1689" y="745"/>
                  </a:cubicBezTo>
                  <a:cubicBezTo>
                    <a:pt x="1739" y="745"/>
                    <a:pt x="1777" y="682"/>
                    <a:pt x="1726" y="657"/>
                  </a:cubicBezTo>
                  <a:cubicBezTo>
                    <a:pt x="1199" y="406"/>
                    <a:pt x="635" y="243"/>
                    <a:pt x="95" y="5"/>
                  </a:cubicBezTo>
                  <a:cubicBezTo>
                    <a:pt x="89" y="2"/>
                    <a:pt x="83" y="0"/>
                    <a:pt x="7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4308350" y="1479438"/>
              <a:ext cx="323475" cy="222475"/>
            </a:xfrm>
            <a:custGeom>
              <a:avLst/>
              <a:gdLst/>
              <a:ahLst/>
              <a:cxnLst/>
              <a:rect l="l" t="t" r="r" b="b"/>
              <a:pathLst>
                <a:path w="12939" h="8899" extrusionOk="0">
                  <a:moveTo>
                    <a:pt x="9339" y="1"/>
                  </a:moveTo>
                  <a:cubicBezTo>
                    <a:pt x="8043" y="1"/>
                    <a:pt x="6751" y="333"/>
                    <a:pt x="5560" y="867"/>
                  </a:cubicBezTo>
                  <a:cubicBezTo>
                    <a:pt x="4091" y="1532"/>
                    <a:pt x="2774" y="2498"/>
                    <a:pt x="1531" y="3553"/>
                  </a:cubicBezTo>
                  <a:cubicBezTo>
                    <a:pt x="866" y="4130"/>
                    <a:pt x="176" y="4833"/>
                    <a:pt x="88" y="5749"/>
                  </a:cubicBezTo>
                  <a:cubicBezTo>
                    <a:pt x="0" y="6677"/>
                    <a:pt x="578" y="7556"/>
                    <a:pt x="1306" y="8058"/>
                  </a:cubicBezTo>
                  <a:cubicBezTo>
                    <a:pt x="2046" y="8547"/>
                    <a:pt x="2924" y="8735"/>
                    <a:pt x="3778" y="8898"/>
                  </a:cubicBezTo>
                  <a:lnTo>
                    <a:pt x="7806" y="6251"/>
                  </a:lnTo>
                  <a:cubicBezTo>
                    <a:pt x="9174" y="5862"/>
                    <a:pt x="10454" y="5146"/>
                    <a:pt x="11533" y="4167"/>
                  </a:cubicBezTo>
                  <a:cubicBezTo>
                    <a:pt x="12072" y="3678"/>
                    <a:pt x="12574" y="3088"/>
                    <a:pt x="12825" y="2373"/>
                  </a:cubicBezTo>
                  <a:cubicBezTo>
                    <a:pt x="12888" y="2185"/>
                    <a:pt x="12938" y="1984"/>
                    <a:pt x="12926" y="1783"/>
                  </a:cubicBezTo>
                  <a:cubicBezTo>
                    <a:pt x="12888" y="1206"/>
                    <a:pt x="12411" y="792"/>
                    <a:pt x="11934" y="541"/>
                  </a:cubicBezTo>
                  <a:cubicBezTo>
                    <a:pt x="11395" y="265"/>
                    <a:pt x="10792" y="114"/>
                    <a:pt x="10203" y="51"/>
                  </a:cubicBezTo>
                  <a:cubicBezTo>
                    <a:pt x="9915" y="17"/>
                    <a:pt x="9627" y="1"/>
                    <a:pt x="933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4230850" y="1544313"/>
              <a:ext cx="157200" cy="189600"/>
            </a:xfrm>
            <a:custGeom>
              <a:avLst/>
              <a:gdLst/>
              <a:ahLst/>
              <a:cxnLst/>
              <a:rect l="l" t="t" r="r" b="b"/>
              <a:pathLst>
                <a:path w="6288" h="7584" extrusionOk="0">
                  <a:moveTo>
                    <a:pt x="933" y="1"/>
                  </a:moveTo>
                  <a:cubicBezTo>
                    <a:pt x="682" y="1"/>
                    <a:pt x="446" y="73"/>
                    <a:pt x="277" y="255"/>
                  </a:cubicBezTo>
                  <a:cubicBezTo>
                    <a:pt x="1" y="556"/>
                    <a:pt x="1" y="1033"/>
                    <a:pt x="89" y="1447"/>
                  </a:cubicBezTo>
                  <a:cubicBezTo>
                    <a:pt x="264" y="2162"/>
                    <a:pt x="666" y="2827"/>
                    <a:pt x="1155" y="3380"/>
                  </a:cubicBezTo>
                  <a:cubicBezTo>
                    <a:pt x="1645" y="3932"/>
                    <a:pt x="3188" y="5274"/>
                    <a:pt x="3753" y="5739"/>
                  </a:cubicBezTo>
                  <a:cubicBezTo>
                    <a:pt x="4983" y="6730"/>
                    <a:pt x="5058" y="6592"/>
                    <a:pt x="6288" y="7583"/>
                  </a:cubicBezTo>
                  <a:lnTo>
                    <a:pt x="6238" y="4873"/>
                  </a:lnTo>
                  <a:cubicBezTo>
                    <a:pt x="5347" y="4258"/>
                    <a:pt x="4707" y="3317"/>
                    <a:pt x="4042" y="2426"/>
                  </a:cubicBezTo>
                  <a:cubicBezTo>
                    <a:pt x="3389" y="1535"/>
                    <a:pt x="2661" y="631"/>
                    <a:pt x="1682" y="180"/>
                  </a:cubicBezTo>
                  <a:cubicBezTo>
                    <a:pt x="1450" y="73"/>
                    <a:pt x="1184" y="1"/>
                    <a:pt x="933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4269750" y="1518963"/>
              <a:ext cx="170075" cy="182950"/>
            </a:xfrm>
            <a:custGeom>
              <a:avLst/>
              <a:gdLst/>
              <a:ahLst/>
              <a:cxnLst/>
              <a:rect l="l" t="t" r="r" b="b"/>
              <a:pathLst>
                <a:path w="6803" h="7318" extrusionOk="0">
                  <a:moveTo>
                    <a:pt x="726" y="0"/>
                  </a:moveTo>
                  <a:cubicBezTo>
                    <a:pt x="525" y="0"/>
                    <a:pt x="320" y="87"/>
                    <a:pt x="214" y="240"/>
                  </a:cubicBezTo>
                  <a:cubicBezTo>
                    <a:pt x="152" y="340"/>
                    <a:pt x="126" y="441"/>
                    <a:pt x="114" y="554"/>
                  </a:cubicBezTo>
                  <a:cubicBezTo>
                    <a:pt x="1" y="1419"/>
                    <a:pt x="440" y="2285"/>
                    <a:pt x="942" y="3026"/>
                  </a:cubicBezTo>
                  <a:cubicBezTo>
                    <a:pt x="1833" y="4343"/>
                    <a:pt x="2950" y="5485"/>
                    <a:pt x="4092" y="6602"/>
                  </a:cubicBezTo>
                  <a:cubicBezTo>
                    <a:pt x="4368" y="6878"/>
                    <a:pt x="4669" y="7167"/>
                    <a:pt x="5033" y="7317"/>
                  </a:cubicBezTo>
                  <a:lnTo>
                    <a:pt x="6802" y="6389"/>
                  </a:lnTo>
                  <a:cubicBezTo>
                    <a:pt x="5924" y="4619"/>
                    <a:pt x="4744" y="2988"/>
                    <a:pt x="3326" y="1557"/>
                  </a:cubicBezTo>
                  <a:cubicBezTo>
                    <a:pt x="2837" y="1056"/>
                    <a:pt x="2021" y="516"/>
                    <a:pt x="1381" y="190"/>
                  </a:cubicBezTo>
                  <a:cubicBezTo>
                    <a:pt x="1193" y="89"/>
                    <a:pt x="980" y="1"/>
                    <a:pt x="766" y="1"/>
                  </a:cubicBezTo>
                  <a:cubicBezTo>
                    <a:pt x="753" y="1"/>
                    <a:pt x="740" y="0"/>
                    <a:pt x="726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4330925" y="1472988"/>
              <a:ext cx="182000" cy="201950"/>
            </a:xfrm>
            <a:custGeom>
              <a:avLst/>
              <a:gdLst/>
              <a:ahLst/>
              <a:cxnLst/>
              <a:rect l="l" t="t" r="r" b="b"/>
              <a:pathLst>
                <a:path w="7280" h="8078" extrusionOk="0">
                  <a:moveTo>
                    <a:pt x="668" y="0"/>
                  </a:moveTo>
                  <a:cubicBezTo>
                    <a:pt x="599" y="0"/>
                    <a:pt x="531" y="10"/>
                    <a:pt x="465" y="33"/>
                  </a:cubicBezTo>
                  <a:cubicBezTo>
                    <a:pt x="51" y="184"/>
                    <a:pt x="1" y="711"/>
                    <a:pt x="76" y="1138"/>
                  </a:cubicBezTo>
                  <a:cubicBezTo>
                    <a:pt x="302" y="2506"/>
                    <a:pt x="1055" y="3760"/>
                    <a:pt x="1921" y="4890"/>
                  </a:cubicBezTo>
                  <a:cubicBezTo>
                    <a:pt x="2799" y="6019"/>
                    <a:pt x="3464" y="6923"/>
                    <a:pt x="4293" y="8077"/>
                  </a:cubicBezTo>
                  <a:lnTo>
                    <a:pt x="7279" y="6822"/>
                  </a:lnTo>
                  <a:cubicBezTo>
                    <a:pt x="5987" y="4978"/>
                    <a:pt x="4606" y="3183"/>
                    <a:pt x="3000" y="1564"/>
                  </a:cubicBezTo>
                  <a:cubicBezTo>
                    <a:pt x="2473" y="1037"/>
                    <a:pt x="1908" y="510"/>
                    <a:pt x="1231" y="171"/>
                  </a:cubicBezTo>
                  <a:cubicBezTo>
                    <a:pt x="1055" y="79"/>
                    <a:pt x="859" y="0"/>
                    <a:pt x="668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4405600" y="1433963"/>
              <a:ext cx="169125" cy="209600"/>
            </a:xfrm>
            <a:custGeom>
              <a:avLst/>
              <a:gdLst/>
              <a:ahLst/>
              <a:cxnLst/>
              <a:rect l="l" t="t" r="r" b="b"/>
              <a:pathLst>
                <a:path w="6765" h="8384" extrusionOk="0">
                  <a:moveTo>
                    <a:pt x="805" y="1"/>
                  </a:moveTo>
                  <a:cubicBezTo>
                    <a:pt x="722" y="1"/>
                    <a:pt x="637" y="9"/>
                    <a:pt x="553" y="26"/>
                  </a:cubicBezTo>
                  <a:cubicBezTo>
                    <a:pt x="365" y="63"/>
                    <a:pt x="189" y="151"/>
                    <a:pt x="101" y="302"/>
                  </a:cubicBezTo>
                  <a:cubicBezTo>
                    <a:pt x="38" y="415"/>
                    <a:pt x="26" y="528"/>
                    <a:pt x="26" y="653"/>
                  </a:cubicBezTo>
                  <a:cubicBezTo>
                    <a:pt x="1" y="1431"/>
                    <a:pt x="277" y="2197"/>
                    <a:pt x="603" y="2912"/>
                  </a:cubicBezTo>
                  <a:cubicBezTo>
                    <a:pt x="1519" y="4907"/>
                    <a:pt x="2774" y="6752"/>
                    <a:pt x="4292" y="8383"/>
                  </a:cubicBezTo>
                  <a:lnTo>
                    <a:pt x="6764" y="6765"/>
                  </a:lnTo>
                  <a:cubicBezTo>
                    <a:pt x="5510" y="4644"/>
                    <a:pt x="4230" y="2485"/>
                    <a:pt x="2385" y="791"/>
                  </a:cubicBezTo>
                  <a:cubicBezTo>
                    <a:pt x="1946" y="396"/>
                    <a:pt x="1391" y="1"/>
                    <a:pt x="80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4499400" y="1390013"/>
              <a:ext cx="114550" cy="212450"/>
            </a:xfrm>
            <a:custGeom>
              <a:avLst/>
              <a:gdLst/>
              <a:ahLst/>
              <a:cxnLst/>
              <a:rect l="l" t="t" r="r" b="b"/>
              <a:pathLst>
                <a:path w="4582" h="8498" extrusionOk="0">
                  <a:moveTo>
                    <a:pt x="748" y="1"/>
                  </a:moveTo>
                  <a:cubicBezTo>
                    <a:pt x="682" y="1"/>
                    <a:pt x="617" y="13"/>
                    <a:pt x="553" y="40"/>
                  </a:cubicBezTo>
                  <a:cubicBezTo>
                    <a:pt x="365" y="115"/>
                    <a:pt x="239" y="316"/>
                    <a:pt x="164" y="516"/>
                  </a:cubicBezTo>
                  <a:cubicBezTo>
                    <a:pt x="13" y="905"/>
                    <a:pt x="1" y="1345"/>
                    <a:pt x="13" y="1759"/>
                  </a:cubicBezTo>
                  <a:cubicBezTo>
                    <a:pt x="89" y="3014"/>
                    <a:pt x="503" y="4218"/>
                    <a:pt x="1055" y="5335"/>
                  </a:cubicBezTo>
                  <a:cubicBezTo>
                    <a:pt x="1607" y="6439"/>
                    <a:pt x="2322" y="7468"/>
                    <a:pt x="3025" y="8497"/>
                  </a:cubicBezTo>
                  <a:lnTo>
                    <a:pt x="4581" y="6941"/>
                  </a:lnTo>
                  <a:cubicBezTo>
                    <a:pt x="4192" y="5046"/>
                    <a:pt x="3452" y="3214"/>
                    <a:pt x="2410" y="1583"/>
                  </a:cubicBezTo>
                  <a:cubicBezTo>
                    <a:pt x="2121" y="1131"/>
                    <a:pt x="1808" y="705"/>
                    <a:pt x="1419" y="341"/>
                  </a:cubicBezTo>
                  <a:cubicBezTo>
                    <a:pt x="1231" y="163"/>
                    <a:pt x="989" y="1"/>
                    <a:pt x="748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4545525" y="1369613"/>
              <a:ext cx="94150" cy="214975"/>
            </a:xfrm>
            <a:custGeom>
              <a:avLst/>
              <a:gdLst/>
              <a:ahLst/>
              <a:cxnLst/>
              <a:rect l="l" t="t" r="r" b="b"/>
              <a:pathLst>
                <a:path w="3766" h="8599" extrusionOk="0">
                  <a:moveTo>
                    <a:pt x="1095" y="1"/>
                  </a:moveTo>
                  <a:cubicBezTo>
                    <a:pt x="967" y="1"/>
                    <a:pt x="840" y="29"/>
                    <a:pt x="728" y="90"/>
                  </a:cubicBezTo>
                  <a:cubicBezTo>
                    <a:pt x="465" y="241"/>
                    <a:pt x="339" y="554"/>
                    <a:pt x="276" y="843"/>
                  </a:cubicBezTo>
                  <a:cubicBezTo>
                    <a:pt x="0" y="2035"/>
                    <a:pt x="226" y="3277"/>
                    <a:pt x="578" y="4457"/>
                  </a:cubicBezTo>
                  <a:cubicBezTo>
                    <a:pt x="1029" y="5888"/>
                    <a:pt x="1669" y="7243"/>
                    <a:pt x="2322" y="8598"/>
                  </a:cubicBezTo>
                  <a:lnTo>
                    <a:pt x="3765" y="6904"/>
                  </a:lnTo>
                  <a:cubicBezTo>
                    <a:pt x="3627" y="4695"/>
                    <a:pt x="3376" y="2801"/>
                    <a:pt x="2234" y="856"/>
                  </a:cubicBezTo>
                  <a:cubicBezTo>
                    <a:pt x="2071" y="592"/>
                    <a:pt x="1895" y="328"/>
                    <a:pt x="1632" y="165"/>
                  </a:cubicBezTo>
                  <a:cubicBezTo>
                    <a:pt x="1475" y="61"/>
                    <a:pt x="1283" y="1"/>
                    <a:pt x="109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4580975" y="1433138"/>
              <a:ext cx="38300" cy="102375"/>
            </a:xfrm>
            <a:custGeom>
              <a:avLst/>
              <a:gdLst/>
              <a:ahLst/>
              <a:cxnLst/>
              <a:rect l="l" t="t" r="r" b="b"/>
              <a:pathLst>
                <a:path w="1532" h="4095" extrusionOk="0">
                  <a:moveTo>
                    <a:pt x="488" y="1"/>
                  </a:moveTo>
                  <a:cubicBezTo>
                    <a:pt x="463" y="1"/>
                    <a:pt x="439" y="3"/>
                    <a:pt x="415" y="9"/>
                  </a:cubicBezTo>
                  <a:cubicBezTo>
                    <a:pt x="126" y="71"/>
                    <a:pt x="51" y="398"/>
                    <a:pt x="38" y="661"/>
                  </a:cubicBezTo>
                  <a:cubicBezTo>
                    <a:pt x="0" y="1640"/>
                    <a:pt x="615" y="3309"/>
                    <a:pt x="904" y="4037"/>
                  </a:cubicBezTo>
                  <a:cubicBezTo>
                    <a:pt x="926" y="4075"/>
                    <a:pt x="965" y="4094"/>
                    <a:pt x="1002" y="4094"/>
                  </a:cubicBezTo>
                  <a:cubicBezTo>
                    <a:pt x="1051" y="4094"/>
                    <a:pt x="1098" y="4063"/>
                    <a:pt x="1105" y="3999"/>
                  </a:cubicBezTo>
                  <a:cubicBezTo>
                    <a:pt x="1255" y="2845"/>
                    <a:pt x="1531" y="1803"/>
                    <a:pt x="1067" y="435"/>
                  </a:cubicBezTo>
                  <a:cubicBezTo>
                    <a:pt x="1017" y="285"/>
                    <a:pt x="891" y="172"/>
                    <a:pt x="753" y="84"/>
                  </a:cubicBezTo>
                  <a:cubicBezTo>
                    <a:pt x="674" y="35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4267575" y="1595163"/>
              <a:ext cx="84875" cy="73625"/>
            </a:xfrm>
            <a:custGeom>
              <a:avLst/>
              <a:gdLst/>
              <a:ahLst/>
              <a:cxnLst/>
              <a:rect l="l" t="t" r="r" b="b"/>
              <a:pathLst>
                <a:path w="3395" h="2945" extrusionOk="0">
                  <a:moveTo>
                    <a:pt x="662" y="0"/>
                  </a:moveTo>
                  <a:cubicBezTo>
                    <a:pt x="603" y="0"/>
                    <a:pt x="545" y="6"/>
                    <a:pt x="490" y="15"/>
                  </a:cubicBezTo>
                  <a:cubicBezTo>
                    <a:pt x="364" y="28"/>
                    <a:pt x="251" y="78"/>
                    <a:pt x="176" y="178"/>
                  </a:cubicBezTo>
                  <a:cubicBezTo>
                    <a:pt x="0" y="417"/>
                    <a:pt x="151" y="706"/>
                    <a:pt x="326" y="919"/>
                  </a:cubicBezTo>
                  <a:cubicBezTo>
                    <a:pt x="954" y="1722"/>
                    <a:pt x="2610" y="2613"/>
                    <a:pt x="3250" y="2939"/>
                  </a:cubicBezTo>
                  <a:cubicBezTo>
                    <a:pt x="3260" y="2943"/>
                    <a:pt x="3271" y="2944"/>
                    <a:pt x="3281" y="2944"/>
                  </a:cubicBezTo>
                  <a:cubicBezTo>
                    <a:pt x="3344" y="2944"/>
                    <a:pt x="3394" y="2881"/>
                    <a:pt x="3351" y="2826"/>
                  </a:cubicBezTo>
                  <a:cubicBezTo>
                    <a:pt x="2686" y="1822"/>
                    <a:pt x="2234" y="818"/>
                    <a:pt x="954" y="66"/>
                  </a:cubicBezTo>
                  <a:cubicBezTo>
                    <a:pt x="866" y="18"/>
                    <a:pt x="764" y="0"/>
                    <a:pt x="662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4298625" y="1562513"/>
              <a:ext cx="97500" cy="94675"/>
            </a:xfrm>
            <a:custGeom>
              <a:avLst/>
              <a:gdLst/>
              <a:ahLst/>
              <a:cxnLst/>
              <a:rect l="l" t="t" r="r" b="b"/>
              <a:pathLst>
                <a:path w="3900" h="3787" extrusionOk="0">
                  <a:moveTo>
                    <a:pt x="697" y="1"/>
                  </a:moveTo>
                  <a:cubicBezTo>
                    <a:pt x="669" y="1"/>
                    <a:pt x="642" y="2"/>
                    <a:pt x="615" y="4"/>
                  </a:cubicBezTo>
                  <a:cubicBezTo>
                    <a:pt x="427" y="4"/>
                    <a:pt x="239" y="92"/>
                    <a:pt x="138" y="242"/>
                  </a:cubicBezTo>
                  <a:cubicBezTo>
                    <a:pt x="0" y="481"/>
                    <a:pt x="151" y="794"/>
                    <a:pt x="314" y="1033"/>
                  </a:cubicBezTo>
                  <a:cubicBezTo>
                    <a:pt x="1042" y="2087"/>
                    <a:pt x="3163" y="3392"/>
                    <a:pt x="3803" y="3781"/>
                  </a:cubicBezTo>
                  <a:cubicBezTo>
                    <a:pt x="3811" y="3785"/>
                    <a:pt x="3819" y="3787"/>
                    <a:pt x="3826" y="3787"/>
                  </a:cubicBezTo>
                  <a:cubicBezTo>
                    <a:pt x="3867" y="3787"/>
                    <a:pt x="3899" y="3735"/>
                    <a:pt x="3878" y="3693"/>
                  </a:cubicBezTo>
                  <a:cubicBezTo>
                    <a:pt x="3125" y="2426"/>
                    <a:pt x="2673" y="1171"/>
                    <a:pt x="1155" y="129"/>
                  </a:cubicBezTo>
                  <a:cubicBezTo>
                    <a:pt x="1017" y="33"/>
                    <a:pt x="851" y="1"/>
                    <a:pt x="6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4519475" y="1436713"/>
              <a:ext cx="51175" cy="120650"/>
            </a:xfrm>
            <a:custGeom>
              <a:avLst/>
              <a:gdLst/>
              <a:ahLst/>
              <a:cxnLst/>
              <a:rect l="l" t="t" r="r" b="b"/>
              <a:pathLst>
                <a:path w="2047" h="4826" extrusionOk="0">
                  <a:moveTo>
                    <a:pt x="479" y="0"/>
                  </a:moveTo>
                  <a:cubicBezTo>
                    <a:pt x="393" y="0"/>
                    <a:pt x="309" y="20"/>
                    <a:pt x="239" y="66"/>
                  </a:cubicBezTo>
                  <a:cubicBezTo>
                    <a:pt x="13" y="217"/>
                    <a:pt x="1" y="556"/>
                    <a:pt x="38" y="844"/>
                  </a:cubicBezTo>
                  <a:cubicBezTo>
                    <a:pt x="189" y="2062"/>
                    <a:pt x="1356" y="4044"/>
                    <a:pt x="1808" y="4785"/>
                  </a:cubicBezTo>
                  <a:cubicBezTo>
                    <a:pt x="1827" y="4813"/>
                    <a:pt x="1854" y="4825"/>
                    <a:pt x="1881" y="4825"/>
                  </a:cubicBezTo>
                  <a:cubicBezTo>
                    <a:pt x="1926" y="4825"/>
                    <a:pt x="1971" y="4790"/>
                    <a:pt x="1971" y="4735"/>
                  </a:cubicBezTo>
                  <a:cubicBezTo>
                    <a:pt x="1908" y="3304"/>
                    <a:pt x="2046" y="2011"/>
                    <a:pt x="1193" y="430"/>
                  </a:cubicBezTo>
                  <a:cubicBezTo>
                    <a:pt x="1105" y="267"/>
                    <a:pt x="942" y="142"/>
                    <a:pt x="766" y="66"/>
                  </a:cubicBezTo>
                  <a:cubicBezTo>
                    <a:pt x="679" y="26"/>
                    <a:pt x="577" y="0"/>
                    <a:pt x="479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4349750" y="1519288"/>
              <a:ext cx="113700" cy="106475"/>
            </a:xfrm>
            <a:custGeom>
              <a:avLst/>
              <a:gdLst/>
              <a:ahLst/>
              <a:cxnLst/>
              <a:rect l="l" t="t" r="r" b="b"/>
              <a:pathLst>
                <a:path w="4548" h="4259" extrusionOk="0">
                  <a:moveTo>
                    <a:pt x="997" y="1"/>
                  </a:moveTo>
                  <a:cubicBezTo>
                    <a:pt x="991" y="1"/>
                    <a:pt x="986" y="1"/>
                    <a:pt x="980" y="1"/>
                  </a:cubicBezTo>
                  <a:cubicBezTo>
                    <a:pt x="1" y="14"/>
                    <a:pt x="666" y="1155"/>
                    <a:pt x="992" y="1507"/>
                  </a:cubicBezTo>
                  <a:cubicBezTo>
                    <a:pt x="1833" y="2448"/>
                    <a:pt x="3690" y="3753"/>
                    <a:pt x="4406" y="4242"/>
                  </a:cubicBezTo>
                  <a:cubicBezTo>
                    <a:pt x="4420" y="4254"/>
                    <a:pt x="4435" y="4259"/>
                    <a:pt x="4450" y="4259"/>
                  </a:cubicBezTo>
                  <a:cubicBezTo>
                    <a:pt x="4502" y="4259"/>
                    <a:pt x="4548" y="4200"/>
                    <a:pt x="4519" y="4142"/>
                  </a:cubicBezTo>
                  <a:cubicBezTo>
                    <a:pt x="4029" y="3289"/>
                    <a:pt x="3628" y="2398"/>
                    <a:pt x="3050" y="1595"/>
                  </a:cubicBezTo>
                  <a:cubicBezTo>
                    <a:pt x="2589" y="946"/>
                    <a:pt x="1880" y="1"/>
                    <a:pt x="9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4426225" y="1470438"/>
              <a:ext cx="86000" cy="118325"/>
            </a:xfrm>
            <a:custGeom>
              <a:avLst/>
              <a:gdLst/>
              <a:ahLst/>
              <a:cxnLst/>
              <a:rect l="l" t="t" r="r" b="b"/>
              <a:pathLst>
                <a:path w="3440" h="4733" extrusionOk="0">
                  <a:moveTo>
                    <a:pt x="717" y="1"/>
                  </a:moveTo>
                  <a:cubicBezTo>
                    <a:pt x="1" y="1"/>
                    <a:pt x="373" y="1107"/>
                    <a:pt x="594" y="1491"/>
                  </a:cubicBezTo>
                  <a:cubicBezTo>
                    <a:pt x="1158" y="2482"/>
                    <a:pt x="2476" y="3950"/>
                    <a:pt x="3166" y="4678"/>
                  </a:cubicBezTo>
                  <a:cubicBezTo>
                    <a:pt x="3196" y="4716"/>
                    <a:pt x="3235" y="4732"/>
                    <a:pt x="3272" y="4732"/>
                  </a:cubicBezTo>
                  <a:cubicBezTo>
                    <a:pt x="3358" y="4732"/>
                    <a:pt x="3440" y="4645"/>
                    <a:pt x="3405" y="4540"/>
                  </a:cubicBezTo>
                  <a:cubicBezTo>
                    <a:pt x="3154" y="3687"/>
                    <a:pt x="2953" y="2833"/>
                    <a:pt x="2601" y="2005"/>
                  </a:cubicBezTo>
                  <a:cubicBezTo>
                    <a:pt x="2288" y="1277"/>
                    <a:pt x="1786" y="198"/>
                    <a:pt x="907" y="22"/>
                  </a:cubicBezTo>
                  <a:cubicBezTo>
                    <a:pt x="837" y="8"/>
                    <a:pt x="773" y="1"/>
                    <a:pt x="71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4322650" y="1679513"/>
              <a:ext cx="20550" cy="7975"/>
            </a:xfrm>
            <a:custGeom>
              <a:avLst/>
              <a:gdLst/>
              <a:ahLst/>
              <a:cxnLst/>
              <a:rect l="l" t="t" r="r" b="b"/>
              <a:pathLst>
                <a:path w="822" h="319" extrusionOk="0">
                  <a:moveTo>
                    <a:pt x="62" y="0"/>
                  </a:moveTo>
                  <a:cubicBezTo>
                    <a:pt x="14" y="0"/>
                    <a:pt x="0" y="82"/>
                    <a:pt x="56" y="105"/>
                  </a:cubicBezTo>
                  <a:cubicBezTo>
                    <a:pt x="181" y="142"/>
                    <a:pt x="307" y="193"/>
                    <a:pt x="432" y="230"/>
                  </a:cubicBezTo>
                  <a:cubicBezTo>
                    <a:pt x="545" y="268"/>
                    <a:pt x="646" y="306"/>
                    <a:pt x="771" y="318"/>
                  </a:cubicBezTo>
                  <a:cubicBezTo>
                    <a:pt x="809" y="318"/>
                    <a:pt x="821" y="255"/>
                    <a:pt x="784" y="243"/>
                  </a:cubicBezTo>
                  <a:cubicBezTo>
                    <a:pt x="696" y="168"/>
                    <a:pt x="570" y="142"/>
                    <a:pt x="457" y="117"/>
                  </a:cubicBezTo>
                  <a:cubicBezTo>
                    <a:pt x="332" y="67"/>
                    <a:pt x="206" y="42"/>
                    <a:pt x="81" y="4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4341500" y="1675313"/>
              <a:ext cx="17375" cy="9200"/>
            </a:xfrm>
            <a:custGeom>
              <a:avLst/>
              <a:gdLst/>
              <a:ahLst/>
              <a:cxnLst/>
              <a:rect l="l" t="t" r="r" b="b"/>
              <a:pathLst>
                <a:path w="695" h="368" extrusionOk="0">
                  <a:moveTo>
                    <a:pt x="67" y="0"/>
                  </a:moveTo>
                  <a:cubicBezTo>
                    <a:pt x="28" y="0"/>
                    <a:pt x="1" y="66"/>
                    <a:pt x="42" y="97"/>
                  </a:cubicBezTo>
                  <a:cubicBezTo>
                    <a:pt x="143" y="172"/>
                    <a:pt x="256" y="235"/>
                    <a:pt x="369" y="298"/>
                  </a:cubicBezTo>
                  <a:cubicBezTo>
                    <a:pt x="440" y="329"/>
                    <a:pt x="520" y="367"/>
                    <a:pt x="601" y="367"/>
                  </a:cubicBezTo>
                  <a:cubicBezTo>
                    <a:pt x="620" y="367"/>
                    <a:pt x="638" y="365"/>
                    <a:pt x="657" y="361"/>
                  </a:cubicBezTo>
                  <a:cubicBezTo>
                    <a:pt x="682" y="361"/>
                    <a:pt x="695" y="323"/>
                    <a:pt x="670" y="298"/>
                  </a:cubicBezTo>
                  <a:cubicBezTo>
                    <a:pt x="594" y="235"/>
                    <a:pt x="494" y="223"/>
                    <a:pt x="406" y="185"/>
                  </a:cubicBezTo>
                  <a:cubicBezTo>
                    <a:pt x="293" y="135"/>
                    <a:pt x="193" y="72"/>
                    <a:pt x="92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4358025" y="1671413"/>
              <a:ext cx="18425" cy="10450"/>
            </a:xfrm>
            <a:custGeom>
              <a:avLst/>
              <a:gdLst/>
              <a:ahLst/>
              <a:cxnLst/>
              <a:rect l="l" t="t" r="r" b="b"/>
              <a:pathLst>
                <a:path w="737" h="418" extrusionOk="0">
                  <a:moveTo>
                    <a:pt x="71" y="0"/>
                  </a:moveTo>
                  <a:cubicBezTo>
                    <a:pt x="37" y="0"/>
                    <a:pt x="0" y="43"/>
                    <a:pt x="34" y="65"/>
                  </a:cubicBezTo>
                  <a:cubicBezTo>
                    <a:pt x="134" y="153"/>
                    <a:pt x="235" y="228"/>
                    <a:pt x="360" y="303"/>
                  </a:cubicBezTo>
                  <a:cubicBezTo>
                    <a:pt x="441" y="350"/>
                    <a:pt x="555" y="418"/>
                    <a:pt x="661" y="418"/>
                  </a:cubicBezTo>
                  <a:cubicBezTo>
                    <a:pt x="669" y="418"/>
                    <a:pt x="678" y="417"/>
                    <a:pt x="686" y="416"/>
                  </a:cubicBezTo>
                  <a:cubicBezTo>
                    <a:pt x="724" y="416"/>
                    <a:pt x="737" y="379"/>
                    <a:pt x="711" y="354"/>
                  </a:cubicBezTo>
                  <a:cubicBezTo>
                    <a:pt x="649" y="278"/>
                    <a:pt x="511" y="241"/>
                    <a:pt x="410" y="190"/>
                  </a:cubicBezTo>
                  <a:cubicBezTo>
                    <a:pt x="297" y="140"/>
                    <a:pt x="197" y="65"/>
                    <a:pt x="84" y="2"/>
                  </a:cubicBezTo>
                  <a:cubicBezTo>
                    <a:pt x="80" y="1"/>
                    <a:pt x="76" y="0"/>
                    <a:pt x="7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4373100" y="1665938"/>
              <a:ext cx="16125" cy="11875"/>
            </a:xfrm>
            <a:custGeom>
              <a:avLst/>
              <a:gdLst/>
              <a:ahLst/>
              <a:cxnLst/>
              <a:rect l="l" t="t" r="r" b="b"/>
              <a:pathLst>
                <a:path w="645" h="475" extrusionOk="0">
                  <a:moveTo>
                    <a:pt x="43" y="1"/>
                  </a:moveTo>
                  <a:cubicBezTo>
                    <a:pt x="21" y="1"/>
                    <a:pt x="0" y="38"/>
                    <a:pt x="21" y="58"/>
                  </a:cubicBezTo>
                  <a:cubicBezTo>
                    <a:pt x="121" y="133"/>
                    <a:pt x="221" y="221"/>
                    <a:pt x="322" y="296"/>
                  </a:cubicBezTo>
                  <a:cubicBezTo>
                    <a:pt x="397" y="359"/>
                    <a:pt x="485" y="434"/>
                    <a:pt x="585" y="472"/>
                  </a:cubicBezTo>
                  <a:cubicBezTo>
                    <a:pt x="589" y="474"/>
                    <a:pt x="592" y="475"/>
                    <a:pt x="596" y="475"/>
                  </a:cubicBezTo>
                  <a:cubicBezTo>
                    <a:pt x="619" y="475"/>
                    <a:pt x="645" y="442"/>
                    <a:pt x="623" y="409"/>
                  </a:cubicBezTo>
                  <a:cubicBezTo>
                    <a:pt x="560" y="322"/>
                    <a:pt x="460" y="271"/>
                    <a:pt x="372" y="221"/>
                  </a:cubicBezTo>
                  <a:cubicBezTo>
                    <a:pt x="272" y="146"/>
                    <a:pt x="159" y="83"/>
                    <a:pt x="58" y="8"/>
                  </a:cubicBezTo>
                  <a:cubicBezTo>
                    <a:pt x="53" y="3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4384175" y="1662163"/>
              <a:ext cx="14800" cy="13475"/>
            </a:xfrm>
            <a:custGeom>
              <a:avLst/>
              <a:gdLst/>
              <a:ahLst/>
              <a:cxnLst/>
              <a:rect l="l" t="t" r="r" b="b"/>
              <a:pathLst>
                <a:path w="592" h="539" extrusionOk="0">
                  <a:moveTo>
                    <a:pt x="64" y="0"/>
                  </a:moveTo>
                  <a:cubicBezTo>
                    <a:pt x="31" y="0"/>
                    <a:pt x="0" y="29"/>
                    <a:pt x="29" y="58"/>
                  </a:cubicBezTo>
                  <a:cubicBezTo>
                    <a:pt x="92" y="159"/>
                    <a:pt x="180" y="247"/>
                    <a:pt x="255" y="334"/>
                  </a:cubicBezTo>
                  <a:cubicBezTo>
                    <a:pt x="331" y="410"/>
                    <a:pt x="418" y="523"/>
                    <a:pt x="519" y="535"/>
                  </a:cubicBezTo>
                  <a:cubicBezTo>
                    <a:pt x="525" y="538"/>
                    <a:pt x="532" y="539"/>
                    <a:pt x="539" y="539"/>
                  </a:cubicBezTo>
                  <a:cubicBezTo>
                    <a:pt x="568" y="539"/>
                    <a:pt x="592" y="516"/>
                    <a:pt x="582" y="485"/>
                  </a:cubicBezTo>
                  <a:cubicBezTo>
                    <a:pt x="544" y="385"/>
                    <a:pt x="431" y="322"/>
                    <a:pt x="356" y="259"/>
                  </a:cubicBezTo>
                  <a:cubicBezTo>
                    <a:pt x="268" y="184"/>
                    <a:pt x="180" y="96"/>
                    <a:pt x="92" y="8"/>
                  </a:cubicBezTo>
                  <a:cubicBezTo>
                    <a:pt x="84" y="3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4394450" y="1651238"/>
              <a:ext cx="22100" cy="18850"/>
            </a:xfrm>
            <a:custGeom>
              <a:avLst/>
              <a:gdLst/>
              <a:ahLst/>
              <a:cxnLst/>
              <a:rect l="l" t="t" r="r" b="b"/>
              <a:pathLst>
                <a:path w="884" h="754" extrusionOk="0">
                  <a:moveTo>
                    <a:pt x="52" y="0"/>
                  </a:moveTo>
                  <a:cubicBezTo>
                    <a:pt x="22" y="0"/>
                    <a:pt x="1" y="48"/>
                    <a:pt x="33" y="69"/>
                  </a:cubicBezTo>
                  <a:cubicBezTo>
                    <a:pt x="183" y="182"/>
                    <a:pt x="321" y="307"/>
                    <a:pt x="459" y="433"/>
                  </a:cubicBezTo>
                  <a:cubicBezTo>
                    <a:pt x="585" y="533"/>
                    <a:pt x="685" y="659"/>
                    <a:pt x="811" y="746"/>
                  </a:cubicBezTo>
                  <a:cubicBezTo>
                    <a:pt x="818" y="751"/>
                    <a:pt x="825" y="753"/>
                    <a:pt x="831" y="753"/>
                  </a:cubicBezTo>
                  <a:cubicBezTo>
                    <a:pt x="861" y="753"/>
                    <a:pt x="883" y="714"/>
                    <a:pt x="873" y="684"/>
                  </a:cubicBezTo>
                  <a:cubicBezTo>
                    <a:pt x="685" y="408"/>
                    <a:pt x="346" y="194"/>
                    <a:pt x="70" y="6"/>
                  </a:cubicBezTo>
                  <a:cubicBezTo>
                    <a:pt x="64" y="2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4411375" y="1646188"/>
              <a:ext cx="25225" cy="17500"/>
            </a:xfrm>
            <a:custGeom>
              <a:avLst/>
              <a:gdLst/>
              <a:ahLst/>
              <a:cxnLst/>
              <a:rect l="l" t="t" r="r" b="b"/>
              <a:pathLst>
                <a:path w="1009" h="700" extrusionOk="0">
                  <a:moveTo>
                    <a:pt x="43" y="0"/>
                  </a:moveTo>
                  <a:cubicBezTo>
                    <a:pt x="21" y="0"/>
                    <a:pt x="0" y="37"/>
                    <a:pt x="21" y="57"/>
                  </a:cubicBezTo>
                  <a:cubicBezTo>
                    <a:pt x="284" y="283"/>
                    <a:pt x="610" y="597"/>
                    <a:pt x="962" y="697"/>
                  </a:cubicBezTo>
                  <a:cubicBezTo>
                    <a:pt x="965" y="699"/>
                    <a:pt x="969" y="700"/>
                    <a:pt x="972" y="700"/>
                  </a:cubicBezTo>
                  <a:cubicBezTo>
                    <a:pt x="993" y="700"/>
                    <a:pt x="1009" y="669"/>
                    <a:pt x="987" y="647"/>
                  </a:cubicBezTo>
                  <a:cubicBezTo>
                    <a:pt x="861" y="522"/>
                    <a:pt x="698" y="446"/>
                    <a:pt x="548" y="346"/>
                  </a:cubicBezTo>
                  <a:cubicBezTo>
                    <a:pt x="372" y="233"/>
                    <a:pt x="221" y="133"/>
                    <a:pt x="58" y="7"/>
                  </a:cubicBezTo>
                  <a:cubicBezTo>
                    <a:pt x="53" y="2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4435225" y="1641688"/>
              <a:ext cx="18850" cy="17400"/>
            </a:xfrm>
            <a:custGeom>
              <a:avLst/>
              <a:gdLst/>
              <a:ahLst/>
              <a:cxnLst/>
              <a:rect l="l" t="t" r="r" b="b"/>
              <a:pathLst>
                <a:path w="754" h="696" extrusionOk="0">
                  <a:moveTo>
                    <a:pt x="50" y="0"/>
                  </a:moveTo>
                  <a:cubicBezTo>
                    <a:pt x="24" y="0"/>
                    <a:pt x="0" y="24"/>
                    <a:pt x="8" y="62"/>
                  </a:cubicBezTo>
                  <a:cubicBezTo>
                    <a:pt x="33" y="200"/>
                    <a:pt x="158" y="288"/>
                    <a:pt x="259" y="375"/>
                  </a:cubicBezTo>
                  <a:cubicBezTo>
                    <a:pt x="384" y="488"/>
                    <a:pt x="522" y="614"/>
                    <a:pt x="673" y="689"/>
                  </a:cubicBezTo>
                  <a:cubicBezTo>
                    <a:pt x="682" y="694"/>
                    <a:pt x="691" y="696"/>
                    <a:pt x="699" y="696"/>
                  </a:cubicBezTo>
                  <a:cubicBezTo>
                    <a:pt x="734" y="696"/>
                    <a:pt x="754" y="657"/>
                    <a:pt x="723" y="626"/>
                  </a:cubicBezTo>
                  <a:cubicBezTo>
                    <a:pt x="635" y="514"/>
                    <a:pt x="510" y="426"/>
                    <a:pt x="397" y="338"/>
                  </a:cubicBezTo>
                  <a:cubicBezTo>
                    <a:pt x="284" y="250"/>
                    <a:pt x="133" y="162"/>
                    <a:pt x="96" y="37"/>
                  </a:cubicBezTo>
                  <a:cubicBezTo>
                    <a:pt x="85" y="11"/>
                    <a:pt x="67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4444800" y="1630588"/>
              <a:ext cx="20325" cy="22550"/>
            </a:xfrm>
            <a:custGeom>
              <a:avLst/>
              <a:gdLst/>
              <a:ahLst/>
              <a:cxnLst/>
              <a:rect l="l" t="t" r="r" b="b"/>
              <a:pathLst>
                <a:path w="813" h="902" extrusionOk="0">
                  <a:moveTo>
                    <a:pt x="68" y="0"/>
                  </a:moveTo>
                  <a:cubicBezTo>
                    <a:pt x="33" y="0"/>
                    <a:pt x="1" y="37"/>
                    <a:pt x="26" y="79"/>
                  </a:cubicBezTo>
                  <a:cubicBezTo>
                    <a:pt x="189" y="380"/>
                    <a:pt x="415" y="732"/>
                    <a:pt x="729" y="895"/>
                  </a:cubicBezTo>
                  <a:cubicBezTo>
                    <a:pt x="738" y="899"/>
                    <a:pt x="747" y="902"/>
                    <a:pt x="756" y="902"/>
                  </a:cubicBezTo>
                  <a:cubicBezTo>
                    <a:pt x="791" y="902"/>
                    <a:pt x="812" y="863"/>
                    <a:pt x="792" y="832"/>
                  </a:cubicBezTo>
                  <a:cubicBezTo>
                    <a:pt x="679" y="694"/>
                    <a:pt x="541" y="594"/>
                    <a:pt x="428" y="468"/>
                  </a:cubicBezTo>
                  <a:cubicBezTo>
                    <a:pt x="315" y="330"/>
                    <a:pt x="202" y="179"/>
                    <a:pt x="114" y="29"/>
                  </a:cubicBezTo>
                  <a:cubicBezTo>
                    <a:pt x="102" y="9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4463200" y="1627463"/>
              <a:ext cx="17300" cy="17800"/>
            </a:xfrm>
            <a:custGeom>
              <a:avLst/>
              <a:gdLst/>
              <a:ahLst/>
              <a:cxnLst/>
              <a:rect l="l" t="t" r="r" b="b"/>
              <a:pathLst>
                <a:path w="692" h="712" extrusionOk="0">
                  <a:moveTo>
                    <a:pt x="63" y="1"/>
                  </a:moveTo>
                  <a:cubicBezTo>
                    <a:pt x="34" y="1"/>
                    <a:pt x="0" y="30"/>
                    <a:pt x="18" y="66"/>
                  </a:cubicBezTo>
                  <a:cubicBezTo>
                    <a:pt x="156" y="317"/>
                    <a:pt x="357" y="593"/>
                    <a:pt x="633" y="706"/>
                  </a:cubicBezTo>
                  <a:cubicBezTo>
                    <a:pt x="639" y="710"/>
                    <a:pt x="645" y="712"/>
                    <a:pt x="650" y="712"/>
                  </a:cubicBezTo>
                  <a:cubicBezTo>
                    <a:pt x="677" y="712"/>
                    <a:pt x="692" y="662"/>
                    <a:pt x="671" y="631"/>
                  </a:cubicBezTo>
                  <a:cubicBezTo>
                    <a:pt x="583" y="530"/>
                    <a:pt x="470" y="455"/>
                    <a:pt x="370" y="355"/>
                  </a:cubicBezTo>
                  <a:cubicBezTo>
                    <a:pt x="269" y="254"/>
                    <a:pt x="181" y="141"/>
                    <a:pt x="93" y="16"/>
                  </a:cubicBezTo>
                  <a:cubicBezTo>
                    <a:pt x="86" y="5"/>
                    <a:pt x="75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4473600" y="1613888"/>
              <a:ext cx="22200" cy="25025"/>
            </a:xfrm>
            <a:custGeom>
              <a:avLst/>
              <a:gdLst/>
              <a:ahLst/>
              <a:cxnLst/>
              <a:rect l="l" t="t" r="r" b="b"/>
              <a:pathLst>
                <a:path w="888" h="1001" extrusionOk="0">
                  <a:moveTo>
                    <a:pt x="59" y="1"/>
                  </a:moveTo>
                  <a:cubicBezTo>
                    <a:pt x="28" y="1"/>
                    <a:pt x="1" y="45"/>
                    <a:pt x="29" y="82"/>
                  </a:cubicBezTo>
                  <a:cubicBezTo>
                    <a:pt x="267" y="396"/>
                    <a:pt x="506" y="735"/>
                    <a:pt x="794" y="986"/>
                  </a:cubicBezTo>
                  <a:cubicBezTo>
                    <a:pt x="805" y="996"/>
                    <a:pt x="818" y="1001"/>
                    <a:pt x="830" y="1001"/>
                  </a:cubicBezTo>
                  <a:cubicBezTo>
                    <a:pt x="860" y="1001"/>
                    <a:pt x="888" y="971"/>
                    <a:pt x="870" y="935"/>
                  </a:cubicBezTo>
                  <a:cubicBezTo>
                    <a:pt x="644" y="609"/>
                    <a:pt x="355" y="320"/>
                    <a:pt x="92" y="19"/>
                  </a:cubicBezTo>
                  <a:cubicBezTo>
                    <a:pt x="82" y="6"/>
                    <a:pt x="70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4484175" y="1600663"/>
              <a:ext cx="28550" cy="29925"/>
            </a:xfrm>
            <a:custGeom>
              <a:avLst/>
              <a:gdLst/>
              <a:ahLst/>
              <a:cxnLst/>
              <a:rect l="l" t="t" r="r" b="b"/>
              <a:pathLst>
                <a:path w="1142" h="1197" extrusionOk="0">
                  <a:moveTo>
                    <a:pt x="45" y="1"/>
                  </a:moveTo>
                  <a:cubicBezTo>
                    <a:pt x="19" y="1"/>
                    <a:pt x="0" y="30"/>
                    <a:pt x="20" y="59"/>
                  </a:cubicBezTo>
                  <a:cubicBezTo>
                    <a:pt x="183" y="247"/>
                    <a:pt x="346" y="435"/>
                    <a:pt x="522" y="636"/>
                  </a:cubicBezTo>
                  <a:cubicBezTo>
                    <a:pt x="685" y="812"/>
                    <a:pt x="848" y="1025"/>
                    <a:pt x="1049" y="1188"/>
                  </a:cubicBezTo>
                  <a:cubicBezTo>
                    <a:pt x="1057" y="1194"/>
                    <a:pt x="1067" y="1196"/>
                    <a:pt x="1076" y="1196"/>
                  </a:cubicBezTo>
                  <a:cubicBezTo>
                    <a:pt x="1109" y="1196"/>
                    <a:pt x="1141" y="1165"/>
                    <a:pt x="1112" y="1126"/>
                  </a:cubicBezTo>
                  <a:cubicBezTo>
                    <a:pt x="836" y="711"/>
                    <a:pt x="409" y="360"/>
                    <a:pt x="70" y="9"/>
                  </a:cubicBez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4505325" y="1606613"/>
              <a:ext cx="16900" cy="18925"/>
            </a:xfrm>
            <a:custGeom>
              <a:avLst/>
              <a:gdLst/>
              <a:ahLst/>
              <a:cxnLst/>
              <a:rect l="l" t="t" r="r" b="b"/>
              <a:pathLst>
                <a:path w="676" h="757" extrusionOk="0">
                  <a:moveTo>
                    <a:pt x="74" y="1"/>
                  </a:moveTo>
                  <a:cubicBezTo>
                    <a:pt x="37" y="1"/>
                    <a:pt x="1" y="36"/>
                    <a:pt x="27" y="72"/>
                  </a:cubicBezTo>
                  <a:cubicBezTo>
                    <a:pt x="165" y="310"/>
                    <a:pt x="354" y="611"/>
                    <a:pt x="592" y="749"/>
                  </a:cubicBezTo>
                  <a:cubicBezTo>
                    <a:pt x="599" y="754"/>
                    <a:pt x="606" y="756"/>
                    <a:pt x="614" y="756"/>
                  </a:cubicBezTo>
                  <a:cubicBezTo>
                    <a:pt x="646" y="756"/>
                    <a:pt x="675" y="717"/>
                    <a:pt x="655" y="687"/>
                  </a:cubicBezTo>
                  <a:cubicBezTo>
                    <a:pt x="579" y="574"/>
                    <a:pt x="479" y="486"/>
                    <a:pt x="391" y="386"/>
                  </a:cubicBezTo>
                  <a:cubicBezTo>
                    <a:pt x="291" y="273"/>
                    <a:pt x="203" y="147"/>
                    <a:pt x="115" y="22"/>
                  </a:cubicBezTo>
                  <a:cubicBezTo>
                    <a:pt x="104" y="7"/>
                    <a:pt x="89" y="1"/>
                    <a:pt x="7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4518100" y="1599413"/>
              <a:ext cx="14200" cy="20100"/>
            </a:xfrm>
            <a:custGeom>
              <a:avLst/>
              <a:gdLst/>
              <a:ahLst/>
              <a:cxnLst/>
              <a:rect l="l" t="t" r="r" b="b"/>
              <a:pathLst>
                <a:path w="568" h="804" extrusionOk="0">
                  <a:moveTo>
                    <a:pt x="62" y="0"/>
                  </a:moveTo>
                  <a:cubicBezTo>
                    <a:pt x="33" y="0"/>
                    <a:pt x="0" y="36"/>
                    <a:pt x="18" y="71"/>
                  </a:cubicBezTo>
                  <a:cubicBezTo>
                    <a:pt x="81" y="209"/>
                    <a:pt x="156" y="335"/>
                    <a:pt x="232" y="460"/>
                  </a:cubicBezTo>
                  <a:cubicBezTo>
                    <a:pt x="307" y="586"/>
                    <a:pt x="382" y="711"/>
                    <a:pt x="495" y="799"/>
                  </a:cubicBezTo>
                  <a:cubicBezTo>
                    <a:pt x="501" y="802"/>
                    <a:pt x="509" y="804"/>
                    <a:pt x="517" y="804"/>
                  </a:cubicBezTo>
                  <a:cubicBezTo>
                    <a:pt x="541" y="804"/>
                    <a:pt x="567" y="790"/>
                    <a:pt x="558" y="761"/>
                  </a:cubicBezTo>
                  <a:cubicBezTo>
                    <a:pt x="495" y="636"/>
                    <a:pt x="407" y="523"/>
                    <a:pt x="332" y="410"/>
                  </a:cubicBezTo>
                  <a:cubicBezTo>
                    <a:pt x="244" y="285"/>
                    <a:pt x="169" y="159"/>
                    <a:pt x="93" y="21"/>
                  </a:cubicBezTo>
                  <a:cubicBezTo>
                    <a:pt x="86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4527850" y="1585963"/>
              <a:ext cx="15950" cy="23150"/>
            </a:xfrm>
            <a:custGeom>
              <a:avLst/>
              <a:gdLst/>
              <a:ahLst/>
              <a:cxnLst/>
              <a:rect l="l" t="t" r="r" b="b"/>
              <a:pathLst>
                <a:path w="638" h="926" extrusionOk="0">
                  <a:moveTo>
                    <a:pt x="36" y="1"/>
                  </a:moveTo>
                  <a:cubicBezTo>
                    <a:pt x="16" y="1"/>
                    <a:pt x="1" y="20"/>
                    <a:pt x="17" y="45"/>
                  </a:cubicBezTo>
                  <a:cubicBezTo>
                    <a:pt x="180" y="333"/>
                    <a:pt x="331" y="672"/>
                    <a:pt x="557" y="910"/>
                  </a:cubicBezTo>
                  <a:cubicBezTo>
                    <a:pt x="564" y="921"/>
                    <a:pt x="575" y="926"/>
                    <a:pt x="585" y="926"/>
                  </a:cubicBezTo>
                  <a:cubicBezTo>
                    <a:pt x="611" y="926"/>
                    <a:pt x="637" y="899"/>
                    <a:pt x="620" y="873"/>
                  </a:cubicBezTo>
                  <a:cubicBezTo>
                    <a:pt x="494" y="572"/>
                    <a:pt x="256" y="295"/>
                    <a:pt x="67" y="19"/>
                  </a:cubicBezTo>
                  <a:cubicBezTo>
                    <a:pt x="59" y="6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4533200" y="1573113"/>
              <a:ext cx="19675" cy="30425"/>
            </a:xfrm>
            <a:custGeom>
              <a:avLst/>
              <a:gdLst/>
              <a:ahLst/>
              <a:cxnLst/>
              <a:rect l="l" t="t" r="r" b="b"/>
              <a:pathLst>
                <a:path w="787" h="1217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268" y="420"/>
                    <a:pt x="456" y="822"/>
                    <a:pt x="694" y="1199"/>
                  </a:cubicBezTo>
                  <a:cubicBezTo>
                    <a:pt x="703" y="1211"/>
                    <a:pt x="716" y="1217"/>
                    <a:pt x="730" y="1217"/>
                  </a:cubicBezTo>
                  <a:cubicBezTo>
                    <a:pt x="758" y="1217"/>
                    <a:pt x="786" y="1194"/>
                    <a:pt x="769" y="1161"/>
                  </a:cubicBezTo>
                  <a:cubicBezTo>
                    <a:pt x="619" y="747"/>
                    <a:pt x="330" y="370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4549800" y="1578138"/>
              <a:ext cx="13875" cy="22025"/>
            </a:xfrm>
            <a:custGeom>
              <a:avLst/>
              <a:gdLst/>
              <a:ahLst/>
              <a:cxnLst/>
              <a:rect l="l" t="t" r="r" b="b"/>
              <a:pathLst>
                <a:path w="555" h="881" extrusionOk="0">
                  <a:moveTo>
                    <a:pt x="66" y="1"/>
                  </a:moveTo>
                  <a:cubicBezTo>
                    <a:pt x="34" y="1"/>
                    <a:pt x="1" y="23"/>
                    <a:pt x="18" y="56"/>
                  </a:cubicBezTo>
                  <a:cubicBezTo>
                    <a:pt x="80" y="207"/>
                    <a:pt x="143" y="370"/>
                    <a:pt x="231" y="508"/>
                  </a:cubicBezTo>
                  <a:cubicBezTo>
                    <a:pt x="294" y="634"/>
                    <a:pt x="369" y="797"/>
                    <a:pt x="494" y="872"/>
                  </a:cubicBezTo>
                  <a:cubicBezTo>
                    <a:pt x="500" y="878"/>
                    <a:pt x="507" y="880"/>
                    <a:pt x="513" y="880"/>
                  </a:cubicBezTo>
                  <a:cubicBezTo>
                    <a:pt x="534" y="880"/>
                    <a:pt x="554" y="854"/>
                    <a:pt x="545" y="834"/>
                  </a:cubicBezTo>
                  <a:cubicBezTo>
                    <a:pt x="507" y="696"/>
                    <a:pt x="394" y="571"/>
                    <a:pt x="331" y="458"/>
                  </a:cubicBezTo>
                  <a:cubicBezTo>
                    <a:pt x="244" y="320"/>
                    <a:pt x="168" y="169"/>
                    <a:pt x="105" y="19"/>
                  </a:cubicBezTo>
                  <a:cubicBezTo>
                    <a:pt x="97" y="6"/>
                    <a:pt x="82" y="1"/>
                    <a:pt x="6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4560050" y="1568463"/>
              <a:ext cx="13100" cy="25650"/>
            </a:xfrm>
            <a:custGeom>
              <a:avLst/>
              <a:gdLst/>
              <a:ahLst/>
              <a:cxnLst/>
              <a:rect l="l" t="t" r="r" b="b"/>
              <a:pathLst>
                <a:path w="524" h="1026" extrusionOk="0">
                  <a:moveTo>
                    <a:pt x="35" y="1"/>
                  </a:moveTo>
                  <a:cubicBezTo>
                    <a:pt x="16" y="1"/>
                    <a:pt x="0" y="24"/>
                    <a:pt x="9" y="42"/>
                  </a:cubicBezTo>
                  <a:cubicBezTo>
                    <a:pt x="97" y="205"/>
                    <a:pt x="172" y="355"/>
                    <a:pt x="248" y="531"/>
                  </a:cubicBezTo>
                  <a:cubicBezTo>
                    <a:pt x="323" y="682"/>
                    <a:pt x="361" y="870"/>
                    <a:pt x="474" y="1008"/>
                  </a:cubicBezTo>
                  <a:cubicBezTo>
                    <a:pt x="479" y="1019"/>
                    <a:pt x="490" y="1026"/>
                    <a:pt x="500" y="1026"/>
                  </a:cubicBezTo>
                  <a:cubicBezTo>
                    <a:pt x="512" y="1026"/>
                    <a:pt x="524" y="1016"/>
                    <a:pt x="524" y="995"/>
                  </a:cubicBezTo>
                  <a:cubicBezTo>
                    <a:pt x="511" y="845"/>
                    <a:pt x="423" y="694"/>
                    <a:pt x="348" y="544"/>
                  </a:cubicBezTo>
                  <a:cubicBezTo>
                    <a:pt x="260" y="368"/>
                    <a:pt x="160" y="192"/>
                    <a:pt x="59" y="17"/>
                  </a:cubicBezTo>
                  <a:cubicBezTo>
                    <a:pt x="52" y="5"/>
                    <a:pt x="43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4570425" y="1567863"/>
              <a:ext cx="10250" cy="19000"/>
            </a:xfrm>
            <a:custGeom>
              <a:avLst/>
              <a:gdLst/>
              <a:ahLst/>
              <a:cxnLst/>
              <a:rect l="l" t="t" r="r" b="b"/>
              <a:pathLst>
                <a:path w="410" h="760" extrusionOk="0">
                  <a:moveTo>
                    <a:pt x="50" y="1"/>
                  </a:moveTo>
                  <a:cubicBezTo>
                    <a:pt x="26" y="1"/>
                    <a:pt x="1" y="22"/>
                    <a:pt x="8" y="53"/>
                  </a:cubicBezTo>
                  <a:cubicBezTo>
                    <a:pt x="46" y="191"/>
                    <a:pt x="84" y="317"/>
                    <a:pt x="146" y="442"/>
                  </a:cubicBezTo>
                  <a:cubicBezTo>
                    <a:pt x="197" y="555"/>
                    <a:pt x="247" y="693"/>
                    <a:pt x="360" y="756"/>
                  </a:cubicBezTo>
                  <a:cubicBezTo>
                    <a:pt x="364" y="758"/>
                    <a:pt x="369" y="759"/>
                    <a:pt x="373" y="759"/>
                  </a:cubicBezTo>
                  <a:cubicBezTo>
                    <a:pt x="393" y="759"/>
                    <a:pt x="410" y="739"/>
                    <a:pt x="410" y="718"/>
                  </a:cubicBezTo>
                  <a:cubicBezTo>
                    <a:pt x="385" y="605"/>
                    <a:pt x="297" y="505"/>
                    <a:pt x="247" y="417"/>
                  </a:cubicBezTo>
                  <a:cubicBezTo>
                    <a:pt x="184" y="292"/>
                    <a:pt x="134" y="166"/>
                    <a:pt x="84" y="28"/>
                  </a:cubicBezTo>
                  <a:cubicBezTo>
                    <a:pt x="79" y="9"/>
                    <a:pt x="65" y="1"/>
                    <a:pt x="5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4579400" y="1543588"/>
              <a:ext cx="11850" cy="34225"/>
            </a:xfrm>
            <a:custGeom>
              <a:avLst/>
              <a:gdLst/>
              <a:ahLst/>
              <a:cxnLst/>
              <a:rect l="l" t="t" r="r" b="b"/>
              <a:pathLst>
                <a:path w="474" h="1369" extrusionOk="0">
                  <a:moveTo>
                    <a:pt x="40" y="1"/>
                  </a:moveTo>
                  <a:cubicBezTo>
                    <a:pt x="20" y="1"/>
                    <a:pt x="1" y="17"/>
                    <a:pt x="1" y="45"/>
                  </a:cubicBezTo>
                  <a:cubicBezTo>
                    <a:pt x="63" y="485"/>
                    <a:pt x="151" y="974"/>
                    <a:pt x="390" y="1350"/>
                  </a:cubicBezTo>
                  <a:cubicBezTo>
                    <a:pt x="398" y="1363"/>
                    <a:pt x="411" y="1369"/>
                    <a:pt x="423" y="1369"/>
                  </a:cubicBezTo>
                  <a:cubicBezTo>
                    <a:pt x="448" y="1369"/>
                    <a:pt x="473" y="1346"/>
                    <a:pt x="465" y="1313"/>
                  </a:cubicBezTo>
                  <a:cubicBezTo>
                    <a:pt x="352" y="874"/>
                    <a:pt x="164" y="485"/>
                    <a:pt x="76" y="33"/>
                  </a:cubicBezTo>
                  <a:cubicBezTo>
                    <a:pt x="70" y="11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4588925" y="1543713"/>
              <a:ext cx="8700" cy="29275"/>
            </a:xfrm>
            <a:custGeom>
              <a:avLst/>
              <a:gdLst/>
              <a:ahLst/>
              <a:cxnLst/>
              <a:rect l="l" t="t" r="r" b="b"/>
              <a:pathLst>
                <a:path w="348" h="1171" extrusionOk="0">
                  <a:moveTo>
                    <a:pt x="59" y="1"/>
                  </a:moveTo>
                  <a:cubicBezTo>
                    <a:pt x="32" y="1"/>
                    <a:pt x="1" y="22"/>
                    <a:pt x="9" y="53"/>
                  </a:cubicBezTo>
                  <a:cubicBezTo>
                    <a:pt x="59" y="254"/>
                    <a:pt x="97" y="455"/>
                    <a:pt x="134" y="643"/>
                  </a:cubicBezTo>
                  <a:cubicBezTo>
                    <a:pt x="172" y="818"/>
                    <a:pt x="184" y="1007"/>
                    <a:pt x="260" y="1157"/>
                  </a:cubicBezTo>
                  <a:cubicBezTo>
                    <a:pt x="264" y="1167"/>
                    <a:pt x="273" y="1171"/>
                    <a:pt x="282" y="1171"/>
                  </a:cubicBezTo>
                  <a:cubicBezTo>
                    <a:pt x="295" y="1171"/>
                    <a:pt x="310" y="1160"/>
                    <a:pt x="310" y="1145"/>
                  </a:cubicBezTo>
                  <a:cubicBezTo>
                    <a:pt x="348" y="793"/>
                    <a:pt x="184" y="367"/>
                    <a:pt x="97" y="28"/>
                  </a:cubicBezTo>
                  <a:cubicBezTo>
                    <a:pt x="92" y="9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4598550" y="1529913"/>
              <a:ext cx="9425" cy="34325"/>
            </a:xfrm>
            <a:custGeom>
              <a:avLst/>
              <a:gdLst/>
              <a:ahLst/>
              <a:cxnLst/>
              <a:rect l="l" t="t" r="r" b="b"/>
              <a:pathLst>
                <a:path w="377" h="1373" extrusionOk="0">
                  <a:moveTo>
                    <a:pt x="54" y="0"/>
                  </a:moveTo>
                  <a:cubicBezTo>
                    <a:pt x="29" y="0"/>
                    <a:pt x="0" y="22"/>
                    <a:pt x="0" y="53"/>
                  </a:cubicBezTo>
                  <a:cubicBezTo>
                    <a:pt x="88" y="479"/>
                    <a:pt x="151" y="931"/>
                    <a:pt x="289" y="1345"/>
                  </a:cubicBezTo>
                  <a:cubicBezTo>
                    <a:pt x="295" y="1363"/>
                    <a:pt x="314" y="1372"/>
                    <a:pt x="333" y="1372"/>
                  </a:cubicBezTo>
                  <a:cubicBezTo>
                    <a:pt x="355" y="1372"/>
                    <a:pt x="377" y="1360"/>
                    <a:pt x="377" y="1333"/>
                  </a:cubicBezTo>
                  <a:cubicBezTo>
                    <a:pt x="339" y="894"/>
                    <a:pt x="188" y="454"/>
                    <a:pt x="88" y="28"/>
                  </a:cubicBezTo>
                  <a:cubicBezTo>
                    <a:pt x="83" y="9"/>
                    <a:pt x="69" y="0"/>
                    <a:pt x="5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4611850" y="1533363"/>
              <a:ext cx="6800" cy="24275"/>
            </a:xfrm>
            <a:custGeom>
              <a:avLst/>
              <a:gdLst/>
              <a:ahLst/>
              <a:cxnLst/>
              <a:rect l="l" t="t" r="r" b="b"/>
              <a:pathLst>
                <a:path w="272" h="971" extrusionOk="0">
                  <a:moveTo>
                    <a:pt x="58" y="0"/>
                  </a:moveTo>
                  <a:cubicBezTo>
                    <a:pt x="31" y="0"/>
                    <a:pt x="0" y="22"/>
                    <a:pt x="8" y="53"/>
                  </a:cubicBezTo>
                  <a:cubicBezTo>
                    <a:pt x="45" y="341"/>
                    <a:pt x="58" y="705"/>
                    <a:pt x="183" y="956"/>
                  </a:cubicBezTo>
                  <a:cubicBezTo>
                    <a:pt x="193" y="966"/>
                    <a:pt x="204" y="970"/>
                    <a:pt x="215" y="970"/>
                  </a:cubicBezTo>
                  <a:cubicBezTo>
                    <a:pt x="232" y="970"/>
                    <a:pt x="246" y="959"/>
                    <a:pt x="246" y="944"/>
                  </a:cubicBezTo>
                  <a:cubicBezTo>
                    <a:pt x="271" y="793"/>
                    <a:pt x="221" y="655"/>
                    <a:pt x="196" y="505"/>
                  </a:cubicBezTo>
                  <a:cubicBezTo>
                    <a:pt x="171" y="354"/>
                    <a:pt x="133" y="191"/>
                    <a:pt x="96" y="28"/>
                  </a:cubicBezTo>
                  <a:cubicBezTo>
                    <a:pt x="91" y="9"/>
                    <a:pt x="75" y="0"/>
                    <a:pt x="5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4623150" y="1521538"/>
              <a:ext cx="8050" cy="26275"/>
            </a:xfrm>
            <a:custGeom>
              <a:avLst/>
              <a:gdLst/>
              <a:ahLst/>
              <a:cxnLst/>
              <a:rect l="l" t="t" r="r" b="b"/>
              <a:pathLst>
                <a:path w="322" h="1051" extrusionOk="0">
                  <a:moveTo>
                    <a:pt x="55" y="0"/>
                  </a:moveTo>
                  <a:cubicBezTo>
                    <a:pt x="28" y="0"/>
                    <a:pt x="0" y="24"/>
                    <a:pt x="8" y="62"/>
                  </a:cubicBezTo>
                  <a:cubicBezTo>
                    <a:pt x="45" y="225"/>
                    <a:pt x="83" y="375"/>
                    <a:pt x="108" y="538"/>
                  </a:cubicBezTo>
                  <a:cubicBezTo>
                    <a:pt x="146" y="702"/>
                    <a:pt x="158" y="877"/>
                    <a:pt x="221" y="1028"/>
                  </a:cubicBezTo>
                  <a:cubicBezTo>
                    <a:pt x="226" y="1044"/>
                    <a:pt x="238" y="1051"/>
                    <a:pt x="250" y="1051"/>
                  </a:cubicBezTo>
                  <a:cubicBezTo>
                    <a:pt x="267" y="1051"/>
                    <a:pt x="284" y="1037"/>
                    <a:pt x="284" y="1015"/>
                  </a:cubicBezTo>
                  <a:cubicBezTo>
                    <a:pt x="321" y="702"/>
                    <a:pt x="183" y="338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4325300" y="1532163"/>
              <a:ext cx="320950" cy="228125"/>
            </a:xfrm>
            <a:custGeom>
              <a:avLst/>
              <a:gdLst/>
              <a:ahLst/>
              <a:cxnLst/>
              <a:rect l="l" t="t" r="r" b="b"/>
              <a:pathLst>
                <a:path w="12838" h="9125" extrusionOk="0">
                  <a:moveTo>
                    <a:pt x="12511" y="0"/>
                  </a:moveTo>
                  <a:cubicBezTo>
                    <a:pt x="10190" y="2535"/>
                    <a:pt x="4568" y="6149"/>
                    <a:pt x="0" y="6237"/>
                  </a:cubicBezTo>
                  <a:cubicBezTo>
                    <a:pt x="1293" y="7404"/>
                    <a:pt x="2435" y="8295"/>
                    <a:pt x="4129" y="8772"/>
                  </a:cubicBezTo>
                  <a:cubicBezTo>
                    <a:pt x="4903" y="8994"/>
                    <a:pt x="5765" y="9125"/>
                    <a:pt x="6624" y="9125"/>
                  </a:cubicBezTo>
                  <a:cubicBezTo>
                    <a:pt x="7854" y="9125"/>
                    <a:pt x="9079" y="8857"/>
                    <a:pt x="10039" y="8207"/>
                  </a:cubicBezTo>
                  <a:cubicBezTo>
                    <a:pt x="11420" y="7279"/>
                    <a:pt x="12172" y="5647"/>
                    <a:pt x="12536" y="4066"/>
                  </a:cubicBezTo>
                  <a:cubicBezTo>
                    <a:pt x="12838" y="2724"/>
                    <a:pt x="12700" y="1343"/>
                    <a:pt x="12511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4339725" y="1552863"/>
              <a:ext cx="302025" cy="147550"/>
            </a:xfrm>
            <a:custGeom>
              <a:avLst/>
              <a:gdLst/>
              <a:ahLst/>
              <a:cxnLst/>
              <a:rect l="l" t="t" r="r" b="b"/>
              <a:pathLst>
                <a:path w="12081" h="5902" extrusionOk="0">
                  <a:moveTo>
                    <a:pt x="12042" y="0"/>
                  </a:moveTo>
                  <a:cubicBezTo>
                    <a:pt x="12031" y="0"/>
                    <a:pt x="12018" y="4"/>
                    <a:pt x="12010" y="13"/>
                  </a:cubicBezTo>
                  <a:cubicBezTo>
                    <a:pt x="10742" y="1783"/>
                    <a:pt x="8747" y="2899"/>
                    <a:pt x="6852" y="3891"/>
                  </a:cubicBezTo>
                  <a:cubicBezTo>
                    <a:pt x="4706" y="5020"/>
                    <a:pt x="2472" y="5748"/>
                    <a:pt x="38" y="5848"/>
                  </a:cubicBezTo>
                  <a:cubicBezTo>
                    <a:pt x="0" y="5848"/>
                    <a:pt x="0" y="5899"/>
                    <a:pt x="38" y="5899"/>
                  </a:cubicBezTo>
                  <a:cubicBezTo>
                    <a:pt x="126" y="5901"/>
                    <a:pt x="214" y="5902"/>
                    <a:pt x="302" y="5902"/>
                  </a:cubicBezTo>
                  <a:cubicBezTo>
                    <a:pt x="2678" y="5902"/>
                    <a:pt x="4946" y="5093"/>
                    <a:pt x="7028" y="4004"/>
                  </a:cubicBezTo>
                  <a:cubicBezTo>
                    <a:pt x="8119" y="3427"/>
                    <a:pt x="9211" y="2824"/>
                    <a:pt x="10190" y="2071"/>
                  </a:cubicBezTo>
                  <a:cubicBezTo>
                    <a:pt x="10880" y="1544"/>
                    <a:pt x="11771" y="892"/>
                    <a:pt x="12072" y="38"/>
                  </a:cubicBezTo>
                  <a:cubicBezTo>
                    <a:pt x="12080" y="14"/>
                    <a:pt x="12062" y="0"/>
                    <a:pt x="1204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4324975" y="1531388"/>
              <a:ext cx="313950" cy="157475"/>
            </a:xfrm>
            <a:custGeom>
              <a:avLst/>
              <a:gdLst/>
              <a:ahLst/>
              <a:cxnLst/>
              <a:rect l="l" t="t" r="r" b="b"/>
              <a:pathLst>
                <a:path w="12558" h="6299" extrusionOk="0">
                  <a:moveTo>
                    <a:pt x="12522" y="0"/>
                  </a:moveTo>
                  <a:cubicBezTo>
                    <a:pt x="12513" y="0"/>
                    <a:pt x="12504" y="6"/>
                    <a:pt x="12499" y="19"/>
                  </a:cubicBezTo>
                  <a:cubicBezTo>
                    <a:pt x="11834" y="998"/>
                    <a:pt x="10667" y="1776"/>
                    <a:pt x="9726" y="2453"/>
                  </a:cubicBezTo>
                  <a:cubicBezTo>
                    <a:pt x="8785" y="3144"/>
                    <a:pt x="7781" y="3746"/>
                    <a:pt x="6739" y="4273"/>
                  </a:cubicBezTo>
                  <a:cubicBezTo>
                    <a:pt x="5685" y="4787"/>
                    <a:pt x="4581" y="5227"/>
                    <a:pt x="3451" y="5553"/>
                  </a:cubicBezTo>
                  <a:cubicBezTo>
                    <a:pt x="2322" y="5867"/>
                    <a:pt x="1180" y="5992"/>
                    <a:pt x="38" y="6231"/>
                  </a:cubicBezTo>
                  <a:cubicBezTo>
                    <a:pt x="1" y="6231"/>
                    <a:pt x="13" y="6293"/>
                    <a:pt x="38" y="6293"/>
                  </a:cubicBezTo>
                  <a:cubicBezTo>
                    <a:pt x="122" y="6297"/>
                    <a:pt x="207" y="6299"/>
                    <a:pt x="292" y="6299"/>
                  </a:cubicBezTo>
                  <a:cubicBezTo>
                    <a:pt x="1395" y="6299"/>
                    <a:pt x="2541" y="6007"/>
                    <a:pt x="3590" y="5704"/>
                  </a:cubicBezTo>
                  <a:cubicBezTo>
                    <a:pt x="4731" y="5365"/>
                    <a:pt x="5848" y="4913"/>
                    <a:pt x="6915" y="4373"/>
                  </a:cubicBezTo>
                  <a:cubicBezTo>
                    <a:pt x="8032" y="3809"/>
                    <a:pt x="9111" y="3118"/>
                    <a:pt x="10115" y="2353"/>
                  </a:cubicBezTo>
                  <a:cubicBezTo>
                    <a:pt x="10968" y="1700"/>
                    <a:pt x="11997" y="985"/>
                    <a:pt x="12549" y="44"/>
                  </a:cubicBezTo>
                  <a:cubicBezTo>
                    <a:pt x="12558" y="19"/>
                    <a:pt x="12539" y="0"/>
                    <a:pt x="1252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4370150" y="1707838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1"/>
                  </a:moveTo>
                  <a:cubicBezTo>
                    <a:pt x="126" y="13"/>
                    <a:pt x="1" y="151"/>
                    <a:pt x="13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77" y="578"/>
                    <a:pt x="590" y="440"/>
                    <a:pt x="590" y="289"/>
                  </a:cubicBezTo>
                  <a:cubicBezTo>
                    <a:pt x="578" y="126"/>
                    <a:pt x="452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4418775" y="1695613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0"/>
                  </a:moveTo>
                  <a:cubicBezTo>
                    <a:pt x="126" y="13"/>
                    <a:pt x="1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8" y="578"/>
                    <a:pt x="590" y="440"/>
                    <a:pt x="590" y="276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4478700" y="1673338"/>
              <a:ext cx="15075" cy="14775"/>
            </a:xfrm>
            <a:custGeom>
              <a:avLst/>
              <a:gdLst/>
              <a:ahLst/>
              <a:cxnLst/>
              <a:rect l="l" t="t" r="r" b="b"/>
              <a:pathLst>
                <a:path w="603" h="591" extrusionOk="0">
                  <a:moveTo>
                    <a:pt x="289" y="0"/>
                  </a:moveTo>
                  <a:cubicBezTo>
                    <a:pt x="126" y="13"/>
                    <a:pt x="0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7" y="578"/>
                    <a:pt x="603" y="440"/>
                    <a:pt x="590" y="277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4533925" y="1646663"/>
              <a:ext cx="14750" cy="14800"/>
            </a:xfrm>
            <a:custGeom>
              <a:avLst/>
              <a:gdLst/>
              <a:ahLst/>
              <a:cxnLst/>
              <a:rect l="l" t="t" r="r" b="b"/>
              <a:pathLst>
                <a:path w="590" h="592" extrusionOk="0">
                  <a:moveTo>
                    <a:pt x="289" y="1"/>
                  </a:moveTo>
                  <a:cubicBezTo>
                    <a:pt x="126" y="13"/>
                    <a:pt x="0" y="151"/>
                    <a:pt x="13" y="315"/>
                  </a:cubicBezTo>
                  <a:cubicBezTo>
                    <a:pt x="13" y="470"/>
                    <a:pt x="138" y="591"/>
                    <a:pt x="291" y="591"/>
                  </a:cubicBezTo>
                  <a:cubicBezTo>
                    <a:pt x="299" y="591"/>
                    <a:pt x="306" y="591"/>
                    <a:pt x="314" y="591"/>
                  </a:cubicBezTo>
                  <a:cubicBezTo>
                    <a:pt x="477" y="578"/>
                    <a:pt x="590" y="453"/>
                    <a:pt x="590" y="289"/>
                  </a:cubicBezTo>
                  <a:cubicBezTo>
                    <a:pt x="577" y="126"/>
                    <a:pt x="439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4585375" y="1613113"/>
              <a:ext cx="15075" cy="14750"/>
            </a:xfrm>
            <a:custGeom>
              <a:avLst/>
              <a:gdLst/>
              <a:ahLst/>
              <a:cxnLst/>
              <a:rect l="l" t="t" r="r" b="b"/>
              <a:pathLst>
                <a:path w="603" h="590" extrusionOk="0">
                  <a:moveTo>
                    <a:pt x="289" y="0"/>
                  </a:moveTo>
                  <a:cubicBezTo>
                    <a:pt x="126" y="13"/>
                    <a:pt x="0" y="151"/>
                    <a:pt x="13" y="301"/>
                  </a:cubicBezTo>
                  <a:cubicBezTo>
                    <a:pt x="13" y="464"/>
                    <a:pt x="151" y="590"/>
                    <a:pt x="314" y="590"/>
                  </a:cubicBezTo>
                  <a:cubicBezTo>
                    <a:pt x="477" y="577"/>
                    <a:pt x="602" y="439"/>
                    <a:pt x="590" y="276"/>
                  </a:cubicBezTo>
                  <a:cubicBezTo>
                    <a:pt x="590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4627100" y="1583288"/>
              <a:ext cx="14750" cy="14775"/>
            </a:xfrm>
            <a:custGeom>
              <a:avLst/>
              <a:gdLst/>
              <a:ahLst/>
              <a:cxnLst/>
              <a:rect l="l" t="t" r="r" b="b"/>
              <a:pathLst>
                <a:path w="590" h="591" extrusionOk="0">
                  <a:moveTo>
                    <a:pt x="276" y="1"/>
                  </a:moveTo>
                  <a:cubicBezTo>
                    <a:pt x="126" y="13"/>
                    <a:pt x="0" y="152"/>
                    <a:pt x="0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64" y="578"/>
                    <a:pt x="590" y="440"/>
                    <a:pt x="590" y="277"/>
                  </a:cubicBezTo>
                  <a:cubicBezTo>
                    <a:pt x="577" y="126"/>
                    <a:pt x="439" y="1"/>
                    <a:pt x="27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4399025" y="1708113"/>
              <a:ext cx="5350" cy="5150"/>
            </a:xfrm>
            <a:custGeom>
              <a:avLst/>
              <a:gdLst/>
              <a:ahLst/>
              <a:cxnLst/>
              <a:rect l="l" t="t" r="r" b="b"/>
              <a:pathLst>
                <a:path w="214" h="206" extrusionOk="0">
                  <a:moveTo>
                    <a:pt x="120" y="0"/>
                  </a:moveTo>
                  <a:cubicBezTo>
                    <a:pt x="113" y="0"/>
                    <a:pt x="107" y="1"/>
                    <a:pt x="100" y="2"/>
                  </a:cubicBezTo>
                  <a:cubicBezTo>
                    <a:pt x="38" y="2"/>
                    <a:pt x="0" y="53"/>
                    <a:pt x="0" y="103"/>
                  </a:cubicBezTo>
                  <a:cubicBezTo>
                    <a:pt x="0" y="159"/>
                    <a:pt x="40" y="205"/>
                    <a:pt x="94" y="205"/>
                  </a:cubicBezTo>
                  <a:cubicBezTo>
                    <a:pt x="100" y="205"/>
                    <a:pt x="106" y="204"/>
                    <a:pt x="113" y="203"/>
                  </a:cubicBezTo>
                  <a:cubicBezTo>
                    <a:pt x="163" y="203"/>
                    <a:pt x="213" y="153"/>
                    <a:pt x="213" y="103"/>
                  </a:cubicBezTo>
                  <a:cubicBezTo>
                    <a:pt x="213" y="47"/>
                    <a:pt x="173" y="0"/>
                    <a:pt x="12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4458300" y="1689613"/>
              <a:ext cx="5675" cy="512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29" y="0"/>
                  </a:moveTo>
                  <a:cubicBezTo>
                    <a:pt x="124" y="0"/>
                    <a:pt x="119" y="1"/>
                    <a:pt x="114" y="2"/>
                  </a:cubicBezTo>
                  <a:cubicBezTo>
                    <a:pt x="51" y="2"/>
                    <a:pt x="1" y="52"/>
                    <a:pt x="13" y="102"/>
                  </a:cubicBezTo>
                  <a:cubicBezTo>
                    <a:pt x="13" y="159"/>
                    <a:pt x="54" y="205"/>
                    <a:pt x="98" y="205"/>
                  </a:cubicBezTo>
                  <a:cubicBezTo>
                    <a:pt x="103" y="205"/>
                    <a:pt x="109" y="204"/>
                    <a:pt x="114" y="203"/>
                  </a:cubicBezTo>
                  <a:cubicBezTo>
                    <a:pt x="177" y="203"/>
                    <a:pt x="227" y="153"/>
                    <a:pt x="214" y="102"/>
                  </a:cubicBezTo>
                  <a:cubicBezTo>
                    <a:pt x="214" y="46"/>
                    <a:pt x="174" y="0"/>
                    <a:pt x="12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4566550" y="1633813"/>
              <a:ext cx="5350" cy="5400"/>
            </a:xfrm>
            <a:custGeom>
              <a:avLst/>
              <a:gdLst/>
              <a:ahLst/>
              <a:cxnLst/>
              <a:rect l="l" t="t" r="r" b="b"/>
              <a:pathLst>
                <a:path w="214" h="216" extrusionOk="0">
                  <a:moveTo>
                    <a:pt x="113" y="0"/>
                  </a:moveTo>
                  <a:cubicBezTo>
                    <a:pt x="50" y="13"/>
                    <a:pt x="0" y="63"/>
                    <a:pt x="13" y="113"/>
                  </a:cubicBezTo>
                  <a:cubicBezTo>
                    <a:pt x="13" y="169"/>
                    <a:pt x="53" y="216"/>
                    <a:pt x="97" y="216"/>
                  </a:cubicBezTo>
                  <a:cubicBezTo>
                    <a:pt x="103" y="216"/>
                    <a:pt x="108" y="215"/>
                    <a:pt x="113" y="214"/>
                  </a:cubicBezTo>
                  <a:cubicBezTo>
                    <a:pt x="176" y="214"/>
                    <a:pt x="214" y="163"/>
                    <a:pt x="214" y="113"/>
                  </a:cubicBezTo>
                  <a:cubicBezTo>
                    <a:pt x="214" y="50"/>
                    <a:pt x="163" y="0"/>
                    <a:pt x="11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4615475" y="1601188"/>
              <a:ext cx="5375" cy="5350"/>
            </a:xfrm>
            <a:custGeom>
              <a:avLst/>
              <a:gdLst/>
              <a:ahLst/>
              <a:cxnLst/>
              <a:rect l="l" t="t" r="r" b="b"/>
              <a:pathLst>
                <a:path w="215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4"/>
                    <a:pt x="114" y="214"/>
                  </a:cubicBezTo>
                  <a:cubicBezTo>
                    <a:pt x="164" y="214"/>
                    <a:pt x="214" y="163"/>
                    <a:pt x="214" y="101"/>
                  </a:cubicBezTo>
                  <a:cubicBezTo>
                    <a:pt x="214" y="50"/>
                    <a:pt x="164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4511950" y="1664563"/>
              <a:ext cx="5350" cy="5350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3"/>
                    <a:pt x="114" y="213"/>
                  </a:cubicBezTo>
                  <a:cubicBezTo>
                    <a:pt x="164" y="213"/>
                    <a:pt x="214" y="163"/>
                    <a:pt x="214" y="100"/>
                  </a:cubicBezTo>
                  <a:cubicBezTo>
                    <a:pt x="201" y="38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5" name="Google Shape;2745;p42"/>
            <p:cNvSpPr/>
            <p:nvPr/>
          </p:nvSpPr>
          <p:spPr>
            <a:xfrm>
              <a:off x="4446225" y="1744438"/>
              <a:ext cx="21525" cy="7125"/>
            </a:xfrm>
            <a:custGeom>
              <a:avLst/>
              <a:gdLst/>
              <a:ahLst/>
              <a:cxnLst/>
              <a:rect l="l" t="t" r="r" b="b"/>
              <a:pathLst>
                <a:path w="861" h="285" extrusionOk="0">
                  <a:moveTo>
                    <a:pt x="52" y="1"/>
                  </a:moveTo>
                  <a:cubicBezTo>
                    <a:pt x="14" y="1"/>
                    <a:pt x="1" y="69"/>
                    <a:pt x="45" y="80"/>
                  </a:cubicBezTo>
                  <a:cubicBezTo>
                    <a:pt x="252" y="161"/>
                    <a:pt x="513" y="284"/>
                    <a:pt x="748" y="284"/>
                  </a:cubicBezTo>
                  <a:cubicBezTo>
                    <a:pt x="769" y="284"/>
                    <a:pt x="790" y="283"/>
                    <a:pt x="810" y="281"/>
                  </a:cubicBezTo>
                  <a:cubicBezTo>
                    <a:pt x="835" y="269"/>
                    <a:pt x="860" y="231"/>
                    <a:pt x="823" y="206"/>
                  </a:cubicBezTo>
                  <a:cubicBezTo>
                    <a:pt x="710" y="156"/>
                    <a:pt x="584" y="143"/>
                    <a:pt x="471" y="118"/>
                  </a:cubicBezTo>
                  <a:cubicBezTo>
                    <a:pt x="333" y="80"/>
                    <a:pt x="195" y="43"/>
                    <a:pt x="70" y="5"/>
                  </a:cubicBezTo>
                  <a:cubicBezTo>
                    <a:pt x="63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6" name="Google Shape;2746;p42"/>
            <p:cNvSpPr/>
            <p:nvPr/>
          </p:nvSpPr>
          <p:spPr>
            <a:xfrm>
              <a:off x="4441250" y="1716163"/>
              <a:ext cx="24850" cy="11500"/>
            </a:xfrm>
            <a:custGeom>
              <a:avLst/>
              <a:gdLst/>
              <a:ahLst/>
              <a:cxnLst/>
              <a:rect l="l" t="t" r="r" b="b"/>
              <a:pathLst>
                <a:path w="994" h="460" extrusionOk="0">
                  <a:moveTo>
                    <a:pt x="69" y="1"/>
                  </a:moveTo>
                  <a:cubicBezTo>
                    <a:pt x="29" y="1"/>
                    <a:pt x="1" y="50"/>
                    <a:pt x="43" y="82"/>
                  </a:cubicBezTo>
                  <a:cubicBezTo>
                    <a:pt x="319" y="233"/>
                    <a:pt x="633" y="421"/>
                    <a:pt x="934" y="458"/>
                  </a:cubicBezTo>
                  <a:cubicBezTo>
                    <a:pt x="938" y="459"/>
                    <a:pt x="941" y="460"/>
                    <a:pt x="945" y="460"/>
                  </a:cubicBezTo>
                  <a:cubicBezTo>
                    <a:pt x="986" y="460"/>
                    <a:pt x="994" y="394"/>
                    <a:pt x="959" y="371"/>
                  </a:cubicBezTo>
                  <a:cubicBezTo>
                    <a:pt x="695" y="220"/>
                    <a:pt x="369" y="132"/>
                    <a:pt x="93" y="7"/>
                  </a:cubicBezTo>
                  <a:cubicBezTo>
                    <a:pt x="85" y="3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4469775" y="1735963"/>
              <a:ext cx="21425" cy="8350"/>
            </a:xfrm>
            <a:custGeom>
              <a:avLst/>
              <a:gdLst/>
              <a:ahLst/>
              <a:cxnLst/>
              <a:rect l="l" t="t" r="r" b="b"/>
              <a:pathLst>
                <a:path w="857" h="334" extrusionOk="0">
                  <a:moveTo>
                    <a:pt x="61" y="0"/>
                  </a:moveTo>
                  <a:cubicBezTo>
                    <a:pt x="22" y="0"/>
                    <a:pt x="1" y="59"/>
                    <a:pt x="44" y="80"/>
                  </a:cubicBezTo>
                  <a:cubicBezTo>
                    <a:pt x="270" y="206"/>
                    <a:pt x="546" y="331"/>
                    <a:pt x="809" y="331"/>
                  </a:cubicBezTo>
                  <a:cubicBezTo>
                    <a:pt x="813" y="333"/>
                    <a:pt x="816" y="333"/>
                    <a:pt x="819" y="333"/>
                  </a:cubicBezTo>
                  <a:cubicBezTo>
                    <a:pt x="849" y="333"/>
                    <a:pt x="856" y="280"/>
                    <a:pt x="822" y="269"/>
                  </a:cubicBezTo>
                  <a:cubicBezTo>
                    <a:pt x="571" y="181"/>
                    <a:pt x="320" y="131"/>
                    <a:pt x="81" y="5"/>
                  </a:cubicBezTo>
                  <a:cubicBezTo>
                    <a:pt x="74" y="2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4484750" y="1704363"/>
              <a:ext cx="20250" cy="10150"/>
            </a:xfrm>
            <a:custGeom>
              <a:avLst/>
              <a:gdLst/>
              <a:ahLst/>
              <a:cxnLst/>
              <a:rect l="l" t="t" r="r" b="b"/>
              <a:pathLst>
                <a:path w="810" h="406" extrusionOk="0">
                  <a:moveTo>
                    <a:pt x="86" y="0"/>
                  </a:moveTo>
                  <a:cubicBezTo>
                    <a:pt x="40" y="0"/>
                    <a:pt x="1" y="66"/>
                    <a:pt x="47" y="90"/>
                  </a:cubicBezTo>
                  <a:cubicBezTo>
                    <a:pt x="273" y="190"/>
                    <a:pt x="511" y="341"/>
                    <a:pt x="750" y="403"/>
                  </a:cubicBezTo>
                  <a:cubicBezTo>
                    <a:pt x="755" y="405"/>
                    <a:pt x="760" y="405"/>
                    <a:pt x="765" y="405"/>
                  </a:cubicBezTo>
                  <a:cubicBezTo>
                    <a:pt x="802" y="405"/>
                    <a:pt x="810" y="363"/>
                    <a:pt x="788" y="341"/>
                  </a:cubicBezTo>
                  <a:cubicBezTo>
                    <a:pt x="587" y="190"/>
                    <a:pt x="323" y="102"/>
                    <a:pt x="97" y="2"/>
                  </a:cubicBezTo>
                  <a:cubicBezTo>
                    <a:pt x="94" y="1"/>
                    <a:pt x="90" y="0"/>
                    <a:pt x="8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4480750" y="1717413"/>
              <a:ext cx="17750" cy="10525"/>
            </a:xfrm>
            <a:custGeom>
              <a:avLst/>
              <a:gdLst/>
              <a:ahLst/>
              <a:cxnLst/>
              <a:rect l="l" t="t" r="r" b="b"/>
              <a:pathLst>
                <a:path w="710" h="421" extrusionOk="0">
                  <a:moveTo>
                    <a:pt x="67" y="0"/>
                  </a:moveTo>
                  <a:cubicBezTo>
                    <a:pt x="28" y="0"/>
                    <a:pt x="1" y="39"/>
                    <a:pt x="31" y="70"/>
                  </a:cubicBezTo>
                  <a:cubicBezTo>
                    <a:pt x="195" y="233"/>
                    <a:pt x="420" y="408"/>
                    <a:pt x="659" y="421"/>
                  </a:cubicBezTo>
                  <a:cubicBezTo>
                    <a:pt x="709" y="421"/>
                    <a:pt x="709" y="358"/>
                    <a:pt x="684" y="333"/>
                  </a:cubicBezTo>
                  <a:cubicBezTo>
                    <a:pt x="584" y="283"/>
                    <a:pt x="483" y="258"/>
                    <a:pt x="383" y="208"/>
                  </a:cubicBezTo>
                  <a:cubicBezTo>
                    <a:pt x="282" y="145"/>
                    <a:pt x="182" y="82"/>
                    <a:pt x="94" y="7"/>
                  </a:cubicBezTo>
                  <a:cubicBezTo>
                    <a:pt x="85" y="2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4498300" y="1733738"/>
              <a:ext cx="18075" cy="8025"/>
            </a:xfrm>
            <a:custGeom>
              <a:avLst/>
              <a:gdLst/>
              <a:ahLst/>
              <a:cxnLst/>
              <a:rect l="l" t="t" r="r" b="b"/>
              <a:pathLst>
                <a:path w="723" h="321" extrusionOk="0">
                  <a:moveTo>
                    <a:pt x="52" y="1"/>
                  </a:moveTo>
                  <a:cubicBezTo>
                    <a:pt x="22" y="1"/>
                    <a:pt x="1" y="48"/>
                    <a:pt x="32" y="69"/>
                  </a:cubicBezTo>
                  <a:cubicBezTo>
                    <a:pt x="220" y="169"/>
                    <a:pt x="459" y="308"/>
                    <a:pt x="672" y="320"/>
                  </a:cubicBezTo>
                  <a:cubicBezTo>
                    <a:pt x="710" y="320"/>
                    <a:pt x="722" y="257"/>
                    <a:pt x="685" y="245"/>
                  </a:cubicBezTo>
                  <a:cubicBezTo>
                    <a:pt x="597" y="195"/>
                    <a:pt x="496" y="169"/>
                    <a:pt x="409" y="144"/>
                  </a:cubicBezTo>
                  <a:cubicBezTo>
                    <a:pt x="296" y="107"/>
                    <a:pt x="183" y="57"/>
                    <a:pt x="70" y="6"/>
                  </a:cubicBez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4508400" y="1720613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97" y="0"/>
                  </a:moveTo>
                  <a:cubicBezTo>
                    <a:pt x="43" y="0"/>
                    <a:pt x="0" y="82"/>
                    <a:pt x="67" y="105"/>
                  </a:cubicBezTo>
                  <a:cubicBezTo>
                    <a:pt x="193" y="180"/>
                    <a:pt x="331" y="243"/>
                    <a:pt x="469" y="305"/>
                  </a:cubicBezTo>
                  <a:cubicBezTo>
                    <a:pt x="582" y="356"/>
                    <a:pt x="707" y="418"/>
                    <a:pt x="833" y="418"/>
                  </a:cubicBezTo>
                  <a:cubicBezTo>
                    <a:pt x="858" y="406"/>
                    <a:pt x="896" y="356"/>
                    <a:pt x="858" y="331"/>
                  </a:cubicBezTo>
                  <a:cubicBezTo>
                    <a:pt x="770" y="255"/>
                    <a:pt x="657" y="230"/>
                    <a:pt x="544" y="193"/>
                  </a:cubicBezTo>
                  <a:cubicBezTo>
                    <a:pt x="406" y="142"/>
                    <a:pt x="256" y="80"/>
                    <a:pt x="118" y="4"/>
                  </a:cubicBezTo>
                  <a:cubicBezTo>
                    <a:pt x="111" y="2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2" name="Google Shape;2752;p42"/>
            <p:cNvSpPr/>
            <p:nvPr/>
          </p:nvSpPr>
          <p:spPr>
            <a:xfrm>
              <a:off x="4511875" y="1682113"/>
              <a:ext cx="16325" cy="15150"/>
            </a:xfrm>
            <a:custGeom>
              <a:avLst/>
              <a:gdLst/>
              <a:ahLst/>
              <a:cxnLst/>
              <a:rect l="l" t="t" r="r" b="b"/>
              <a:pathLst>
                <a:path w="653" h="606" extrusionOk="0">
                  <a:moveTo>
                    <a:pt x="56" y="0"/>
                  </a:moveTo>
                  <a:cubicBezTo>
                    <a:pt x="22" y="0"/>
                    <a:pt x="0" y="38"/>
                    <a:pt x="29" y="76"/>
                  </a:cubicBezTo>
                  <a:cubicBezTo>
                    <a:pt x="104" y="176"/>
                    <a:pt x="204" y="264"/>
                    <a:pt x="292" y="365"/>
                  </a:cubicBezTo>
                  <a:cubicBezTo>
                    <a:pt x="380" y="440"/>
                    <a:pt x="468" y="540"/>
                    <a:pt x="568" y="603"/>
                  </a:cubicBezTo>
                  <a:cubicBezTo>
                    <a:pt x="573" y="605"/>
                    <a:pt x="579" y="606"/>
                    <a:pt x="584" y="606"/>
                  </a:cubicBezTo>
                  <a:cubicBezTo>
                    <a:pt x="618" y="606"/>
                    <a:pt x="653" y="573"/>
                    <a:pt x="631" y="540"/>
                  </a:cubicBezTo>
                  <a:cubicBezTo>
                    <a:pt x="568" y="440"/>
                    <a:pt x="468" y="365"/>
                    <a:pt x="380" y="277"/>
                  </a:cubicBezTo>
                  <a:cubicBezTo>
                    <a:pt x="280" y="189"/>
                    <a:pt x="192" y="101"/>
                    <a:pt x="92" y="13"/>
                  </a:cubicBezTo>
                  <a:cubicBezTo>
                    <a:pt x="79" y="4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3" name="Google Shape;2753;p42"/>
            <p:cNvSpPr/>
            <p:nvPr/>
          </p:nvSpPr>
          <p:spPr>
            <a:xfrm>
              <a:off x="4503075" y="1696013"/>
              <a:ext cx="12900" cy="9725"/>
            </a:xfrm>
            <a:custGeom>
              <a:avLst/>
              <a:gdLst/>
              <a:ahLst/>
              <a:cxnLst/>
              <a:rect l="l" t="t" r="r" b="b"/>
              <a:pathLst>
                <a:path w="516" h="389" extrusionOk="0">
                  <a:moveTo>
                    <a:pt x="67" y="0"/>
                  </a:moveTo>
                  <a:cubicBezTo>
                    <a:pt x="28" y="0"/>
                    <a:pt x="0" y="66"/>
                    <a:pt x="42" y="97"/>
                  </a:cubicBezTo>
                  <a:cubicBezTo>
                    <a:pt x="167" y="198"/>
                    <a:pt x="293" y="323"/>
                    <a:pt x="444" y="386"/>
                  </a:cubicBezTo>
                  <a:cubicBezTo>
                    <a:pt x="449" y="388"/>
                    <a:pt x="454" y="388"/>
                    <a:pt x="458" y="388"/>
                  </a:cubicBezTo>
                  <a:cubicBezTo>
                    <a:pt x="490" y="388"/>
                    <a:pt x="515" y="356"/>
                    <a:pt x="494" y="323"/>
                  </a:cubicBezTo>
                  <a:cubicBezTo>
                    <a:pt x="381" y="198"/>
                    <a:pt x="218" y="110"/>
                    <a:pt x="92" y="10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4422075" y="1722163"/>
              <a:ext cx="22150" cy="8300"/>
            </a:xfrm>
            <a:custGeom>
              <a:avLst/>
              <a:gdLst/>
              <a:ahLst/>
              <a:cxnLst/>
              <a:rect l="l" t="t" r="r" b="b"/>
              <a:pathLst>
                <a:path w="886" h="332" extrusionOk="0">
                  <a:moveTo>
                    <a:pt x="64" y="1"/>
                  </a:moveTo>
                  <a:cubicBezTo>
                    <a:pt x="24" y="1"/>
                    <a:pt x="0" y="71"/>
                    <a:pt x="44" y="93"/>
                  </a:cubicBezTo>
                  <a:cubicBezTo>
                    <a:pt x="295" y="206"/>
                    <a:pt x="559" y="319"/>
                    <a:pt x="847" y="331"/>
                  </a:cubicBezTo>
                  <a:cubicBezTo>
                    <a:pt x="885" y="331"/>
                    <a:pt x="885" y="269"/>
                    <a:pt x="847" y="256"/>
                  </a:cubicBezTo>
                  <a:cubicBezTo>
                    <a:pt x="596" y="168"/>
                    <a:pt x="333" y="105"/>
                    <a:pt x="82" y="5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5" name="Google Shape;2755;p42"/>
            <p:cNvSpPr/>
            <p:nvPr/>
          </p:nvSpPr>
          <p:spPr>
            <a:xfrm>
              <a:off x="4492600" y="1751138"/>
              <a:ext cx="22525" cy="4150"/>
            </a:xfrm>
            <a:custGeom>
              <a:avLst/>
              <a:gdLst/>
              <a:ahLst/>
              <a:cxnLst/>
              <a:rect l="l" t="t" r="r" b="b"/>
              <a:pathLst>
                <a:path w="901" h="166" extrusionOk="0">
                  <a:moveTo>
                    <a:pt x="63" y="12"/>
                  </a:moveTo>
                  <a:cubicBezTo>
                    <a:pt x="19" y="12"/>
                    <a:pt x="0" y="101"/>
                    <a:pt x="59" y="101"/>
                  </a:cubicBezTo>
                  <a:cubicBezTo>
                    <a:pt x="233" y="127"/>
                    <a:pt x="432" y="165"/>
                    <a:pt x="621" y="165"/>
                  </a:cubicBezTo>
                  <a:cubicBezTo>
                    <a:pt x="704" y="165"/>
                    <a:pt x="786" y="158"/>
                    <a:pt x="863" y="139"/>
                  </a:cubicBezTo>
                  <a:cubicBezTo>
                    <a:pt x="900" y="126"/>
                    <a:pt x="900" y="76"/>
                    <a:pt x="863" y="63"/>
                  </a:cubicBezTo>
                  <a:cubicBezTo>
                    <a:pt x="612" y="1"/>
                    <a:pt x="323" y="38"/>
                    <a:pt x="72" y="13"/>
                  </a:cubicBezTo>
                  <a:cubicBezTo>
                    <a:pt x="69" y="12"/>
                    <a:pt x="66" y="12"/>
                    <a:pt x="63" y="12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6" name="Google Shape;2756;p42"/>
            <p:cNvSpPr/>
            <p:nvPr/>
          </p:nvSpPr>
          <p:spPr>
            <a:xfrm>
              <a:off x="4529075" y="1705763"/>
              <a:ext cx="12975" cy="12200"/>
            </a:xfrm>
            <a:custGeom>
              <a:avLst/>
              <a:gdLst/>
              <a:ahLst/>
              <a:cxnLst/>
              <a:rect l="l" t="t" r="r" b="b"/>
              <a:pathLst>
                <a:path w="519" h="488" extrusionOk="0">
                  <a:moveTo>
                    <a:pt x="67" y="0"/>
                  </a:moveTo>
                  <a:cubicBezTo>
                    <a:pt x="33" y="0"/>
                    <a:pt x="1" y="36"/>
                    <a:pt x="18" y="71"/>
                  </a:cubicBezTo>
                  <a:cubicBezTo>
                    <a:pt x="119" y="222"/>
                    <a:pt x="269" y="435"/>
                    <a:pt x="445" y="485"/>
                  </a:cubicBezTo>
                  <a:cubicBezTo>
                    <a:pt x="450" y="486"/>
                    <a:pt x="454" y="487"/>
                    <a:pt x="458" y="487"/>
                  </a:cubicBezTo>
                  <a:cubicBezTo>
                    <a:pt x="499" y="487"/>
                    <a:pt x="518" y="433"/>
                    <a:pt x="495" y="410"/>
                  </a:cubicBezTo>
                  <a:cubicBezTo>
                    <a:pt x="445" y="335"/>
                    <a:pt x="357" y="297"/>
                    <a:pt x="294" y="234"/>
                  </a:cubicBezTo>
                  <a:cubicBezTo>
                    <a:pt x="232" y="172"/>
                    <a:pt x="156" y="96"/>
                    <a:pt x="106" y="21"/>
                  </a:cubicBezTo>
                  <a:cubicBezTo>
                    <a:pt x="95" y="6"/>
                    <a:pt x="81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7" name="Google Shape;2757;p42"/>
            <p:cNvSpPr/>
            <p:nvPr/>
          </p:nvSpPr>
          <p:spPr>
            <a:xfrm>
              <a:off x="4543375" y="1666663"/>
              <a:ext cx="10325" cy="17300"/>
            </a:xfrm>
            <a:custGeom>
              <a:avLst/>
              <a:gdLst/>
              <a:ahLst/>
              <a:cxnLst/>
              <a:rect l="l" t="t" r="r" b="b"/>
              <a:pathLst>
                <a:path w="413" h="692" extrusionOk="0">
                  <a:moveTo>
                    <a:pt x="35" y="1"/>
                  </a:moveTo>
                  <a:cubicBezTo>
                    <a:pt x="16" y="1"/>
                    <a:pt x="1" y="21"/>
                    <a:pt x="11" y="42"/>
                  </a:cubicBezTo>
                  <a:cubicBezTo>
                    <a:pt x="49" y="154"/>
                    <a:pt x="124" y="255"/>
                    <a:pt x="174" y="355"/>
                  </a:cubicBezTo>
                  <a:cubicBezTo>
                    <a:pt x="237" y="468"/>
                    <a:pt x="275" y="581"/>
                    <a:pt x="350" y="682"/>
                  </a:cubicBezTo>
                  <a:cubicBezTo>
                    <a:pt x="353" y="689"/>
                    <a:pt x="360" y="692"/>
                    <a:pt x="367" y="692"/>
                  </a:cubicBezTo>
                  <a:cubicBezTo>
                    <a:pt x="387" y="692"/>
                    <a:pt x="413" y="671"/>
                    <a:pt x="413" y="644"/>
                  </a:cubicBezTo>
                  <a:cubicBezTo>
                    <a:pt x="413" y="518"/>
                    <a:pt x="337" y="405"/>
                    <a:pt x="275" y="305"/>
                  </a:cubicBezTo>
                  <a:cubicBezTo>
                    <a:pt x="212" y="192"/>
                    <a:pt x="149" y="79"/>
                    <a:pt x="49" y="4"/>
                  </a:cubicBezTo>
                  <a:cubicBezTo>
                    <a:pt x="44" y="2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8" name="Google Shape;2758;p42"/>
            <p:cNvSpPr/>
            <p:nvPr/>
          </p:nvSpPr>
          <p:spPr>
            <a:xfrm>
              <a:off x="4532025" y="1677938"/>
              <a:ext cx="9075" cy="11600"/>
            </a:xfrm>
            <a:custGeom>
              <a:avLst/>
              <a:gdLst/>
              <a:ahLst/>
              <a:cxnLst/>
              <a:rect l="l" t="t" r="r" b="b"/>
              <a:pathLst>
                <a:path w="363" h="464" extrusionOk="0">
                  <a:moveTo>
                    <a:pt x="73" y="1"/>
                  </a:moveTo>
                  <a:cubicBezTo>
                    <a:pt x="38" y="1"/>
                    <a:pt x="0" y="38"/>
                    <a:pt x="26" y="80"/>
                  </a:cubicBezTo>
                  <a:cubicBezTo>
                    <a:pt x="89" y="218"/>
                    <a:pt x="164" y="369"/>
                    <a:pt x="289" y="456"/>
                  </a:cubicBezTo>
                  <a:cubicBezTo>
                    <a:pt x="296" y="461"/>
                    <a:pt x="304" y="463"/>
                    <a:pt x="310" y="463"/>
                  </a:cubicBezTo>
                  <a:cubicBezTo>
                    <a:pt x="339" y="463"/>
                    <a:pt x="362" y="424"/>
                    <a:pt x="352" y="394"/>
                  </a:cubicBezTo>
                  <a:cubicBezTo>
                    <a:pt x="289" y="268"/>
                    <a:pt x="189" y="155"/>
                    <a:pt x="114" y="30"/>
                  </a:cubicBezTo>
                  <a:cubicBezTo>
                    <a:pt x="106" y="9"/>
                    <a:pt x="90" y="1"/>
                    <a:pt x="7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9" name="Google Shape;2759;p42"/>
            <p:cNvSpPr/>
            <p:nvPr/>
          </p:nvSpPr>
          <p:spPr>
            <a:xfrm>
              <a:off x="4544675" y="1694713"/>
              <a:ext cx="8100" cy="13275"/>
            </a:xfrm>
            <a:custGeom>
              <a:avLst/>
              <a:gdLst/>
              <a:ahLst/>
              <a:cxnLst/>
              <a:rect l="l" t="t" r="r" b="b"/>
              <a:pathLst>
                <a:path w="324" h="531" extrusionOk="0">
                  <a:moveTo>
                    <a:pt x="71" y="1"/>
                  </a:moveTo>
                  <a:cubicBezTo>
                    <a:pt x="38" y="1"/>
                    <a:pt x="1" y="32"/>
                    <a:pt x="9" y="74"/>
                  </a:cubicBezTo>
                  <a:cubicBezTo>
                    <a:pt x="47" y="162"/>
                    <a:pt x="85" y="250"/>
                    <a:pt x="122" y="325"/>
                  </a:cubicBezTo>
                  <a:cubicBezTo>
                    <a:pt x="160" y="400"/>
                    <a:pt x="198" y="488"/>
                    <a:pt x="273" y="526"/>
                  </a:cubicBezTo>
                  <a:cubicBezTo>
                    <a:pt x="280" y="529"/>
                    <a:pt x="286" y="531"/>
                    <a:pt x="293" y="531"/>
                  </a:cubicBezTo>
                  <a:cubicBezTo>
                    <a:pt x="310" y="531"/>
                    <a:pt x="323" y="519"/>
                    <a:pt x="323" y="501"/>
                  </a:cubicBezTo>
                  <a:cubicBezTo>
                    <a:pt x="323" y="413"/>
                    <a:pt x="273" y="350"/>
                    <a:pt x="235" y="287"/>
                  </a:cubicBezTo>
                  <a:cubicBezTo>
                    <a:pt x="198" y="200"/>
                    <a:pt x="147" y="112"/>
                    <a:pt x="110" y="24"/>
                  </a:cubicBezTo>
                  <a:cubicBezTo>
                    <a:pt x="102" y="8"/>
                    <a:pt x="87" y="1"/>
                    <a:pt x="7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0" name="Google Shape;2760;p42"/>
            <p:cNvSpPr/>
            <p:nvPr/>
          </p:nvSpPr>
          <p:spPr>
            <a:xfrm>
              <a:off x="4566550" y="1684013"/>
              <a:ext cx="4100" cy="17200"/>
            </a:xfrm>
            <a:custGeom>
              <a:avLst/>
              <a:gdLst/>
              <a:ahLst/>
              <a:cxnLst/>
              <a:rect l="l" t="t" r="r" b="b"/>
              <a:pathLst>
                <a:path w="164" h="688" extrusionOk="0">
                  <a:moveTo>
                    <a:pt x="44" y="0"/>
                  </a:moveTo>
                  <a:cubicBezTo>
                    <a:pt x="22" y="0"/>
                    <a:pt x="0" y="13"/>
                    <a:pt x="0" y="38"/>
                  </a:cubicBezTo>
                  <a:cubicBezTo>
                    <a:pt x="0" y="151"/>
                    <a:pt x="13" y="276"/>
                    <a:pt x="13" y="389"/>
                  </a:cubicBezTo>
                  <a:cubicBezTo>
                    <a:pt x="13" y="477"/>
                    <a:pt x="13" y="577"/>
                    <a:pt x="50" y="665"/>
                  </a:cubicBezTo>
                  <a:cubicBezTo>
                    <a:pt x="61" y="681"/>
                    <a:pt x="76" y="688"/>
                    <a:pt x="91" y="688"/>
                  </a:cubicBezTo>
                  <a:cubicBezTo>
                    <a:pt x="111" y="688"/>
                    <a:pt x="131" y="675"/>
                    <a:pt x="138" y="653"/>
                  </a:cubicBezTo>
                  <a:cubicBezTo>
                    <a:pt x="163" y="565"/>
                    <a:pt x="138" y="464"/>
                    <a:pt x="126" y="364"/>
                  </a:cubicBezTo>
                  <a:cubicBezTo>
                    <a:pt x="113" y="251"/>
                    <a:pt x="101" y="151"/>
                    <a:pt x="88" y="38"/>
                  </a:cubicBezTo>
                  <a:cubicBezTo>
                    <a:pt x="88" y="13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1" name="Google Shape;2761;p42"/>
            <p:cNvSpPr/>
            <p:nvPr/>
          </p:nvSpPr>
          <p:spPr>
            <a:xfrm>
              <a:off x="4558075" y="1660388"/>
              <a:ext cx="4425" cy="13025"/>
            </a:xfrm>
            <a:custGeom>
              <a:avLst/>
              <a:gdLst/>
              <a:ahLst/>
              <a:cxnLst/>
              <a:rect l="l" t="t" r="r" b="b"/>
              <a:pathLst>
                <a:path w="177" h="521" extrusionOk="0">
                  <a:moveTo>
                    <a:pt x="44" y="1"/>
                  </a:moveTo>
                  <a:cubicBezTo>
                    <a:pt x="23" y="1"/>
                    <a:pt x="0" y="19"/>
                    <a:pt x="0" y="42"/>
                  </a:cubicBezTo>
                  <a:cubicBezTo>
                    <a:pt x="25" y="192"/>
                    <a:pt x="38" y="355"/>
                    <a:pt x="101" y="493"/>
                  </a:cubicBezTo>
                  <a:cubicBezTo>
                    <a:pt x="107" y="511"/>
                    <a:pt x="123" y="520"/>
                    <a:pt x="139" y="520"/>
                  </a:cubicBezTo>
                  <a:cubicBezTo>
                    <a:pt x="158" y="520"/>
                    <a:pt x="176" y="508"/>
                    <a:pt x="176" y="481"/>
                  </a:cubicBezTo>
                  <a:cubicBezTo>
                    <a:pt x="176" y="330"/>
                    <a:pt x="113" y="167"/>
                    <a:pt x="76" y="29"/>
                  </a:cubicBezTo>
                  <a:cubicBezTo>
                    <a:pt x="71" y="9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2" name="Google Shape;2762;p42"/>
            <p:cNvSpPr/>
            <p:nvPr/>
          </p:nvSpPr>
          <p:spPr>
            <a:xfrm>
              <a:off x="4581925" y="1648038"/>
              <a:ext cx="4725" cy="19100"/>
            </a:xfrm>
            <a:custGeom>
              <a:avLst/>
              <a:gdLst/>
              <a:ahLst/>
              <a:cxnLst/>
              <a:rect l="l" t="t" r="r" b="b"/>
              <a:pathLst>
                <a:path w="189" h="764" extrusionOk="0">
                  <a:moveTo>
                    <a:pt x="37" y="1"/>
                  </a:moveTo>
                  <a:cubicBezTo>
                    <a:pt x="18" y="1"/>
                    <a:pt x="0" y="13"/>
                    <a:pt x="0" y="34"/>
                  </a:cubicBezTo>
                  <a:cubicBezTo>
                    <a:pt x="13" y="260"/>
                    <a:pt x="13" y="523"/>
                    <a:pt x="88" y="736"/>
                  </a:cubicBezTo>
                  <a:cubicBezTo>
                    <a:pt x="94" y="754"/>
                    <a:pt x="108" y="763"/>
                    <a:pt x="121" y="763"/>
                  </a:cubicBezTo>
                  <a:cubicBezTo>
                    <a:pt x="136" y="763"/>
                    <a:pt x="151" y="751"/>
                    <a:pt x="151" y="724"/>
                  </a:cubicBezTo>
                  <a:cubicBezTo>
                    <a:pt x="188" y="510"/>
                    <a:pt x="113" y="247"/>
                    <a:pt x="75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3" name="Google Shape;2763;p42"/>
            <p:cNvSpPr/>
            <p:nvPr/>
          </p:nvSpPr>
          <p:spPr>
            <a:xfrm>
              <a:off x="4575650" y="1671763"/>
              <a:ext cx="4725" cy="20400"/>
            </a:xfrm>
            <a:custGeom>
              <a:avLst/>
              <a:gdLst/>
              <a:ahLst/>
              <a:cxnLst/>
              <a:rect l="l" t="t" r="r" b="b"/>
              <a:pathLst>
                <a:path w="189" h="816" extrusionOk="0">
                  <a:moveTo>
                    <a:pt x="63" y="1"/>
                  </a:moveTo>
                  <a:cubicBezTo>
                    <a:pt x="44" y="1"/>
                    <a:pt x="25" y="13"/>
                    <a:pt x="25" y="38"/>
                  </a:cubicBezTo>
                  <a:cubicBezTo>
                    <a:pt x="25" y="277"/>
                    <a:pt x="0" y="565"/>
                    <a:pt x="63" y="791"/>
                  </a:cubicBezTo>
                  <a:cubicBezTo>
                    <a:pt x="70" y="805"/>
                    <a:pt x="88" y="815"/>
                    <a:pt x="105" y="815"/>
                  </a:cubicBezTo>
                  <a:cubicBezTo>
                    <a:pt x="119" y="815"/>
                    <a:pt x="132" y="808"/>
                    <a:pt x="138" y="791"/>
                  </a:cubicBezTo>
                  <a:cubicBezTo>
                    <a:pt x="188" y="553"/>
                    <a:pt x="126" y="277"/>
                    <a:pt x="100" y="38"/>
                  </a:cubicBezTo>
                  <a:cubicBezTo>
                    <a:pt x="100" y="13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4" name="Google Shape;2764;p42"/>
            <p:cNvSpPr/>
            <p:nvPr/>
          </p:nvSpPr>
          <p:spPr>
            <a:xfrm>
              <a:off x="4594900" y="1681213"/>
              <a:ext cx="8875" cy="19450"/>
            </a:xfrm>
            <a:custGeom>
              <a:avLst/>
              <a:gdLst/>
              <a:ahLst/>
              <a:cxnLst/>
              <a:rect l="l" t="t" r="r" b="b"/>
              <a:pathLst>
                <a:path w="355" h="778" extrusionOk="0">
                  <a:moveTo>
                    <a:pt x="300" y="0"/>
                  </a:moveTo>
                  <a:cubicBezTo>
                    <a:pt x="282" y="0"/>
                    <a:pt x="264" y="11"/>
                    <a:pt x="259" y="37"/>
                  </a:cubicBezTo>
                  <a:cubicBezTo>
                    <a:pt x="184" y="275"/>
                    <a:pt x="71" y="501"/>
                    <a:pt x="8" y="740"/>
                  </a:cubicBezTo>
                  <a:cubicBezTo>
                    <a:pt x="0" y="764"/>
                    <a:pt x="18" y="778"/>
                    <a:pt x="35" y="778"/>
                  </a:cubicBezTo>
                  <a:cubicBezTo>
                    <a:pt x="45" y="778"/>
                    <a:pt x="54" y="774"/>
                    <a:pt x="58" y="765"/>
                  </a:cubicBezTo>
                  <a:cubicBezTo>
                    <a:pt x="209" y="564"/>
                    <a:pt x="272" y="300"/>
                    <a:pt x="347" y="62"/>
                  </a:cubicBezTo>
                  <a:cubicBezTo>
                    <a:pt x="354" y="24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5" name="Google Shape;2765;p42"/>
            <p:cNvSpPr/>
            <p:nvPr/>
          </p:nvSpPr>
          <p:spPr>
            <a:xfrm>
              <a:off x="4596350" y="1651063"/>
              <a:ext cx="3775" cy="16425"/>
            </a:xfrm>
            <a:custGeom>
              <a:avLst/>
              <a:gdLst/>
              <a:ahLst/>
              <a:cxnLst/>
              <a:rect l="l" t="t" r="r" b="b"/>
              <a:pathLst>
                <a:path w="151" h="657" extrusionOk="0">
                  <a:moveTo>
                    <a:pt x="57" y="1"/>
                  </a:moveTo>
                  <a:cubicBezTo>
                    <a:pt x="30" y="1"/>
                    <a:pt x="0" y="22"/>
                    <a:pt x="0" y="51"/>
                  </a:cubicBezTo>
                  <a:cubicBezTo>
                    <a:pt x="0" y="151"/>
                    <a:pt x="13" y="251"/>
                    <a:pt x="0" y="352"/>
                  </a:cubicBezTo>
                  <a:cubicBezTo>
                    <a:pt x="0" y="440"/>
                    <a:pt x="0" y="528"/>
                    <a:pt x="13" y="628"/>
                  </a:cubicBezTo>
                  <a:cubicBezTo>
                    <a:pt x="19" y="647"/>
                    <a:pt x="38" y="656"/>
                    <a:pt x="57" y="656"/>
                  </a:cubicBezTo>
                  <a:cubicBezTo>
                    <a:pt x="76" y="656"/>
                    <a:pt x="94" y="647"/>
                    <a:pt x="101" y="628"/>
                  </a:cubicBezTo>
                  <a:cubicBezTo>
                    <a:pt x="151" y="452"/>
                    <a:pt x="138" y="214"/>
                    <a:pt x="101" y="38"/>
                  </a:cubicBezTo>
                  <a:cubicBezTo>
                    <a:pt x="95" y="12"/>
                    <a:pt x="77" y="1"/>
                    <a:pt x="5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6" name="Google Shape;2766;p42"/>
            <p:cNvSpPr/>
            <p:nvPr/>
          </p:nvSpPr>
          <p:spPr>
            <a:xfrm>
              <a:off x="4619675" y="1641388"/>
              <a:ext cx="6175" cy="20975"/>
            </a:xfrm>
            <a:custGeom>
              <a:avLst/>
              <a:gdLst/>
              <a:ahLst/>
              <a:cxnLst/>
              <a:rect l="l" t="t" r="r" b="b"/>
              <a:pathLst>
                <a:path w="247" h="839" extrusionOk="0">
                  <a:moveTo>
                    <a:pt x="151" y="1"/>
                  </a:moveTo>
                  <a:cubicBezTo>
                    <a:pt x="132" y="1"/>
                    <a:pt x="114" y="14"/>
                    <a:pt x="121" y="36"/>
                  </a:cubicBezTo>
                  <a:cubicBezTo>
                    <a:pt x="121" y="162"/>
                    <a:pt x="121" y="300"/>
                    <a:pt x="96" y="438"/>
                  </a:cubicBezTo>
                  <a:cubicBezTo>
                    <a:pt x="71" y="551"/>
                    <a:pt x="34" y="664"/>
                    <a:pt x="8" y="789"/>
                  </a:cubicBezTo>
                  <a:cubicBezTo>
                    <a:pt x="0" y="814"/>
                    <a:pt x="24" y="838"/>
                    <a:pt x="49" y="838"/>
                  </a:cubicBezTo>
                  <a:cubicBezTo>
                    <a:pt x="62" y="838"/>
                    <a:pt x="75" y="831"/>
                    <a:pt x="84" y="814"/>
                  </a:cubicBezTo>
                  <a:cubicBezTo>
                    <a:pt x="234" y="601"/>
                    <a:pt x="247" y="275"/>
                    <a:pt x="184" y="24"/>
                  </a:cubicBezTo>
                  <a:cubicBezTo>
                    <a:pt x="179" y="8"/>
                    <a:pt x="165" y="1"/>
                    <a:pt x="15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7" name="Google Shape;2767;p42"/>
            <p:cNvSpPr/>
            <p:nvPr/>
          </p:nvSpPr>
          <p:spPr>
            <a:xfrm>
              <a:off x="4605875" y="1678838"/>
              <a:ext cx="10475" cy="21800"/>
            </a:xfrm>
            <a:custGeom>
              <a:avLst/>
              <a:gdLst/>
              <a:ahLst/>
              <a:cxnLst/>
              <a:rect l="l" t="t" r="r" b="b"/>
              <a:pathLst>
                <a:path w="419" h="872" extrusionOk="0">
                  <a:moveTo>
                    <a:pt x="359" y="1"/>
                  </a:moveTo>
                  <a:cubicBezTo>
                    <a:pt x="344" y="1"/>
                    <a:pt x="330" y="6"/>
                    <a:pt x="322" y="19"/>
                  </a:cubicBezTo>
                  <a:cubicBezTo>
                    <a:pt x="209" y="282"/>
                    <a:pt x="71" y="546"/>
                    <a:pt x="8" y="822"/>
                  </a:cubicBezTo>
                  <a:cubicBezTo>
                    <a:pt x="0" y="847"/>
                    <a:pt x="24" y="871"/>
                    <a:pt x="49" y="871"/>
                  </a:cubicBezTo>
                  <a:cubicBezTo>
                    <a:pt x="62" y="871"/>
                    <a:pt x="75" y="864"/>
                    <a:pt x="84" y="847"/>
                  </a:cubicBezTo>
                  <a:cubicBezTo>
                    <a:pt x="222" y="609"/>
                    <a:pt x="310" y="320"/>
                    <a:pt x="410" y="57"/>
                  </a:cubicBezTo>
                  <a:cubicBezTo>
                    <a:pt x="418" y="23"/>
                    <a:pt x="388" y="1"/>
                    <a:pt x="3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8" name="Google Shape;2768;p42"/>
            <p:cNvSpPr/>
            <p:nvPr/>
          </p:nvSpPr>
          <p:spPr>
            <a:xfrm>
              <a:off x="4525275" y="1735038"/>
              <a:ext cx="14950" cy="5250"/>
            </a:xfrm>
            <a:custGeom>
              <a:avLst/>
              <a:gdLst/>
              <a:ahLst/>
              <a:cxnLst/>
              <a:rect l="l" t="t" r="r" b="b"/>
              <a:pathLst>
                <a:path w="598" h="210" extrusionOk="0">
                  <a:moveTo>
                    <a:pt x="41" y="0"/>
                  </a:moveTo>
                  <a:cubicBezTo>
                    <a:pt x="5" y="0"/>
                    <a:pt x="1" y="69"/>
                    <a:pt x="45" y="80"/>
                  </a:cubicBezTo>
                  <a:cubicBezTo>
                    <a:pt x="177" y="135"/>
                    <a:pt x="339" y="210"/>
                    <a:pt x="487" y="210"/>
                  </a:cubicBezTo>
                  <a:cubicBezTo>
                    <a:pt x="507" y="210"/>
                    <a:pt x="527" y="208"/>
                    <a:pt x="547" y="205"/>
                  </a:cubicBezTo>
                  <a:cubicBezTo>
                    <a:pt x="572" y="205"/>
                    <a:pt x="597" y="168"/>
                    <a:pt x="559" y="155"/>
                  </a:cubicBezTo>
                  <a:cubicBezTo>
                    <a:pt x="484" y="117"/>
                    <a:pt x="409" y="105"/>
                    <a:pt x="334" y="80"/>
                  </a:cubicBezTo>
                  <a:cubicBezTo>
                    <a:pt x="233" y="67"/>
                    <a:pt x="145" y="30"/>
                    <a:pt x="57" y="5"/>
                  </a:cubicBezTo>
                  <a:cubicBezTo>
                    <a:pt x="51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9" name="Google Shape;2769;p42"/>
            <p:cNvSpPr/>
            <p:nvPr/>
          </p:nvSpPr>
          <p:spPr>
            <a:xfrm>
              <a:off x="4517300" y="1748013"/>
              <a:ext cx="21650" cy="3500"/>
            </a:xfrm>
            <a:custGeom>
              <a:avLst/>
              <a:gdLst/>
              <a:ahLst/>
              <a:cxnLst/>
              <a:rect l="l" t="t" r="r" b="b"/>
              <a:pathLst>
                <a:path w="866" h="140" extrusionOk="0">
                  <a:moveTo>
                    <a:pt x="63" y="0"/>
                  </a:moveTo>
                  <a:cubicBezTo>
                    <a:pt x="25" y="0"/>
                    <a:pt x="0" y="63"/>
                    <a:pt x="50" y="75"/>
                  </a:cubicBezTo>
                  <a:cubicBezTo>
                    <a:pt x="196" y="112"/>
                    <a:pt x="349" y="140"/>
                    <a:pt x="502" y="140"/>
                  </a:cubicBezTo>
                  <a:cubicBezTo>
                    <a:pt x="613" y="140"/>
                    <a:pt x="723" y="125"/>
                    <a:pt x="828" y="88"/>
                  </a:cubicBezTo>
                  <a:cubicBezTo>
                    <a:pt x="866" y="75"/>
                    <a:pt x="866" y="13"/>
                    <a:pt x="816" y="13"/>
                  </a:cubicBezTo>
                  <a:cubicBezTo>
                    <a:pt x="678" y="19"/>
                    <a:pt x="545" y="30"/>
                    <a:pt x="409" y="30"/>
                  </a:cubicBezTo>
                  <a:cubicBezTo>
                    <a:pt x="296" y="30"/>
                    <a:pt x="182" y="23"/>
                    <a:pt x="6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0" name="Google Shape;2770;p42"/>
            <p:cNvSpPr/>
            <p:nvPr/>
          </p:nvSpPr>
          <p:spPr>
            <a:xfrm>
              <a:off x="4545000" y="1706438"/>
              <a:ext cx="12425" cy="17500"/>
            </a:xfrm>
            <a:custGeom>
              <a:avLst/>
              <a:gdLst/>
              <a:ahLst/>
              <a:cxnLst/>
              <a:rect l="l" t="t" r="r" b="b"/>
              <a:pathLst>
                <a:path w="497" h="700" extrusionOk="0">
                  <a:moveTo>
                    <a:pt x="49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47" y="182"/>
                    <a:pt x="122" y="295"/>
                    <a:pt x="185" y="408"/>
                  </a:cubicBezTo>
                  <a:cubicBezTo>
                    <a:pt x="260" y="509"/>
                    <a:pt x="335" y="622"/>
                    <a:pt x="436" y="697"/>
                  </a:cubicBezTo>
                  <a:cubicBezTo>
                    <a:pt x="441" y="698"/>
                    <a:pt x="445" y="699"/>
                    <a:pt x="450" y="699"/>
                  </a:cubicBezTo>
                  <a:cubicBezTo>
                    <a:pt x="479" y="699"/>
                    <a:pt x="497" y="667"/>
                    <a:pt x="486" y="634"/>
                  </a:cubicBezTo>
                  <a:cubicBezTo>
                    <a:pt x="436" y="534"/>
                    <a:pt x="335" y="433"/>
                    <a:pt x="272" y="333"/>
                  </a:cubicBezTo>
                  <a:cubicBezTo>
                    <a:pt x="197" y="232"/>
                    <a:pt x="147" y="120"/>
                    <a:pt x="84" y="19"/>
                  </a:cubicBezTo>
                  <a:cubicBezTo>
                    <a:pt x="75" y="6"/>
                    <a:pt x="62" y="1"/>
                    <a:pt x="4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1" name="Google Shape;2771;p42"/>
            <p:cNvSpPr/>
            <p:nvPr/>
          </p:nvSpPr>
          <p:spPr>
            <a:xfrm>
              <a:off x="4559125" y="1693988"/>
              <a:ext cx="7125" cy="21675"/>
            </a:xfrm>
            <a:custGeom>
              <a:avLst/>
              <a:gdLst/>
              <a:ahLst/>
              <a:cxnLst/>
              <a:rect l="l" t="t" r="r" b="b"/>
              <a:pathLst>
                <a:path w="285" h="867" extrusionOk="0">
                  <a:moveTo>
                    <a:pt x="50" y="0"/>
                  </a:moveTo>
                  <a:cubicBezTo>
                    <a:pt x="27" y="0"/>
                    <a:pt x="1" y="22"/>
                    <a:pt x="9" y="53"/>
                  </a:cubicBezTo>
                  <a:cubicBezTo>
                    <a:pt x="59" y="304"/>
                    <a:pt x="96" y="605"/>
                    <a:pt x="222" y="843"/>
                  </a:cubicBezTo>
                  <a:cubicBezTo>
                    <a:pt x="227" y="859"/>
                    <a:pt x="239" y="866"/>
                    <a:pt x="251" y="866"/>
                  </a:cubicBezTo>
                  <a:cubicBezTo>
                    <a:pt x="268" y="866"/>
                    <a:pt x="285" y="853"/>
                    <a:pt x="285" y="831"/>
                  </a:cubicBezTo>
                  <a:cubicBezTo>
                    <a:pt x="272" y="567"/>
                    <a:pt x="159" y="279"/>
                    <a:pt x="84" y="28"/>
                  </a:cubicBezTo>
                  <a:cubicBezTo>
                    <a:pt x="79" y="9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2" name="Google Shape;2772;p42"/>
            <p:cNvSpPr/>
            <p:nvPr/>
          </p:nvSpPr>
          <p:spPr>
            <a:xfrm>
              <a:off x="4581075" y="1688088"/>
              <a:ext cx="8400" cy="29325"/>
            </a:xfrm>
            <a:custGeom>
              <a:avLst/>
              <a:gdLst/>
              <a:ahLst/>
              <a:cxnLst/>
              <a:rect l="l" t="t" r="r" b="b"/>
              <a:pathLst>
                <a:path w="336" h="1173" extrusionOk="0">
                  <a:moveTo>
                    <a:pt x="291" y="0"/>
                  </a:moveTo>
                  <a:cubicBezTo>
                    <a:pt x="269" y="0"/>
                    <a:pt x="247" y="13"/>
                    <a:pt x="247" y="38"/>
                  </a:cubicBezTo>
                  <a:cubicBezTo>
                    <a:pt x="197" y="414"/>
                    <a:pt x="84" y="753"/>
                    <a:pt x="9" y="1117"/>
                  </a:cubicBezTo>
                  <a:cubicBezTo>
                    <a:pt x="1" y="1151"/>
                    <a:pt x="31" y="1173"/>
                    <a:pt x="60" y="1173"/>
                  </a:cubicBezTo>
                  <a:cubicBezTo>
                    <a:pt x="75" y="1173"/>
                    <a:pt x="88" y="1167"/>
                    <a:pt x="97" y="1155"/>
                  </a:cubicBezTo>
                  <a:cubicBezTo>
                    <a:pt x="272" y="816"/>
                    <a:pt x="310" y="414"/>
                    <a:pt x="335" y="38"/>
                  </a:cubicBezTo>
                  <a:cubicBezTo>
                    <a:pt x="335" y="13"/>
                    <a:pt x="313" y="0"/>
                    <a:pt x="29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3" name="Google Shape;2773;p42"/>
            <p:cNvSpPr/>
            <p:nvPr/>
          </p:nvSpPr>
          <p:spPr>
            <a:xfrm>
              <a:off x="4079325" y="1591588"/>
              <a:ext cx="105900" cy="110075"/>
            </a:xfrm>
            <a:custGeom>
              <a:avLst/>
              <a:gdLst/>
              <a:ahLst/>
              <a:cxnLst/>
              <a:rect l="l" t="t" r="r" b="b"/>
              <a:pathLst>
                <a:path w="4236" h="4403" extrusionOk="0">
                  <a:moveTo>
                    <a:pt x="2856" y="0"/>
                  </a:moveTo>
                  <a:cubicBezTo>
                    <a:pt x="2634" y="0"/>
                    <a:pt x="2483" y="130"/>
                    <a:pt x="2360" y="309"/>
                  </a:cubicBezTo>
                  <a:cubicBezTo>
                    <a:pt x="2109" y="685"/>
                    <a:pt x="2134" y="1250"/>
                    <a:pt x="2134" y="1250"/>
                  </a:cubicBezTo>
                  <a:cubicBezTo>
                    <a:pt x="2134" y="1250"/>
                    <a:pt x="1707" y="259"/>
                    <a:pt x="1281" y="196"/>
                  </a:cubicBezTo>
                  <a:cubicBezTo>
                    <a:pt x="1256" y="193"/>
                    <a:pt x="1232" y="192"/>
                    <a:pt x="1207" y="192"/>
                  </a:cubicBezTo>
                  <a:cubicBezTo>
                    <a:pt x="800" y="192"/>
                    <a:pt x="373" y="570"/>
                    <a:pt x="515" y="949"/>
                  </a:cubicBezTo>
                  <a:cubicBezTo>
                    <a:pt x="678" y="1376"/>
                    <a:pt x="980" y="1652"/>
                    <a:pt x="1406" y="1802"/>
                  </a:cubicBezTo>
                  <a:cubicBezTo>
                    <a:pt x="1327" y="1796"/>
                    <a:pt x="1251" y="1793"/>
                    <a:pt x="1179" y="1793"/>
                  </a:cubicBezTo>
                  <a:cubicBezTo>
                    <a:pt x="675" y="1793"/>
                    <a:pt x="365" y="1948"/>
                    <a:pt x="189" y="2267"/>
                  </a:cubicBezTo>
                  <a:cubicBezTo>
                    <a:pt x="1" y="2630"/>
                    <a:pt x="176" y="3145"/>
                    <a:pt x="566" y="3296"/>
                  </a:cubicBezTo>
                  <a:cubicBezTo>
                    <a:pt x="626" y="3320"/>
                    <a:pt x="689" y="3331"/>
                    <a:pt x="754" y="3331"/>
                  </a:cubicBezTo>
                  <a:cubicBezTo>
                    <a:pt x="1097" y="3331"/>
                    <a:pt x="1488" y="3028"/>
                    <a:pt x="1720" y="2743"/>
                  </a:cubicBezTo>
                  <a:lnTo>
                    <a:pt x="1720" y="2743"/>
                  </a:lnTo>
                  <a:cubicBezTo>
                    <a:pt x="1695" y="3208"/>
                    <a:pt x="1607" y="3697"/>
                    <a:pt x="1883" y="4061"/>
                  </a:cubicBezTo>
                  <a:cubicBezTo>
                    <a:pt x="1996" y="4237"/>
                    <a:pt x="2159" y="4387"/>
                    <a:pt x="2373" y="4400"/>
                  </a:cubicBezTo>
                  <a:cubicBezTo>
                    <a:pt x="2389" y="4402"/>
                    <a:pt x="2406" y="4403"/>
                    <a:pt x="2422" y="4403"/>
                  </a:cubicBezTo>
                  <a:cubicBezTo>
                    <a:pt x="2701" y="4403"/>
                    <a:pt x="2926" y="4106"/>
                    <a:pt x="2950" y="3810"/>
                  </a:cubicBezTo>
                  <a:cubicBezTo>
                    <a:pt x="2962" y="3509"/>
                    <a:pt x="2849" y="2969"/>
                    <a:pt x="2711" y="2693"/>
                  </a:cubicBezTo>
                  <a:lnTo>
                    <a:pt x="2711" y="2693"/>
                  </a:lnTo>
                  <a:cubicBezTo>
                    <a:pt x="2943" y="2844"/>
                    <a:pt x="3207" y="2915"/>
                    <a:pt x="3449" y="2915"/>
                  </a:cubicBezTo>
                  <a:cubicBezTo>
                    <a:pt x="3851" y="2915"/>
                    <a:pt x="4189" y="2719"/>
                    <a:pt x="4205" y="2367"/>
                  </a:cubicBezTo>
                  <a:cubicBezTo>
                    <a:pt x="4236" y="1749"/>
                    <a:pt x="3748" y="1630"/>
                    <a:pt x="3369" y="1630"/>
                  </a:cubicBezTo>
                  <a:cubicBezTo>
                    <a:pt x="3132" y="1630"/>
                    <a:pt x="2937" y="1677"/>
                    <a:pt x="2937" y="1677"/>
                  </a:cubicBezTo>
                  <a:cubicBezTo>
                    <a:pt x="2937" y="1677"/>
                    <a:pt x="3326" y="1338"/>
                    <a:pt x="3477" y="899"/>
                  </a:cubicBezTo>
                  <a:cubicBezTo>
                    <a:pt x="3577" y="598"/>
                    <a:pt x="3452" y="171"/>
                    <a:pt x="3100" y="45"/>
                  </a:cubicBezTo>
                  <a:cubicBezTo>
                    <a:pt x="3010" y="14"/>
                    <a:pt x="2929" y="0"/>
                    <a:pt x="285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4" name="Google Shape;2774;p42"/>
            <p:cNvSpPr/>
            <p:nvPr/>
          </p:nvSpPr>
          <p:spPr>
            <a:xfrm>
              <a:off x="4133300" y="1650188"/>
              <a:ext cx="6550" cy="14075"/>
            </a:xfrm>
            <a:custGeom>
              <a:avLst/>
              <a:gdLst/>
              <a:ahLst/>
              <a:cxnLst/>
              <a:rect l="l" t="t" r="r" b="b"/>
              <a:pathLst>
                <a:path w="262" h="563" extrusionOk="0">
                  <a:moveTo>
                    <a:pt x="145" y="0"/>
                  </a:moveTo>
                  <a:cubicBezTo>
                    <a:pt x="105" y="0"/>
                    <a:pt x="66" y="22"/>
                    <a:pt x="50" y="73"/>
                  </a:cubicBezTo>
                  <a:cubicBezTo>
                    <a:pt x="0" y="199"/>
                    <a:pt x="0" y="349"/>
                    <a:pt x="13" y="487"/>
                  </a:cubicBezTo>
                  <a:cubicBezTo>
                    <a:pt x="19" y="537"/>
                    <a:pt x="60" y="563"/>
                    <a:pt x="99" y="563"/>
                  </a:cubicBezTo>
                  <a:cubicBezTo>
                    <a:pt x="138" y="563"/>
                    <a:pt x="176" y="537"/>
                    <a:pt x="176" y="487"/>
                  </a:cubicBezTo>
                  <a:cubicBezTo>
                    <a:pt x="176" y="362"/>
                    <a:pt x="201" y="249"/>
                    <a:pt x="239" y="123"/>
                  </a:cubicBezTo>
                  <a:cubicBezTo>
                    <a:pt x="261" y="48"/>
                    <a:pt x="20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5" name="Google Shape;2775;p42"/>
            <p:cNvSpPr/>
            <p:nvPr/>
          </p:nvSpPr>
          <p:spPr>
            <a:xfrm>
              <a:off x="4125025" y="1646738"/>
              <a:ext cx="13300" cy="10725"/>
            </a:xfrm>
            <a:custGeom>
              <a:avLst/>
              <a:gdLst/>
              <a:ahLst/>
              <a:cxnLst/>
              <a:rect l="l" t="t" r="r" b="b"/>
              <a:pathLst>
                <a:path w="532" h="429" extrusionOk="0">
                  <a:moveTo>
                    <a:pt x="413" y="1"/>
                  </a:moveTo>
                  <a:cubicBezTo>
                    <a:pt x="347" y="1"/>
                    <a:pt x="277" y="40"/>
                    <a:pt x="218" y="73"/>
                  </a:cubicBezTo>
                  <a:cubicBezTo>
                    <a:pt x="130" y="148"/>
                    <a:pt x="68" y="236"/>
                    <a:pt x="17" y="349"/>
                  </a:cubicBezTo>
                  <a:cubicBezTo>
                    <a:pt x="1" y="392"/>
                    <a:pt x="47" y="428"/>
                    <a:pt x="90" y="428"/>
                  </a:cubicBezTo>
                  <a:cubicBezTo>
                    <a:pt x="111" y="428"/>
                    <a:pt x="131" y="420"/>
                    <a:pt x="143" y="399"/>
                  </a:cubicBezTo>
                  <a:cubicBezTo>
                    <a:pt x="181" y="324"/>
                    <a:pt x="256" y="249"/>
                    <a:pt x="331" y="211"/>
                  </a:cubicBezTo>
                  <a:cubicBezTo>
                    <a:pt x="394" y="173"/>
                    <a:pt x="482" y="161"/>
                    <a:pt x="519" y="98"/>
                  </a:cubicBezTo>
                  <a:cubicBezTo>
                    <a:pt x="532" y="73"/>
                    <a:pt x="532" y="48"/>
                    <a:pt x="507" y="35"/>
                  </a:cubicBezTo>
                  <a:cubicBezTo>
                    <a:pt x="478" y="10"/>
                    <a:pt x="446" y="1"/>
                    <a:pt x="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6" name="Google Shape;2776;p42"/>
            <p:cNvSpPr/>
            <p:nvPr/>
          </p:nvSpPr>
          <p:spPr>
            <a:xfrm>
              <a:off x="4108700" y="1646063"/>
              <a:ext cx="16775" cy="7625"/>
            </a:xfrm>
            <a:custGeom>
              <a:avLst/>
              <a:gdLst/>
              <a:ahLst/>
              <a:cxnLst/>
              <a:rect l="l" t="t" r="r" b="b"/>
              <a:pathLst>
                <a:path w="671" h="305" extrusionOk="0">
                  <a:moveTo>
                    <a:pt x="562" y="1"/>
                  </a:moveTo>
                  <a:cubicBezTo>
                    <a:pt x="494" y="1"/>
                    <a:pt x="428" y="43"/>
                    <a:pt x="369" y="62"/>
                  </a:cubicBezTo>
                  <a:cubicBezTo>
                    <a:pt x="269" y="100"/>
                    <a:pt x="169" y="138"/>
                    <a:pt x="81" y="163"/>
                  </a:cubicBezTo>
                  <a:cubicBezTo>
                    <a:pt x="1" y="197"/>
                    <a:pt x="25" y="304"/>
                    <a:pt x="96" y="304"/>
                  </a:cubicBezTo>
                  <a:cubicBezTo>
                    <a:pt x="103" y="304"/>
                    <a:pt x="110" y="303"/>
                    <a:pt x="118" y="301"/>
                  </a:cubicBezTo>
                  <a:cubicBezTo>
                    <a:pt x="219" y="276"/>
                    <a:pt x="319" y="251"/>
                    <a:pt x="432" y="213"/>
                  </a:cubicBezTo>
                  <a:cubicBezTo>
                    <a:pt x="507" y="188"/>
                    <a:pt x="608" y="175"/>
                    <a:pt x="658" y="100"/>
                  </a:cubicBezTo>
                  <a:cubicBezTo>
                    <a:pt x="670" y="62"/>
                    <a:pt x="658" y="25"/>
                    <a:pt x="620" y="12"/>
                  </a:cubicBezTo>
                  <a:cubicBezTo>
                    <a:pt x="601" y="4"/>
                    <a:pt x="581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7" name="Google Shape;2777;p42"/>
            <p:cNvSpPr/>
            <p:nvPr/>
          </p:nvSpPr>
          <p:spPr>
            <a:xfrm>
              <a:off x="4118100" y="1640638"/>
              <a:ext cx="20875" cy="7475"/>
            </a:xfrm>
            <a:custGeom>
              <a:avLst/>
              <a:gdLst/>
              <a:ahLst/>
              <a:cxnLst/>
              <a:rect l="l" t="t" r="r" b="b"/>
              <a:pathLst>
                <a:path w="835" h="299" extrusionOk="0">
                  <a:moveTo>
                    <a:pt x="110" y="1"/>
                  </a:moveTo>
                  <a:cubicBezTo>
                    <a:pt x="26" y="1"/>
                    <a:pt x="1" y="132"/>
                    <a:pt x="94" y="166"/>
                  </a:cubicBezTo>
                  <a:cubicBezTo>
                    <a:pt x="219" y="217"/>
                    <a:pt x="357" y="254"/>
                    <a:pt x="508" y="279"/>
                  </a:cubicBezTo>
                  <a:cubicBezTo>
                    <a:pt x="558" y="286"/>
                    <a:pt x="614" y="298"/>
                    <a:pt x="668" y="298"/>
                  </a:cubicBezTo>
                  <a:cubicBezTo>
                    <a:pt x="721" y="298"/>
                    <a:pt x="771" y="286"/>
                    <a:pt x="809" y="242"/>
                  </a:cubicBezTo>
                  <a:cubicBezTo>
                    <a:pt x="834" y="229"/>
                    <a:pt x="834" y="192"/>
                    <a:pt x="822" y="166"/>
                  </a:cubicBezTo>
                  <a:cubicBezTo>
                    <a:pt x="759" y="79"/>
                    <a:pt x="658" y="91"/>
                    <a:pt x="558" y="79"/>
                  </a:cubicBezTo>
                  <a:cubicBezTo>
                    <a:pt x="407" y="66"/>
                    <a:pt x="269" y="41"/>
                    <a:pt x="131" y="3"/>
                  </a:cubicBezTo>
                  <a:cubicBezTo>
                    <a:pt x="124" y="1"/>
                    <a:pt x="116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8" name="Google Shape;2778;p42"/>
            <p:cNvSpPr/>
            <p:nvPr/>
          </p:nvSpPr>
          <p:spPr>
            <a:xfrm>
              <a:off x="4114350" y="1627138"/>
              <a:ext cx="11125" cy="6375"/>
            </a:xfrm>
            <a:custGeom>
              <a:avLst/>
              <a:gdLst/>
              <a:ahLst/>
              <a:cxnLst/>
              <a:rect l="l" t="t" r="r" b="b"/>
              <a:pathLst>
                <a:path w="445" h="255" extrusionOk="0">
                  <a:moveTo>
                    <a:pt x="94" y="0"/>
                  </a:moveTo>
                  <a:cubicBezTo>
                    <a:pt x="24" y="0"/>
                    <a:pt x="0" y="97"/>
                    <a:pt x="68" y="142"/>
                  </a:cubicBezTo>
                  <a:cubicBezTo>
                    <a:pt x="143" y="205"/>
                    <a:pt x="256" y="255"/>
                    <a:pt x="357" y="255"/>
                  </a:cubicBezTo>
                  <a:cubicBezTo>
                    <a:pt x="419" y="255"/>
                    <a:pt x="444" y="179"/>
                    <a:pt x="407" y="142"/>
                  </a:cubicBezTo>
                  <a:cubicBezTo>
                    <a:pt x="344" y="67"/>
                    <a:pt x="219" y="16"/>
                    <a:pt x="118" y="4"/>
                  </a:cubicBezTo>
                  <a:cubicBezTo>
                    <a:pt x="110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9" name="Google Shape;2779;p42"/>
            <p:cNvSpPr/>
            <p:nvPr/>
          </p:nvSpPr>
          <p:spPr>
            <a:xfrm>
              <a:off x="4127650" y="1631163"/>
              <a:ext cx="17275" cy="12300"/>
            </a:xfrm>
            <a:custGeom>
              <a:avLst/>
              <a:gdLst/>
              <a:ahLst/>
              <a:cxnLst/>
              <a:rect l="l" t="t" r="r" b="b"/>
              <a:pathLst>
                <a:path w="691" h="492" extrusionOk="0">
                  <a:moveTo>
                    <a:pt x="78" y="0"/>
                  </a:moveTo>
                  <a:cubicBezTo>
                    <a:pt x="39" y="0"/>
                    <a:pt x="0" y="27"/>
                    <a:pt x="0" y="69"/>
                  </a:cubicBezTo>
                  <a:cubicBezTo>
                    <a:pt x="0" y="219"/>
                    <a:pt x="113" y="307"/>
                    <a:pt x="226" y="382"/>
                  </a:cubicBezTo>
                  <a:cubicBezTo>
                    <a:pt x="312" y="430"/>
                    <a:pt x="433" y="492"/>
                    <a:pt x="542" y="492"/>
                  </a:cubicBezTo>
                  <a:cubicBezTo>
                    <a:pt x="576" y="492"/>
                    <a:pt x="610" y="485"/>
                    <a:pt x="640" y="470"/>
                  </a:cubicBezTo>
                  <a:cubicBezTo>
                    <a:pt x="678" y="445"/>
                    <a:pt x="691" y="382"/>
                    <a:pt x="653" y="357"/>
                  </a:cubicBezTo>
                  <a:cubicBezTo>
                    <a:pt x="590" y="282"/>
                    <a:pt x="477" y="282"/>
                    <a:pt x="402" y="257"/>
                  </a:cubicBezTo>
                  <a:cubicBezTo>
                    <a:pt x="301" y="219"/>
                    <a:pt x="163" y="156"/>
                    <a:pt x="151" y="56"/>
                  </a:cubicBezTo>
                  <a:cubicBezTo>
                    <a:pt x="140" y="17"/>
                    <a:pt x="109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0" name="Google Shape;2780;p42"/>
            <p:cNvSpPr/>
            <p:nvPr/>
          </p:nvSpPr>
          <p:spPr>
            <a:xfrm>
              <a:off x="4133850" y="1640363"/>
              <a:ext cx="12650" cy="14475"/>
            </a:xfrm>
            <a:custGeom>
              <a:avLst/>
              <a:gdLst/>
              <a:ahLst/>
              <a:cxnLst/>
              <a:rect l="l" t="t" r="r" b="b"/>
              <a:pathLst>
                <a:path w="506" h="579" extrusionOk="0">
                  <a:moveTo>
                    <a:pt x="402" y="1"/>
                  </a:moveTo>
                  <a:cubicBezTo>
                    <a:pt x="308" y="1"/>
                    <a:pt x="226" y="106"/>
                    <a:pt x="166" y="177"/>
                  </a:cubicBezTo>
                  <a:cubicBezTo>
                    <a:pt x="104" y="278"/>
                    <a:pt x="53" y="378"/>
                    <a:pt x="16" y="491"/>
                  </a:cubicBezTo>
                  <a:cubicBezTo>
                    <a:pt x="1" y="544"/>
                    <a:pt x="45" y="579"/>
                    <a:pt x="91" y="579"/>
                  </a:cubicBezTo>
                  <a:cubicBezTo>
                    <a:pt x="121" y="579"/>
                    <a:pt x="151" y="564"/>
                    <a:pt x="166" y="529"/>
                  </a:cubicBezTo>
                  <a:cubicBezTo>
                    <a:pt x="204" y="428"/>
                    <a:pt x="254" y="353"/>
                    <a:pt x="330" y="278"/>
                  </a:cubicBezTo>
                  <a:cubicBezTo>
                    <a:pt x="380" y="215"/>
                    <a:pt x="468" y="177"/>
                    <a:pt x="493" y="90"/>
                  </a:cubicBezTo>
                  <a:cubicBezTo>
                    <a:pt x="505" y="39"/>
                    <a:pt x="468" y="2"/>
                    <a:pt x="417" y="2"/>
                  </a:cubicBezTo>
                  <a:cubicBezTo>
                    <a:pt x="412" y="1"/>
                    <a:pt x="407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1" name="Google Shape;2781;p42"/>
            <p:cNvSpPr/>
            <p:nvPr/>
          </p:nvSpPr>
          <p:spPr>
            <a:xfrm>
              <a:off x="4138950" y="1642313"/>
              <a:ext cx="8425" cy="20325"/>
            </a:xfrm>
            <a:custGeom>
              <a:avLst/>
              <a:gdLst/>
              <a:ahLst/>
              <a:cxnLst/>
              <a:rect l="l" t="t" r="r" b="b"/>
              <a:pathLst>
                <a:path w="337" h="813" extrusionOk="0">
                  <a:moveTo>
                    <a:pt x="258" y="0"/>
                  </a:moveTo>
                  <a:cubicBezTo>
                    <a:pt x="248" y="0"/>
                    <a:pt x="236" y="4"/>
                    <a:pt x="226" y="12"/>
                  </a:cubicBezTo>
                  <a:cubicBezTo>
                    <a:pt x="0" y="175"/>
                    <a:pt x="25" y="551"/>
                    <a:pt x="100" y="777"/>
                  </a:cubicBezTo>
                  <a:cubicBezTo>
                    <a:pt x="110" y="802"/>
                    <a:pt x="131" y="813"/>
                    <a:pt x="153" y="813"/>
                  </a:cubicBezTo>
                  <a:cubicBezTo>
                    <a:pt x="187" y="813"/>
                    <a:pt x="221" y="785"/>
                    <a:pt x="213" y="739"/>
                  </a:cubicBezTo>
                  <a:cubicBezTo>
                    <a:pt x="188" y="627"/>
                    <a:pt x="188" y="501"/>
                    <a:pt x="226" y="388"/>
                  </a:cubicBezTo>
                  <a:cubicBezTo>
                    <a:pt x="251" y="288"/>
                    <a:pt x="314" y="200"/>
                    <a:pt x="326" y="99"/>
                  </a:cubicBezTo>
                  <a:cubicBezTo>
                    <a:pt x="336" y="50"/>
                    <a:pt x="299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2" name="Google Shape;2782;p42"/>
            <p:cNvSpPr/>
            <p:nvPr/>
          </p:nvSpPr>
          <p:spPr>
            <a:xfrm>
              <a:off x="3724825" y="1625538"/>
              <a:ext cx="72500" cy="72600"/>
            </a:xfrm>
            <a:custGeom>
              <a:avLst/>
              <a:gdLst/>
              <a:ahLst/>
              <a:cxnLst/>
              <a:rect l="l" t="t" r="r" b="b"/>
              <a:pathLst>
                <a:path w="2900" h="2904" extrusionOk="0">
                  <a:moveTo>
                    <a:pt x="1197" y="1"/>
                  </a:moveTo>
                  <a:cubicBezTo>
                    <a:pt x="996" y="1"/>
                    <a:pt x="796" y="114"/>
                    <a:pt x="779" y="306"/>
                  </a:cubicBezTo>
                  <a:cubicBezTo>
                    <a:pt x="766" y="607"/>
                    <a:pt x="879" y="858"/>
                    <a:pt x="1080" y="1059"/>
                  </a:cubicBezTo>
                  <a:cubicBezTo>
                    <a:pt x="886" y="945"/>
                    <a:pt x="720" y="892"/>
                    <a:pt x="575" y="892"/>
                  </a:cubicBezTo>
                  <a:cubicBezTo>
                    <a:pt x="449" y="892"/>
                    <a:pt x="339" y="933"/>
                    <a:pt x="239" y="1009"/>
                  </a:cubicBezTo>
                  <a:cubicBezTo>
                    <a:pt x="26" y="1172"/>
                    <a:pt x="1" y="1523"/>
                    <a:pt x="189" y="1712"/>
                  </a:cubicBezTo>
                  <a:cubicBezTo>
                    <a:pt x="269" y="1797"/>
                    <a:pt x="386" y="1831"/>
                    <a:pt x="514" y="1831"/>
                  </a:cubicBezTo>
                  <a:cubicBezTo>
                    <a:pt x="684" y="1831"/>
                    <a:pt x="873" y="1771"/>
                    <a:pt x="1017" y="1699"/>
                  </a:cubicBezTo>
                  <a:lnTo>
                    <a:pt x="1017" y="1699"/>
                  </a:lnTo>
                  <a:cubicBezTo>
                    <a:pt x="879" y="1975"/>
                    <a:pt x="703" y="2239"/>
                    <a:pt x="766" y="2527"/>
                  </a:cubicBezTo>
                  <a:cubicBezTo>
                    <a:pt x="791" y="2665"/>
                    <a:pt x="841" y="2803"/>
                    <a:pt x="967" y="2866"/>
                  </a:cubicBezTo>
                  <a:cubicBezTo>
                    <a:pt x="1012" y="2892"/>
                    <a:pt x="1060" y="2904"/>
                    <a:pt x="1109" y="2904"/>
                  </a:cubicBezTo>
                  <a:cubicBezTo>
                    <a:pt x="1250" y="2904"/>
                    <a:pt x="1394" y="2805"/>
                    <a:pt x="1469" y="2665"/>
                  </a:cubicBezTo>
                  <a:cubicBezTo>
                    <a:pt x="1557" y="2490"/>
                    <a:pt x="1632" y="2138"/>
                    <a:pt x="1632" y="1938"/>
                  </a:cubicBezTo>
                  <a:cubicBezTo>
                    <a:pt x="1785" y="2191"/>
                    <a:pt x="2052" y="2336"/>
                    <a:pt x="2273" y="2336"/>
                  </a:cubicBezTo>
                  <a:cubicBezTo>
                    <a:pt x="2413" y="2336"/>
                    <a:pt x="2535" y="2278"/>
                    <a:pt x="2598" y="2151"/>
                  </a:cubicBezTo>
                  <a:cubicBezTo>
                    <a:pt x="2899" y="1574"/>
                    <a:pt x="2034" y="1398"/>
                    <a:pt x="2034" y="1398"/>
                  </a:cubicBezTo>
                  <a:cubicBezTo>
                    <a:pt x="2034" y="1398"/>
                    <a:pt x="2360" y="1298"/>
                    <a:pt x="2561" y="1084"/>
                  </a:cubicBezTo>
                  <a:cubicBezTo>
                    <a:pt x="2699" y="934"/>
                    <a:pt x="2749" y="645"/>
                    <a:pt x="2561" y="469"/>
                  </a:cubicBezTo>
                  <a:cubicBezTo>
                    <a:pt x="2473" y="381"/>
                    <a:pt x="2385" y="347"/>
                    <a:pt x="2299" y="347"/>
                  </a:cubicBezTo>
                  <a:cubicBezTo>
                    <a:pt x="2212" y="347"/>
                    <a:pt x="2128" y="381"/>
                    <a:pt x="2046" y="432"/>
                  </a:cubicBezTo>
                  <a:cubicBezTo>
                    <a:pt x="1795" y="582"/>
                    <a:pt x="1670" y="934"/>
                    <a:pt x="1670" y="934"/>
                  </a:cubicBezTo>
                  <a:cubicBezTo>
                    <a:pt x="1670" y="934"/>
                    <a:pt x="1682" y="218"/>
                    <a:pt x="1444" y="68"/>
                  </a:cubicBezTo>
                  <a:cubicBezTo>
                    <a:pt x="1371" y="22"/>
                    <a:pt x="1284" y="1"/>
                    <a:pt x="119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3" name="Google Shape;2783;p42"/>
            <p:cNvSpPr/>
            <p:nvPr/>
          </p:nvSpPr>
          <p:spPr>
            <a:xfrm>
              <a:off x="3755475" y="1665238"/>
              <a:ext cx="9175" cy="9675"/>
            </a:xfrm>
            <a:custGeom>
              <a:avLst/>
              <a:gdLst/>
              <a:ahLst/>
              <a:cxnLst/>
              <a:rect l="l" t="t" r="r" b="b"/>
              <a:pathLst>
                <a:path w="367" h="387" extrusionOk="0">
                  <a:moveTo>
                    <a:pt x="213" y="1"/>
                  </a:moveTo>
                  <a:cubicBezTo>
                    <a:pt x="184" y="1"/>
                    <a:pt x="154" y="14"/>
                    <a:pt x="130" y="48"/>
                  </a:cubicBezTo>
                  <a:cubicBezTo>
                    <a:pt x="80" y="124"/>
                    <a:pt x="42" y="199"/>
                    <a:pt x="17" y="287"/>
                  </a:cubicBezTo>
                  <a:cubicBezTo>
                    <a:pt x="0" y="345"/>
                    <a:pt x="49" y="386"/>
                    <a:pt x="95" y="386"/>
                  </a:cubicBezTo>
                  <a:cubicBezTo>
                    <a:pt x="119" y="386"/>
                    <a:pt x="142" y="375"/>
                    <a:pt x="155" y="350"/>
                  </a:cubicBezTo>
                  <a:cubicBezTo>
                    <a:pt x="193" y="287"/>
                    <a:pt x="230" y="224"/>
                    <a:pt x="293" y="174"/>
                  </a:cubicBezTo>
                  <a:cubicBezTo>
                    <a:pt x="366" y="101"/>
                    <a:pt x="293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4" name="Google Shape;2784;p42"/>
            <p:cNvSpPr/>
            <p:nvPr/>
          </p:nvSpPr>
          <p:spPr>
            <a:xfrm>
              <a:off x="3752325" y="1662663"/>
              <a:ext cx="12050" cy="5900"/>
            </a:xfrm>
            <a:custGeom>
              <a:avLst/>
              <a:gdLst/>
              <a:ahLst/>
              <a:cxnLst/>
              <a:rect l="l" t="t" r="r" b="b"/>
              <a:pathLst>
                <a:path w="482" h="236" extrusionOk="0">
                  <a:moveTo>
                    <a:pt x="297" y="1"/>
                  </a:moveTo>
                  <a:cubicBezTo>
                    <a:pt x="201" y="1"/>
                    <a:pt x="111" y="48"/>
                    <a:pt x="43" y="126"/>
                  </a:cubicBezTo>
                  <a:cubicBezTo>
                    <a:pt x="1" y="168"/>
                    <a:pt x="37" y="236"/>
                    <a:pt x="87" y="236"/>
                  </a:cubicBezTo>
                  <a:cubicBezTo>
                    <a:pt x="97" y="236"/>
                    <a:pt x="107" y="233"/>
                    <a:pt x="118" y="227"/>
                  </a:cubicBezTo>
                  <a:cubicBezTo>
                    <a:pt x="193" y="176"/>
                    <a:pt x="268" y="176"/>
                    <a:pt x="369" y="176"/>
                  </a:cubicBezTo>
                  <a:cubicBezTo>
                    <a:pt x="457" y="176"/>
                    <a:pt x="482" y="38"/>
                    <a:pt x="381" y="13"/>
                  </a:cubicBezTo>
                  <a:cubicBezTo>
                    <a:pt x="353" y="5"/>
                    <a:pt x="325" y="1"/>
                    <a:pt x="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5" name="Google Shape;2785;p42"/>
            <p:cNvSpPr/>
            <p:nvPr/>
          </p:nvSpPr>
          <p:spPr>
            <a:xfrm>
              <a:off x="3743750" y="1658513"/>
              <a:ext cx="12475" cy="4675"/>
            </a:xfrm>
            <a:custGeom>
              <a:avLst/>
              <a:gdLst/>
              <a:ahLst/>
              <a:cxnLst/>
              <a:rect l="l" t="t" r="r" b="b"/>
              <a:pathLst>
                <a:path w="499" h="187" extrusionOk="0">
                  <a:moveTo>
                    <a:pt x="229" y="0"/>
                  </a:moveTo>
                  <a:cubicBezTo>
                    <a:pt x="176" y="0"/>
                    <a:pt x="125" y="4"/>
                    <a:pt x="84" y="4"/>
                  </a:cubicBezTo>
                  <a:cubicBezTo>
                    <a:pt x="81" y="3"/>
                    <a:pt x="77" y="3"/>
                    <a:pt x="74" y="3"/>
                  </a:cubicBezTo>
                  <a:cubicBezTo>
                    <a:pt x="8" y="3"/>
                    <a:pt x="0" y="117"/>
                    <a:pt x="72" y="129"/>
                  </a:cubicBezTo>
                  <a:cubicBezTo>
                    <a:pt x="140" y="146"/>
                    <a:pt x="256" y="187"/>
                    <a:pt x="350" y="187"/>
                  </a:cubicBezTo>
                  <a:cubicBezTo>
                    <a:pt x="394" y="187"/>
                    <a:pt x="433" y="178"/>
                    <a:pt x="461" y="154"/>
                  </a:cubicBezTo>
                  <a:cubicBezTo>
                    <a:pt x="498" y="129"/>
                    <a:pt x="498" y="91"/>
                    <a:pt x="473" y="66"/>
                  </a:cubicBezTo>
                  <a:cubicBezTo>
                    <a:pt x="417" y="10"/>
                    <a:pt x="321" y="0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6" name="Google Shape;2786;p42"/>
            <p:cNvSpPr/>
            <p:nvPr/>
          </p:nvSpPr>
          <p:spPr>
            <a:xfrm>
              <a:off x="3751450" y="1655138"/>
              <a:ext cx="14550" cy="10550"/>
            </a:xfrm>
            <a:custGeom>
              <a:avLst/>
              <a:gdLst/>
              <a:ahLst/>
              <a:cxnLst/>
              <a:rect l="l" t="t" r="r" b="b"/>
              <a:pathLst>
                <a:path w="582" h="422" extrusionOk="0">
                  <a:moveTo>
                    <a:pt x="109" y="1"/>
                  </a:moveTo>
                  <a:cubicBezTo>
                    <a:pt x="43" y="1"/>
                    <a:pt x="0" y="89"/>
                    <a:pt x="52" y="151"/>
                  </a:cubicBezTo>
                  <a:cubicBezTo>
                    <a:pt x="153" y="252"/>
                    <a:pt x="266" y="365"/>
                    <a:pt x="416" y="415"/>
                  </a:cubicBezTo>
                  <a:cubicBezTo>
                    <a:pt x="427" y="419"/>
                    <a:pt x="437" y="421"/>
                    <a:pt x="447" y="421"/>
                  </a:cubicBezTo>
                  <a:cubicBezTo>
                    <a:pt x="522" y="421"/>
                    <a:pt x="582" y="307"/>
                    <a:pt x="504" y="252"/>
                  </a:cubicBezTo>
                  <a:cubicBezTo>
                    <a:pt x="391" y="164"/>
                    <a:pt x="266" y="101"/>
                    <a:pt x="153" y="13"/>
                  </a:cubicBezTo>
                  <a:cubicBezTo>
                    <a:pt x="138" y="5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7" name="Google Shape;2787;p42"/>
            <p:cNvSpPr/>
            <p:nvPr/>
          </p:nvSpPr>
          <p:spPr>
            <a:xfrm>
              <a:off x="3753175" y="1646113"/>
              <a:ext cx="7100" cy="7225"/>
            </a:xfrm>
            <a:custGeom>
              <a:avLst/>
              <a:gdLst/>
              <a:ahLst/>
              <a:cxnLst/>
              <a:rect l="l" t="t" r="r" b="b"/>
              <a:pathLst>
                <a:path w="284" h="289" extrusionOk="0">
                  <a:moveTo>
                    <a:pt x="94" y="0"/>
                  </a:moveTo>
                  <a:cubicBezTo>
                    <a:pt x="39" y="0"/>
                    <a:pt x="1" y="62"/>
                    <a:pt x="21" y="123"/>
                  </a:cubicBezTo>
                  <a:cubicBezTo>
                    <a:pt x="59" y="186"/>
                    <a:pt x="121" y="261"/>
                    <a:pt x="197" y="286"/>
                  </a:cubicBezTo>
                  <a:cubicBezTo>
                    <a:pt x="202" y="288"/>
                    <a:pt x="207" y="288"/>
                    <a:pt x="212" y="288"/>
                  </a:cubicBezTo>
                  <a:cubicBezTo>
                    <a:pt x="254" y="288"/>
                    <a:pt x="283" y="243"/>
                    <a:pt x="272" y="198"/>
                  </a:cubicBezTo>
                  <a:cubicBezTo>
                    <a:pt x="260" y="123"/>
                    <a:pt x="197" y="48"/>
                    <a:pt x="134" y="10"/>
                  </a:cubicBezTo>
                  <a:cubicBezTo>
                    <a:pt x="120" y="3"/>
                    <a:pt x="10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8" name="Google Shape;2788;p42"/>
            <p:cNvSpPr/>
            <p:nvPr/>
          </p:nvSpPr>
          <p:spPr>
            <a:xfrm>
              <a:off x="3758800" y="1652138"/>
              <a:ext cx="10600" cy="12250"/>
            </a:xfrm>
            <a:custGeom>
              <a:avLst/>
              <a:gdLst/>
              <a:ahLst/>
              <a:cxnLst/>
              <a:rect l="l" t="t" r="r" b="b"/>
              <a:pathLst>
                <a:path w="424" h="490" extrusionOk="0">
                  <a:moveTo>
                    <a:pt x="132" y="1"/>
                  </a:moveTo>
                  <a:cubicBezTo>
                    <a:pt x="100" y="1"/>
                    <a:pt x="64" y="17"/>
                    <a:pt x="47" y="45"/>
                  </a:cubicBezTo>
                  <a:cubicBezTo>
                    <a:pt x="0" y="197"/>
                    <a:pt x="160" y="490"/>
                    <a:pt x="334" y="490"/>
                  </a:cubicBezTo>
                  <a:cubicBezTo>
                    <a:pt x="347" y="490"/>
                    <a:pt x="360" y="488"/>
                    <a:pt x="373" y="485"/>
                  </a:cubicBezTo>
                  <a:cubicBezTo>
                    <a:pt x="411" y="472"/>
                    <a:pt x="424" y="434"/>
                    <a:pt x="424" y="397"/>
                  </a:cubicBezTo>
                  <a:cubicBezTo>
                    <a:pt x="398" y="259"/>
                    <a:pt x="185" y="221"/>
                    <a:pt x="198" y="70"/>
                  </a:cubicBezTo>
                  <a:cubicBezTo>
                    <a:pt x="204" y="23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9" name="Google Shape;2789;p42"/>
            <p:cNvSpPr/>
            <p:nvPr/>
          </p:nvSpPr>
          <p:spPr>
            <a:xfrm>
              <a:off x="3757825" y="1661138"/>
              <a:ext cx="12525" cy="8450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73" y="0"/>
                  </a:moveTo>
                  <a:cubicBezTo>
                    <a:pt x="251" y="0"/>
                    <a:pt x="116" y="122"/>
                    <a:pt x="48" y="200"/>
                  </a:cubicBezTo>
                  <a:cubicBezTo>
                    <a:pt x="0" y="258"/>
                    <a:pt x="48" y="338"/>
                    <a:pt x="107" y="338"/>
                  </a:cubicBezTo>
                  <a:cubicBezTo>
                    <a:pt x="125" y="338"/>
                    <a:pt x="144" y="330"/>
                    <a:pt x="161" y="313"/>
                  </a:cubicBezTo>
                  <a:cubicBezTo>
                    <a:pt x="212" y="263"/>
                    <a:pt x="274" y="225"/>
                    <a:pt x="350" y="200"/>
                  </a:cubicBezTo>
                  <a:cubicBezTo>
                    <a:pt x="412" y="187"/>
                    <a:pt x="450" y="175"/>
                    <a:pt x="488" y="125"/>
                  </a:cubicBezTo>
                  <a:cubicBezTo>
                    <a:pt x="500" y="99"/>
                    <a:pt x="500" y="62"/>
                    <a:pt x="475" y="37"/>
                  </a:cubicBezTo>
                  <a:cubicBezTo>
                    <a:pt x="444" y="11"/>
                    <a:pt x="409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0" name="Google Shape;2790;p42"/>
            <p:cNvSpPr/>
            <p:nvPr/>
          </p:nvSpPr>
          <p:spPr>
            <a:xfrm>
              <a:off x="3760900" y="1662988"/>
              <a:ext cx="9750" cy="12650"/>
            </a:xfrm>
            <a:custGeom>
              <a:avLst/>
              <a:gdLst/>
              <a:ahLst/>
              <a:cxnLst/>
              <a:rect l="l" t="t" r="r" b="b"/>
              <a:pathLst>
                <a:path w="390" h="506" extrusionOk="0">
                  <a:moveTo>
                    <a:pt x="302" y="0"/>
                  </a:moveTo>
                  <a:cubicBezTo>
                    <a:pt x="101" y="0"/>
                    <a:pt x="1" y="289"/>
                    <a:pt x="1" y="452"/>
                  </a:cubicBezTo>
                  <a:cubicBezTo>
                    <a:pt x="1" y="487"/>
                    <a:pt x="27" y="506"/>
                    <a:pt x="55" y="506"/>
                  </a:cubicBezTo>
                  <a:cubicBezTo>
                    <a:pt x="78" y="506"/>
                    <a:pt x="102" y="493"/>
                    <a:pt x="114" y="465"/>
                  </a:cubicBezTo>
                  <a:cubicBezTo>
                    <a:pt x="126" y="389"/>
                    <a:pt x="164" y="314"/>
                    <a:pt x="227" y="264"/>
                  </a:cubicBezTo>
                  <a:cubicBezTo>
                    <a:pt x="264" y="201"/>
                    <a:pt x="340" y="176"/>
                    <a:pt x="365" y="113"/>
                  </a:cubicBezTo>
                  <a:cubicBezTo>
                    <a:pt x="390" y="63"/>
                    <a:pt x="365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1" name="Google Shape;2791;p42"/>
            <p:cNvSpPr/>
            <p:nvPr/>
          </p:nvSpPr>
          <p:spPr>
            <a:xfrm>
              <a:off x="3942550" y="1591238"/>
              <a:ext cx="125500" cy="125475"/>
            </a:xfrm>
            <a:custGeom>
              <a:avLst/>
              <a:gdLst/>
              <a:ahLst/>
              <a:cxnLst/>
              <a:rect l="l" t="t" r="r" b="b"/>
              <a:pathLst>
                <a:path w="5020" h="5019" extrusionOk="0">
                  <a:moveTo>
                    <a:pt x="1663" y="1"/>
                  </a:moveTo>
                  <a:cubicBezTo>
                    <a:pt x="1244" y="1"/>
                    <a:pt x="804" y="335"/>
                    <a:pt x="879" y="750"/>
                  </a:cubicBezTo>
                  <a:cubicBezTo>
                    <a:pt x="979" y="1264"/>
                    <a:pt x="1293" y="1628"/>
                    <a:pt x="1745" y="1879"/>
                  </a:cubicBezTo>
                  <a:cubicBezTo>
                    <a:pt x="1513" y="1819"/>
                    <a:pt x="1309" y="1790"/>
                    <a:pt x="1130" y="1790"/>
                  </a:cubicBezTo>
                  <a:cubicBezTo>
                    <a:pt x="747" y="1790"/>
                    <a:pt x="477" y="1924"/>
                    <a:pt x="289" y="2180"/>
                  </a:cubicBezTo>
                  <a:cubicBezTo>
                    <a:pt x="1" y="2557"/>
                    <a:pt x="113" y="3171"/>
                    <a:pt x="515" y="3410"/>
                  </a:cubicBezTo>
                  <a:cubicBezTo>
                    <a:pt x="614" y="3467"/>
                    <a:pt x="727" y="3492"/>
                    <a:pt x="845" y="3492"/>
                  </a:cubicBezTo>
                  <a:cubicBezTo>
                    <a:pt x="1220" y="3492"/>
                    <a:pt x="1656" y="3244"/>
                    <a:pt x="1933" y="2996"/>
                  </a:cubicBezTo>
                  <a:lnTo>
                    <a:pt x="1933" y="2996"/>
                  </a:lnTo>
                  <a:cubicBezTo>
                    <a:pt x="1833" y="3510"/>
                    <a:pt x="1644" y="4050"/>
                    <a:pt x="1883" y="4527"/>
                  </a:cubicBezTo>
                  <a:cubicBezTo>
                    <a:pt x="1983" y="4740"/>
                    <a:pt x="2146" y="4941"/>
                    <a:pt x="2372" y="5004"/>
                  </a:cubicBezTo>
                  <a:cubicBezTo>
                    <a:pt x="2413" y="5014"/>
                    <a:pt x="2453" y="5019"/>
                    <a:pt x="2493" y="5019"/>
                  </a:cubicBezTo>
                  <a:cubicBezTo>
                    <a:pt x="2798" y="5019"/>
                    <a:pt x="3071" y="4737"/>
                    <a:pt x="3138" y="4426"/>
                  </a:cubicBezTo>
                  <a:cubicBezTo>
                    <a:pt x="3213" y="4088"/>
                    <a:pt x="3175" y="3460"/>
                    <a:pt x="3075" y="3121"/>
                  </a:cubicBezTo>
                  <a:lnTo>
                    <a:pt x="3075" y="3121"/>
                  </a:lnTo>
                  <a:cubicBezTo>
                    <a:pt x="3369" y="3386"/>
                    <a:pt x="3743" y="3518"/>
                    <a:pt x="4072" y="3518"/>
                  </a:cubicBezTo>
                  <a:cubicBezTo>
                    <a:pt x="4444" y="3518"/>
                    <a:pt x="4758" y="3348"/>
                    <a:pt x="4832" y="3008"/>
                  </a:cubicBezTo>
                  <a:cubicBezTo>
                    <a:pt x="5020" y="2079"/>
                    <a:pt x="3975" y="2001"/>
                    <a:pt x="3618" y="2001"/>
                  </a:cubicBezTo>
                  <a:cubicBezTo>
                    <a:pt x="3546" y="2001"/>
                    <a:pt x="3502" y="2004"/>
                    <a:pt x="3502" y="2004"/>
                  </a:cubicBezTo>
                  <a:cubicBezTo>
                    <a:pt x="3502" y="2004"/>
                    <a:pt x="4004" y="1691"/>
                    <a:pt x="4255" y="1226"/>
                  </a:cubicBezTo>
                  <a:cubicBezTo>
                    <a:pt x="4430" y="888"/>
                    <a:pt x="4355" y="386"/>
                    <a:pt x="3978" y="185"/>
                  </a:cubicBezTo>
                  <a:cubicBezTo>
                    <a:pt x="3844" y="111"/>
                    <a:pt x="3723" y="79"/>
                    <a:pt x="3612" y="79"/>
                  </a:cubicBezTo>
                  <a:cubicBezTo>
                    <a:pt x="3404" y="79"/>
                    <a:pt x="3235" y="192"/>
                    <a:pt x="3088" y="348"/>
                  </a:cubicBezTo>
                  <a:cubicBezTo>
                    <a:pt x="2736" y="724"/>
                    <a:pt x="2661" y="1377"/>
                    <a:pt x="2661" y="1377"/>
                  </a:cubicBezTo>
                  <a:cubicBezTo>
                    <a:pt x="2661" y="1377"/>
                    <a:pt x="2360" y="172"/>
                    <a:pt x="1883" y="34"/>
                  </a:cubicBezTo>
                  <a:cubicBezTo>
                    <a:pt x="1812" y="11"/>
                    <a:pt x="1738" y="1"/>
                    <a:pt x="1663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2" name="Google Shape;2792;p42"/>
            <p:cNvSpPr/>
            <p:nvPr/>
          </p:nvSpPr>
          <p:spPr>
            <a:xfrm>
              <a:off x="4003725" y="1657363"/>
              <a:ext cx="8100" cy="15500"/>
            </a:xfrm>
            <a:custGeom>
              <a:avLst/>
              <a:gdLst/>
              <a:ahLst/>
              <a:cxnLst/>
              <a:rect l="l" t="t" r="r" b="b"/>
              <a:pathLst>
                <a:path w="324" h="620" extrusionOk="0">
                  <a:moveTo>
                    <a:pt x="191" y="0"/>
                  </a:moveTo>
                  <a:cubicBezTo>
                    <a:pt x="162" y="0"/>
                    <a:pt x="133" y="15"/>
                    <a:pt x="113" y="50"/>
                  </a:cubicBezTo>
                  <a:cubicBezTo>
                    <a:pt x="38" y="200"/>
                    <a:pt x="13" y="376"/>
                    <a:pt x="1" y="552"/>
                  </a:cubicBezTo>
                  <a:cubicBezTo>
                    <a:pt x="1" y="593"/>
                    <a:pt x="43" y="620"/>
                    <a:pt x="83" y="620"/>
                  </a:cubicBezTo>
                  <a:cubicBezTo>
                    <a:pt x="115" y="620"/>
                    <a:pt x="146" y="603"/>
                    <a:pt x="151" y="564"/>
                  </a:cubicBezTo>
                  <a:cubicBezTo>
                    <a:pt x="176" y="414"/>
                    <a:pt x="226" y="288"/>
                    <a:pt x="289" y="150"/>
                  </a:cubicBezTo>
                  <a:cubicBezTo>
                    <a:pt x="324" y="72"/>
                    <a:pt x="257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3" name="Google Shape;2793;p42"/>
            <p:cNvSpPr/>
            <p:nvPr/>
          </p:nvSpPr>
          <p:spPr>
            <a:xfrm>
              <a:off x="3995175" y="1653388"/>
              <a:ext cx="15800" cy="10400"/>
            </a:xfrm>
            <a:custGeom>
              <a:avLst/>
              <a:gdLst/>
              <a:ahLst/>
              <a:cxnLst/>
              <a:rect l="l" t="t" r="r" b="b"/>
              <a:pathLst>
                <a:path w="632" h="416" extrusionOk="0">
                  <a:moveTo>
                    <a:pt x="492" y="1"/>
                  </a:moveTo>
                  <a:cubicBezTo>
                    <a:pt x="422" y="1"/>
                    <a:pt x="347" y="34"/>
                    <a:pt x="292" y="58"/>
                  </a:cubicBezTo>
                  <a:cubicBezTo>
                    <a:pt x="179" y="121"/>
                    <a:pt x="92" y="209"/>
                    <a:pt x="29" y="322"/>
                  </a:cubicBezTo>
                  <a:cubicBezTo>
                    <a:pt x="1" y="368"/>
                    <a:pt x="42" y="415"/>
                    <a:pt x="81" y="415"/>
                  </a:cubicBezTo>
                  <a:cubicBezTo>
                    <a:pt x="94" y="415"/>
                    <a:pt x="107" y="410"/>
                    <a:pt x="117" y="397"/>
                  </a:cubicBezTo>
                  <a:cubicBezTo>
                    <a:pt x="192" y="309"/>
                    <a:pt x="267" y="246"/>
                    <a:pt x="368" y="209"/>
                  </a:cubicBezTo>
                  <a:cubicBezTo>
                    <a:pt x="443" y="184"/>
                    <a:pt x="543" y="184"/>
                    <a:pt x="606" y="121"/>
                  </a:cubicBezTo>
                  <a:cubicBezTo>
                    <a:pt x="631" y="96"/>
                    <a:pt x="631" y="71"/>
                    <a:pt x="606" y="46"/>
                  </a:cubicBezTo>
                  <a:cubicBezTo>
                    <a:pt x="573" y="13"/>
                    <a:pt x="534" y="1"/>
                    <a:pt x="4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4" name="Google Shape;2794;p42"/>
            <p:cNvSpPr/>
            <p:nvPr/>
          </p:nvSpPr>
          <p:spPr>
            <a:xfrm>
              <a:off x="3977475" y="1650538"/>
              <a:ext cx="19375" cy="5900"/>
            </a:xfrm>
            <a:custGeom>
              <a:avLst/>
              <a:gdLst/>
              <a:ahLst/>
              <a:cxnLst/>
              <a:rect l="l" t="t" r="r" b="b"/>
              <a:pathLst>
                <a:path w="775" h="236" extrusionOk="0">
                  <a:moveTo>
                    <a:pt x="639" y="0"/>
                  </a:moveTo>
                  <a:cubicBezTo>
                    <a:pt x="563" y="0"/>
                    <a:pt x="487" y="24"/>
                    <a:pt x="411" y="34"/>
                  </a:cubicBezTo>
                  <a:cubicBezTo>
                    <a:pt x="298" y="59"/>
                    <a:pt x="185" y="84"/>
                    <a:pt x="72" y="109"/>
                  </a:cubicBezTo>
                  <a:cubicBezTo>
                    <a:pt x="0" y="121"/>
                    <a:pt x="8" y="236"/>
                    <a:pt x="74" y="236"/>
                  </a:cubicBezTo>
                  <a:cubicBezTo>
                    <a:pt x="77" y="236"/>
                    <a:pt x="81" y="235"/>
                    <a:pt x="84" y="235"/>
                  </a:cubicBezTo>
                  <a:cubicBezTo>
                    <a:pt x="197" y="235"/>
                    <a:pt x="323" y="222"/>
                    <a:pt x="436" y="197"/>
                  </a:cubicBezTo>
                  <a:cubicBezTo>
                    <a:pt x="536" y="185"/>
                    <a:pt x="649" y="185"/>
                    <a:pt x="737" y="109"/>
                  </a:cubicBezTo>
                  <a:cubicBezTo>
                    <a:pt x="774" y="84"/>
                    <a:pt x="749" y="21"/>
                    <a:pt x="712" y="9"/>
                  </a:cubicBezTo>
                  <a:cubicBezTo>
                    <a:pt x="688" y="3"/>
                    <a:pt x="663" y="0"/>
                    <a:pt x="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5" name="Google Shape;2795;p42"/>
            <p:cNvSpPr/>
            <p:nvPr/>
          </p:nvSpPr>
          <p:spPr>
            <a:xfrm>
              <a:off x="3989525" y="1643988"/>
              <a:ext cx="22700" cy="10425"/>
            </a:xfrm>
            <a:custGeom>
              <a:avLst/>
              <a:gdLst/>
              <a:ahLst/>
              <a:cxnLst/>
              <a:rect l="l" t="t" r="r" b="b"/>
              <a:pathLst>
                <a:path w="908" h="417" extrusionOk="0">
                  <a:moveTo>
                    <a:pt x="100" y="1"/>
                  </a:moveTo>
                  <a:cubicBezTo>
                    <a:pt x="31" y="1"/>
                    <a:pt x="0" y="114"/>
                    <a:pt x="67" y="158"/>
                  </a:cubicBezTo>
                  <a:cubicBezTo>
                    <a:pt x="205" y="233"/>
                    <a:pt x="343" y="296"/>
                    <a:pt x="493" y="346"/>
                  </a:cubicBezTo>
                  <a:cubicBezTo>
                    <a:pt x="571" y="372"/>
                    <a:pt x="667" y="416"/>
                    <a:pt x="756" y="416"/>
                  </a:cubicBezTo>
                  <a:cubicBezTo>
                    <a:pt x="796" y="416"/>
                    <a:pt x="835" y="407"/>
                    <a:pt x="870" y="384"/>
                  </a:cubicBezTo>
                  <a:cubicBezTo>
                    <a:pt x="895" y="371"/>
                    <a:pt x="907" y="334"/>
                    <a:pt x="895" y="309"/>
                  </a:cubicBezTo>
                  <a:cubicBezTo>
                    <a:pt x="820" y="196"/>
                    <a:pt x="681" y="196"/>
                    <a:pt x="569" y="158"/>
                  </a:cubicBezTo>
                  <a:cubicBezTo>
                    <a:pt x="418" y="120"/>
                    <a:pt x="280" y="70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6" name="Google Shape;2796;p42"/>
            <p:cNvSpPr/>
            <p:nvPr/>
          </p:nvSpPr>
          <p:spPr>
            <a:xfrm>
              <a:off x="3987525" y="1627763"/>
              <a:ext cx="11725" cy="8000"/>
            </a:xfrm>
            <a:custGeom>
              <a:avLst/>
              <a:gdLst/>
              <a:ahLst/>
              <a:cxnLst/>
              <a:rect l="l" t="t" r="r" b="b"/>
              <a:pathLst>
                <a:path w="469" h="320" extrusionOk="0">
                  <a:moveTo>
                    <a:pt x="112" y="0"/>
                  </a:moveTo>
                  <a:cubicBezTo>
                    <a:pt x="48" y="0"/>
                    <a:pt x="1" y="97"/>
                    <a:pt x="46" y="142"/>
                  </a:cubicBezTo>
                  <a:cubicBezTo>
                    <a:pt x="134" y="217"/>
                    <a:pt x="247" y="305"/>
                    <a:pt x="360" y="318"/>
                  </a:cubicBezTo>
                  <a:cubicBezTo>
                    <a:pt x="365" y="319"/>
                    <a:pt x="371" y="320"/>
                    <a:pt x="376" y="320"/>
                  </a:cubicBezTo>
                  <a:cubicBezTo>
                    <a:pt x="422" y="320"/>
                    <a:pt x="469" y="273"/>
                    <a:pt x="435" y="217"/>
                  </a:cubicBezTo>
                  <a:cubicBezTo>
                    <a:pt x="372" y="129"/>
                    <a:pt x="234" y="54"/>
                    <a:pt x="134" y="4"/>
                  </a:cubicBezTo>
                  <a:cubicBezTo>
                    <a:pt x="127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7" name="Google Shape;2797;p42"/>
            <p:cNvSpPr/>
            <p:nvPr/>
          </p:nvSpPr>
          <p:spPr>
            <a:xfrm>
              <a:off x="4001525" y="1634863"/>
              <a:ext cx="18225" cy="15550"/>
            </a:xfrm>
            <a:custGeom>
              <a:avLst/>
              <a:gdLst/>
              <a:ahLst/>
              <a:cxnLst/>
              <a:rect l="l" t="t" r="r" b="b"/>
              <a:pathLst>
                <a:path w="729" h="622" extrusionOk="0">
                  <a:moveTo>
                    <a:pt x="97" y="1"/>
                  </a:moveTo>
                  <a:cubicBezTo>
                    <a:pt x="60" y="1"/>
                    <a:pt x="20" y="26"/>
                    <a:pt x="13" y="71"/>
                  </a:cubicBezTo>
                  <a:cubicBezTo>
                    <a:pt x="1" y="234"/>
                    <a:pt x="114" y="347"/>
                    <a:pt x="239" y="448"/>
                  </a:cubicBezTo>
                  <a:cubicBezTo>
                    <a:pt x="325" y="512"/>
                    <a:pt x="465" y="622"/>
                    <a:pt x="590" y="622"/>
                  </a:cubicBezTo>
                  <a:cubicBezTo>
                    <a:pt x="612" y="622"/>
                    <a:pt x="633" y="618"/>
                    <a:pt x="653" y="611"/>
                  </a:cubicBezTo>
                  <a:cubicBezTo>
                    <a:pt x="716" y="586"/>
                    <a:pt x="729" y="536"/>
                    <a:pt x="691" y="485"/>
                  </a:cubicBezTo>
                  <a:cubicBezTo>
                    <a:pt x="628" y="410"/>
                    <a:pt x="490" y="385"/>
                    <a:pt x="402" y="335"/>
                  </a:cubicBezTo>
                  <a:cubicBezTo>
                    <a:pt x="314" y="285"/>
                    <a:pt x="176" y="184"/>
                    <a:pt x="164" y="71"/>
                  </a:cubicBezTo>
                  <a:cubicBezTo>
                    <a:pt x="164" y="23"/>
                    <a:pt x="132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8" name="Google Shape;2798;p42"/>
            <p:cNvSpPr/>
            <p:nvPr/>
          </p:nvSpPr>
          <p:spPr>
            <a:xfrm>
              <a:off x="4005600" y="1647838"/>
              <a:ext cx="15725" cy="14575"/>
            </a:xfrm>
            <a:custGeom>
              <a:avLst/>
              <a:gdLst/>
              <a:ahLst/>
              <a:cxnLst/>
              <a:rect l="l" t="t" r="r" b="b"/>
              <a:pathLst>
                <a:path w="629" h="583" extrusionOk="0">
                  <a:moveTo>
                    <a:pt x="526" y="0"/>
                  </a:moveTo>
                  <a:cubicBezTo>
                    <a:pt x="419" y="0"/>
                    <a:pt x="330" y="87"/>
                    <a:pt x="252" y="155"/>
                  </a:cubicBezTo>
                  <a:cubicBezTo>
                    <a:pt x="151" y="242"/>
                    <a:pt x="76" y="355"/>
                    <a:pt x="26" y="468"/>
                  </a:cubicBezTo>
                  <a:cubicBezTo>
                    <a:pt x="0" y="528"/>
                    <a:pt x="51" y="583"/>
                    <a:pt x="102" y="583"/>
                  </a:cubicBezTo>
                  <a:cubicBezTo>
                    <a:pt x="125" y="583"/>
                    <a:pt x="148" y="571"/>
                    <a:pt x="164" y="544"/>
                  </a:cubicBezTo>
                  <a:cubicBezTo>
                    <a:pt x="214" y="456"/>
                    <a:pt x="277" y="368"/>
                    <a:pt x="365" y="293"/>
                  </a:cubicBezTo>
                  <a:cubicBezTo>
                    <a:pt x="440" y="230"/>
                    <a:pt x="553" y="192"/>
                    <a:pt x="603" y="104"/>
                  </a:cubicBezTo>
                  <a:cubicBezTo>
                    <a:pt x="628" y="67"/>
                    <a:pt x="603" y="17"/>
                    <a:pt x="566" y="4"/>
                  </a:cubicBezTo>
                  <a:cubicBezTo>
                    <a:pt x="552" y="1"/>
                    <a:pt x="539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9" name="Google Shape;2799;p42"/>
            <p:cNvSpPr/>
            <p:nvPr/>
          </p:nvSpPr>
          <p:spPr>
            <a:xfrm>
              <a:off x="4011575" y="1650413"/>
              <a:ext cx="10525" cy="22100"/>
            </a:xfrm>
            <a:custGeom>
              <a:avLst/>
              <a:gdLst/>
              <a:ahLst/>
              <a:cxnLst/>
              <a:rect l="l" t="t" r="r" b="b"/>
              <a:pathLst>
                <a:path w="421" h="884" extrusionOk="0">
                  <a:moveTo>
                    <a:pt x="340" y="1"/>
                  </a:moveTo>
                  <a:cubicBezTo>
                    <a:pt x="327" y="1"/>
                    <a:pt x="313" y="5"/>
                    <a:pt x="301" y="14"/>
                  </a:cubicBezTo>
                  <a:cubicBezTo>
                    <a:pt x="38" y="152"/>
                    <a:pt x="0" y="579"/>
                    <a:pt x="50" y="842"/>
                  </a:cubicBezTo>
                  <a:cubicBezTo>
                    <a:pt x="50" y="870"/>
                    <a:pt x="71" y="883"/>
                    <a:pt x="93" y="883"/>
                  </a:cubicBezTo>
                  <a:cubicBezTo>
                    <a:pt x="121" y="883"/>
                    <a:pt x="151" y="864"/>
                    <a:pt x="151" y="830"/>
                  </a:cubicBezTo>
                  <a:cubicBezTo>
                    <a:pt x="151" y="692"/>
                    <a:pt x="163" y="554"/>
                    <a:pt x="226" y="415"/>
                  </a:cubicBezTo>
                  <a:cubicBezTo>
                    <a:pt x="264" y="303"/>
                    <a:pt x="364" y="202"/>
                    <a:pt x="402" y="89"/>
                  </a:cubicBezTo>
                  <a:cubicBezTo>
                    <a:pt x="421" y="41"/>
                    <a:pt x="382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0" name="Google Shape;2800;p42"/>
            <p:cNvSpPr/>
            <p:nvPr/>
          </p:nvSpPr>
          <p:spPr>
            <a:xfrm>
              <a:off x="4033850" y="1441813"/>
              <a:ext cx="124800" cy="125950"/>
            </a:xfrm>
            <a:custGeom>
              <a:avLst/>
              <a:gdLst/>
              <a:ahLst/>
              <a:cxnLst/>
              <a:rect l="l" t="t" r="r" b="b"/>
              <a:pathLst>
                <a:path w="4992" h="5038" extrusionOk="0">
                  <a:moveTo>
                    <a:pt x="2786" y="0"/>
                  </a:moveTo>
                  <a:cubicBezTo>
                    <a:pt x="2347" y="0"/>
                    <a:pt x="2171" y="251"/>
                    <a:pt x="2071" y="578"/>
                  </a:cubicBezTo>
                  <a:cubicBezTo>
                    <a:pt x="1933" y="1067"/>
                    <a:pt x="2184" y="1682"/>
                    <a:pt x="2184" y="1682"/>
                  </a:cubicBezTo>
                  <a:cubicBezTo>
                    <a:pt x="2184" y="1682"/>
                    <a:pt x="1429" y="835"/>
                    <a:pt x="934" y="835"/>
                  </a:cubicBezTo>
                  <a:cubicBezTo>
                    <a:pt x="911" y="835"/>
                    <a:pt x="888" y="837"/>
                    <a:pt x="866" y="841"/>
                  </a:cubicBezTo>
                  <a:cubicBezTo>
                    <a:pt x="377" y="942"/>
                    <a:pt x="0" y="1569"/>
                    <a:pt x="301" y="1945"/>
                  </a:cubicBezTo>
                  <a:cubicBezTo>
                    <a:pt x="640" y="2360"/>
                    <a:pt x="1079" y="2548"/>
                    <a:pt x="1581" y="2548"/>
                  </a:cubicBezTo>
                  <a:cubicBezTo>
                    <a:pt x="866" y="2724"/>
                    <a:pt x="515" y="3037"/>
                    <a:pt x="439" y="3502"/>
                  </a:cubicBezTo>
                  <a:cubicBezTo>
                    <a:pt x="364" y="3966"/>
                    <a:pt x="741" y="4455"/>
                    <a:pt x="1217" y="4480"/>
                  </a:cubicBezTo>
                  <a:cubicBezTo>
                    <a:pt x="1227" y="4481"/>
                    <a:pt x="1237" y="4481"/>
                    <a:pt x="1246" y="4481"/>
                  </a:cubicBezTo>
                  <a:cubicBezTo>
                    <a:pt x="1699" y="4481"/>
                    <a:pt x="2100" y="3906"/>
                    <a:pt x="2272" y="3451"/>
                  </a:cubicBezTo>
                  <a:cubicBezTo>
                    <a:pt x="2422" y="3966"/>
                    <a:pt x="2497" y="4531"/>
                    <a:pt x="2937" y="4832"/>
                  </a:cubicBezTo>
                  <a:cubicBezTo>
                    <a:pt x="3088" y="4943"/>
                    <a:pt x="3272" y="5038"/>
                    <a:pt x="3456" y="5038"/>
                  </a:cubicBezTo>
                  <a:cubicBezTo>
                    <a:pt x="3501" y="5038"/>
                    <a:pt x="3545" y="5032"/>
                    <a:pt x="3589" y="5020"/>
                  </a:cubicBezTo>
                  <a:cubicBezTo>
                    <a:pt x="3928" y="4945"/>
                    <a:pt x="4091" y="4505"/>
                    <a:pt x="4003" y="4167"/>
                  </a:cubicBezTo>
                  <a:cubicBezTo>
                    <a:pt x="3915" y="3828"/>
                    <a:pt x="3577" y="3288"/>
                    <a:pt x="3338" y="3037"/>
                  </a:cubicBezTo>
                  <a:lnTo>
                    <a:pt x="3338" y="3037"/>
                  </a:lnTo>
                  <a:cubicBezTo>
                    <a:pt x="3468" y="3071"/>
                    <a:pt x="3600" y="3087"/>
                    <a:pt x="3728" y="3087"/>
                  </a:cubicBezTo>
                  <a:cubicBezTo>
                    <a:pt x="4404" y="3087"/>
                    <a:pt x="4992" y="2648"/>
                    <a:pt x="4844" y="2121"/>
                  </a:cubicBezTo>
                  <a:cubicBezTo>
                    <a:pt x="4717" y="1675"/>
                    <a:pt x="4427" y="1542"/>
                    <a:pt x="4126" y="1542"/>
                  </a:cubicBezTo>
                  <a:cubicBezTo>
                    <a:pt x="3681" y="1542"/>
                    <a:pt x="3213" y="1833"/>
                    <a:pt x="3213" y="1833"/>
                  </a:cubicBezTo>
                  <a:cubicBezTo>
                    <a:pt x="3213" y="1833"/>
                    <a:pt x="3514" y="1331"/>
                    <a:pt x="3514" y="804"/>
                  </a:cubicBezTo>
                  <a:cubicBezTo>
                    <a:pt x="3514" y="427"/>
                    <a:pt x="3225" y="13"/>
                    <a:pt x="278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1" name="Google Shape;2801;p42"/>
            <p:cNvSpPr/>
            <p:nvPr/>
          </p:nvSpPr>
          <p:spPr>
            <a:xfrm>
              <a:off x="4101300" y="1511938"/>
              <a:ext cx="7025" cy="15525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101" y="0"/>
                  </a:moveTo>
                  <a:cubicBezTo>
                    <a:pt x="50" y="0"/>
                    <a:pt x="0" y="31"/>
                    <a:pt x="0" y="94"/>
                  </a:cubicBezTo>
                  <a:cubicBezTo>
                    <a:pt x="0" y="270"/>
                    <a:pt x="50" y="433"/>
                    <a:pt x="126" y="584"/>
                  </a:cubicBezTo>
                  <a:cubicBezTo>
                    <a:pt x="139" y="609"/>
                    <a:pt x="162" y="620"/>
                    <a:pt x="185" y="620"/>
                  </a:cubicBezTo>
                  <a:cubicBezTo>
                    <a:pt x="231" y="620"/>
                    <a:pt x="280" y="579"/>
                    <a:pt x="264" y="521"/>
                  </a:cubicBezTo>
                  <a:cubicBezTo>
                    <a:pt x="214" y="383"/>
                    <a:pt x="201" y="245"/>
                    <a:pt x="201" y="94"/>
                  </a:cubicBezTo>
                  <a:cubicBezTo>
                    <a:pt x="201" y="31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2" name="Google Shape;2802;p42"/>
            <p:cNvSpPr/>
            <p:nvPr/>
          </p:nvSpPr>
          <p:spPr>
            <a:xfrm>
              <a:off x="4092825" y="1508763"/>
              <a:ext cx="11000" cy="14550"/>
            </a:xfrm>
            <a:custGeom>
              <a:avLst/>
              <a:gdLst/>
              <a:ahLst/>
              <a:cxnLst/>
              <a:rect l="l" t="t" r="r" b="b"/>
              <a:pathLst>
                <a:path w="440" h="582" extrusionOk="0">
                  <a:moveTo>
                    <a:pt x="344" y="0"/>
                  </a:moveTo>
                  <a:cubicBezTo>
                    <a:pt x="250" y="0"/>
                    <a:pt x="168" y="95"/>
                    <a:pt x="113" y="171"/>
                  </a:cubicBezTo>
                  <a:cubicBezTo>
                    <a:pt x="38" y="271"/>
                    <a:pt x="0" y="384"/>
                    <a:pt x="0" y="522"/>
                  </a:cubicBezTo>
                  <a:cubicBezTo>
                    <a:pt x="0" y="558"/>
                    <a:pt x="37" y="581"/>
                    <a:pt x="70" y="581"/>
                  </a:cubicBezTo>
                  <a:cubicBezTo>
                    <a:pt x="96" y="581"/>
                    <a:pt x="120" y="568"/>
                    <a:pt x="126" y="535"/>
                  </a:cubicBezTo>
                  <a:cubicBezTo>
                    <a:pt x="138" y="435"/>
                    <a:pt x="189" y="334"/>
                    <a:pt x="251" y="259"/>
                  </a:cubicBezTo>
                  <a:cubicBezTo>
                    <a:pt x="314" y="196"/>
                    <a:pt x="402" y="158"/>
                    <a:pt x="427" y="71"/>
                  </a:cubicBezTo>
                  <a:cubicBezTo>
                    <a:pt x="440" y="46"/>
                    <a:pt x="415" y="8"/>
                    <a:pt x="389" y="8"/>
                  </a:cubicBezTo>
                  <a:cubicBezTo>
                    <a:pt x="374" y="3"/>
                    <a:pt x="359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3" name="Google Shape;2803;p42"/>
            <p:cNvSpPr/>
            <p:nvPr/>
          </p:nvSpPr>
          <p:spPr>
            <a:xfrm>
              <a:off x="4072975" y="1512663"/>
              <a:ext cx="16400" cy="12525"/>
            </a:xfrm>
            <a:custGeom>
              <a:avLst/>
              <a:gdLst/>
              <a:ahLst/>
              <a:cxnLst/>
              <a:rect l="l" t="t" r="r" b="b"/>
              <a:pathLst>
                <a:path w="656" h="501" extrusionOk="0">
                  <a:moveTo>
                    <a:pt x="605" y="0"/>
                  </a:moveTo>
                  <a:cubicBezTo>
                    <a:pt x="602" y="0"/>
                    <a:pt x="598" y="1"/>
                    <a:pt x="594" y="2"/>
                  </a:cubicBezTo>
                  <a:cubicBezTo>
                    <a:pt x="481" y="15"/>
                    <a:pt x="418" y="90"/>
                    <a:pt x="343" y="153"/>
                  </a:cubicBezTo>
                  <a:cubicBezTo>
                    <a:pt x="242" y="228"/>
                    <a:pt x="142" y="304"/>
                    <a:pt x="54" y="379"/>
                  </a:cubicBezTo>
                  <a:cubicBezTo>
                    <a:pt x="1" y="421"/>
                    <a:pt x="47" y="500"/>
                    <a:pt x="100" y="500"/>
                  </a:cubicBezTo>
                  <a:cubicBezTo>
                    <a:pt x="110" y="500"/>
                    <a:pt x="120" y="498"/>
                    <a:pt x="129" y="492"/>
                  </a:cubicBezTo>
                  <a:cubicBezTo>
                    <a:pt x="242" y="429"/>
                    <a:pt x="343" y="354"/>
                    <a:pt x="443" y="291"/>
                  </a:cubicBezTo>
                  <a:cubicBezTo>
                    <a:pt x="518" y="228"/>
                    <a:pt x="619" y="178"/>
                    <a:pt x="644" y="78"/>
                  </a:cubicBezTo>
                  <a:cubicBezTo>
                    <a:pt x="655" y="44"/>
                    <a:pt x="636" y="0"/>
                    <a:pt x="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4" name="Google Shape;2804;p42"/>
            <p:cNvSpPr/>
            <p:nvPr/>
          </p:nvSpPr>
          <p:spPr>
            <a:xfrm>
              <a:off x="4079950" y="1504888"/>
              <a:ext cx="23575" cy="6900"/>
            </a:xfrm>
            <a:custGeom>
              <a:avLst/>
              <a:gdLst/>
              <a:ahLst/>
              <a:cxnLst/>
              <a:rect l="l" t="t" r="r" b="b"/>
              <a:pathLst>
                <a:path w="943" h="276" extrusionOk="0">
                  <a:moveTo>
                    <a:pt x="786" y="0"/>
                  </a:moveTo>
                  <a:cubicBezTo>
                    <a:pt x="718" y="0"/>
                    <a:pt x="650" y="21"/>
                    <a:pt x="578" y="37"/>
                  </a:cubicBezTo>
                  <a:cubicBezTo>
                    <a:pt x="428" y="75"/>
                    <a:pt x="264" y="100"/>
                    <a:pt x="114" y="113"/>
                  </a:cubicBezTo>
                  <a:cubicBezTo>
                    <a:pt x="13" y="125"/>
                    <a:pt x="1" y="276"/>
                    <a:pt x="114" y="276"/>
                  </a:cubicBezTo>
                  <a:cubicBezTo>
                    <a:pt x="264" y="276"/>
                    <a:pt x="428" y="276"/>
                    <a:pt x="578" y="251"/>
                  </a:cubicBezTo>
                  <a:cubicBezTo>
                    <a:pt x="704" y="226"/>
                    <a:pt x="854" y="226"/>
                    <a:pt x="930" y="100"/>
                  </a:cubicBezTo>
                  <a:cubicBezTo>
                    <a:pt x="942" y="75"/>
                    <a:pt x="930" y="37"/>
                    <a:pt x="904" y="25"/>
                  </a:cubicBezTo>
                  <a:cubicBezTo>
                    <a:pt x="864" y="7"/>
                    <a:pt x="825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5" name="Google Shape;2805;p42"/>
            <p:cNvSpPr/>
            <p:nvPr/>
          </p:nvSpPr>
          <p:spPr>
            <a:xfrm>
              <a:off x="4070550" y="1494213"/>
              <a:ext cx="12875" cy="4875"/>
            </a:xfrm>
            <a:custGeom>
              <a:avLst/>
              <a:gdLst/>
              <a:ahLst/>
              <a:cxnLst/>
              <a:rect l="l" t="t" r="r" b="b"/>
              <a:pathLst>
                <a:path w="515" h="195" extrusionOk="0">
                  <a:moveTo>
                    <a:pt x="113" y="0"/>
                  </a:moveTo>
                  <a:cubicBezTo>
                    <a:pt x="26" y="13"/>
                    <a:pt x="0" y="126"/>
                    <a:pt x="88" y="163"/>
                  </a:cubicBezTo>
                  <a:cubicBezTo>
                    <a:pt x="160" y="179"/>
                    <a:pt x="241" y="195"/>
                    <a:pt x="320" y="195"/>
                  </a:cubicBezTo>
                  <a:cubicBezTo>
                    <a:pt x="366" y="195"/>
                    <a:pt x="411" y="190"/>
                    <a:pt x="452" y="176"/>
                  </a:cubicBezTo>
                  <a:cubicBezTo>
                    <a:pt x="502" y="163"/>
                    <a:pt x="515" y="88"/>
                    <a:pt x="465" y="50"/>
                  </a:cubicBezTo>
                  <a:cubicBezTo>
                    <a:pt x="364" y="0"/>
                    <a:pt x="226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6" name="Google Shape;2806;p42"/>
            <p:cNvSpPr/>
            <p:nvPr/>
          </p:nvSpPr>
          <p:spPr>
            <a:xfrm>
              <a:off x="4086250" y="1494213"/>
              <a:ext cx="21975" cy="9125"/>
            </a:xfrm>
            <a:custGeom>
              <a:avLst/>
              <a:gdLst/>
              <a:ahLst/>
              <a:cxnLst/>
              <a:rect l="l" t="t" r="r" b="b"/>
              <a:pathLst>
                <a:path w="879" h="365" extrusionOk="0">
                  <a:moveTo>
                    <a:pt x="93" y="0"/>
                  </a:moveTo>
                  <a:cubicBezTo>
                    <a:pt x="45" y="0"/>
                    <a:pt x="0" y="39"/>
                    <a:pt x="25" y="88"/>
                  </a:cubicBezTo>
                  <a:cubicBezTo>
                    <a:pt x="75" y="226"/>
                    <a:pt x="176" y="276"/>
                    <a:pt x="314" y="314"/>
                  </a:cubicBezTo>
                  <a:cubicBezTo>
                    <a:pt x="395" y="341"/>
                    <a:pt x="498" y="364"/>
                    <a:pt x="598" y="364"/>
                  </a:cubicBezTo>
                  <a:cubicBezTo>
                    <a:pt x="683" y="364"/>
                    <a:pt x="765" y="347"/>
                    <a:pt x="828" y="301"/>
                  </a:cubicBezTo>
                  <a:cubicBezTo>
                    <a:pt x="878" y="264"/>
                    <a:pt x="878" y="176"/>
                    <a:pt x="816" y="163"/>
                  </a:cubicBezTo>
                  <a:cubicBezTo>
                    <a:pt x="778" y="153"/>
                    <a:pt x="734" y="150"/>
                    <a:pt x="687" y="150"/>
                  </a:cubicBezTo>
                  <a:cubicBezTo>
                    <a:pt x="617" y="150"/>
                    <a:pt x="540" y="157"/>
                    <a:pt x="466" y="157"/>
                  </a:cubicBezTo>
                  <a:cubicBezTo>
                    <a:pt x="342" y="157"/>
                    <a:pt x="226" y="138"/>
                    <a:pt x="163" y="38"/>
                  </a:cubicBezTo>
                  <a:cubicBezTo>
                    <a:pt x="146" y="11"/>
                    <a:pt x="11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7" name="Google Shape;2807;p42"/>
            <p:cNvSpPr/>
            <p:nvPr/>
          </p:nvSpPr>
          <p:spPr>
            <a:xfrm>
              <a:off x="4100975" y="1498538"/>
              <a:ext cx="9075" cy="18600"/>
            </a:xfrm>
            <a:custGeom>
              <a:avLst/>
              <a:gdLst/>
              <a:ahLst/>
              <a:cxnLst/>
              <a:rect l="l" t="t" r="r" b="b"/>
              <a:pathLst>
                <a:path w="363" h="744" extrusionOk="0">
                  <a:moveTo>
                    <a:pt x="284" y="0"/>
                  </a:moveTo>
                  <a:cubicBezTo>
                    <a:pt x="278" y="0"/>
                    <a:pt x="271" y="1"/>
                    <a:pt x="264" y="3"/>
                  </a:cubicBezTo>
                  <a:cubicBezTo>
                    <a:pt x="51" y="78"/>
                    <a:pt x="1" y="467"/>
                    <a:pt x="13" y="668"/>
                  </a:cubicBezTo>
                  <a:cubicBezTo>
                    <a:pt x="13" y="718"/>
                    <a:pt x="51" y="743"/>
                    <a:pt x="89" y="743"/>
                  </a:cubicBezTo>
                  <a:cubicBezTo>
                    <a:pt x="126" y="743"/>
                    <a:pt x="164" y="718"/>
                    <a:pt x="164" y="668"/>
                  </a:cubicBezTo>
                  <a:cubicBezTo>
                    <a:pt x="164" y="555"/>
                    <a:pt x="189" y="429"/>
                    <a:pt x="239" y="329"/>
                  </a:cubicBezTo>
                  <a:cubicBezTo>
                    <a:pt x="289" y="241"/>
                    <a:pt x="352" y="166"/>
                    <a:pt x="352" y="65"/>
                  </a:cubicBezTo>
                  <a:cubicBezTo>
                    <a:pt x="363" y="33"/>
                    <a:pt x="327" y="0"/>
                    <a:pt x="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8" name="Google Shape;2808;p42"/>
            <p:cNvSpPr/>
            <p:nvPr/>
          </p:nvSpPr>
          <p:spPr>
            <a:xfrm>
              <a:off x="4104425" y="1500538"/>
              <a:ext cx="10850" cy="22700"/>
            </a:xfrm>
            <a:custGeom>
              <a:avLst/>
              <a:gdLst/>
              <a:ahLst/>
              <a:cxnLst/>
              <a:rect l="l" t="t" r="r" b="b"/>
              <a:pathLst>
                <a:path w="434" h="908" extrusionOk="0">
                  <a:moveTo>
                    <a:pt x="223" y="0"/>
                  </a:moveTo>
                  <a:cubicBezTo>
                    <a:pt x="201" y="0"/>
                    <a:pt x="179" y="11"/>
                    <a:pt x="164" y="36"/>
                  </a:cubicBezTo>
                  <a:cubicBezTo>
                    <a:pt x="1" y="287"/>
                    <a:pt x="164" y="676"/>
                    <a:pt x="327" y="889"/>
                  </a:cubicBezTo>
                  <a:cubicBezTo>
                    <a:pt x="337" y="902"/>
                    <a:pt x="349" y="907"/>
                    <a:pt x="362" y="907"/>
                  </a:cubicBezTo>
                  <a:cubicBezTo>
                    <a:pt x="397" y="907"/>
                    <a:pt x="433" y="863"/>
                    <a:pt x="415" y="826"/>
                  </a:cubicBezTo>
                  <a:cubicBezTo>
                    <a:pt x="340" y="701"/>
                    <a:pt x="302" y="575"/>
                    <a:pt x="289" y="437"/>
                  </a:cubicBezTo>
                  <a:cubicBezTo>
                    <a:pt x="277" y="312"/>
                    <a:pt x="314" y="186"/>
                    <a:pt x="302" y="73"/>
                  </a:cubicBezTo>
                  <a:cubicBezTo>
                    <a:pt x="294" y="27"/>
                    <a:pt x="259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9" name="Google Shape;2809;p42"/>
            <p:cNvSpPr/>
            <p:nvPr/>
          </p:nvSpPr>
          <p:spPr>
            <a:xfrm>
              <a:off x="3891725" y="1480538"/>
              <a:ext cx="95700" cy="95375"/>
            </a:xfrm>
            <a:custGeom>
              <a:avLst/>
              <a:gdLst/>
              <a:ahLst/>
              <a:cxnLst/>
              <a:rect l="l" t="t" r="r" b="b"/>
              <a:pathLst>
                <a:path w="3828" h="3815" extrusionOk="0">
                  <a:moveTo>
                    <a:pt x="1631" y="1"/>
                  </a:moveTo>
                  <a:cubicBezTo>
                    <a:pt x="1380" y="1"/>
                    <a:pt x="1138" y="135"/>
                    <a:pt x="1105" y="384"/>
                  </a:cubicBezTo>
                  <a:cubicBezTo>
                    <a:pt x="1067" y="773"/>
                    <a:pt x="1193" y="1112"/>
                    <a:pt x="1456" y="1388"/>
                  </a:cubicBezTo>
                  <a:cubicBezTo>
                    <a:pt x="1189" y="1214"/>
                    <a:pt x="959" y="1133"/>
                    <a:pt x="757" y="1133"/>
                  </a:cubicBezTo>
                  <a:cubicBezTo>
                    <a:pt x="608" y="1133"/>
                    <a:pt x="474" y="1177"/>
                    <a:pt x="352" y="1262"/>
                  </a:cubicBezTo>
                  <a:cubicBezTo>
                    <a:pt x="63" y="1463"/>
                    <a:pt x="1" y="1927"/>
                    <a:pt x="239" y="2191"/>
                  </a:cubicBezTo>
                  <a:cubicBezTo>
                    <a:pt x="353" y="2317"/>
                    <a:pt x="533" y="2365"/>
                    <a:pt x="726" y="2365"/>
                  </a:cubicBezTo>
                  <a:cubicBezTo>
                    <a:pt x="938" y="2365"/>
                    <a:pt x="1166" y="2307"/>
                    <a:pt x="1343" y="2229"/>
                  </a:cubicBezTo>
                  <a:lnTo>
                    <a:pt x="1343" y="2229"/>
                  </a:lnTo>
                  <a:cubicBezTo>
                    <a:pt x="1143" y="2567"/>
                    <a:pt x="892" y="2919"/>
                    <a:pt x="954" y="3308"/>
                  </a:cubicBezTo>
                  <a:cubicBezTo>
                    <a:pt x="979" y="3483"/>
                    <a:pt x="1042" y="3659"/>
                    <a:pt x="1193" y="3760"/>
                  </a:cubicBezTo>
                  <a:cubicBezTo>
                    <a:pt x="1255" y="3797"/>
                    <a:pt x="1323" y="3814"/>
                    <a:pt x="1393" y="3814"/>
                  </a:cubicBezTo>
                  <a:cubicBezTo>
                    <a:pt x="1577" y="3814"/>
                    <a:pt x="1770" y="3694"/>
                    <a:pt x="1870" y="3521"/>
                  </a:cubicBezTo>
                  <a:cubicBezTo>
                    <a:pt x="2008" y="3295"/>
                    <a:pt x="2121" y="2843"/>
                    <a:pt x="2121" y="2580"/>
                  </a:cubicBezTo>
                  <a:cubicBezTo>
                    <a:pt x="2327" y="2928"/>
                    <a:pt x="2687" y="3136"/>
                    <a:pt x="2984" y="3136"/>
                  </a:cubicBezTo>
                  <a:cubicBezTo>
                    <a:pt x="3159" y="3136"/>
                    <a:pt x="3313" y="3064"/>
                    <a:pt x="3401" y="2906"/>
                  </a:cubicBezTo>
                  <a:cubicBezTo>
                    <a:pt x="3828" y="2166"/>
                    <a:pt x="2686" y="1877"/>
                    <a:pt x="2686" y="1877"/>
                  </a:cubicBezTo>
                  <a:cubicBezTo>
                    <a:pt x="2686" y="1877"/>
                    <a:pt x="3113" y="1777"/>
                    <a:pt x="3401" y="1501"/>
                  </a:cubicBezTo>
                  <a:cubicBezTo>
                    <a:pt x="3602" y="1300"/>
                    <a:pt x="3665" y="936"/>
                    <a:pt x="3439" y="698"/>
                  </a:cubicBezTo>
                  <a:cubicBezTo>
                    <a:pt x="3318" y="564"/>
                    <a:pt x="3198" y="512"/>
                    <a:pt x="3079" y="512"/>
                  </a:cubicBezTo>
                  <a:cubicBezTo>
                    <a:pt x="2975" y="512"/>
                    <a:pt x="2873" y="551"/>
                    <a:pt x="2774" y="610"/>
                  </a:cubicBezTo>
                  <a:cubicBezTo>
                    <a:pt x="2435" y="798"/>
                    <a:pt x="2234" y="1250"/>
                    <a:pt x="2234" y="1250"/>
                  </a:cubicBezTo>
                  <a:cubicBezTo>
                    <a:pt x="2234" y="1250"/>
                    <a:pt x="2297" y="309"/>
                    <a:pt x="1996" y="108"/>
                  </a:cubicBezTo>
                  <a:cubicBezTo>
                    <a:pt x="1890" y="36"/>
                    <a:pt x="1759" y="1"/>
                    <a:pt x="1631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0" name="Google Shape;2810;p42"/>
            <p:cNvSpPr/>
            <p:nvPr/>
          </p:nvSpPr>
          <p:spPr>
            <a:xfrm>
              <a:off x="3932400" y="1533538"/>
              <a:ext cx="10525" cy="11500"/>
            </a:xfrm>
            <a:custGeom>
              <a:avLst/>
              <a:gdLst/>
              <a:ahLst/>
              <a:cxnLst/>
              <a:rect l="l" t="t" r="r" b="b"/>
              <a:pathLst>
                <a:path w="421" h="460" extrusionOk="0">
                  <a:moveTo>
                    <a:pt x="274" y="0"/>
                  </a:moveTo>
                  <a:cubicBezTo>
                    <a:pt x="250" y="0"/>
                    <a:pt x="226" y="10"/>
                    <a:pt x="206" y="33"/>
                  </a:cubicBezTo>
                  <a:cubicBezTo>
                    <a:pt x="118" y="134"/>
                    <a:pt x="55" y="247"/>
                    <a:pt x="17" y="360"/>
                  </a:cubicBezTo>
                  <a:cubicBezTo>
                    <a:pt x="1" y="418"/>
                    <a:pt x="50" y="459"/>
                    <a:pt x="96" y="459"/>
                  </a:cubicBezTo>
                  <a:cubicBezTo>
                    <a:pt x="120" y="459"/>
                    <a:pt x="143" y="448"/>
                    <a:pt x="156" y="422"/>
                  </a:cubicBezTo>
                  <a:cubicBezTo>
                    <a:pt x="206" y="322"/>
                    <a:pt x="268" y="247"/>
                    <a:pt x="344" y="171"/>
                  </a:cubicBezTo>
                  <a:cubicBezTo>
                    <a:pt x="421" y="104"/>
                    <a:pt x="35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1" name="Google Shape;2811;p42"/>
            <p:cNvSpPr/>
            <p:nvPr/>
          </p:nvSpPr>
          <p:spPr>
            <a:xfrm>
              <a:off x="3928325" y="1530138"/>
              <a:ext cx="13925" cy="6350"/>
            </a:xfrm>
            <a:custGeom>
              <a:avLst/>
              <a:gdLst/>
              <a:ahLst/>
              <a:cxnLst/>
              <a:rect l="l" t="t" r="r" b="b"/>
              <a:pathLst>
                <a:path w="557" h="254" extrusionOk="0">
                  <a:moveTo>
                    <a:pt x="393" y="0"/>
                  </a:moveTo>
                  <a:cubicBezTo>
                    <a:pt x="367" y="0"/>
                    <a:pt x="341" y="3"/>
                    <a:pt x="319" y="6"/>
                  </a:cubicBezTo>
                  <a:cubicBezTo>
                    <a:pt x="218" y="19"/>
                    <a:pt x="130" y="69"/>
                    <a:pt x="42" y="144"/>
                  </a:cubicBezTo>
                  <a:cubicBezTo>
                    <a:pt x="1" y="186"/>
                    <a:pt x="46" y="254"/>
                    <a:pt x="91" y="254"/>
                  </a:cubicBezTo>
                  <a:cubicBezTo>
                    <a:pt x="100" y="254"/>
                    <a:pt x="109" y="251"/>
                    <a:pt x="118" y="245"/>
                  </a:cubicBezTo>
                  <a:cubicBezTo>
                    <a:pt x="193" y="194"/>
                    <a:pt x="281" y="169"/>
                    <a:pt x="369" y="169"/>
                  </a:cubicBezTo>
                  <a:cubicBezTo>
                    <a:pt x="397" y="175"/>
                    <a:pt x="422" y="181"/>
                    <a:pt x="448" y="181"/>
                  </a:cubicBezTo>
                  <a:cubicBezTo>
                    <a:pt x="479" y="181"/>
                    <a:pt x="510" y="172"/>
                    <a:pt x="544" y="144"/>
                  </a:cubicBezTo>
                  <a:cubicBezTo>
                    <a:pt x="557" y="132"/>
                    <a:pt x="557" y="119"/>
                    <a:pt x="557" y="94"/>
                  </a:cubicBezTo>
                  <a:cubicBezTo>
                    <a:pt x="538" y="20"/>
                    <a:pt x="46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2" name="Google Shape;2812;p42"/>
            <p:cNvSpPr/>
            <p:nvPr/>
          </p:nvSpPr>
          <p:spPr>
            <a:xfrm>
              <a:off x="3917450" y="1523688"/>
              <a:ext cx="15400" cy="5475"/>
            </a:xfrm>
            <a:custGeom>
              <a:avLst/>
              <a:gdLst/>
              <a:ahLst/>
              <a:cxnLst/>
              <a:rect l="l" t="t" r="r" b="b"/>
              <a:pathLst>
                <a:path w="616" h="219" extrusionOk="0">
                  <a:moveTo>
                    <a:pt x="88" y="1"/>
                  </a:moveTo>
                  <a:cubicBezTo>
                    <a:pt x="13" y="1"/>
                    <a:pt x="1" y="114"/>
                    <a:pt x="76" y="139"/>
                  </a:cubicBezTo>
                  <a:cubicBezTo>
                    <a:pt x="164" y="164"/>
                    <a:pt x="264" y="189"/>
                    <a:pt x="352" y="201"/>
                  </a:cubicBezTo>
                  <a:cubicBezTo>
                    <a:pt x="400" y="208"/>
                    <a:pt x="444" y="219"/>
                    <a:pt x="485" y="219"/>
                  </a:cubicBezTo>
                  <a:cubicBezTo>
                    <a:pt x="518" y="219"/>
                    <a:pt x="549" y="212"/>
                    <a:pt x="578" y="189"/>
                  </a:cubicBezTo>
                  <a:cubicBezTo>
                    <a:pt x="615" y="176"/>
                    <a:pt x="615" y="126"/>
                    <a:pt x="590" y="101"/>
                  </a:cubicBezTo>
                  <a:cubicBezTo>
                    <a:pt x="528" y="38"/>
                    <a:pt x="452" y="51"/>
                    <a:pt x="377" y="38"/>
                  </a:cubicBezTo>
                  <a:cubicBezTo>
                    <a:pt x="289" y="26"/>
                    <a:pt x="189" y="13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3" name="Google Shape;2813;p42"/>
            <p:cNvSpPr/>
            <p:nvPr/>
          </p:nvSpPr>
          <p:spPr>
            <a:xfrm>
              <a:off x="3927900" y="1520363"/>
              <a:ext cx="16250" cy="12575"/>
            </a:xfrm>
            <a:custGeom>
              <a:avLst/>
              <a:gdLst/>
              <a:ahLst/>
              <a:cxnLst/>
              <a:rect l="l" t="t" r="r" b="b"/>
              <a:pathLst>
                <a:path w="650" h="503" extrusionOk="0">
                  <a:moveTo>
                    <a:pt x="120" y="1"/>
                  </a:moveTo>
                  <a:cubicBezTo>
                    <a:pt x="56" y="1"/>
                    <a:pt x="1" y="75"/>
                    <a:pt x="59" y="134"/>
                  </a:cubicBezTo>
                  <a:cubicBezTo>
                    <a:pt x="185" y="272"/>
                    <a:pt x="348" y="447"/>
                    <a:pt x="524" y="498"/>
                  </a:cubicBezTo>
                  <a:cubicBezTo>
                    <a:pt x="534" y="501"/>
                    <a:pt x="544" y="502"/>
                    <a:pt x="554" y="502"/>
                  </a:cubicBezTo>
                  <a:cubicBezTo>
                    <a:pt x="580" y="502"/>
                    <a:pt x="602" y="491"/>
                    <a:pt x="612" y="472"/>
                  </a:cubicBezTo>
                  <a:cubicBezTo>
                    <a:pt x="624" y="460"/>
                    <a:pt x="637" y="447"/>
                    <a:pt x="637" y="435"/>
                  </a:cubicBezTo>
                  <a:cubicBezTo>
                    <a:pt x="649" y="397"/>
                    <a:pt x="637" y="360"/>
                    <a:pt x="612" y="334"/>
                  </a:cubicBezTo>
                  <a:cubicBezTo>
                    <a:pt x="561" y="272"/>
                    <a:pt x="474" y="234"/>
                    <a:pt x="411" y="184"/>
                  </a:cubicBezTo>
                  <a:cubicBezTo>
                    <a:pt x="323" y="134"/>
                    <a:pt x="248" y="83"/>
                    <a:pt x="172" y="21"/>
                  </a:cubicBezTo>
                  <a:cubicBezTo>
                    <a:pt x="156" y="7"/>
                    <a:pt x="137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4" name="Google Shape;2814;p42"/>
            <p:cNvSpPr/>
            <p:nvPr/>
          </p:nvSpPr>
          <p:spPr>
            <a:xfrm>
              <a:off x="3930825" y="1508263"/>
              <a:ext cx="7925" cy="8125"/>
            </a:xfrm>
            <a:custGeom>
              <a:avLst/>
              <a:gdLst/>
              <a:ahLst/>
              <a:cxnLst/>
              <a:rect l="l" t="t" r="r" b="b"/>
              <a:pathLst>
                <a:path w="317" h="325" extrusionOk="0">
                  <a:moveTo>
                    <a:pt x="86" y="0"/>
                  </a:moveTo>
                  <a:cubicBezTo>
                    <a:pt x="34" y="0"/>
                    <a:pt x="0" y="66"/>
                    <a:pt x="30" y="116"/>
                  </a:cubicBezTo>
                  <a:cubicBezTo>
                    <a:pt x="55" y="191"/>
                    <a:pt x="131" y="291"/>
                    <a:pt x="206" y="316"/>
                  </a:cubicBezTo>
                  <a:cubicBezTo>
                    <a:pt x="217" y="322"/>
                    <a:pt x="228" y="324"/>
                    <a:pt x="239" y="324"/>
                  </a:cubicBezTo>
                  <a:cubicBezTo>
                    <a:pt x="280" y="324"/>
                    <a:pt x="316" y="291"/>
                    <a:pt x="306" y="241"/>
                  </a:cubicBezTo>
                  <a:cubicBezTo>
                    <a:pt x="294" y="153"/>
                    <a:pt x="206" y="66"/>
                    <a:pt x="131" y="15"/>
                  </a:cubicBezTo>
                  <a:cubicBezTo>
                    <a:pt x="115" y="5"/>
                    <a:pt x="100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5" name="Google Shape;2815;p42"/>
            <p:cNvSpPr/>
            <p:nvPr/>
          </p:nvSpPr>
          <p:spPr>
            <a:xfrm>
              <a:off x="3938150" y="1516263"/>
              <a:ext cx="12275" cy="15325"/>
            </a:xfrm>
            <a:custGeom>
              <a:avLst/>
              <a:gdLst/>
              <a:ahLst/>
              <a:cxnLst/>
              <a:rect l="l" t="t" r="r" b="b"/>
              <a:pathLst>
                <a:path w="491" h="613" extrusionOk="0">
                  <a:moveTo>
                    <a:pt x="116" y="0"/>
                  </a:moveTo>
                  <a:cubicBezTo>
                    <a:pt x="95" y="0"/>
                    <a:pt x="76" y="10"/>
                    <a:pt x="64" y="34"/>
                  </a:cubicBezTo>
                  <a:cubicBezTo>
                    <a:pt x="1" y="160"/>
                    <a:pt x="51" y="273"/>
                    <a:pt x="114" y="385"/>
                  </a:cubicBezTo>
                  <a:cubicBezTo>
                    <a:pt x="174" y="470"/>
                    <a:pt x="269" y="612"/>
                    <a:pt x="388" y="612"/>
                  </a:cubicBezTo>
                  <a:cubicBezTo>
                    <a:pt x="392" y="612"/>
                    <a:pt x="397" y="612"/>
                    <a:pt x="402" y="611"/>
                  </a:cubicBezTo>
                  <a:cubicBezTo>
                    <a:pt x="453" y="599"/>
                    <a:pt x="490" y="574"/>
                    <a:pt x="478" y="511"/>
                  </a:cubicBezTo>
                  <a:cubicBezTo>
                    <a:pt x="453" y="436"/>
                    <a:pt x="377" y="398"/>
                    <a:pt x="327" y="348"/>
                  </a:cubicBezTo>
                  <a:cubicBezTo>
                    <a:pt x="277" y="285"/>
                    <a:pt x="177" y="185"/>
                    <a:pt x="202" y="97"/>
                  </a:cubicBezTo>
                  <a:cubicBezTo>
                    <a:pt x="210" y="46"/>
                    <a:pt x="160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6" name="Google Shape;2816;p42"/>
            <p:cNvSpPr/>
            <p:nvPr/>
          </p:nvSpPr>
          <p:spPr>
            <a:xfrm>
              <a:off x="3936000" y="1528688"/>
              <a:ext cx="15050" cy="9325"/>
            </a:xfrm>
            <a:custGeom>
              <a:avLst/>
              <a:gdLst/>
              <a:ahLst/>
              <a:cxnLst/>
              <a:rect l="l" t="t" r="r" b="b"/>
              <a:pathLst>
                <a:path w="602" h="373" extrusionOk="0">
                  <a:moveTo>
                    <a:pt x="466" y="1"/>
                  </a:moveTo>
                  <a:cubicBezTo>
                    <a:pt x="319" y="1"/>
                    <a:pt x="138" y="151"/>
                    <a:pt x="49" y="240"/>
                  </a:cubicBezTo>
                  <a:cubicBezTo>
                    <a:pt x="0" y="299"/>
                    <a:pt x="51" y="373"/>
                    <a:pt x="111" y="373"/>
                  </a:cubicBezTo>
                  <a:cubicBezTo>
                    <a:pt x="128" y="373"/>
                    <a:pt x="146" y="367"/>
                    <a:pt x="162" y="353"/>
                  </a:cubicBezTo>
                  <a:cubicBezTo>
                    <a:pt x="225" y="290"/>
                    <a:pt x="313" y="240"/>
                    <a:pt x="401" y="215"/>
                  </a:cubicBezTo>
                  <a:cubicBezTo>
                    <a:pt x="476" y="190"/>
                    <a:pt x="539" y="190"/>
                    <a:pt x="589" y="127"/>
                  </a:cubicBezTo>
                  <a:cubicBezTo>
                    <a:pt x="601" y="102"/>
                    <a:pt x="601" y="64"/>
                    <a:pt x="576" y="39"/>
                  </a:cubicBezTo>
                  <a:cubicBezTo>
                    <a:pt x="544" y="12"/>
                    <a:pt x="506" y="1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7" name="Google Shape;2817;p42"/>
            <p:cNvSpPr/>
            <p:nvPr/>
          </p:nvSpPr>
          <p:spPr>
            <a:xfrm>
              <a:off x="3939100" y="1531213"/>
              <a:ext cx="12250" cy="15175"/>
            </a:xfrm>
            <a:custGeom>
              <a:avLst/>
              <a:gdLst/>
              <a:ahLst/>
              <a:cxnLst/>
              <a:rect l="l" t="t" r="r" b="b"/>
              <a:pathLst>
                <a:path w="490" h="607" extrusionOk="0">
                  <a:moveTo>
                    <a:pt x="402" y="1"/>
                  </a:moveTo>
                  <a:cubicBezTo>
                    <a:pt x="289" y="1"/>
                    <a:pt x="189" y="114"/>
                    <a:pt x="126" y="214"/>
                  </a:cubicBezTo>
                  <a:cubicBezTo>
                    <a:pt x="51" y="315"/>
                    <a:pt x="13" y="427"/>
                    <a:pt x="0" y="553"/>
                  </a:cubicBezTo>
                  <a:cubicBezTo>
                    <a:pt x="0" y="587"/>
                    <a:pt x="31" y="607"/>
                    <a:pt x="60" y="607"/>
                  </a:cubicBezTo>
                  <a:cubicBezTo>
                    <a:pt x="84" y="607"/>
                    <a:pt x="108" y="594"/>
                    <a:pt x="113" y="566"/>
                  </a:cubicBezTo>
                  <a:cubicBezTo>
                    <a:pt x="139" y="465"/>
                    <a:pt x="189" y="377"/>
                    <a:pt x="264" y="302"/>
                  </a:cubicBezTo>
                  <a:cubicBezTo>
                    <a:pt x="327" y="227"/>
                    <a:pt x="427" y="189"/>
                    <a:pt x="465" y="114"/>
                  </a:cubicBezTo>
                  <a:cubicBezTo>
                    <a:pt x="490" y="64"/>
                    <a:pt x="465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8" name="Google Shape;2818;p42"/>
            <p:cNvSpPr/>
            <p:nvPr/>
          </p:nvSpPr>
          <p:spPr>
            <a:xfrm>
              <a:off x="3829300" y="1562588"/>
              <a:ext cx="81275" cy="77800"/>
            </a:xfrm>
            <a:custGeom>
              <a:avLst/>
              <a:gdLst/>
              <a:ahLst/>
              <a:cxnLst/>
              <a:rect l="l" t="t" r="r" b="b"/>
              <a:pathLst>
                <a:path w="3251" h="3112" extrusionOk="0">
                  <a:moveTo>
                    <a:pt x="1637" y="1"/>
                  </a:moveTo>
                  <a:cubicBezTo>
                    <a:pt x="1484" y="1"/>
                    <a:pt x="1342" y="67"/>
                    <a:pt x="1280" y="214"/>
                  </a:cubicBezTo>
                  <a:cubicBezTo>
                    <a:pt x="1155" y="515"/>
                    <a:pt x="1180" y="829"/>
                    <a:pt x="1331" y="1118"/>
                  </a:cubicBezTo>
                  <a:cubicBezTo>
                    <a:pt x="1090" y="848"/>
                    <a:pt x="864" y="719"/>
                    <a:pt x="647" y="719"/>
                  </a:cubicBezTo>
                  <a:cubicBezTo>
                    <a:pt x="581" y="719"/>
                    <a:pt x="516" y="730"/>
                    <a:pt x="452" y="754"/>
                  </a:cubicBezTo>
                  <a:cubicBezTo>
                    <a:pt x="163" y="841"/>
                    <a:pt x="0" y="1205"/>
                    <a:pt x="126" y="1481"/>
                  </a:cubicBezTo>
                  <a:cubicBezTo>
                    <a:pt x="230" y="1710"/>
                    <a:pt x="558" y="1793"/>
                    <a:pt x="846" y="1793"/>
                  </a:cubicBezTo>
                  <a:cubicBezTo>
                    <a:pt x="905" y="1793"/>
                    <a:pt x="963" y="1789"/>
                    <a:pt x="1017" y="1783"/>
                  </a:cubicBezTo>
                  <a:lnTo>
                    <a:pt x="1017" y="1783"/>
                  </a:lnTo>
                  <a:cubicBezTo>
                    <a:pt x="778" y="2021"/>
                    <a:pt x="477" y="2234"/>
                    <a:pt x="440" y="2573"/>
                  </a:cubicBezTo>
                  <a:cubicBezTo>
                    <a:pt x="414" y="2724"/>
                    <a:pt x="427" y="2887"/>
                    <a:pt x="527" y="3000"/>
                  </a:cubicBezTo>
                  <a:cubicBezTo>
                    <a:pt x="594" y="3078"/>
                    <a:pt x="688" y="3111"/>
                    <a:pt x="786" y="3111"/>
                  </a:cubicBezTo>
                  <a:cubicBezTo>
                    <a:pt x="909" y="3111"/>
                    <a:pt x="1039" y="3059"/>
                    <a:pt x="1130" y="2975"/>
                  </a:cubicBezTo>
                  <a:cubicBezTo>
                    <a:pt x="1305" y="2824"/>
                    <a:pt x="1506" y="2473"/>
                    <a:pt x="1582" y="2259"/>
                  </a:cubicBezTo>
                  <a:cubicBezTo>
                    <a:pt x="1675" y="2663"/>
                    <a:pt x="1994" y="2955"/>
                    <a:pt x="2275" y="2955"/>
                  </a:cubicBezTo>
                  <a:cubicBezTo>
                    <a:pt x="2369" y="2955"/>
                    <a:pt x="2459" y="2922"/>
                    <a:pt x="2535" y="2849"/>
                  </a:cubicBezTo>
                  <a:cubicBezTo>
                    <a:pt x="3075" y="2347"/>
                    <a:pt x="2209" y="1833"/>
                    <a:pt x="2209" y="1833"/>
                  </a:cubicBezTo>
                  <a:lnTo>
                    <a:pt x="2209" y="1833"/>
                  </a:lnTo>
                  <a:cubicBezTo>
                    <a:pt x="2209" y="1833"/>
                    <a:pt x="2230" y="1834"/>
                    <a:pt x="2266" y="1834"/>
                  </a:cubicBezTo>
                  <a:cubicBezTo>
                    <a:pt x="2382" y="1834"/>
                    <a:pt x="2656" y="1820"/>
                    <a:pt x="2887" y="1695"/>
                  </a:cubicBezTo>
                  <a:cubicBezTo>
                    <a:pt x="3100" y="1582"/>
                    <a:pt x="3251" y="1293"/>
                    <a:pt x="3125" y="1042"/>
                  </a:cubicBezTo>
                  <a:cubicBezTo>
                    <a:pt x="3019" y="849"/>
                    <a:pt x="2883" y="790"/>
                    <a:pt x="2729" y="790"/>
                  </a:cubicBezTo>
                  <a:cubicBezTo>
                    <a:pt x="2683" y="790"/>
                    <a:pt x="2635" y="795"/>
                    <a:pt x="2585" y="804"/>
                  </a:cubicBezTo>
                  <a:cubicBezTo>
                    <a:pt x="2259" y="879"/>
                    <a:pt x="1996" y="1193"/>
                    <a:pt x="1996" y="1193"/>
                  </a:cubicBezTo>
                  <a:cubicBezTo>
                    <a:pt x="1996" y="1193"/>
                    <a:pt x="2272" y="452"/>
                    <a:pt x="2071" y="201"/>
                  </a:cubicBezTo>
                  <a:cubicBezTo>
                    <a:pt x="1968" y="73"/>
                    <a:pt x="1797" y="1"/>
                    <a:pt x="163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9" name="Google Shape;2819;p42"/>
            <p:cNvSpPr/>
            <p:nvPr/>
          </p:nvSpPr>
          <p:spPr>
            <a:xfrm>
              <a:off x="3858150" y="1607963"/>
              <a:ext cx="11800" cy="9150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330" y="0"/>
                  </a:moveTo>
                  <a:cubicBezTo>
                    <a:pt x="313" y="0"/>
                    <a:pt x="295" y="6"/>
                    <a:pt x="277" y="18"/>
                  </a:cubicBezTo>
                  <a:cubicBezTo>
                    <a:pt x="177" y="81"/>
                    <a:pt x="101" y="156"/>
                    <a:pt x="39" y="244"/>
                  </a:cubicBezTo>
                  <a:cubicBezTo>
                    <a:pt x="0" y="301"/>
                    <a:pt x="57" y="366"/>
                    <a:pt x="113" y="366"/>
                  </a:cubicBezTo>
                  <a:cubicBezTo>
                    <a:pt x="131" y="366"/>
                    <a:pt x="149" y="359"/>
                    <a:pt x="164" y="344"/>
                  </a:cubicBezTo>
                  <a:cubicBezTo>
                    <a:pt x="227" y="281"/>
                    <a:pt x="302" y="231"/>
                    <a:pt x="377" y="194"/>
                  </a:cubicBezTo>
                  <a:cubicBezTo>
                    <a:pt x="472" y="141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0" name="Google Shape;2820;p42"/>
            <p:cNvSpPr/>
            <p:nvPr/>
          </p:nvSpPr>
          <p:spPr>
            <a:xfrm>
              <a:off x="3857400" y="1604513"/>
              <a:ext cx="12700" cy="5275"/>
            </a:xfrm>
            <a:custGeom>
              <a:avLst/>
              <a:gdLst/>
              <a:ahLst/>
              <a:cxnLst/>
              <a:rect l="l" t="t" r="r" b="b"/>
              <a:pathLst>
                <a:path w="508" h="211" extrusionOk="0">
                  <a:moveTo>
                    <a:pt x="269" y="0"/>
                  </a:moveTo>
                  <a:cubicBezTo>
                    <a:pt x="196" y="0"/>
                    <a:pt x="121" y="23"/>
                    <a:pt x="56" y="55"/>
                  </a:cubicBezTo>
                  <a:cubicBezTo>
                    <a:pt x="0" y="89"/>
                    <a:pt x="24" y="172"/>
                    <a:pt x="83" y="172"/>
                  </a:cubicBezTo>
                  <a:cubicBezTo>
                    <a:pt x="90" y="172"/>
                    <a:pt x="98" y="171"/>
                    <a:pt x="106" y="168"/>
                  </a:cubicBezTo>
                  <a:cubicBezTo>
                    <a:pt x="129" y="163"/>
                    <a:pt x="151" y="160"/>
                    <a:pt x="173" y="160"/>
                  </a:cubicBezTo>
                  <a:cubicBezTo>
                    <a:pt x="243" y="160"/>
                    <a:pt x="305" y="187"/>
                    <a:pt x="382" y="206"/>
                  </a:cubicBezTo>
                  <a:cubicBezTo>
                    <a:pt x="394" y="209"/>
                    <a:pt x="406" y="211"/>
                    <a:pt x="417" y="211"/>
                  </a:cubicBezTo>
                  <a:cubicBezTo>
                    <a:pt x="454" y="211"/>
                    <a:pt x="486" y="194"/>
                    <a:pt x="495" y="156"/>
                  </a:cubicBezTo>
                  <a:cubicBezTo>
                    <a:pt x="508" y="118"/>
                    <a:pt x="483" y="81"/>
                    <a:pt x="458" y="68"/>
                  </a:cubicBezTo>
                  <a:cubicBezTo>
                    <a:pt x="403" y="20"/>
                    <a:pt x="337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1" name="Google Shape;2821;p42"/>
            <p:cNvSpPr/>
            <p:nvPr/>
          </p:nvSpPr>
          <p:spPr>
            <a:xfrm>
              <a:off x="3850775" y="1595138"/>
              <a:ext cx="12750" cy="7800"/>
            </a:xfrm>
            <a:custGeom>
              <a:avLst/>
              <a:gdLst/>
              <a:ahLst/>
              <a:cxnLst/>
              <a:rect l="l" t="t" r="r" b="b"/>
              <a:pathLst>
                <a:path w="510" h="312" extrusionOk="0">
                  <a:moveTo>
                    <a:pt x="87" y="0"/>
                  </a:moveTo>
                  <a:cubicBezTo>
                    <a:pt x="26" y="0"/>
                    <a:pt x="1" y="95"/>
                    <a:pt x="57" y="129"/>
                  </a:cubicBezTo>
                  <a:cubicBezTo>
                    <a:pt x="146" y="196"/>
                    <a:pt x="294" y="311"/>
                    <a:pt x="413" y="311"/>
                  </a:cubicBezTo>
                  <a:cubicBezTo>
                    <a:pt x="429" y="311"/>
                    <a:pt x="444" y="309"/>
                    <a:pt x="459" y="305"/>
                  </a:cubicBezTo>
                  <a:cubicBezTo>
                    <a:pt x="497" y="292"/>
                    <a:pt x="509" y="242"/>
                    <a:pt x="497" y="217"/>
                  </a:cubicBezTo>
                  <a:cubicBezTo>
                    <a:pt x="459" y="142"/>
                    <a:pt x="396" y="129"/>
                    <a:pt x="334" y="104"/>
                  </a:cubicBezTo>
                  <a:cubicBezTo>
                    <a:pt x="258" y="67"/>
                    <a:pt x="183" y="41"/>
                    <a:pt x="108" y="4"/>
                  </a:cubicBezTo>
                  <a:cubicBezTo>
                    <a:pt x="100" y="1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2" name="Google Shape;2822;p42"/>
            <p:cNvSpPr/>
            <p:nvPr/>
          </p:nvSpPr>
          <p:spPr>
            <a:xfrm>
              <a:off x="3860350" y="1595188"/>
              <a:ext cx="12075" cy="13700"/>
            </a:xfrm>
            <a:custGeom>
              <a:avLst/>
              <a:gdLst/>
              <a:ahLst/>
              <a:cxnLst/>
              <a:rect l="l" t="t" r="r" b="b"/>
              <a:pathLst>
                <a:path w="483" h="548" extrusionOk="0">
                  <a:moveTo>
                    <a:pt x="101" y="0"/>
                  </a:moveTo>
                  <a:cubicBezTo>
                    <a:pt x="51" y="0"/>
                    <a:pt x="0" y="55"/>
                    <a:pt x="26" y="115"/>
                  </a:cubicBezTo>
                  <a:cubicBezTo>
                    <a:pt x="101" y="265"/>
                    <a:pt x="189" y="441"/>
                    <a:pt x="327" y="529"/>
                  </a:cubicBezTo>
                  <a:cubicBezTo>
                    <a:pt x="342" y="542"/>
                    <a:pt x="358" y="547"/>
                    <a:pt x="373" y="547"/>
                  </a:cubicBezTo>
                  <a:cubicBezTo>
                    <a:pt x="433" y="547"/>
                    <a:pt x="482" y="463"/>
                    <a:pt x="452" y="403"/>
                  </a:cubicBezTo>
                  <a:cubicBezTo>
                    <a:pt x="377" y="265"/>
                    <a:pt x="252" y="165"/>
                    <a:pt x="164" y="39"/>
                  </a:cubicBezTo>
                  <a:cubicBezTo>
                    <a:pt x="148" y="12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3" name="Google Shape;2823;p42"/>
            <p:cNvSpPr/>
            <p:nvPr/>
          </p:nvSpPr>
          <p:spPr>
            <a:xfrm>
              <a:off x="3865500" y="1585913"/>
              <a:ext cx="5850" cy="8200"/>
            </a:xfrm>
            <a:custGeom>
              <a:avLst/>
              <a:gdLst/>
              <a:ahLst/>
              <a:cxnLst/>
              <a:rect l="l" t="t" r="r" b="b"/>
              <a:pathLst>
                <a:path w="234" h="328" extrusionOk="0">
                  <a:moveTo>
                    <a:pt x="72" y="0"/>
                  </a:moveTo>
                  <a:cubicBezTo>
                    <a:pt x="34" y="0"/>
                    <a:pt x="1" y="22"/>
                    <a:pt x="8" y="72"/>
                  </a:cubicBezTo>
                  <a:cubicBezTo>
                    <a:pt x="21" y="159"/>
                    <a:pt x="46" y="260"/>
                    <a:pt x="108" y="310"/>
                  </a:cubicBezTo>
                  <a:cubicBezTo>
                    <a:pt x="125" y="322"/>
                    <a:pt x="142" y="328"/>
                    <a:pt x="158" y="328"/>
                  </a:cubicBezTo>
                  <a:cubicBezTo>
                    <a:pt x="194" y="328"/>
                    <a:pt x="225" y="302"/>
                    <a:pt x="234" y="260"/>
                  </a:cubicBezTo>
                  <a:cubicBezTo>
                    <a:pt x="234" y="185"/>
                    <a:pt x="196" y="97"/>
                    <a:pt x="146" y="34"/>
                  </a:cubicBezTo>
                  <a:cubicBezTo>
                    <a:pt x="130" y="12"/>
                    <a:pt x="100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4" name="Google Shape;2824;p42"/>
            <p:cNvSpPr/>
            <p:nvPr/>
          </p:nvSpPr>
          <p:spPr>
            <a:xfrm>
              <a:off x="3868825" y="1594363"/>
              <a:ext cx="8500" cy="15000"/>
            </a:xfrm>
            <a:custGeom>
              <a:avLst/>
              <a:gdLst/>
              <a:ahLst/>
              <a:cxnLst/>
              <a:rect l="l" t="t" r="r" b="b"/>
              <a:pathLst>
                <a:path w="340" h="600" extrusionOk="0">
                  <a:moveTo>
                    <a:pt x="136" y="1"/>
                  </a:moveTo>
                  <a:cubicBezTo>
                    <a:pt x="120" y="1"/>
                    <a:pt x="104" y="7"/>
                    <a:pt x="88" y="22"/>
                  </a:cubicBezTo>
                  <a:cubicBezTo>
                    <a:pt x="1" y="110"/>
                    <a:pt x="13" y="223"/>
                    <a:pt x="51" y="336"/>
                  </a:cubicBezTo>
                  <a:cubicBezTo>
                    <a:pt x="76" y="449"/>
                    <a:pt x="126" y="574"/>
                    <a:pt x="251" y="599"/>
                  </a:cubicBezTo>
                  <a:cubicBezTo>
                    <a:pt x="302" y="599"/>
                    <a:pt x="327" y="562"/>
                    <a:pt x="327" y="524"/>
                  </a:cubicBezTo>
                  <a:cubicBezTo>
                    <a:pt x="339" y="449"/>
                    <a:pt x="289" y="399"/>
                    <a:pt x="251" y="336"/>
                  </a:cubicBezTo>
                  <a:cubicBezTo>
                    <a:pt x="226" y="286"/>
                    <a:pt x="176" y="173"/>
                    <a:pt x="201" y="110"/>
                  </a:cubicBezTo>
                  <a:cubicBezTo>
                    <a:pt x="230" y="63"/>
                    <a:pt x="186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5" name="Google Shape;2825;p42"/>
            <p:cNvSpPr/>
            <p:nvPr/>
          </p:nvSpPr>
          <p:spPr>
            <a:xfrm>
              <a:off x="3862825" y="1605913"/>
              <a:ext cx="14800" cy="6450"/>
            </a:xfrm>
            <a:custGeom>
              <a:avLst/>
              <a:gdLst/>
              <a:ahLst/>
              <a:cxnLst/>
              <a:rect l="l" t="t" r="r" b="b"/>
              <a:pathLst>
                <a:path w="592" h="258" extrusionOk="0">
                  <a:moveTo>
                    <a:pt x="418" y="1"/>
                  </a:moveTo>
                  <a:cubicBezTo>
                    <a:pt x="300" y="1"/>
                    <a:pt x="158" y="64"/>
                    <a:pt x="77" y="112"/>
                  </a:cubicBezTo>
                  <a:cubicBezTo>
                    <a:pt x="1" y="156"/>
                    <a:pt x="48" y="257"/>
                    <a:pt x="120" y="257"/>
                  </a:cubicBezTo>
                  <a:cubicBezTo>
                    <a:pt x="131" y="257"/>
                    <a:pt x="142" y="255"/>
                    <a:pt x="153" y="250"/>
                  </a:cubicBezTo>
                  <a:cubicBezTo>
                    <a:pt x="228" y="213"/>
                    <a:pt x="316" y="200"/>
                    <a:pt x="404" y="200"/>
                  </a:cubicBezTo>
                  <a:cubicBezTo>
                    <a:pt x="425" y="200"/>
                    <a:pt x="443" y="202"/>
                    <a:pt x="460" y="202"/>
                  </a:cubicBezTo>
                  <a:cubicBezTo>
                    <a:pt x="494" y="202"/>
                    <a:pt x="525" y="196"/>
                    <a:pt x="567" y="163"/>
                  </a:cubicBezTo>
                  <a:cubicBezTo>
                    <a:pt x="592" y="137"/>
                    <a:pt x="592" y="100"/>
                    <a:pt x="579" y="75"/>
                  </a:cubicBezTo>
                  <a:cubicBezTo>
                    <a:pt x="543" y="21"/>
                    <a:pt x="484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6" name="Google Shape;2826;p42"/>
            <p:cNvSpPr/>
            <p:nvPr/>
          </p:nvSpPr>
          <p:spPr>
            <a:xfrm>
              <a:off x="3863400" y="1608463"/>
              <a:ext cx="14225" cy="10975"/>
            </a:xfrm>
            <a:custGeom>
              <a:avLst/>
              <a:gdLst/>
              <a:ahLst/>
              <a:cxnLst/>
              <a:rect l="l" t="t" r="r" b="b"/>
              <a:pathLst>
                <a:path w="569" h="439" extrusionOk="0">
                  <a:moveTo>
                    <a:pt x="431" y="1"/>
                  </a:moveTo>
                  <a:cubicBezTo>
                    <a:pt x="250" y="1"/>
                    <a:pt x="73" y="228"/>
                    <a:pt x="17" y="374"/>
                  </a:cubicBezTo>
                  <a:cubicBezTo>
                    <a:pt x="1" y="414"/>
                    <a:pt x="35" y="439"/>
                    <a:pt x="69" y="439"/>
                  </a:cubicBezTo>
                  <a:cubicBezTo>
                    <a:pt x="89" y="439"/>
                    <a:pt x="108" y="430"/>
                    <a:pt x="117" y="412"/>
                  </a:cubicBezTo>
                  <a:cubicBezTo>
                    <a:pt x="167" y="337"/>
                    <a:pt x="243" y="274"/>
                    <a:pt x="318" y="236"/>
                  </a:cubicBezTo>
                  <a:cubicBezTo>
                    <a:pt x="381" y="199"/>
                    <a:pt x="468" y="186"/>
                    <a:pt x="519" y="123"/>
                  </a:cubicBezTo>
                  <a:cubicBezTo>
                    <a:pt x="569" y="86"/>
                    <a:pt x="544" y="23"/>
                    <a:pt x="494" y="10"/>
                  </a:cubicBezTo>
                  <a:cubicBezTo>
                    <a:pt x="473" y="4"/>
                    <a:pt x="452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27" name="Google Shape;2827;p42"/>
          <p:cNvSpPr/>
          <p:nvPr/>
        </p:nvSpPr>
        <p:spPr>
          <a:xfrm>
            <a:off x="1106175" y="1783170"/>
            <a:ext cx="3412516" cy="2621195"/>
          </a:xfrm>
          <a:prstGeom prst="roundRect">
            <a:avLst>
              <a:gd name="adj" fmla="val 16667"/>
            </a:avLst>
          </a:pr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F2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8" name="Google Shape;2828;p42"/>
          <p:cNvSpPr/>
          <p:nvPr/>
        </p:nvSpPr>
        <p:spPr>
          <a:xfrm>
            <a:off x="4793024" y="1783146"/>
            <a:ext cx="3552189" cy="2616466"/>
          </a:xfrm>
          <a:prstGeom prst="roundRect">
            <a:avLst>
              <a:gd name="adj" fmla="val 16667"/>
            </a:avLst>
          </a:pr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AF2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9" name="Google Shape;2829;p42"/>
          <p:cNvSpPr txBox="1">
            <a:spLocks noGrp="1"/>
          </p:cNvSpPr>
          <p:nvPr>
            <p:ph type="title" idx="4"/>
          </p:nvPr>
        </p:nvSpPr>
        <p:spPr>
          <a:xfrm>
            <a:off x="2015850" y="540000"/>
            <a:ext cx="511230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0" name="Google Shape;2830;p42"/>
          <p:cNvSpPr txBox="1">
            <a:spLocks noGrp="1"/>
          </p:cNvSpPr>
          <p:nvPr>
            <p:ph type="title"/>
          </p:nvPr>
        </p:nvSpPr>
        <p:spPr>
          <a:xfrm>
            <a:off x="1588820" y="1882312"/>
            <a:ext cx="2350800" cy="4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</a:t>
            </a:r>
            <a:endParaRPr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1" name="Google Shape;2831;p42"/>
          <p:cNvSpPr txBox="1">
            <a:spLocks noGrp="1"/>
          </p:cNvSpPr>
          <p:nvPr>
            <p:ph type="subTitle" idx="1"/>
          </p:nvPr>
        </p:nvSpPr>
        <p:spPr>
          <a:xfrm>
            <a:off x="1286513" y="2371784"/>
            <a:ext cx="3034723" cy="16031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yêu sâu sắc với những câu chuyện cổ, từ đó thể hiện tình yêu với quê hương, đất nước và những giá trị tốt đẹp của dân tộc.</a:t>
            </a:r>
            <a:endParaRPr sz="20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2" name="Google Shape;2832;p42"/>
          <p:cNvSpPr txBox="1">
            <a:spLocks noGrp="1"/>
          </p:cNvSpPr>
          <p:nvPr>
            <p:ph type="title" idx="2"/>
          </p:nvPr>
        </p:nvSpPr>
        <p:spPr>
          <a:xfrm>
            <a:off x="5275670" y="1882312"/>
            <a:ext cx="2350800" cy="4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HỆ</a:t>
            </a:r>
            <a:endParaRPr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3" name="Google Shape;2833;p42"/>
          <p:cNvSpPr txBox="1">
            <a:spLocks noGrp="1"/>
          </p:cNvSpPr>
          <p:nvPr>
            <p:ph type="subTitle" idx="3"/>
          </p:nvPr>
        </p:nvSpPr>
        <p:spPr>
          <a:xfrm>
            <a:off x="4913266" y="2360105"/>
            <a:ext cx="3316334" cy="19941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vi-V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 mến và tự hào với những câu chuyện cổ.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vi-VN" sz="20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Bồi dưỡng tình yêu quê hương, đất nước, yêu những giá trị văn hóa tốt đẹp.</a:t>
            </a:r>
            <a:endParaRPr sz="20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34" name="Google Shape;2834;p42"/>
          <p:cNvGrpSpPr/>
          <p:nvPr/>
        </p:nvGrpSpPr>
        <p:grpSpPr>
          <a:xfrm>
            <a:off x="32608" y="2772687"/>
            <a:ext cx="1138171" cy="2370976"/>
            <a:chOff x="2930200" y="528775"/>
            <a:chExt cx="2267725" cy="4724000"/>
          </a:xfrm>
        </p:grpSpPr>
        <p:sp>
          <p:nvSpPr>
            <p:cNvPr id="2835" name="Google Shape;2835;p42"/>
            <p:cNvSpPr/>
            <p:nvPr/>
          </p:nvSpPr>
          <p:spPr>
            <a:xfrm>
              <a:off x="4079575" y="2550175"/>
              <a:ext cx="481525" cy="2702600"/>
            </a:xfrm>
            <a:custGeom>
              <a:avLst/>
              <a:gdLst/>
              <a:ahLst/>
              <a:cxnLst/>
              <a:rect l="l" t="t" r="r" b="b"/>
              <a:pathLst>
                <a:path w="19261" h="108104" extrusionOk="0">
                  <a:moveTo>
                    <a:pt x="1" y="0"/>
                  </a:moveTo>
                  <a:lnTo>
                    <a:pt x="977" y="6657"/>
                  </a:lnTo>
                  <a:lnTo>
                    <a:pt x="3640" y="19793"/>
                  </a:lnTo>
                  <a:lnTo>
                    <a:pt x="5237" y="26094"/>
                  </a:lnTo>
                  <a:lnTo>
                    <a:pt x="6480" y="31065"/>
                  </a:lnTo>
                  <a:lnTo>
                    <a:pt x="8521" y="41005"/>
                  </a:lnTo>
                  <a:lnTo>
                    <a:pt x="10030" y="51034"/>
                  </a:lnTo>
                  <a:lnTo>
                    <a:pt x="10918" y="61153"/>
                  </a:lnTo>
                  <a:lnTo>
                    <a:pt x="11095" y="71448"/>
                  </a:lnTo>
                  <a:lnTo>
                    <a:pt x="10385" y="81832"/>
                  </a:lnTo>
                  <a:lnTo>
                    <a:pt x="8876" y="92305"/>
                  </a:lnTo>
                  <a:lnTo>
                    <a:pt x="6391" y="102778"/>
                  </a:lnTo>
                  <a:lnTo>
                    <a:pt x="4793" y="108104"/>
                  </a:lnTo>
                  <a:lnTo>
                    <a:pt x="16775" y="108104"/>
                  </a:lnTo>
                  <a:lnTo>
                    <a:pt x="17752" y="101447"/>
                  </a:lnTo>
                  <a:lnTo>
                    <a:pt x="18905" y="88844"/>
                  </a:lnTo>
                  <a:lnTo>
                    <a:pt x="19260" y="77040"/>
                  </a:lnTo>
                  <a:lnTo>
                    <a:pt x="18905" y="66123"/>
                  </a:lnTo>
                  <a:lnTo>
                    <a:pt x="17929" y="55916"/>
                  </a:lnTo>
                  <a:lnTo>
                    <a:pt x="16509" y="46685"/>
                  </a:lnTo>
                  <a:lnTo>
                    <a:pt x="13846" y="34349"/>
                  </a:lnTo>
                  <a:lnTo>
                    <a:pt x="11716" y="27603"/>
                  </a:lnTo>
                  <a:lnTo>
                    <a:pt x="9586" y="20947"/>
                  </a:lnTo>
                  <a:lnTo>
                    <a:pt x="6036" y="701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67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6" name="Google Shape;2836;p42"/>
            <p:cNvSpPr/>
            <p:nvPr/>
          </p:nvSpPr>
          <p:spPr>
            <a:xfrm>
              <a:off x="4731925" y="1336450"/>
              <a:ext cx="466000" cy="605775"/>
            </a:xfrm>
            <a:custGeom>
              <a:avLst/>
              <a:gdLst/>
              <a:ahLst/>
              <a:cxnLst/>
              <a:rect l="l" t="t" r="r" b="b"/>
              <a:pathLst>
                <a:path w="18640" h="24231" extrusionOk="0">
                  <a:moveTo>
                    <a:pt x="13669" y="1"/>
                  </a:moveTo>
                  <a:lnTo>
                    <a:pt x="11184" y="89"/>
                  </a:lnTo>
                  <a:lnTo>
                    <a:pt x="8787" y="799"/>
                  </a:lnTo>
                  <a:lnTo>
                    <a:pt x="6568" y="2042"/>
                  </a:lnTo>
                  <a:lnTo>
                    <a:pt x="5592" y="2841"/>
                  </a:lnTo>
                  <a:lnTo>
                    <a:pt x="3817" y="4616"/>
                  </a:lnTo>
                  <a:lnTo>
                    <a:pt x="1066" y="8787"/>
                  </a:lnTo>
                  <a:lnTo>
                    <a:pt x="1" y="11095"/>
                  </a:lnTo>
                  <a:lnTo>
                    <a:pt x="1953" y="24231"/>
                  </a:lnTo>
                  <a:lnTo>
                    <a:pt x="4616" y="22722"/>
                  </a:lnTo>
                  <a:lnTo>
                    <a:pt x="9764" y="19083"/>
                  </a:lnTo>
                  <a:lnTo>
                    <a:pt x="14201" y="14734"/>
                  </a:lnTo>
                  <a:lnTo>
                    <a:pt x="16687" y="10917"/>
                  </a:lnTo>
                  <a:lnTo>
                    <a:pt x="17929" y="8166"/>
                  </a:lnTo>
                  <a:lnTo>
                    <a:pt x="18373" y="6746"/>
                  </a:lnTo>
                  <a:lnTo>
                    <a:pt x="18550" y="5770"/>
                  </a:lnTo>
                  <a:lnTo>
                    <a:pt x="18639" y="3906"/>
                  </a:lnTo>
                  <a:lnTo>
                    <a:pt x="18373" y="3018"/>
                  </a:lnTo>
                  <a:lnTo>
                    <a:pt x="17840" y="2042"/>
                  </a:lnTo>
                  <a:lnTo>
                    <a:pt x="15976" y="622"/>
                  </a:lnTo>
                  <a:lnTo>
                    <a:pt x="14823" y="267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7" name="Google Shape;2837;p42"/>
            <p:cNvSpPr/>
            <p:nvPr/>
          </p:nvSpPr>
          <p:spPr>
            <a:xfrm>
              <a:off x="4425725" y="835000"/>
              <a:ext cx="528125" cy="710050"/>
            </a:xfrm>
            <a:custGeom>
              <a:avLst/>
              <a:gdLst/>
              <a:ahLst/>
              <a:cxnLst/>
              <a:rect l="l" t="t" r="r" b="b"/>
              <a:pathLst>
                <a:path w="21125" h="28402" extrusionOk="0">
                  <a:moveTo>
                    <a:pt x="13225" y="0"/>
                  </a:moveTo>
                  <a:lnTo>
                    <a:pt x="10740" y="799"/>
                  </a:lnTo>
                  <a:lnTo>
                    <a:pt x="9320" y="1775"/>
                  </a:lnTo>
                  <a:lnTo>
                    <a:pt x="7988" y="2929"/>
                  </a:lnTo>
                  <a:lnTo>
                    <a:pt x="5858" y="5592"/>
                  </a:lnTo>
                  <a:lnTo>
                    <a:pt x="4882" y="7012"/>
                  </a:lnTo>
                  <a:lnTo>
                    <a:pt x="2841" y="10384"/>
                  </a:lnTo>
                  <a:lnTo>
                    <a:pt x="622" y="15798"/>
                  </a:lnTo>
                  <a:lnTo>
                    <a:pt x="0" y="19526"/>
                  </a:lnTo>
                  <a:lnTo>
                    <a:pt x="0" y="21479"/>
                  </a:lnTo>
                  <a:lnTo>
                    <a:pt x="12692" y="28402"/>
                  </a:lnTo>
                  <a:lnTo>
                    <a:pt x="14556" y="25473"/>
                  </a:lnTo>
                  <a:lnTo>
                    <a:pt x="17840" y="19260"/>
                  </a:lnTo>
                  <a:lnTo>
                    <a:pt x="19260" y="16065"/>
                  </a:lnTo>
                  <a:lnTo>
                    <a:pt x="20148" y="13935"/>
                  </a:lnTo>
                  <a:lnTo>
                    <a:pt x="21124" y="9408"/>
                  </a:lnTo>
                  <a:lnTo>
                    <a:pt x="21035" y="7100"/>
                  </a:lnTo>
                  <a:lnTo>
                    <a:pt x="20947" y="5947"/>
                  </a:lnTo>
                  <a:lnTo>
                    <a:pt x="20059" y="3728"/>
                  </a:lnTo>
                  <a:lnTo>
                    <a:pt x="18728" y="1864"/>
                  </a:lnTo>
                  <a:lnTo>
                    <a:pt x="16864" y="533"/>
                  </a:lnTo>
                  <a:lnTo>
                    <a:pt x="15799" y="178"/>
                  </a:lnTo>
                  <a:lnTo>
                    <a:pt x="14911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8" name="Google Shape;2838;p42"/>
            <p:cNvSpPr/>
            <p:nvPr/>
          </p:nvSpPr>
          <p:spPr>
            <a:xfrm>
              <a:off x="4028550" y="528775"/>
              <a:ext cx="505925" cy="730050"/>
            </a:xfrm>
            <a:custGeom>
              <a:avLst/>
              <a:gdLst/>
              <a:ahLst/>
              <a:cxnLst/>
              <a:rect l="l" t="t" r="r" b="b"/>
              <a:pathLst>
                <a:path w="20237" h="29202" extrusionOk="0">
                  <a:moveTo>
                    <a:pt x="9053" y="1"/>
                  </a:moveTo>
                  <a:lnTo>
                    <a:pt x="7722" y="356"/>
                  </a:lnTo>
                  <a:lnTo>
                    <a:pt x="6834" y="800"/>
                  </a:lnTo>
                  <a:lnTo>
                    <a:pt x="5414" y="2220"/>
                  </a:lnTo>
                  <a:lnTo>
                    <a:pt x="4793" y="3019"/>
                  </a:lnTo>
                  <a:lnTo>
                    <a:pt x="3817" y="4261"/>
                  </a:lnTo>
                  <a:lnTo>
                    <a:pt x="2308" y="7013"/>
                  </a:lnTo>
                  <a:lnTo>
                    <a:pt x="710" y="11450"/>
                  </a:lnTo>
                  <a:lnTo>
                    <a:pt x="0" y="17752"/>
                  </a:lnTo>
                  <a:lnTo>
                    <a:pt x="622" y="22367"/>
                  </a:lnTo>
                  <a:lnTo>
                    <a:pt x="1509" y="25385"/>
                  </a:lnTo>
                  <a:lnTo>
                    <a:pt x="2130" y="26894"/>
                  </a:lnTo>
                  <a:lnTo>
                    <a:pt x="18461" y="29201"/>
                  </a:lnTo>
                  <a:lnTo>
                    <a:pt x="19438" y="26272"/>
                  </a:lnTo>
                  <a:lnTo>
                    <a:pt x="20236" y="20326"/>
                  </a:lnTo>
                  <a:lnTo>
                    <a:pt x="19881" y="14290"/>
                  </a:lnTo>
                  <a:lnTo>
                    <a:pt x="18195" y="8433"/>
                  </a:lnTo>
                  <a:lnTo>
                    <a:pt x="16864" y="5681"/>
                  </a:lnTo>
                  <a:lnTo>
                    <a:pt x="16154" y="4439"/>
                  </a:lnTo>
                  <a:lnTo>
                    <a:pt x="14379" y="2131"/>
                  </a:lnTo>
                  <a:lnTo>
                    <a:pt x="13225" y="1155"/>
                  </a:lnTo>
                  <a:lnTo>
                    <a:pt x="11982" y="445"/>
                  </a:lnTo>
                  <a:lnTo>
                    <a:pt x="9053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9" name="Google Shape;2839;p42"/>
            <p:cNvSpPr/>
            <p:nvPr/>
          </p:nvSpPr>
          <p:spPr>
            <a:xfrm>
              <a:off x="3516000" y="590925"/>
              <a:ext cx="536975" cy="803250"/>
            </a:xfrm>
            <a:custGeom>
              <a:avLst/>
              <a:gdLst/>
              <a:ahLst/>
              <a:cxnLst/>
              <a:rect l="l" t="t" r="r" b="b"/>
              <a:pathLst>
                <a:path w="21479" h="32130" extrusionOk="0">
                  <a:moveTo>
                    <a:pt x="7367" y="0"/>
                  </a:moveTo>
                  <a:lnTo>
                    <a:pt x="6479" y="178"/>
                  </a:lnTo>
                  <a:lnTo>
                    <a:pt x="5148" y="621"/>
                  </a:lnTo>
                  <a:lnTo>
                    <a:pt x="3106" y="2751"/>
                  </a:lnTo>
                  <a:lnTo>
                    <a:pt x="2308" y="3994"/>
                  </a:lnTo>
                  <a:lnTo>
                    <a:pt x="1509" y="5680"/>
                  </a:lnTo>
                  <a:lnTo>
                    <a:pt x="444" y="9231"/>
                  </a:lnTo>
                  <a:lnTo>
                    <a:pt x="0" y="12958"/>
                  </a:lnTo>
                  <a:lnTo>
                    <a:pt x="266" y="16686"/>
                  </a:lnTo>
                  <a:lnTo>
                    <a:pt x="533" y="18550"/>
                  </a:lnTo>
                  <a:lnTo>
                    <a:pt x="976" y="20325"/>
                  </a:lnTo>
                  <a:lnTo>
                    <a:pt x="2130" y="23875"/>
                  </a:lnTo>
                  <a:lnTo>
                    <a:pt x="4526" y="28934"/>
                  </a:lnTo>
                  <a:lnTo>
                    <a:pt x="6479" y="32129"/>
                  </a:lnTo>
                  <a:lnTo>
                    <a:pt x="21479" y="23698"/>
                  </a:lnTo>
                  <a:lnTo>
                    <a:pt x="21035" y="20769"/>
                  </a:lnTo>
                  <a:lnTo>
                    <a:pt x="19704" y="14822"/>
                  </a:lnTo>
                  <a:lnTo>
                    <a:pt x="17840" y="9319"/>
                  </a:lnTo>
                  <a:lnTo>
                    <a:pt x="15621" y="5503"/>
                  </a:lnTo>
                  <a:lnTo>
                    <a:pt x="13757" y="3284"/>
                  </a:lnTo>
                  <a:lnTo>
                    <a:pt x="12692" y="2308"/>
                  </a:lnTo>
                  <a:lnTo>
                    <a:pt x="11361" y="1243"/>
                  </a:lnTo>
                  <a:lnTo>
                    <a:pt x="8964" y="17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0" name="Google Shape;2840;p42"/>
            <p:cNvSpPr/>
            <p:nvPr/>
          </p:nvSpPr>
          <p:spPr>
            <a:xfrm>
              <a:off x="3154300" y="1030250"/>
              <a:ext cx="499275" cy="634625"/>
            </a:xfrm>
            <a:custGeom>
              <a:avLst/>
              <a:gdLst/>
              <a:ahLst/>
              <a:cxnLst/>
              <a:rect l="l" t="t" r="r" b="b"/>
              <a:pathLst>
                <a:path w="19971" h="25385" extrusionOk="0">
                  <a:moveTo>
                    <a:pt x="5060" y="0"/>
                  </a:moveTo>
                  <a:lnTo>
                    <a:pt x="3817" y="178"/>
                  </a:lnTo>
                  <a:lnTo>
                    <a:pt x="2841" y="444"/>
                  </a:lnTo>
                  <a:lnTo>
                    <a:pt x="1332" y="1776"/>
                  </a:lnTo>
                  <a:lnTo>
                    <a:pt x="356" y="3728"/>
                  </a:lnTo>
                  <a:lnTo>
                    <a:pt x="1" y="5858"/>
                  </a:lnTo>
                  <a:lnTo>
                    <a:pt x="90" y="6923"/>
                  </a:lnTo>
                  <a:lnTo>
                    <a:pt x="356" y="8432"/>
                  </a:lnTo>
                  <a:lnTo>
                    <a:pt x="1510" y="11184"/>
                  </a:lnTo>
                  <a:lnTo>
                    <a:pt x="4172" y="15000"/>
                  </a:lnTo>
                  <a:lnTo>
                    <a:pt x="6303" y="17308"/>
                  </a:lnTo>
                  <a:lnTo>
                    <a:pt x="13758" y="25384"/>
                  </a:lnTo>
                  <a:lnTo>
                    <a:pt x="19971" y="13580"/>
                  </a:lnTo>
                  <a:lnTo>
                    <a:pt x="19083" y="11627"/>
                  </a:lnTo>
                  <a:lnTo>
                    <a:pt x="16687" y="7988"/>
                  </a:lnTo>
                  <a:lnTo>
                    <a:pt x="13758" y="4882"/>
                  </a:lnTo>
                  <a:lnTo>
                    <a:pt x="10297" y="2219"/>
                  </a:lnTo>
                  <a:lnTo>
                    <a:pt x="8433" y="1154"/>
                  </a:lnTo>
                  <a:lnTo>
                    <a:pt x="7368" y="622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1" name="Google Shape;2841;p42"/>
            <p:cNvSpPr/>
            <p:nvPr/>
          </p:nvSpPr>
          <p:spPr>
            <a:xfrm>
              <a:off x="2930200" y="1387475"/>
              <a:ext cx="541425" cy="672350"/>
            </a:xfrm>
            <a:custGeom>
              <a:avLst/>
              <a:gdLst/>
              <a:ahLst/>
              <a:cxnLst/>
              <a:rect l="l" t="t" r="r" b="b"/>
              <a:pathLst>
                <a:path w="21657" h="26894" extrusionOk="0">
                  <a:moveTo>
                    <a:pt x="5149" y="1"/>
                  </a:moveTo>
                  <a:lnTo>
                    <a:pt x="3995" y="267"/>
                  </a:lnTo>
                  <a:lnTo>
                    <a:pt x="2397" y="800"/>
                  </a:lnTo>
                  <a:lnTo>
                    <a:pt x="445" y="2752"/>
                  </a:lnTo>
                  <a:lnTo>
                    <a:pt x="1" y="5415"/>
                  </a:lnTo>
                  <a:lnTo>
                    <a:pt x="622" y="8521"/>
                  </a:lnTo>
                  <a:lnTo>
                    <a:pt x="2042" y="11717"/>
                  </a:lnTo>
                  <a:lnTo>
                    <a:pt x="3995" y="14912"/>
                  </a:lnTo>
                  <a:lnTo>
                    <a:pt x="7279" y="18994"/>
                  </a:lnTo>
                  <a:lnTo>
                    <a:pt x="9320" y="20681"/>
                  </a:lnTo>
                  <a:lnTo>
                    <a:pt x="11716" y="22367"/>
                  </a:lnTo>
                  <a:lnTo>
                    <a:pt x="16864" y="25562"/>
                  </a:lnTo>
                  <a:lnTo>
                    <a:pt x="19616" y="26894"/>
                  </a:lnTo>
                  <a:lnTo>
                    <a:pt x="21657" y="9942"/>
                  </a:lnTo>
                  <a:lnTo>
                    <a:pt x="18195" y="6658"/>
                  </a:lnTo>
                  <a:lnTo>
                    <a:pt x="11184" y="1510"/>
                  </a:lnTo>
                  <a:lnTo>
                    <a:pt x="7456" y="178"/>
                  </a:lnTo>
                  <a:lnTo>
                    <a:pt x="514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2" name="Google Shape;2842;p42"/>
            <p:cNvSpPr/>
            <p:nvPr/>
          </p:nvSpPr>
          <p:spPr>
            <a:xfrm>
              <a:off x="3358450" y="1076850"/>
              <a:ext cx="1428975" cy="1238150"/>
            </a:xfrm>
            <a:custGeom>
              <a:avLst/>
              <a:gdLst/>
              <a:ahLst/>
              <a:cxnLst/>
              <a:rect l="l" t="t" r="r" b="b"/>
              <a:pathLst>
                <a:path w="57159" h="49526" extrusionOk="0">
                  <a:moveTo>
                    <a:pt x="32662" y="0"/>
                  </a:moveTo>
                  <a:lnTo>
                    <a:pt x="27071" y="533"/>
                  </a:lnTo>
                  <a:lnTo>
                    <a:pt x="21479" y="1864"/>
                  </a:lnTo>
                  <a:lnTo>
                    <a:pt x="16243" y="3817"/>
                  </a:lnTo>
                  <a:lnTo>
                    <a:pt x="11539" y="6391"/>
                  </a:lnTo>
                  <a:lnTo>
                    <a:pt x="7545" y="9586"/>
                  </a:lnTo>
                  <a:lnTo>
                    <a:pt x="6036" y="11361"/>
                  </a:lnTo>
                  <a:lnTo>
                    <a:pt x="4882" y="12870"/>
                  </a:lnTo>
                  <a:lnTo>
                    <a:pt x="2929" y="16065"/>
                  </a:lnTo>
                  <a:lnTo>
                    <a:pt x="1509" y="19526"/>
                  </a:lnTo>
                  <a:lnTo>
                    <a:pt x="444" y="23077"/>
                  </a:lnTo>
                  <a:lnTo>
                    <a:pt x="0" y="26715"/>
                  </a:lnTo>
                  <a:lnTo>
                    <a:pt x="178" y="30354"/>
                  </a:lnTo>
                  <a:lnTo>
                    <a:pt x="977" y="33816"/>
                  </a:lnTo>
                  <a:lnTo>
                    <a:pt x="2397" y="37100"/>
                  </a:lnTo>
                  <a:lnTo>
                    <a:pt x="3462" y="38609"/>
                  </a:lnTo>
                  <a:lnTo>
                    <a:pt x="4616" y="40029"/>
                  </a:lnTo>
                  <a:lnTo>
                    <a:pt x="7367" y="42514"/>
                  </a:lnTo>
                  <a:lnTo>
                    <a:pt x="12249" y="45354"/>
                  </a:lnTo>
                  <a:lnTo>
                    <a:pt x="15710" y="46774"/>
                  </a:lnTo>
                  <a:lnTo>
                    <a:pt x="17929" y="47484"/>
                  </a:lnTo>
                  <a:lnTo>
                    <a:pt x="22455" y="48727"/>
                  </a:lnTo>
                  <a:lnTo>
                    <a:pt x="27071" y="49348"/>
                  </a:lnTo>
                  <a:lnTo>
                    <a:pt x="31686" y="49525"/>
                  </a:lnTo>
                  <a:lnTo>
                    <a:pt x="36301" y="49170"/>
                  </a:lnTo>
                  <a:lnTo>
                    <a:pt x="40650" y="48105"/>
                  </a:lnTo>
                  <a:lnTo>
                    <a:pt x="44733" y="46419"/>
                  </a:lnTo>
                  <a:lnTo>
                    <a:pt x="48461" y="43934"/>
                  </a:lnTo>
                  <a:lnTo>
                    <a:pt x="50147" y="42425"/>
                  </a:lnTo>
                  <a:lnTo>
                    <a:pt x="52188" y="40117"/>
                  </a:lnTo>
                  <a:lnTo>
                    <a:pt x="55206" y="34881"/>
                  </a:lnTo>
                  <a:lnTo>
                    <a:pt x="56892" y="28934"/>
                  </a:lnTo>
                  <a:lnTo>
                    <a:pt x="57158" y="22810"/>
                  </a:lnTo>
                  <a:lnTo>
                    <a:pt x="56803" y="19793"/>
                  </a:lnTo>
                  <a:lnTo>
                    <a:pt x="56271" y="17041"/>
                  </a:lnTo>
                  <a:lnTo>
                    <a:pt x="54407" y="11982"/>
                  </a:lnTo>
                  <a:lnTo>
                    <a:pt x="51389" y="7367"/>
                  </a:lnTo>
                  <a:lnTo>
                    <a:pt x="47484" y="3728"/>
                  </a:lnTo>
                  <a:lnTo>
                    <a:pt x="45088" y="2397"/>
                  </a:lnTo>
                  <a:lnTo>
                    <a:pt x="42958" y="1420"/>
                  </a:lnTo>
                  <a:lnTo>
                    <a:pt x="37987" y="267"/>
                  </a:lnTo>
                  <a:lnTo>
                    <a:pt x="32662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3" name="Google Shape;2843;p42"/>
            <p:cNvSpPr/>
            <p:nvPr/>
          </p:nvSpPr>
          <p:spPr>
            <a:xfrm>
              <a:off x="4328100" y="1252125"/>
              <a:ext cx="233000" cy="159800"/>
            </a:xfrm>
            <a:custGeom>
              <a:avLst/>
              <a:gdLst/>
              <a:ahLst/>
              <a:cxnLst/>
              <a:rect l="l" t="t" r="r" b="b"/>
              <a:pathLst>
                <a:path w="9320" h="6392" extrusionOk="0">
                  <a:moveTo>
                    <a:pt x="267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2485" y="2131"/>
                  </a:lnTo>
                  <a:lnTo>
                    <a:pt x="4704" y="3462"/>
                  </a:lnTo>
                  <a:lnTo>
                    <a:pt x="6657" y="4971"/>
                  </a:lnTo>
                  <a:lnTo>
                    <a:pt x="8698" y="6391"/>
                  </a:lnTo>
                  <a:lnTo>
                    <a:pt x="8964" y="6391"/>
                  </a:lnTo>
                  <a:lnTo>
                    <a:pt x="9319" y="6125"/>
                  </a:lnTo>
                  <a:lnTo>
                    <a:pt x="9231" y="5859"/>
                  </a:lnTo>
                  <a:lnTo>
                    <a:pt x="8609" y="4794"/>
                  </a:lnTo>
                  <a:lnTo>
                    <a:pt x="6568" y="3107"/>
                  </a:lnTo>
                  <a:lnTo>
                    <a:pt x="5503" y="2397"/>
                  </a:lnTo>
                  <a:lnTo>
                    <a:pt x="3107" y="1066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4" name="Google Shape;2844;p42"/>
            <p:cNvSpPr/>
            <p:nvPr/>
          </p:nvSpPr>
          <p:spPr>
            <a:xfrm>
              <a:off x="4288150" y="1394150"/>
              <a:ext cx="168675" cy="133150"/>
            </a:xfrm>
            <a:custGeom>
              <a:avLst/>
              <a:gdLst/>
              <a:ahLst/>
              <a:cxnLst/>
              <a:rect l="l" t="t" r="r" b="b"/>
              <a:pathLst>
                <a:path w="6747" h="5326" extrusionOk="0">
                  <a:moveTo>
                    <a:pt x="533" y="0"/>
                  </a:moveTo>
                  <a:lnTo>
                    <a:pt x="178" y="89"/>
                  </a:lnTo>
                  <a:lnTo>
                    <a:pt x="1" y="710"/>
                  </a:lnTo>
                  <a:lnTo>
                    <a:pt x="267" y="977"/>
                  </a:lnTo>
                  <a:lnTo>
                    <a:pt x="1243" y="1243"/>
                  </a:lnTo>
                  <a:lnTo>
                    <a:pt x="3107" y="2219"/>
                  </a:lnTo>
                  <a:lnTo>
                    <a:pt x="3906" y="2840"/>
                  </a:lnTo>
                  <a:lnTo>
                    <a:pt x="5060" y="4083"/>
                  </a:lnTo>
                  <a:lnTo>
                    <a:pt x="6302" y="5237"/>
                  </a:lnTo>
                  <a:lnTo>
                    <a:pt x="6657" y="5326"/>
                  </a:lnTo>
                  <a:lnTo>
                    <a:pt x="6746" y="4971"/>
                  </a:lnTo>
                  <a:lnTo>
                    <a:pt x="6569" y="4083"/>
                  </a:lnTo>
                  <a:lnTo>
                    <a:pt x="5237" y="2485"/>
                  </a:lnTo>
                  <a:lnTo>
                    <a:pt x="4527" y="1864"/>
                  </a:lnTo>
                  <a:lnTo>
                    <a:pt x="3551" y="1243"/>
                  </a:lnTo>
                  <a:lnTo>
                    <a:pt x="1598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5" name="Google Shape;2845;p42"/>
            <p:cNvSpPr/>
            <p:nvPr/>
          </p:nvSpPr>
          <p:spPr>
            <a:xfrm>
              <a:off x="3993050" y="1205550"/>
              <a:ext cx="157550" cy="51050"/>
            </a:xfrm>
            <a:custGeom>
              <a:avLst/>
              <a:gdLst/>
              <a:ahLst/>
              <a:cxnLst/>
              <a:rect l="l" t="t" r="r" b="b"/>
              <a:pathLst>
                <a:path w="6302" h="2042" extrusionOk="0">
                  <a:moveTo>
                    <a:pt x="4527" y="0"/>
                  </a:moveTo>
                  <a:lnTo>
                    <a:pt x="2130" y="89"/>
                  </a:lnTo>
                  <a:lnTo>
                    <a:pt x="710" y="799"/>
                  </a:lnTo>
                  <a:lnTo>
                    <a:pt x="178" y="1331"/>
                  </a:lnTo>
                  <a:lnTo>
                    <a:pt x="0" y="1598"/>
                  </a:lnTo>
                  <a:lnTo>
                    <a:pt x="355" y="2041"/>
                  </a:lnTo>
                  <a:lnTo>
                    <a:pt x="622" y="1953"/>
                  </a:lnTo>
                  <a:lnTo>
                    <a:pt x="1864" y="1420"/>
                  </a:lnTo>
                  <a:lnTo>
                    <a:pt x="4261" y="1065"/>
                  </a:lnTo>
                  <a:lnTo>
                    <a:pt x="5592" y="1509"/>
                  </a:lnTo>
                  <a:lnTo>
                    <a:pt x="5947" y="1509"/>
                  </a:lnTo>
                  <a:lnTo>
                    <a:pt x="6302" y="710"/>
                  </a:lnTo>
                  <a:lnTo>
                    <a:pt x="5947" y="444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6" name="Google Shape;2846;p42"/>
            <p:cNvSpPr/>
            <p:nvPr/>
          </p:nvSpPr>
          <p:spPr>
            <a:xfrm>
              <a:off x="4055175" y="1318700"/>
              <a:ext cx="179750" cy="71025"/>
            </a:xfrm>
            <a:custGeom>
              <a:avLst/>
              <a:gdLst/>
              <a:ahLst/>
              <a:cxnLst/>
              <a:rect l="l" t="t" r="r" b="b"/>
              <a:pathLst>
                <a:path w="7190" h="2841" extrusionOk="0">
                  <a:moveTo>
                    <a:pt x="5059" y="1"/>
                  </a:moveTo>
                  <a:lnTo>
                    <a:pt x="2308" y="711"/>
                  </a:lnTo>
                  <a:lnTo>
                    <a:pt x="710" y="1598"/>
                  </a:lnTo>
                  <a:lnTo>
                    <a:pt x="89" y="2219"/>
                  </a:lnTo>
                  <a:lnTo>
                    <a:pt x="0" y="2397"/>
                  </a:lnTo>
                  <a:lnTo>
                    <a:pt x="178" y="2841"/>
                  </a:lnTo>
                  <a:lnTo>
                    <a:pt x="444" y="2752"/>
                  </a:lnTo>
                  <a:lnTo>
                    <a:pt x="1864" y="2131"/>
                  </a:lnTo>
                  <a:lnTo>
                    <a:pt x="3373" y="1509"/>
                  </a:lnTo>
                  <a:lnTo>
                    <a:pt x="5059" y="1066"/>
                  </a:lnTo>
                  <a:lnTo>
                    <a:pt x="6835" y="977"/>
                  </a:lnTo>
                  <a:lnTo>
                    <a:pt x="7190" y="888"/>
                  </a:lnTo>
                  <a:lnTo>
                    <a:pt x="7190" y="89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7" name="Google Shape;2847;p42"/>
            <p:cNvSpPr/>
            <p:nvPr/>
          </p:nvSpPr>
          <p:spPr>
            <a:xfrm>
              <a:off x="4108425" y="1451825"/>
              <a:ext cx="195275" cy="64375"/>
            </a:xfrm>
            <a:custGeom>
              <a:avLst/>
              <a:gdLst/>
              <a:ahLst/>
              <a:cxnLst/>
              <a:rect l="l" t="t" r="r" b="b"/>
              <a:pathLst>
                <a:path w="7811" h="2575" extrusionOk="0">
                  <a:moveTo>
                    <a:pt x="3018" y="1"/>
                  </a:moveTo>
                  <a:lnTo>
                    <a:pt x="888" y="533"/>
                  </a:lnTo>
                  <a:lnTo>
                    <a:pt x="178" y="1243"/>
                  </a:lnTo>
                  <a:lnTo>
                    <a:pt x="1" y="1510"/>
                  </a:lnTo>
                  <a:lnTo>
                    <a:pt x="267" y="1953"/>
                  </a:lnTo>
                  <a:lnTo>
                    <a:pt x="533" y="1953"/>
                  </a:lnTo>
                  <a:lnTo>
                    <a:pt x="2042" y="1332"/>
                  </a:lnTo>
                  <a:lnTo>
                    <a:pt x="3728" y="1155"/>
                  </a:lnTo>
                  <a:lnTo>
                    <a:pt x="4616" y="1155"/>
                  </a:lnTo>
                  <a:lnTo>
                    <a:pt x="6302" y="1865"/>
                  </a:lnTo>
                  <a:lnTo>
                    <a:pt x="7012" y="2486"/>
                  </a:lnTo>
                  <a:lnTo>
                    <a:pt x="7367" y="2575"/>
                  </a:lnTo>
                  <a:lnTo>
                    <a:pt x="7811" y="2220"/>
                  </a:lnTo>
                  <a:lnTo>
                    <a:pt x="7633" y="1865"/>
                  </a:lnTo>
                  <a:lnTo>
                    <a:pt x="6835" y="1155"/>
                  </a:lnTo>
                  <a:lnTo>
                    <a:pt x="5060" y="178"/>
                  </a:lnTo>
                  <a:lnTo>
                    <a:pt x="3994" y="90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8" name="Google Shape;2848;p42"/>
            <p:cNvSpPr/>
            <p:nvPr/>
          </p:nvSpPr>
          <p:spPr>
            <a:xfrm>
              <a:off x="3811100" y="1360850"/>
              <a:ext cx="164225" cy="122075"/>
            </a:xfrm>
            <a:custGeom>
              <a:avLst/>
              <a:gdLst/>
              <a:ahLst/>
              <a:cxnLst/>
              <a:rect l="l" t="t" r="r" b="b"/>
              <a:pathLst>
                <a:path w="6569" h="4883" extrusionOk="0">
                  <a:moveTo>
                    <a:pt x="6036" y="1"/>
                  </a:moveTo>
                  <a:lnTo>
                    <a:pt x="4261" y="622"/>
                  </a:lnTo>
                  <a:lnTo>
                    <a:pt x="1687" y="2220"/>
                  </a:lnTo>
                  <a:lnTo>
                    <a:pt x="444" y="3729"/>
                  </a:lnTo>
                  <a:lnTo>
                    <a:pt x="0" y="4527"/>
                  </a:lnTo>
                  <a:lnTo>
                    <a:pt x="89" y="4882"/>
                  </a:lnTo>
                  <a:lnTo>
                    <a:pt x="444" y="4882"/>
                  </a:lnTo>
                  <a:lnTo>
                    <a:pt x="1687" y="3817"/>
                  </a:lnTo>
                  <a:lnTo>
                    <a:pt x="2841" y="2752"/>
                  </a:lnTo>
                  <a:lnTo>
                    <a:pt x="4438" y="1598"/>
                  </a:lnTo>
                  <a:lnTo>
                    <a:pt x="6302" y="800"/>
                  </a:lnTo>
                  <a:lnTo>
                    <a:pt x="6568" y="622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9" name="Google Shape;2849;p42"/>
            <p:cNvSpPr/>
            <p:nvPr/>
          </p:nvSpPr>
          <p:spPr>
            <a:xfrm>
              <a:off x="3884325" y="1505075"/>
              <a:ext cx="95425" cy="71050"/>
            </a:xfrm>
            <a:custGeom>
              <a:avLst/>
              <a:gdLst/>
              <a:ahLst/>
              <a:cxnLst/>
              <a:rect l="l" t="t" r="r" b="b"/>
              <a:pathLst>
                <a:path w="3817" h="2842" extrusionOk="0">
                  <a:moveTo>
                    <a:pt x="3373" y="1"/>
                  </a:moveTo>
                  <a:lnTo>
                    <a:pt x="2397" y="267"/>
                  </a:lnTo>
                  <a:lnTo>
                    <a:pt x="444" y="1510"/>
                  </a:lnTo>
                  <a:lnTo>
                    <a:pt x="0" y="2486"/>
                  </a:lnTo>
                  <a:lnTo>
                    <a:pt x="89" y="2841"/>
                  </a:lnTo>
                  <a:lnTo>
                    <a:pt x="444" y="2752"/>
                  </a:lnTo>
                  <a:lnTo>
                    <a:pt x="1154" y="2042"/>
                  </a:lnTo>
                  <a:lnTo>
                    <a:pt x="1864" y="1421"/>
                  </a:lnTo>
                  <a:lnTo>
                    <a:pt x="2663" y="977"/>
                  </a:lnTo>
                  <a:lnTo>
                    <a:pt x="3639" y="711"/>
                  </a:lnTo>
                  <a:lnTo>
                    <a:pt x="3817" y="534"/>
                  </a:lnTo>
                  <a:lnTo>
                    <a:pt x="372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0" name="Google Shape;2850;p42"/>
            <p:cNvSpPr/>
            <p:nvPr/>
          </p:nvSpPr>
          <p:spPr>
            <a:xfrm>
              <a:off x="4101775" y="1629350"/>
              <a:ext cx="144250" cy="59925"/>
            </a:xfrm>
            <a:custGeom>
              <a:avLst/>
              <a:gdLst/>
              <a:ahLst/>
              <a:cxnLst/>
              <a:rect l="l" t="t" r="r" b="b"/>
              <a:pathLst>
                <a:path w="5770" h="2397" extrusionOk="0">
                  <a:moveTo>
                    <a:pt x="1775" y="0"/>
                  </a:moveTo>
                  <a:lnTo>
                    <a:pt x="355" y="89"/>
                  </a:lnTo>
                  <a:lnTo>
                    <a:pt x="0" y="267"/>
                  </a:lnTo>
                  <a:lnTo>
                    <a:pt x="0" y="888"/>
                  </a:lnTo>
                  <a:lnTo>
                    <a:pt x="355" y="977"/>
                  </a:lnTo>
                  <a:lnTo>
                    <a:pt x="1775" y="888"/>
                  </a:lnTo>
                  <a:lnTo>
                    <a:pt x="3107" y="1243"/>
                  </a:lnTo>
                  <a:lnTo>
                    <a:pt x="4260" y="1864"/>
                  </a:lnTo>
                  <a:lnTo>
                    <a:pt x="5414" y="2397"/>
                  </a:lnTo>
                  <a:lnTo>
                    <a:pt x="5769" y="2308"/>
                  </a:lnTo>
                  <a:lnTo>
                    <a:pt x="5769" y="1953"/>
                  </a:lnTo>
                  <a:lnTo>
                    <a:pt x="5326" y="1332"/>
                  </a:lnTo>
                  <a:lnTo>
                    <a:pt x="4083" y="533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1" name="Google Shape;2851;p42"/>
            <p:cNvSpPr/>
            <p:nvPr/>
          </p:nvSpPr>
          <p:spPr>
            <a:xfrm>
              <a:off x="4259300" y="1549475"/>
              <a:ext cx="135375" cy="108750"/>
            </a:xfrm>
            <a:custGeom>
              <a:avLst/>
              <a:gdLst/>
              <a:ahLst/>
              <a:cxnLst/>
              <a:rect l="l" t="t" r="r" b="b"/>
              <a:pathLst>
                <a:path w="5415" h="4350" extrusionOk="0">
                  <a:moveTo>
                    <a:pt x="178" y="0"/>
                  </a:moveTo>
                  <a:lnTo>
                    <a:pt x="1" y="710"/>
                  </a:lnTo>
                  <a:lnTo>
                    <a:pt x="356" y="976"/>
                  </a:lnTo>
                  <a:lnTo>
                    <a:pt x="1687" y="1598"/>
                  </a:lnTo>
                  <a:lnTo>
                    <a:pt x="2841" y="2396"/>
                  </a:lnTo>
                  <a:lnTo>
                    <a:pt x="3817" y="3373"/>
                  </a:lnTo>
                  <a:lnTo>
                    <a:pt x="4794" y="4260"/>
                  </a:lnTo>
                  <a:lnTo>
                    <a:pt x="4971" y="4349"/>
                  </a:lnTo>
                  <a:lnTo>
                    <a:pt x="5415" y="4172"/>
                  </a:lnTo>
                  <a:lnTo>
                    <a:pt x="5415" y="3905"/>
                  </a:lnTo>
                  <a:lnTo>
                    <a:pt x="5060" y="3195"/>
                  </a:lnTo>
                  <a:lnTo>
                    <a:pt x="3995" y="1953"/>
                  </a:lnTo>
                  <a:lnTo>
                    <a:pt x="1953" y="62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2" name="Google Shape;2852;p42"/>
            <p:cNvSpPr/>
            <p:nvPr/>
          </p:nvSpPr>
          <p:spPr>
            <a:xfrm>
              <a:off x="4507825" y="1678150"/>
              <a:ext cx="59925" cy="117625"/>
            </a:xfrm>
            <a:custGeom>
              <a:avLst/>
              <a:gdLst/>
              <a:ahLst/>
              <a:cxnLst/>
              <a:rect l="l" t="t" r="r" b="b"/>
              <a:pathLst>
                <a:path w="2397" h="4705" extrusionOk="0">
                  <a:moveTo>
                    <a:pt x="355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710" y="1332"/>
                  </a:lnTo>
                  <a:lnTo>
                    <a:pt x="1243" y="2220"/>
                  </a:lnTo>
                  <a:lnTo>
                    <a:pt x="1332" y="2752"/>
                  </a:lnTo>
                  <a:lnTo>
                    <a:pt x="1154" y="3640"/>
                  </a:lnTo>
                  <a:lnTo>
                    <a:pt x="977" y="4439"/>
                  </a:lnTo>
                  <a:lnTo>
                    <a:pt x="1065" y="4705"/>
                  </a:lnTo>
                  <a:lnTo>
                    <a:pt x="1332" y="4705"/>
                  </a:lnTo>
                  <a:lnTo>
                    <a:pt x="1953" y="4439"/>
                  </a:lnTo>
                  <a:lnTo>
                    <a:pt x="2397" y="3107"/>
                  </a:lnTo>
                  <a:lnTo>
                    <a:pt x="2397" y="2397"/>
                  </a:lnTo>
                  <a:lnTo>
                    <a:pt x="2219" y="1687"/>
                  </a:lnTo>
                  <a:lnTo>
                    <a:pt x="1420" y="445"/>
                  </a:lnTo>
                  <a:lnTo>
                    <a:pt x="799" y="9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3" name="Google Shape;2853;p42"/>
            <p:cNvSpPr/>
            <p:nvPr/>
          </p:nvSpPr>
          <p:spPr>
            <a:xfrm>
              <a:off x="4578825" y="1500650"/>
              <a:ext cx="73250" cy="217475"/>
            </a:xfrm>
            <a:custGeom>
              <a:avLst/>
              <a:gdLst/>
              <a:ahLst/>
              <a:cxnLst/>
              <a:rect l="l" t="t" r="r" b="b"/>
              <a:pathLst>
                <a:path w="2930" h="8699" extrusionOk="0">
                  <a:moveTo>
                    <a:pt x="622" y="0"/>
                  </a:moveTo>
                  <a:lnTo>
                    <a:pt x="1" y="355"/>
                  </a:lnTo>
                  <a:lnTo>
                    <a:pt x="89" y="622"/>
                  </a:lnTo>
                  <a:lnTo>
                    <a:pt x="1066" y="2397"/>
                  </a:lnTo>
                  <a:lnTo>
                    <a:pt x="1598" y="4349"/>
                  </a:lnTo>
                  <a:lnTo>
                    <a:pt x="1776" y="6302"/>
                  </a:lnTo>
                  <a:lnTo>
                    <a:pt x="1776" y="8343"/>
                  </a:lnTo>
                  <a:lnTo>
                    <a:pt x="1864" y="8521"/>
                  </a:lnTo>
                  <a:lnTo>
                    <a:pt x="2308" y="8698"/>
                  </a:lnTo>
                  <a:lnTo>
                    <a:pt x="2486" y="8521"/>
                  </a:lnTo>
                  <a:lnTo>
                    <a:pt x="2841" y="7545"/>
                  </a:lnTo>
                  <a:lnTo>
                    <a:pt x="2929" y="5326"/>
                  </a:lnTo>
                  <a:lnTo>
                    <a:pt x="1953" y="2042"/>
                  </a:lnTo>
                  <a:lnTo>
                    <a:pt x="888" y="2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4" name="Google Shape;2854;p42"/>
            <p:cNvSpPr/>
            <p:nvPr/>
          </p:nvSpPr>
          <p:spPr>
            <a:xfrm>
              <a:off x="4321425" y="1766925"/>
              <a:ext cx="53300" cy="155325"/>
            </a:xfrm>
            <a:custGeom>
              <a:avLst/>
              <a:gdLst/>
              <a:ahLst/>
              <a:cxnLst/>
              <a:rect l="l" t="t" r="r" b="b"/>
              <a:pathLst>
                <a:path w="2132" h="6213" extrusionOk="0">
                  <a:moveTo>
                    <a:pt x="445" y="0"/>
                  </a:moveTo>
                  <a:lnTo>
                    <a:pt x="1" y="533"/>
                  </a:lnTo>
                  <a:lnTo>
                    <a:pt x="178" y="888"/>
                  </a:lnTo>
                  <a:lnTo>
                    <a:pt x="534" y="1509"/>
                  </a:lnTo>
                  <a:lnTo>
                    <a:pt x="1066" y="2751"/>
                  </a:lnTo>
                  <a:lnTo>
                    <a:pt x="1066" y="3461"/>
                  </a:lnTo>
                  <a:lnTo>
                    <a:pt x="889" y="4704"/>
                  </a:lnTo>
                  <a:lnTo>
                    <a:pt x="534" y="5858"/>
                  </a:lnTo>
                  <a:lnTo>
                    <a:pt x="622" y="6213"/>
                  </a:lnTo>
                  <a:lnTo>
                    <a:pt x="977" y="6213"/>
                  </a:lnTo>
                  <a:lnTo>
                    <a:pt x="1599" y="5592"/>
                  </a:lnTo>
                  <a:lnTo>
                    <a:pt x="2131" y="4083"/>
                  </a:lnTo>
                  <a:lnTo>
                    <a:pt x="1954" y="2396"/>
                  </a:lnTo>
                  <a:lnTo>
                    <a:pt x="1244" y="799"/>
                  </a:lnTo>
                  <a:lnTo>
                    <a:pt x="800" y="26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5" name="Google Shape;2855;p42"/>
            <p:cNvSpPr/>
            <p:nvPr/>
          </p:nvSpPr>
          <p:spPr>
            <a:xfrm>
              <a:off x="4081800" y="1802425"/>
              <a:ext cx="168650" cy="122050"/>
            </a:xfrm>
            <a:custGeom>
              <a:avLst/>
              <a:gdLst/>
              <a:ahLst/>
              <a:cxnLst/>
              <a:rect l="l" t="t" r="r" b="b"/>
              <a:pathLst>
                <a:path w="6746" h="4882" extrusionOk="0">
                  <a:moveTo>
                    <a:pt x="89" y="0"/>
                  </a:moveTo>
                  <a:lnTo>
                    <a:pt x="0" y="533"/>
                  </a:lnTo>
                  <a:lnTo>
                    <a:pt x="267" y="710"/>
                  </a:lnTo>
                  <a:lnTo>
                    <a:pt x="2042" y="1509"/>
                  </a:lnTo>
                  <a:lnTo>
                    <a:pt x="3639" y="2574"/>
                  </a:lnTo>
                  <a:lnTo>
                    <a:pt x="4971" y="3817"/>
                  </a:lnTo>
                  <a:lnTo>
                    <a:pt x="6302" y="4882"/>
                  </a:lnTo>
                  <a:lnTo>
                    <a:pt x="6657" y="4882"/>
                  </a:lnTo>
                  <a:lnTo>
                    <a:pt x="6746" y="4527"/>
                  </a:lnTo>
                  <a:lnTo>
                    <a:pt x="6391" y="3728"/>
                  </a:lnTo>
                  <a:lnTo>
                    <a:pt x="4971" y="2308"/>
                  </a:lnTo>
                  <a:lnTo>
                    <a:pt x="4261" y="1775"/>
                  </a:lnTo>
                  <a:lnTo>
                    <a:pt x="2397" y="7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6" name="Google Shape;2856;p42"/>
            <p:cNvSpPr/>
            <p:nvPr/>
          </p:nvSpPr>
          <p:spPr>
            <a:xfrm>
              <a:off x="3853250" y="1680375"/>
              <a:ext cx="150925" cy="57725"/>
            </a:xfrm>
            <a:custGeom>
              <a:avLst/>
              <a:gdLst/>
              <a:ahLst/>
              <a:cxnLst/>
              <a:rect l="l" t="t" r="r" b="b"/>
              <a:pathLst>
                <a:path w="6037" h="2309" extrusionOk="0">
                  <a:moveTo>
                    <a:pt x="4172" y="1"/>
                  </a:moveTo>
                  <a:lnTo>
                    <a:pt x="1865" y="444"/>
                  </a:lnTo>
                  <a:lnTo>
                    <a:pt x="622" y="1154"/>
                  </a:lnTo>
                  <a:lnTo>
                    <a:pt x="89" y="1776"/>
                  </a:lnTo>
                  <a:lnTo>
                    <a:pt x="1" y="1953"/>
                  </a:lnTo>
                  <a:lnTo>
                    <a:pt x="356" y="2308"/>
                  </a:lnTo>
                  <a:lnTo>
                    <a:pt x="622" y="2219"/>
                  </a:lnTo>
                  <a:lnTo>
                    <a:pt x="1776" y="1687"/>
                  </a:lnTo>
                  <a:lnTo>
                    <a:pt x="4083" y="1066"/>
                  </a:lnTo>
                  <a:lnTo>
                    <a:pt x="5415" y="1154"/>
                  </a:lnTo>
                  <a:lnTo>
                    <a:pt x="5770" y="1066"/>
                  </a:lnTo>
                  <a:lnTo>
                    <a:pt x="6036" y="356"/>
                  </a:lnTo>
                  <a:lnTo>
                    <a:pt x="5681" y="178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7" name="Google Shape;2857;p42"/>
            <p:cNvSpPr/>
            <p:nvPr/>
          </p:nvSpPr>
          <p:spPr>
            <a:xfrm>
              <a:off x="3642475" y="1596050"/>
              <a:ext cx="113175" cy="113200"/>
            </a:xfrm>
            <a:custGeom>
              <a:avLst/>
              <a:gdLst/>
              <a:ahLst/>
              <a:cxnLst/>
              <a:rect l="l" t="t" r="r" b="b"/>
              <a:pathLst>
                <a:path w="4527" h="4528" extrusionOk="0">
                  <a:moveTo>
                    <a:pt x="4083" y="1"/>
                  </a:moveTo>
                  <a:lnTo>
                    <a:pt x="3728" y="178"/>
                  </a:lnTo>
                  <a:lnTo>
                    <a:pt x="2663" y="1155"/>
                  </a:lnTo>
                  <a:lnTo>
                    <a:pt x="1686" y="2220"/>
                  </a:lnTo>
                  <a:lnTo>
                    <a:pt x="710" y="3107"/>
                  </a:lnTo>
                  <a:lnTo>
                    <a:pt x="0" y="4172"/>
                  </a:lnTo>
                  <a:lnTo>
                    <a:pt x="0" y="4527"/>
                  </a:lnTo>
                  <a:lnTo>
                    <a:pt x="355" y="4527"/>
                  </a:lnTo>
                  <a:lnTo>
                    <a:pt x="1509" y="3817"/>
                  </a:lnTo>
                  <a:lnTo>
                    <a:pt x="2396" y="2841"/>
                  </a:lnTo>
                  <a:lnTo>
                    <a:pt x="3373" y="1865"/>
                  </a:lnTo>
                  <a:lnTo>
                    <a:pt x="4349" y="800"/>
                  </a:lnTo>
                  <a:lnTo>
                    <a:pt x="4527" y="533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8" name="Google Shape;2858;p42"/>
            <p:cNvSpPr/>
            <p:nvPr/>
          </p:nvSpPr>
          <p:spPr>
            <a:xfrm>
              <a:off x="3731225" y="1225500"/>
              <a:ext cx="144250" cy="77700"/>
            </a:xfrm>
            <a:custGeom>
              <a:avLst/>
              <a:gdLst/>
              <a:ahLst/>
              <a:cxnLst/>
              <a:rect l="l" t="t" r="r" b="b"/>
              <a:pathLst>
                <a:path w="5770" h="3108" extrusionOk="0">
                  <a:moveTo>
                    <a:pt x="5237" y="1"/>
                  </a:moveTo>
                  <a:lnTo>
                    <a:pt x="3905" y="445"/>
                  </a:lnTo>
                  <a:lnTo>
                    <a:pt x="1154" y="1598"/>
                  </a:lnTo>
                  <a:lnTo>
                    <a:pt x="89" y="2575"/>
                  </a:lnTo>
                  <a:lnTo>
                    <a:pt x="0" y="2752"/>
                  </a:lnTo>
                  <a:lnTo>
                    <a:pt x="178" y="3107"/>
                  </a:lnTo>
                  <a:lnTo>
                    <a:pt x="355" y="3019"/>
                  </a:lnTo>
                  <a:lnTo>
                    <a:pt x="2840" y="1865"/>
                  </a:lnTo>
                  <a:lnTo>
                    <a:pt x="5503" y="888"/>
                  </a:lnTo>
                  <a:lnTo>
                    <a:pt x="5769" y="711"/>
                  </a:lnTo>
                  <a:lnTo>
                    <a:pt x="5592" y="90"/>
                  </a:lnTo>
                  <a:lnTo>
                    <a:pt x="5237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9" name="Google Shape;2859;p42"/>
            <p:cNvSpPr/>
            <p:nvPr/>
          </p:nvSpPr>
          <p:spPr>
            <a:xfrm>
              <a:off x="3682400" y="1383050"/>
              <a:ext cx="95450" cy="106525"/>
            </a:xfrm>
            <a:custGeom>
              <a:avLst/>
              <a:gdLst/>
              <a:ahLst/>
              <a:cxnLst/>
              <a:rect l="l" t="t" r="r" b="b"/>
              <a:pathLst>
                <a:path w="3818" h="4261" extrusionOk="0">
                  <a:moveTo>
                    <a:pt x="3373" y="0"/>
                  </a:moveTo>
                  <a:lnTo>
                    <a:pt x="3018" y="267"/>
                  </a:lnTo>
                  <a:lnTo>
                    <a:pt x="1509" y="1953"/>
                  </a:lnTo>
                  <a:lnTo>
                    <a:pt x="89" y="3728"/>
                  </a:lnTo>
                  <a:lnTo>
                    <a:pt x="1" y="3994"/>
                  </a:lnTo>
                  <a:lnTo>
                    <a:pt x="444" y="4261"/>
                  </a:lnTo>
                  <a:lnTo>
                    <a:pt x="711" y="4172"/>
                  </a:lnTo>
                  <a:lnTo>
                    <a:pt x="2219" y="2574"/>
                  </a:lnTo>
                  <a:lnTo>
                    <a:pt x="3640" y="888"/>
                  </a:lnTo>
                  <a:lnTo>
                    <a:pt x="3817" y="533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0" name="Google Shape;2860;p42"/>
            <p:cNvSpPr/>
            <p:nvPr/>
          </p:nvSpPr>
          <p:spPr>
            <a:xfrm>
              <a:off x="3493800" y="1427425"/>
              <a:ext cx="104300" cy="150900"/>
            </a:xfrm>
            <a:custGeom>
              <a:avLst/>
              <a:gdLst/>
              <a:ahLst/>
              <a:cxnLst/>
              <a:rect l="l" t="t" r="r" b="b"/>
              <a:pathLst>
                <a:path w="4172" h="6036" extrusionOk="0">
                  <a:moveTo>
                    <a:pt x="3639" y="1"/>
                  </a:moveTo>
                  <a:lnTo>
                    <a:pt x="3284" y="178"/>
                  </a:lnTo>
                  <a:lnTo>
                    <a:pt x="2219" y="1421"/>
                  </a:lnTo>
                  <a:lnTo>
                    <a:pt x="444" y="4083"/>
                  </a:lnTo>
                  <a:lnTo>
                    <a:pt x="0" y="5592"/>
                  </a:lnTo>
                  <a:lnTo>
                    <a:pt x="0" y="5858"/>
                  </a:lnTo>
                  <a:lnTo>
                    <a:pt x="444" y="6036"/>
                  </a:lnTo>
                  <a:lnTo>
                    <a:pt x="622" y="5858"/>
                  </a:lnTo>
                  <a:lnTo>
                    <a:pt x="2219" y="3373"/>
                  </a:lnTo>
                  <a:lnTo>
                    <a:pt x="3994" y="888"/>
                  </a:lnTo>
                  <a:lnTo>
                    <a:pt x="4172" y="53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1" name="Google Shape;2861;p42"/>
            <p:cNvSpPr/>
            <p:nvPr/>
          </p:nvSpPr>
          <p:spPr>
            <a:xfrm>
              <a:off x="4490075" y="1800200"/>
              <a:ext cx="26650" cy="142025"/>
            </a:xfrm>
            <a:custGeom>
              <a:avLst/>
              <a:gdLst/>
              <a:ahLst/>
              <a:cxnLst/>
              <a:rect l="l" t="t" r="r" b="b"/>
              <a:pathLst>
                <a:path w="1066" h="5681" extrusionOk="0">
                  <a:moveTo>
                    <a:pt x="267" y="0"/>
                  </a:moveTo>
                  <a:lnTo>
                    <a:pt x="178" y="355"/>
                  </a:lnTo>
                  <a:lnTo>
                    <a:pt x="0" y="2929"/>
                  </a:lnTo>
                  <a:lnTo>
                    <a:pt x="267" y="5503"/>
                  </a:lnTo>
                  <a:lnTo>
                    <a:pt x="355" y="5681"/>
                  </a:lnTo>
                  <a:lnTo>
                    <a:pt x="710" y="5681"/>
                  </a:lnTo>
                  <a:lnTo>
                    <a:pt x="888" y="5503"/>
                  </a:lnTo>
                  <a:lnTo>
                    <a:pt x="1065" y="2929"/>
                  </a:lnTo>
                  <a:lnTo>
                    <a:pt x="977" y="355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2" name="Google Shape;2862;p42"/>
            <p:cNvSpPr/>
            <p:nvPr/>
          </p:nvSpPr>
          <p:spPr>
            <a:xfrm>
              <a:off x="4585475" y="1860100"/>
              <a:ext cx="84350" cy="153125"/>
            </a:xfrm>
            <a:custGeom>
              <a:avLst/>
              <a:gdLst/>
              <a:ahLst/>
              <a:cxnLst/>
              <a:rect l="l" t="t" r="r" b="b"/>
              <a:pathLst>
                <a:path w="3374" h="6125" extrusionOk="0">
                  <a:moveTo>
                    <a:pt x="2663" y="1"/>
                  </a:moveTo>
                  <a:lnTo>
                    <a:pt x="2397" y="267"/>
                  </a:lnTo>
                  <a:lnTo>
                    <a:pt x="1332" y="3107"/>
                  </a:lnTo>
                  <a:lnTo>
                    <a:pt x="1" y="5770"/>
                  </a:lnTo>
                  <a:lnTo>
                    <a:pt x="1" y="6125"/>
                  </a:lnTo>
                  <a:lnTo>
                    <a:pt x="356" y="6125"/>
                  </a:lnTo>
                  <a:lnTo>
                    <a:pt x="1421" y="4882"/>
                  </a:lnTo>
                  <a:lnTo>
                    <a:pt x="2841" y="2131"/>
                  </a:lnTo>
                  <a:lnTo>
                    <a:pt x="3373" y="533"/>
                  </a:lnTo>
                  <a:lnTo>
                    <a:pt x="3373" y="17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3" name="Google Shape;2863;p42"/>
            <p:cNvSpPr/>
            <p:nvPr/>
          </p:nvSpPr>
          <p:spPr>
            <a:xfrm>
              <a:off x="4498950" y="1225500"/>
              <a:ext cx="88775" cy="108750"/>
            </a:xfrm>
            <a:custGeom>
              <a:avLst/>
              <a:gdLst/>
              <a:ahLst/>
              <a:cxnLst/>
              <a:rect l="l" t="t" r="r" b="b"/>
              <a:pathLst>
                <a:path w="3551" h="4350" extrusionOk="0">
                  <a:moveTo>
                    <a:pt x="267" y="1"/>
                  </a:moveTo>
                  <a:lnTo>
                    <a:pt x="0" y="445"/>
                  </a:lnTo>
                  <a:lnTo>
                    <a:pt x="267" y="622"/>
                  </a:lnTo>
                  <a:lnTo>
                    <a:pt x="1243" y="1243"/>
                  </a:lnTo>
                  <a:lnTo>
                    <a:pt x="2042" y="2131"/>
                  </a:lnTo>
                  <a:lnTo>
                    <a:pt x="2574" y="3107"/>
                  </a:lnTo>
                  <a:lnTo>
                    <a:pt x="3018" y="4172"/>
                  </a:lnTo>
                  <a:lnTo>
                    <a:pt x="3373" y="4350"/>
                  </a:lnTo>
                  <a:lnTo>
                    <a:pt x="3551" y="3995"/>
                  </a:lnTo>
                  <a:lnTo>
                    <a:pt x="3551" y="3374"/>
                  </a:lnTo>
                  <a:lnTo>
                    <a:pt x="3107" y="2131"/>
                  </a:lnTo>
                  <a:lnTo>
                    <a:pt x="1598" y="62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4" name="Google Shape;2864;p42"/>
            <p:cNvSpPr/>
            <p:nvPr/>
          </p:nvSpPr>
          <p:spPr>
            <a:xfrm>
              <a:off x="3873225" y="1853450"/>
              <a:ext cx="77675" cy="39975"/>
            </a:xfrm>
            <a:custGeom>
              <a:avLst/>
              <a:gdLst/>
              <a:ahLst/>
              <a:cxnLst/>
              <a:rect l="l" t="t" r="r" b="b"/>
              <a:pathLst>
                <a:path w="3107" h="1599" extrusionOk="0">
                  <a:moveTo>
                    <a:pt x="1687" y="0"/>
                  </a:moveTo>
                  <a:lnTo>
                    <a:pt x="799" y="178"/>
                  </a:lnTo>
                  <a:lnTo>
                    <a:pt x="178" y="622"/>
                  </a:lnTo>
                  <a:lnTo>
                    <a:pt x="1" y="977"/>
                  </a:lnTo>
                  <a:lnTo>
                    <a:pt x="444" y="1598"/>
                  </a:lnTo>
                  <a:lnTo>
                    <a:pt x="799" y="1421"/>
                  </a:lnTo>
                  <a:lnTo>
                    <a:pt x="1243" y="1154"/>
                  </a:lnTo>
                  <a:lnTo>
                    <a:pt x="1776" y="1066"/>
                  </a:lnTo>
                  <a:lnTo>
                    <a:pt x="2308" y="1154"/>
                  </a:lnTo>
                  <a:lnTo>
                    <a:pt x="2841" y="1154"/>
                  </a:lnTo>
                  <a:lnTo>
                    <a:pt x="3107" y="977"/>
                  </a:lnTo>
                  <a:lnTo>
                    <a:pt x="3018" y="622"/>
                  </a:lnTo>
                  <a:lnTo>
                    <a:pt x="2486" y="89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5" name="Google Shape;2865;p42"/>
            <p:cNvSpPr/>
            <p:nvPr/>
          </p:nvSpPr>
          <p:spPr>
            <a:xfrm>
              <a:off x="3968625" y="1962175"/>
              <a:ext cx="148700" cy="44400"/>
            </a:xfrm>
            <a:custGeom>
              <a:avLst/>
              <a:gdLst/>
              <a:ahLst/>
              <a:cxnLst/>
              <a:rect l="l" t="t" r="r" b="b"/>
              <a:pathLst>
                <a:path w="5948" h="1776" extrusionOk="0">
                  <a:moveTo>
                    <a:pt x="178" y="0"/>
                  </a:moveTo>
                  <a:lnTo>
                    <a:pt x="1" y="444"/>
                  </a:lnTo>
                  <a:lnTo>
                    <a:pt x="178" y="622"/>
                  </a:lnTo>
                  <a:lnTo>
                    <a:pt x="1510" y="1154"/>
                  </a:lnTo>
                  <a:lnTo>
                    <a:pt x="2930" y="1421"/>
                  </a:lnTo>
                  <a:lnTo>
                    <a:pt x="4261" y="1776"/>
                  </a:lnTo>
                  <a:lnTo>
                    <a:pt x="5593" y="1687"/>
                  </a:lnTo>
                  <a:lnTo>
                    <a:pt x="5948" y="1421"/>
                  </a:lnTo>
                  <a:lnTo>
                    <a:pt x="5770" y="1066"/>
                  </a:lnTo>
                  <a:lnTo>
                    <a:pt x="4616" y="533"/>
                  </a:lnTo>
                  <a:lnTo>
                    <a:pt x="3285" y="355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6" name="Google Shape;2866;p42"/>
            <p:cNvSpPr/>
            <p:nvPr/>
          </p:nvSpPr>
          <p:spPr>
            <a:xfrm>
              <a:off x="3666875" y="1791325"/>
              <a:ext cx="106525" cy="142025"/>
            </a:xfrm>
            <a:custGeom>
              <a:avLst/>
              <a:gdLst/>
              <a:ahLst/>
              <a:cxnLst/>
              <a:rect l="l" t="t" r="r" b="b"/>
              <a:pathLst>
                <a:path w="4261" h="5681" extrusionOk="0">
                  <a:moveTo>
                    <a:pt x="3551" y="0"/>
                  </a:moveTo>
                  <a:lnTo>
                    <a:pt x="3107" y="267"/>
                  </a:lnTo>
                  <a:lnTo>
                    <a:pt x="1420" y="2574"/>
                  </a:lnTo>
                  <a:lnTo>
                    <a:pt x="0" y="4971"/>
                  </a:lnTo>
                  <a:lnTo>
                    <a:pt x="0" y="5326"/>
                  </a:lnTo>
                  <a:lnTo>
                    <a:pt x="444" y="5681"/>
                  </a:lnTo>
                  <a:lnTo>
                    <a:pt x="710" y="5503"/>
                  </a:lnTo>
                  <a:lnTo>
                    <a:pt x="2574" y="3284"/>
                  </a:lnTo>
                  <a:lnTo>
                    <a:pt x="4083" y="799"/>
                  </a:lnTo>
                  <a:lnTo>
                    <a:pt x="4261" y="355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7" name="Google Shape;2867;p42"/>
            <p:cNvSpPr/>
            <p:nvPr/>
          </p:nvSpPr>
          <p:spPr>
            <a:xfrm>
              <a:off x="3471600" y="1682600"/>
              <a:ext cx="73250" cy="148675"/>
            </a:xfrm>
            <a:custGeom>
              <a:avLst/>
              <a:gdLst/>
              <a:ahLst/>
              <a:cxnLst/>
              <a:rect l="l" t="t" r="r" b="b"/>
              <a:pathLst>
                <a:path w="2930" h="5947" extrusionOk="0">
                  <a:moveTo>
                    <a:pt x="2131" y="0"/>
                  </a:moveTo>
                  <a:lnTo>
                    <a:pt x="1776" y="355"/>
                  </a:lnTo>
                  <a:lnTo>
                    <a:pt x="977" y="1509"/>
                  </a:lnTo>
                  <a:lnTo>
                    <a:pt x="1" y="4172"/>
                  </a:lnTo>
                  <a:lnTo>
                    <a:pt x="90" y="5592"/>
                  </a:lnTo>
                  <a:lnTo>
                    <a:pt x="90" y="5769"/>
                  </a:lnTo>
                  <a:lnTo>
                    <a:pt x="533" y="5947"/>
                  </a:lnTo>
                  <a:lnTo>
                    <a:pt x="711" y="5769"/>
                  </a:lnTo>
                  <a:lnTo>
                    <a:pt x="1598" y="3284"/>
                  </a:lnTo>
                  <a:lnTo>
                    <a:pt x="2752" y="888"/>
                  </a:lnTo>
                  <a:lnTo>
                    <a:pt x="2930" y="44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8" name="Google Shape;2868;p42"/>
            <p:cNvSpPr/>
            <p:nvPr/>
          </p:nvSpPr>
          <p:spPr>
            <a:xfrm>
              <a:off x="3791125" y="2057575"/>
              <a:ext cx="133150" cy="46625"/>
            </a:xfrm>
            <a:custGeom>
              <a:avLst/>
              <a:gdLst/>
              <a:ahLst/>
              <a:cxnLst/>
              <a:rect l="l" t="t" r="r" b="b"/>
              <a:pathLst>
                <a:path w="5326" h="1865" extrusionOk="0">
                  <a:moveTo>
                    <a:pt x="178" y="1"/>
                  </a:moveTo>
                  <a:lnTo>
                    <a:pt x="1" y="800"/>
                  </a:lnTo>
                  <a:lnTo>
                    <a:pt x="356" y="977"/>
                  </a:lnTo>
                  <a:lnTo>
                    <a:pt x="1598" y="1243"/>
                  </a:lnTo>
                  <a:lnTo>
                    <a:pt x="2929" y="1598"/>
                  </a:lnTo>
                  <a:lnTo>
                    <a:pt x="3906" y="1865"/>
                  </a:lnTo>
                  <a:lnTo>
                    <a:pt x="4971" y="1776"/>
                  </a:lnTo>
                  <a:lnTo>
                    <a:pt x="5326" y="1510"/>
                  </a:lnTo>
                  <a:lnTo>
                    <a:pt x="5148" y="1243"/>
                  </a:lnTo>
                  <a:lnTo>
                    <a:pt x="4261" y="711"/>
                  </a:lnTo>
                  <a:lnTo>
                    <a:pt x="3196" y="533"/>
                  </a:lnTo>
                  <a:lnTo>
                    <a:pt x="1864" y="17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9" name="Google Shape;2869;p42"/>
            <p:cNvSpPr/>
            <p:nvPr/>
          </p:nvSpPr>
          <p:spPr>
            <a:xfrm>
              <a:off x="4203825" y="2101975"/>
              <a:ext cx="122075" cy="59925"/>
            </a:xfrm>
            <a:custGeom>
              <a:avLst/>
              <a:gdLst/>
              <a:ahLst/>
              <a:cxnLst/>
              <a:rect l="l" t="t" r="r" b="b"/>
              <a:pathLst>
                <a:path w="4883" h="2397" extrusionOk="0">
                  <a:moveTo>
                    <a:pt x="445" y="0"/>
                  </a:moveTo>
                  <a:lnTo>
                    <a:pt x="1" y="178"/>
                  </a:lnTo>
                  <a:lnTo>
                    <a:pt x="1" y="1065"/>
                  </a:lnTo>
                  <a:lnTo>
                    <a:pt x="445" y="1154"/>
                  </a:lnTo>
                  <a:lnTo>
                    <a:pt x="1599" y="1243"/>
                  </a:lnTo>
                  <a:lnTo>
                    <a:pt x="2752" y="1598"/>
                  </a:lnTo>
                  <a:lnTo>
                    <a:pt x="3640" y="2041"/>
                  </a:lnTo>
                  <a:lnTo>
                    <a:pt x="4616" y="2396"/>
                  </a:lnTo>
                  <a:lnTo>
                    <a:pt x="4882" y="2308"/>
                  </a:lnTo>
                  <a:lnTo>
                    <a:pt x="4882" y="1953"/>
                  </a:lnTo>
                  <a:lnTo>
                    <a:pt x="4616" y="1420"/>
                  </a:lnTo>
                  <a:lnTo>
                    <a:pt x="3640" y="621"/>
                  </a:lnTo>
                  <a:lnTo>
                    <a:pt x="1599" y="8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0" name="Google Shape;2870;p42"/>
            <p:cNvSpPr/>
            <p:nvPr/>
          </p:nvSpPr>
          <p:spPr>
            <a:xfrm>
              <a:off x="4283725" y="2026525"/>
              <a:ext cx="128700" cy="71025"/>
            </a:xfrm>
            <a:custGeom>
              <a:avLst/>
              <a:gdLst/>
              <a:ahLst/>
              <a:cxnLst/>
              <a:rect l="l" t="t" r="r" b="b"/>
              <a:pathLst>
                <a:path w="5148" h="2841" extrusionOk="0">
                  <a:moveTo>
                    <a:pt x="266" y="0"/>
                  </a:moveTo>
                  <a:lnTo>
                    <a:pt x="0" y="710"/>
                  </a:lnTo>
                  <a:lnTo>
                    <a:pt x="355" y="977"/>
                  </a:lnTo>
                  <a:lnTo>
                    <a:pt x="1598" y="1420"/>
                  </a:lnTo>
                  <a:lnTo>
                    <a:pt x="2752" y="1953"/>
                  </a:lnTo>
                  <a:lnTo>
                    <a:pt x="3728" y="2485"/>
                  </a:lnTo>
                  <a:lnTo>
                    <a:pt x="4793" y="2840"/>
                  </a:lnTo>
                  <a:lnTo>
                    <a:pt x="5148" y="2752"/>
                  </a:lnTo>
                  <a:lnTo>
                    <a:pt x="5148" y="2397"/>
                  </a:lnTo>
                  <a:lnTo>
                    <a:pt x="4882" y="1864"/>
                  </a:lnTo>
                  <a:lnTo>
                    <a:pt x="3817" y="1065"/>
                  </a:lnTo>
                  <a:lnTo>
                    <a:pt x="1864" y="267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1" name="Google Shape;2871;p42"/>
            <p:cNvSpPr/>
            <p:nvPr/>
          </p:nvSpPr>
          <p:spPr>
            <a:xfrm>
              <a:off x="4454575" y="2048700"/>
              <a:ext cx="57700" cy="93225"/>
            </a:xfrm>
            <a:custGeom>
              <a:avLst/>
              <a:gdLst/>
              <a:ahLst/>
              <a:cxnLst/>
              <a:rect l="l" t="t" r="r" b="b"/>
              <a:pathLst>
                <a:path w="2308" h="3729" extrusionOk="0">
                  <a:moveTo>
                    <a:pt x="533" y="1"/>
                  </a:moveTo>
                  <a:lnTo>
                    <a:pt x="0" y="622"/>
                  </a:lnTo>
                  <a:lnTo>
                    <a:pt x="178" y="1066"/>
                  </a:lnTo>
                  <a:lnTo>
                    <a:pt x="710" y="1510"/>
                  </a:lnTo>
                  <a:lnTo>
                    <a:pt x="977" y="2131"/>
                  </a:lnTo>
                  <a:lnTo>
                    <a:pt x="1065" y="2841"/>
                  </a:lnTo>
                  <a:lnTo>
                    <a:pt x="1243" y="3462"/>
                  </a:lnTo>
                  <a:lnTo>
                    <a:pt x="1598" y="3729"/>
                  </a:lnTo>
                  <a:lnTo>
                    <a:pt x="1953" y="3551"/>
                  </a:lnTo>
                  <a:lnTo>
                    <a:pt x="2219" y="3196"/>
                  </a:lnTo>
                  <a:lnTo>
                    <a:pt x="2308" y="2131"/>
                  </a:lnTo>
                  <a:lnTo>
                    <a:pt x="2130" y="1687"/>
                  </a:lnTo>
                  <a:lnTo>
                    <a:pt x="1687" y="800"/>
                  </a:lnTo>
                  <a:lnTo>
                    <a:pt x="977" y="90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2" name="Google Shape;2872;p42"/>
            <p:cNvSpPr/>
            <p:nvPr/>
          </p:nvSpPr>
          <p:spPr>
            <a:xfrm>
              <a:off x="4015225" y="1636000"/>
              <a:ext cx="490400" cy="679000"/>
            </a:xfrm>
            <a:custGeom>
              <a:avLst/>
              <a:gdLst/>
              <a:ahLst/>
              <a:cxnLst/>
              <a:rect l="l" t="t" r="r" b="b"/>
              <a:pathLst>
                <a:path w="19616" h="27160" extrusionOk="0">
                  <a:moveTo>
                    <a:pt x="12782" y="1"/>
                  </a:moveTo>
                  <a:lnTo>
                    <a:pt x="10208" y="711"/>
                  </a:lnTo>
                  <a:lnTo>
                    <a:pt x="9143" y="1509"/>
                  </a:lnTo>
                  <a:lnTo>
                    <a:pt x="7279" y="3373"/>
                  </a:lnTo>
                  <a:lnTo>
                    <a:pt x="5859" y="5681"/>
                  </a:lnTo>
                  <a:lnTo>
                    <a:pt x="4705" y="7545"/>
                  </a:lnTo>
                  <a:lnTo>
                    <a:pt x="2841" y="11716"/>
                  </a:lnTo>
                  <a:lnTo>
                    <a:pt x="2308" y="13846"/>
                  </a:lnTo>
                  <a:lnTo>
                    <a:pt x="1776" y="16598"/>
                  </a:lnTo>
                  <a:lnTo>
                    <a:pt x="711" y="24231"/>
                  </a:lnTo>
                  <a:lnTo>
                    <a:pt x="1" y="26893"/>
                  </a:lnTo>
                  <a:lnTo>
                    <a:pt x="16065" y="27159"/>
                  </a:lnTo>
                  <a:lnTo>
                    <a:pt x="17219" y="25029"/>
                  </a:lnTo>
                  <a:lnTo>
                    <a:pt x="18906" y="18994"/>
                  </a:lnTo>
                  <a:lnTo>
                    <a:pt x="19616" y="12337"/>
                  </a:lnTo>
                  <a:lnTo>
                    <a:pt x="19261" y="7722"/>
                  </a:lnTo>
                  <a:lnTo>
                    <a:pt x="18639" y="5060"/>
                  </a:lnTo>
                  <a:lnTo>
                    <a:pt x="18107" y="3994"/>
                  </a:lnTo>
                  <a:lnTo>
                    <a:pt x="17397" y="2752"/>
                  </a:lnTo>
                  <a:lnTo>
                    <a:pt x="15355" y="711"/>
                  </a:lnTo>
                  <a:lnTo>
                    <a:pt x="14024" y="178"/>
                  </a:lnTo>
                  <a:lnTo>
                    <a:pt x="12782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3" name="Google Shape;2873;p42"/>
            <p:cNvSpPr/>
            <p:nvPr/>
          </p:nvSpPr>
          <p:spPr>
            <a:xfrm>
              <a:off x="3653550" y="1613800"/>
              <a:ext cx="428275" cy="683450"/>
            </a:xfrm>
            <a:custGeom>
              <a:avLst/>
              <a:gdLst/>
              <a:ahLst/>
              <a:cxnLst/>
              <a:rect l="l" t="t" r="r" b="b"/>
              <a:pathLst>
                <a:path w="17131" h="27338" extrusionOk="0">
                  <a:moveTo>
                    <a:pt x="6036" y="1"/>
                  </a:moveTo>
                  <a:lnTo>
                    <a:pt x="4882" y="267"/>
                  </a:lnTo>
                  <a:lnTo>
                    <a:pt x="3728" y="889"/>
                  </a:lnTo>
                  <a:lnTo>
                    <a:pt x="2042" y="2841"/>
                  </a:lnTo>
                  <a:lnTo>
                    <a:pt x="1421" y="3995"/>
                  </a:lnTo>
                  <a:lnTo>
                    <a:pt x="977" y="5149"/>
                  </a:lnTo>
                  <a:lnTo>
                    <a:pt x="267" y="7900"/>
                  </a:lnTo>
                  <a:lnTo>
                    <a:pt x="1" y="12515"/>
                  </a:lnTo>
                  <a:lnTo>
                    <a:pt x="888" y="18994"/>
                  </a:lnTo>
                  <a:lnTo>
                    <a:pt x="2663" y="24941"/>
                  </a:lnTo>
                  <a:lnTo>
                    <a:pt x="3817" y="27337"/>
                  </a:lnTo>
                  <a:lnTo>
                    <a:pt x="17130" y="27160"/>
                  </a:lnTo>
                  <a:lnTo>
                    <a:pt x="16509" y="21125"/>
                  </a:lnTo>
                  <a:lnTo>
                    <a:pt x="15977" y="15178"/>
                  </a:lnTo>
                  <a:lnTo>
                    <a:pt x="15710" y="13137"/>
                  </a:lnTo>
                  <a:lnTo>
                    <a:pt x="15089" y="9054"/>
                  </a:lnTo>
                  <a:lnTo>
                    <a:pt x="14468" y="7013"/>
                  </a:lnTo>
                  <a:lnTo>
                    <a:pt x="13669" y="5149"/>
                  </a:lnTo>
                  <a:lnTo>
                    <a:pt x="11805" y="2575"/>
                  </a:lnTo>
                  <a:lnTo>
                    <a:pt x="10296" y="1244"/>
                  </a:lnTo>
                  <a:lnTo>
                    <a:pt x="9409" y="800"/>
                  </a:lnTo>
                  <a:lnTo>
                    <a:pt x="8344" y="267"/>
                  </a:lnTo>
                  <a:lnTo>
                    <a:pt x="6036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4" name="Google Shape;2874;p42"/>
            <p:cNvSpPr/>
            <p:nvPr/>
          </p:nvSpPr>
          <p:spPr>
            <a:xfrm>
              <a:off x="3132125" y="1582750"/>
              <a:ext cx="616875" cy="714500"/>
            </a:xfrm>
            <a:custGeom>
              <a:avLst/>
              <a:gdLst/>
              <a:ahLst/>
              <a:cxnLst/>
              <a:rect l="l" t="t" r="r" b="b"/>
              <a:pathLst>
                <a:path w="24675" h="28580" extrusionOk="0">
                  <a:moveTo>
                    <a:pt x="4083" y="0"/>
                  </a:moveTo>
                  <a:lnTo>
                    <a:pt x="2929" y="355"/>
                  </a:lnTo>
                  <a:lnTo>
                    <a:pt x="1509" y="1687"/>
                  </a:lnTo>
                  <a:lnTo>
                    <a:pt x="799" y="2752"/>
                  </a:lnTo>
                  <a:lnTo>
                    <a:pt x="178" y="4616"/>
                  </a:lnTo>
                  <a:lnTo>
                    <a:pt x="0" y="8343"/>
                  </a:lnTo>
                  <a:lnTo>
                    <a:pt x="1065" y="12160"/>
                  </a:lnTo>
                  <a:lnTo>
                    <a:pt x="3107" y="15532"/>
                  </a:lnTo>
                  <a:lnTo>
                    <a:pt x="4349" y="17041"/>
                  </a:lnTo>
                  <a:lnTo>
                    <a:pt x="5769" y="18373"/>
                  </a:lnTo>
                  <a:lnTo>
                    <a:pt x="8787" y="20769"/>
                  </a:lnTo>
                  <a:lnTo>
                    <a:pt x="13757" y="23964"/>
                  </a:lnTo>
                  <a:lnTo>
                    <a:pt x="17041" y="26094"/>
                  </a:lnTo>
                  <a:lnTo>
                    <a:pt x="24674" y="28579"/>
                  </a:lnTo>
                  <a:lnTo>
                    <a:pt x="24319" y="26716"/>
                  </a:lnTo>
                  <a:lnTo>
                    <a:pt x="23254" y="22633"/>
                  </a:lnTo>
                  <a:lnTo>
                    <a:pt x="21657" y="18550"/>
                  </a:lnTo>
                  <a:lnTo>
                    <a:pt x="19526" y="14467"/>
                  </a:lnTo>
                  <a:lnTo>
                    <a:pt x="17130" y="10562"/>
                  </a:lnTo>
                  <a:lnTo>
                    <a:pt x="14379" y="7012"/>
                  </a:lnTo>
                  <a:lnTo>
                    <a:pt x="11272" y="3994"/>
                  </a:lnTo>
                  <a:lnTo>
                    <a:pt x="8077" y="1509"/>
                  </a:lnTo>
                  <a:lnTo>
                    <a:pt x="6302" y="622"/>
                  </a:lnTo>
                  <a:lnTo>
                    <a:pt x="5592" y="17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5" name="Google Shape;2875;p42"/>
            <p:cNvSpPr/>
            <p:nvPr/>
          </p:nvSpPr>
          <p:spPr>
            <a:xfrm>
              <a:off x="4239350" y="974775"/>
              <a:ext cx="66575" cy="270725"/>
            </a:xfrm>
            <a:custGeom>
              <a:avLst/>
              <a:gdLst/>
              <a:ahLst/>
              <a:cxnLst/>
              <a:rect l="l" t="t" r="r" b="b"/>
              <a:pathLst>
                <a:path w="2663" h="10829" extrusionOk="0">
                  <a:moveTo>
                    <a:pt x="1953" y="1"/>
                  </a:moveTo>
                  <a:lnTo>
                    <a:pt x="1775" y="356"/>
                  </a:lnTo>
                  <a:lnTo>
                    <a:pt x="1154" y="3018"/>
                  </a:lnTo>
                  <a:lnTo>
                    <a:pt x="621" y="5592"/>
                  </a:lnTo>
                  <a:lnTo>
                    <a:pt x="444" y="6835"/>
                  </a:lnTo>
                  <a:lnTo>
                    <a:pt x="0" y="9320"/>
                  </a:lnTo>
                  <a:lnTo>
                    <a:pt x="178" y="10474"/>
                  </a:lnTo>
                  <a:lnTo>
                    <a:pt x="266" y="10740"/>
                  </a:lnTo>
                  <a:lnTo>
                    <a:pt x="799" y="10829"/>
                  </a:lnTo>
                  <a:lnTo>
                    <a:pt x="1065" y="10562"/>
                  </a:lnTo>
                  <a:lnTo>
                    <a:pt x="1775" y="8344"/>
                  </a:lnTo>
                  <a:lnTo>
                    <a:pt x="1953" y="5858"/>
                  </a:lnTo>
                  <a:lnTo>
                    <a:pt x="2308" y="3196"/>
                  </a:lnTo>
                  <a:lnTo>
                    <a:pt x="2663" y="622"/>
                  </a:lnTo>
                  <a:lnTo>
                    <a:pt x="2574" y="17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6" name="Google Shape;2876;p42"/>
            <p:cNvSpPr/>
            <p:nvPr/>
          </p:nvSpPr>
          <p:spPr>
            <a:xfrm>
              <a:off x="4115075" y="939275"/>
              <a:ext cx="35525" cy="272950"/>
            </a:xfrm>
            <a:custGeom>
              <a:avLst/>
              <a:gdLst/>
              <a:ahLst/>
              <a:cxnLst/>
              <a:rect l="l" t="t" r="r" b="b"/>
              <a:pathLst>
                <a:path w="1421" h="10918" extrusionOk="0">
                  <a:moveTo>
                    <a:pt x="711" y="1"/>
                  </a:moveTo>
                  <a:lnTo>
                    <a:pt x="533" y="356"/>
                  </a:lnTo>
                  <a:lnTo>
                    <a:pt x="267" y="3018"/>
                  </a:lnTo>
                  <a:lnTo>
                    <a:pt x="90" y="5681"/>
                  </a:lnTo>
                  <a:lnTo>
                    <a:pt x="1" y="8166"/>
                  </a:lnTo>
                  <a:lnTo>
                    <a:pt x="267" y="10740"/>
                  </a:lnTo>
                  <a:lnTo>
                    <a:pt x="445" y="10917"/>
                  </a:lnTo>
                  <a:lnTo>
                    <a:pt x="888" y="10917"/>
                  </a:lnTo>
                  <a:lnTo>
                    <a:pt x="1066" y="10740"/>
                  </a:lnTo>
                  <a:lnTo>
                    <a:pt x="1243" y="8166"/>
                  </a:lnTo>
                  <a:lnTo>
                    <a:pt x="1243" y="5681"/>
                  </a:lnTo>
                  <a:lnTo>
                    <a:pt x="1243" y="3018"/>
                  </a:lnTo>
                  <a:lnTo>
                    <a:pt x="1421" y="356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7" name="Google Shape;2877;p42"/>
            <p:cNvSpPr/>
            <p:nvPr/>
          </p:nvSpPr>
          <p:spPr>
            <a:xfrm>
              <a:off x="3851025" y="983650"/>
              <a:ext cx="75475" cy="281825"/>
            </a:xfrm>
            <a:custGeom>
              <a:avLst/>
              <a:gdLst/>
              <a:ahLst/>
              <a:cxnLst/>
              <a:rect l="l" t="t" r="r" b="b"/>
              <a:pathLst>
                <a:path w="3019" h="11273" extrusionOk="0">
                  <a:moveTo>
                    <a:pt x="533" y="1"/>
                  </a:moveTo>
                  <a:lnTo>
                    <a:pt x="1" y="178"/>
                  </a:lnTo>
                  <a:lnTo>
                    <a:pt x="1" y="533"/>
                  </a:lnTo>
                  <a:lnTo>
                    <a:pt x="445" y="3196"/>
                  </a:lnTo>
                  <a:lnTo>
                    <a:pt x="977" y="5858"/>
                  </a:lnTo>
                  <a:lnTo>
                    <a:pt x="1421" y="8521"/>
                  </a:lnTo>
                  <a:lnTo>
                    <a:pt x="2220" y="11095"/>
                  </a:lnTo>
                  <a:lnTo>
                    <a:pt x="2486" y="11272"/>
                  </a:lnTo>
                  <a:lnTo>
                    <a:pt x="3019" y="11272"/>
                  </a:lnTo>
                  <a:lnTo>
                    <a:pt x="3019" y="11006"/>
                  </a:lnTo>
                  <a:lnTo>
                    <a:pt x="2575" y="8344"/>
                  </a:lnTo>
                  <a:lnTo>
                    <a:pt x="1954" y="5770"/>
                  </a:lnTo>
                  <a:lnTo>
                    <a:pt x="1332" y="3018"/>
                  </a:lnTo>
                  <a:lnTo>
                    <a:pt x="711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8" name="Google Shape;2878;p42"/>
            <p:cNvSpPr/>
            <p:nvPr/>
          </p:nvSpPr>
          <p:spPr>
            <a:xfrm>
              <a:off x="3655775" y="974775"/>
              <a:ext cx="150900" cy="399425"/>
            </a:xfrm>
            <a:custGeom>
              <a:avLst/>
              <a:gdLst/>
              <a:ahLst/>
              <a:cxnLst/>
              <a:rect l="l" t="t" r="r" b="b"/>
              <a:pathLst>
                <a:path w="6036" h="15977" extrusionOk="0">
                  <a:moveTo>
                    <a:pt x="622" y="1"/>
                  </a:moveTo>
                  <a:lnTo>
                    <a:pt x="89" y="178"/>
                  </a:lnTo>
                  <a:lnTo>
                    <a:pt x="1" y="533"/>
                  </a:lnTo>
                  <a:lnTo>
                    <a:pt x="888" y="4616"/>
                  </a:lnTo>
                  <a:lnTo>
                    <a:pt x="1953" y="8699"/>
                  </a:lnTo>
                  <a:lnTo>
                    <a:pt x="2574" y="10562"/>
                  </a:lnTo>
                  <a:lnTo>
                    <a:pt x="3284" y="12426"/>
                  </a:lnTo>
                  <a:lnTo>
                    <a:pt x="4083" y="14201"/>
                  </a:lnTo>
                  <a:lnTo>
                    <a:pt x="5237" y="15799"/>
                  </a:lnTo>
                  <a:lnTo>
                    <a:pt x="5503" y="15976"/>
                  </a:lnTo>
                  <a:lnTo>
                    <a:pt x="6036" y="15621"/>
                  </a:lnTo>
                  <a:lnTo>
                    <a:pt x="6036" y="15355"/>
                  </a:lnTo>
                  <a:lnTo>
                    <a:pt x="5237" y="13580"/>
                  </a:lnTo>
                  <a:lnTo>
                    <a:pt x="4350" y="11805"/>
                  </a:lnTo>
                  <a:lnTo>
                    <a:pt x="3639" y="9941"/>
                  </a:lnTo>
                  <a:lnTo>
                    <a:pt x="2929" y="7989"/>
                  </a:lnTo>
                  <a:lnTo>
                    <a:pt x="1776" y="4172"/>
                  </a:lnTo>
                  <a:lnTo>
                    <a:pt x="888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9" name="Google Shape;2879;p42"/>
            <p:cNvSpPr/>
            <p:nvPr/>
          </p:nvSpPr>
          <p:spPr>
            <a:xfrm>
              <a:off x="4365825" y="963675"/>
              <a:ext cx="117625" cy="252975"/>
            </a:xfrm>
            <a:custGeom>
              <a:avLst/>
              <a:gdLst/>
              <a:ahLst/>
              <a:cxnLst/>
              <a:rect l="l" t="t" r="r" b="b"/>
              <a:pathLst>
                <a:path w="4705" h="10119" extrusionOk="0">
                  <a:moveTo>
                    <a:pt x="4172" y="1"/>
                  </a:moveTo>
                  <a:lnTo>
                    <a:pt x="3905" y="267"/>
                  </a:lnTo>
                  <a:lnTo>
                    <a:pt x="2751" y="2575"/>
                  </a:lnTo>
                  <a:lnTo>
                    <a:pt x="710" y="7190"/>
                  </a:lnTo>
                  <a:lnTo>
                    <a:pt x="0" y="9586"/>
                  </a:lnTo>
                  <a:lnTo>
                    <a:pt x="0" y="9853"/>
                  </a:lnTo>
                  <a:lnTo>
                    <a:pt x="444" y="10119"/>
                  </a:lnTo>
                  <a:lnTo>
                    <a:pt x="621" y="9853"/>
                  </a:lnTo>
                  <a:lnTo>
                    <a:pt x="2840" y="5415"/>
                  </a:lnTo>
                  <a:lnTo>
                    <a:pt x="4615" y="711"/>
                  </a:lnTo>
                  <a:lnTo>
                    <a:pt x="4704" y="356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0" name="Google Shape;2880;p42"/>
            <p:cNvSpPr/>
            <p:nvPr/>
          </p:nvSpPr>
          <p:spPr>
            <a:xfrm>
              <a:off x="4505600" y="1032475"/>
              <a:ext cx="213050" cy="368350"/>
            </a:xfrm>
            <a:custGeom>
              <a:avLst/>
              <a:gdLst/>
              <a:ahLst/>
              <a:cxnLst/>
              <a:rect l="l" t="t" r="r" b="b"/>
              <a:pathLst>
                <a:path w="8522" h="14734" extrusionOk="0">
                  <a:moveTo>
                    <a:pt x="7811" y="0"/>
                  </a:moveTo>
                  <a:lnTo>
                    <a:pt x="7456" y="266"/>
                  </a:lnTo>
                  <a:lnTo>
                    <a:pt x="3551" y="7278"/>
                  </a:lnTo>
                  <a:lnTo>
                    <a:pt x="1598" y="10651"/>
                  </a:lnTo>
                  <a:lnTo>
                    <a:pt x="89" y="14201"/>
                  </a:lnTo>
                  <a:lnTo>
                    <a:pt x="1" y="14467"/>
                  </a:lnTo>
                  <a:lnTo>
                    <a:pt x="533" y="14733"/>
                  </a:lnTo>
                  <a:lnTo>
                    <a:pt x="711" y="14645"/>
                  </a:lnTo>
                  <a:lnTo>
                    <a:pt x="2930" y="11361"/>
                  </a:lnTo>
                  <a:lnTo>
                    <a:pt x="4616" y="7899"/>
                  </a:lnTo>
                  <a:lnTo>
                    <a:pt x="6480" y="4349"/>
                  </a:lnTo>
                  <a:lnTo>
                    <a:pt x="8432" y="799"/>
                  </a:lnTo>
                  <a:lnTo>
                    <a:pt x="8521" y="355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1" name="Google Shape;2881;p42"/>
            <p:cNvSpPr/>
            <p:nvPr/>
          </p:nvSpPr>
          <p:spPr>
            <a:xfrm>
              <a:off x="4603225" y="1236600"/>
              <a:ext cx="190850" cy="326200"/>
            </a:xfrm>
            <a:custGeom>
              <a:avLst/>
              <a:gdLst/>
              <a:ahLst/>
              <a:cxnLst/>
              <a:rect l="l" t="t" r="r" b="b"/>
              <a:pathLst>
                <a:path w="7634" h="13048" extrusionOk="0">
                  <a:moveTo>
                    <a:pt x="6924" y="1"/>
                  </a:moveTo>
                  <a:lnTo>
                    <a:pt x="6746" y="267"/>
                  </a:lnTo>
                  <a:lnTo>
                    <a:pt x="5237" y="3373"/>
                  </a:lnTo>
                  <a:lnTo>
                    <a:pt x="3640" y="6391"/>
                  </a:lnTo>
                  <a:lnTo>
                    <a:pt x="1776" y="9231"/>
                  </a:lnTo>
                  <a:lnTo>
                    <a:pt x="1" y="12249"/>
                  </a:lnTo>
                  <a:lnTo>
                    <a:pt x="1" y="12604"/>
                  </a:lnTo>
                  <a:lnTo>
                    <a:pt x="445" y="13048"/>
                  </a:lnTo>
                  <a:lnTo>
                    <a:pt x="800" y="12870"/>
                  </a:lnTo>
                  <a:lnTo>
                    <a:pt x="1953" y="11539"/>
                  </a:lnTo>
                  <a:lnTo>
                    <a:pt x="3817" y="8521"/>
                  </a:lnTo>
                  <a:lnTo>
                    <a:pt x="4616" y="7012"/>
                  </a:lnTo>
                  <a:lnTo>
                    <a:pt x="6214" y="3817"/>
                  </a:lnTo>
                  <a:lnTo>
                    <a:pt x="7545" y="622"/>
                  </a:lnTo>
                  <a:lnTo>
                    <a:pt x="7634" y="267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2" name="Google Shape;2882;p42"/>
            <p:cNvSpPr/>
            <p:nvPr/>
          </p:nvSpPr>
          <p:spPr>
            <a:xfrm>
              <a:off x="4760775" y="1471800"/>
              <a:ext cx="208600" cy="255200"/>
            </a:xfrm>
            <a:custGeom>
              <a:avLst/>
              <a:gdLst/>
              <a:ahLst/>
              <a:cxnLst/>
              <a:rect l="l" t="t" r="r" b="b"/>
              <a:pathLst>
                <a:path w="8344" h="10208" extrusionOk="0">
                  <a:moveTo>
                    <a:pt x="7811" y="1"/>
                  </a:moveTo>
                  <a:lnTo>
                    <a:pt x="7545" y="178"/>
                  </a:lnTo>
                  <a:lnTo>
                    <a:pt x="5769" y="2752"/>
                  </a:lnTo>
                  <a:lnTo>
                    <a:pt x="3817" y="5237"/>
                  </a:lnTo>
                  <a:lnTo>
                    <a:pt x="1864" y="7367"/>
                  </a:lnTo>
                  <a:lnTo>
                    <a:pt x="89" y="9586"/>
                  </a:lnTo>
                  <a:lnTo>
                    <a:pt x="0" y="9941"/>
                  </a:lnTo>
                  <a:lnTo>
                    <a:pt x="444" y="10207"/>
                  </a:lnTo>
                  <a:lnTo>
                    <a:pt x="799" y="10119"/>
                  </a:lnTo>
                  <a:lnTo>
                    <a:pt x="2929" y="7900"/>
                  </a:lnTo>
                  <a:lnTo>
                    <a:pt x="4882" y="5415"/>
                  </a:lnTo>
                  <a:lnTo>
                    <a:pt x="6657" y="3107"/>
                  </a:lnTo>
                  <a:lnTo>
                    <a:pt x="8255" y="622"/>
                  </a:lnTo>
                  <a:lnTo>
                    <a:pt x="8343" y="267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3" name="Google Shape;2883;p42"/>
            <p:cNvSpPr/>
            <p:nvPr/>
          </p:nvSpPr>
          <p:spPr>
            <a:xfrm>
              <a:off x="3400600" y="1205550"/>
              <a:ext cx="162000" cy="230775"/>
            </a:xfrm>
            <a:custGeom>
              <a:avLst/>
              <a:gdLst/>
              <a:ahLst/>
              <a:cxnLst/>
              <a:rect l="l" t="t" r="r" b="b"/>
              <a:pathLst>
                <a:path w="6480" h="9231" extrusionOk="0">
                  <a:moveTo>
                    <a:pt x="445" y="0"/>
                  </a:moveTo>
                  <a:lnTo>
                    <a:pt x="1" y="266"/>
                  </a:lnTo>
                  <a:lnTo>
                    <a:pt x="90" y="533"/>
                  </a:lnTo>
                  <a:lnTo>
                    <a:pt x="1421" y="2840"/>
                  </a:lnTo>
                  <a:lnTo>
                    <a:pt x="2841" y="5148"/>
                  </a:lnTo>
                  <a:lnTo>
                    <a:pt x="4261" y="7278"/>
                  </a:lnTo>
                  <a:lnTo>
                    <a:pt x="5947" y="9142"/>
                  </a:lnTo>
                  <a:lnTo>
                    <a:pt x="6214" y="9231"/>
                  </a:lnTo>
                  <a:lnTo>
                    <a:pt x="6480" y="8964"/>
                  </a:lnTo>
                  <a:lnTo>
                    <a:pt x="6480" y="8698"/>
                  </a:lnTo>
                  <a:lnTo>
                    <a:pt x="5149" y="6568"/>
                  </a:lnTo>
                  <a:lnTo>
                    <a:pt x="3551" y="4438"/>
                  </a:lnTo>
                  <a:lnTo>
                    <a:pt x="2131" y="2396"/>
                  </a:lnTo>
                  <a:lnTo>
                    <a:pt x="711" y="17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4" name="Google Shape;2884;p42"/>
            <p:cNvSpPr/>
            <p:nvPr/>
          </p:nvSpPr>
          <p:spPr>
            <a:xfrm>
              <a:off x="3289675" y="1269875"/>
              <a:ext cx="226325" cy="264075"/>
            </a:xfrm>
            <a:custGeom>
              <a:avLst/>
              <a:gdLst/>
              <a:ahLst/>
              <a:cxnLst/>
              <a:rect l="l" t="t" r="r" b="b"/>
              <a:pathLst>
                <a:path w="9053" h="10563" extrusionOk="0">
                  <a:moveTo>
                    <a:pt x="444" y="1"/>
                  </a:moveTo>
                  <a:lnTo>
                    <a:pt x="0" y="267"/>
                  </a:lnTo>
                  <a:lnTo>
                    <a:pt x="89" y="533"/>
                  </a:lnTo>
                  <a:lnTo>
                    <a:pt x="1864" y="3196"/>
                  </a:lnTo>
                  <a:lnTo>
                    <a:pt x="3905" y="5770"/>
                  </a:lnTo>
                  <a:lnTo>
                    <a:pt x="5947" y="8255"/>
                  </a:lnTo>
                  <a:lnTo>
                    <a:pt x="8343" y="10474"/>
                  </a:lnTo>
                  <a:lnTo>
                    <a:pt x="8698" y="10563"/>
                  </a:lnTo>
                  <a:lnTo>
                    <a:pt x="9053" y="10030"/>
                  </a:lnTo>
                  <a:lnTo>
                    <a:pt x="8964" y="9764"/>
                  </a:lnTo>
                  <a:lnTo>
                    <a:pt x="6834" y="7456"/>
                  </a:lnTo>
                  <a:lnTo>
                    <a:pt x="4704" y="5149"/>
                  </a:lnTo>
                  <a:lnTo>
                    <a:pt x="2663" y="2752"/>
                  </a:lnTo>
                  <a:lnTo>
                    <a:pt x="621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5" name="Google Shape;2885;p42"/>
            <p:cNvSpPr/>
            <p:nvPr/>
          </p:nvSpPr>
          <p:spPr>
            <a:xfrm>
              <a:off x="4636525" y="959250"/>
              <a:ext cx="181975" cy="181975"/>
            </a:xfrm>
            <a:custGeom>
              <a:avLst/>
              <a:gdLst/>
              <a:ahLst/>
              <a:cxnLst/>
              <a:rect l="l" t="t" r="r" b="b"/>
              <a:pathLst>
                <a:path w="7279" h="7279" extrusionOk="0">
                  <a:moveTo>
                    <a:pt x="3373" y="0"/>
                  </a:moveTo>
                  <a:lnTo>
                    <a:pt x="2042" y="355"/>
                  </a:lnTo>
                  <a:lnTo>
                    <a:pt x="888" y="1243"/>
                  </a:lnTo>
                  <a:lnTo>
                    <a:pt x="533" y="1864"/>
                  </a:lnTo>
                  <a:lnTo>
                    <a:pt x="178" y="2485"/>
                  </a:lnTo>
                  <a:lnTo>
                    <a:pt x="0" y="3906"/>
                  </a:lnTo>
                  <a:lnTo>
                    <a:pt x="355" y="5237"/>
                  </a:lnTo>
                  <a:lnTo>
                    <a:pt x="1243" y="6391"/>
                  </a:lnTo>
                  <a:lnTo>
                    <a:pt x="1864" y="6834"/>
                  </a:lnTo>
                  <a:lnTo>
                    <a:pt x="2485" y="7101"/>
                  </a:lnTo>
                  <a:lnTo>
                    <a:pt x="3905" y="7278"/>
                  </a:lnTo>
                  <a:lnTo>
                    <a:pt x="5237" y="6923"/>
                  </a:lnTo>
                  <a:lnTo>
                    <a:pt x="6391" y="6124"/>
                  </a:lnTo>
                  <a:lnTo>
                    <a:pt x="6746" y="5503"/>
                  </a:lnTo>
                  <a:lnTo>
                    <a:pt x="7101" y="4793"/>
                  </a:lnTo>
                  <a:lnTo>
                    <a:pt x="7278" y="3373"/>
                  </a:lnTo>
                  <a:lnTo>
                    <a:pt x="6923" y="2042"/>
                  </a:lnTo>
                  <a:lnTo>
                    <a:pt x="6035" y="977"/>
                  </a:lnTo>
                  <a:lnTo>
                    <a:pt x="5414" y="533"/>
                  </a:lnTo>
                  <a:lnTo>
                    <a:pt x="4793" y="178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6" name="Google Shape;2886;p42"/>
            <p:cNvSpPr/>
            <p:nvPr/>
          </p:nvSpPr>
          <p:spPr>
            <a:xfrm>
              <a:off x="4723050" y="11744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1"/>
                  </a:moveTo>
                  <a:lnTo>
                    <a:pt x="977" y="444"/>
                  </a:lnTo>
                  <a:lnTo>
                    <a:pt x="356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616"/>
                  </a:lnTo>
                  <a:lnTo>
                    <a:pt x="2219" y="5060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060" y="2841"/>
                  </a:lnTo>
                  <a:lnTo>
                    <a:pt x="4616" y="977"/>
                  </a:lnTo>
                  <a:lnTo>
                    <a:pt x="3817" y="356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7" name="Google Shape;2887;p42"/>
            <p:cNvSpPr/>
            <p:nvPr/>
          </p:nvSpPr>
          <p:spPr>
            <a:xfrm>
              <a:off x="4399100" y="9037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0"/>
                  </a:moveTo>
                  <a:lnTo>
                    <a:pt x="977" y="533"/>
                  </a:lnTo>
                  <a:lnTo>
                    <a:pt x="355" y="1332"/>
                  </a:lnTo>
                  <a:lnTo>
                    <a:pt x="0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219" y="5059"/>
                  </a:lnTo>
                  <a:lnTo>
                    <a:pt x="4083" y="4616"/>
                  </a:lnTo>
                  <a:lnTo>
                    <a:pt x="4704" y="3817"/>
                  </a:lnTo>
                  <a:lnTo>
                    <a:pt x="5059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8" name="Google Shape;2888;p42"/>
            <p:cNvSpPr/>
            <p:nvPr/>
          </p:nvSpPr>
          <p:spPr>
            <a:xfrm>
              <a:off x="3800000" y="921525"/>
              <a:ext cx="128725" cy="126500"/>
            </a:xfrm>
            <a:custGeom>
              <a:avLst/>
              <a:gdLst/>
              <a:ahLst/>
              <a:cxnLst/>
              <a:rect l="l" t="t" r="r" b="b"/>
              <a:pathLst>
                <a:path w="5149" h="5060" extrusionOk="0">
                  <a:moveTo>
                    <a:pt x="2841" y="0"/>
                  </a:moveTo>
                  <a:lnTo>
                    <a:pt x="1066" y="444"/>
                  </a:lnTo>
                  <a:lnTo>
                    <a:pt x="444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308" y="5059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148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9" name="Google Shape;2889;p42"/>
            <p:cNvSpPr/>
            <p:nvPr/>
          </p:nvSpPr>
          <p:spPr>
            <a:xfrm>
              <a:off x="3231975" y="1221075"/>
              <a:ext cx="104300" cy="102100"/>
            </a:xfrm>
            <a:custGeom>
              <a:avLst/>
              <a:gdLst/>
              <a:ahLst/>
              <a:cxnLst/>
              <a:rect l="l" t="t" r="r" b="b"/>
              <a:pathLst>
                <a:path w="4172" h="4084" extrusionOk="0">
                  <a:moveTo>
                    <a:pt x="2397" y="0"/>
                  </a:moveTo>
                  <a:lnTo>
                    <a:pt x="799" y="355"/>
                  </a:lnTo>
                  <a:lnTo>
                    <a:pt x="355" y="1065"/>
                  </a:lnTo>
                  <a:lnTo>
                    <a:pt x="0" y="1775"/>
                  </a:lnTo>
                  <a:lnTo>
                    <a:pt x="444" y="3284"/>
                  </a:lnTo>
                  <a:lnTo>
                    <a:pt x="1065" y="3817"/>
                  </a:lnTo>
                  <a:lnTo>
                    <a:pt x="1864" y="4083"/>
                  </a:lnTo>
                  <a:lnTo>
                    <a:pt x="3373" y="3728"/>
                  </a:lnTo>
                  <a:lnTo>
                    <a:pt x="3906" y="3018"/>
                  </a:lnTo>
                  <a:lnTo>
                    <a:pt x="4172" y="2308"/>
                  </a:lnTo>
                  <a:lnTo>
                    <a:pt x="3817" y="799"/>
                  </a:lnTo>
                  <a:lnTo>
                    <a:pt x="3107" y="267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0" name="Google Shape;2890;p42"/>
            <p:cNvSpPr/>
            <p:nvPr/>
          </p:nvSpPr>
          <p:spPr>
            <a:xfrm>
              <a:off x="4199400" y="737350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0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17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1" name="Google Shape;2891;p42"/>
            <p:cNvSpPr/>
            <p:nvPr/>
          </p:nvSpPr>
          <p:spPr>
            <a:xfrm>
              <a:off x="4933850" y="14496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5" y="0"/>
                  </a:moveTo>
                  <a:lnTo>
                    <a:pt x="622" y="355"/>
                  </a:lnTo>
                  <a:lnTo>
                    <a:pt x="267" y="888"/>
                  </a:lnTo>
                  <a:lnTo>
                    <a:pt x="0" y="1420"/>
                  </a:lnTo>
                  <a:lnTo>
                    <a:pt x="267" y="2663"/>
                  </a:lnTo>
                  <a:lnTo>
                    <a:pt x="799" y="3018"/>
                  </a:lnTo>
                  <a:lnTo>
                    <a:pt x="1420" y="3284"/>
                  </a:lnTo>
                  <a:lnTo>
                    <a:pt x="2574" y="2929"/>
                  </a:lnTo>
                  <a:lnTo>
                    <a:pt x="3018" y="2485"/>
                  </a:lnTo>
                  <a:lnTo>
                    <a:pt x="3195" y="1864"/>
                  </a:lnTo>
                  <a:lnTo>
                    <a:pt x="2929" y="621"/>
                  </a:lnTo>
                  <a:lnTo>
                    <a:pt x="2397" y="26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2" name="Google Shape;2892;p42"/>
            <p:cNvSpPr/>
            <p:nvPr/>
          </p:nvSpPr>
          <p:spPr>
            <a:xfrm>
              <a:off x="3365100" y="1172250"/>
              <a:ext cx="82125" cy="79900"/>
            </a:xfrm>
            <a:custGeom>
              <a:avLst/>
              <a:gdLst/>
              <a:ahLst/>
              <a:cxnLst/>
              <a:rect l="l" t="t" r="r" b="b"/>
              <a:pathLst>
                <a:path w="3285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5" y="2930"/>
                  </a:lnTo>
                  <a:lnTo>
                    <a:pt x="3018" y="2397"/>
                  </a:lnTo>
                  <a:lnTo>
                    <a:pt x="3285" y="1776"/>
                  </a:lnTo>
                  <a:lnTo>
                    <a:pt x="2930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3" name="Google Shape;2893;p42"/>
            <p:cNvSpPr/>
            <p:nvPr/>
          </p:nvSpPr>
          <p:spPr>
            <a:xfrm>
              <a:off x="3673525" y="7928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6" y="1"/>
                  </a:moveTo>
                  <a:lnTo>
                    <a:pt x="622" y="356"/>
                  </a:lnTo>
                  <a:lnTo>
                    <a:pt x="267" y="799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285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4" name="Google Shape;2894;p42"/>
            <p:cNvSpPr/>
            <p:nvPr/>
          </p:nvSpPr>
          <p:spPr>
            <a:xfrm>
              <a:off x="4108425" y="892675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178" y="799"/>
                  </a:lnTo>
                  <a:lnTo>
                    <a:pt x="1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5" name="Google Shape;2895;p42"/>
            <p:cNvSpPr/>
            <p:nvPr/>
          </p:nvSpPr>
          <p:spPr>
            <a:xfrm>
              <a:off x="4403525" y="1673725"/>
              <a:ext cx="576950" cy="667900"/>
            </a:xfrm>
            <a:custGeom>
              <a:avLst/>
              <a:gdLst/>
              <a:ahLst/>
              <a:cxnLst/>
              <a:rect l="l" t="t" r="r" b="b"/>
              <a:pathLst>
                <a:path w="23078" h="26716" extrusionOk="0">
                  <a:moveTo>
                    <a:pt x="19083" y="0"/>
                  </a:moveTo>
                  <a:lnTo>
                    <a:pt x="17042" y="444"/>
                  </a:lnTo>
                  <a:lnTo>
                    <a:pt x="15711" y="977"/>
                  </a:lnTo>
                  <a:lnTo>
                    <a:pt x="13935" y="1953"/>
                  </a:lnTo>
                  <a:lnTo>
                    <a:pt x="10651" y="4438"/>
                  </a:lnTo>
                  <a:lnTo>
                    <a:pt x="7900" y="7456"/>
                  </a:lnTo>
                  <a:lnTo>
                    <a:pt x="5681" y="11006"/>
                  </a:lnTo>
                  <a:lnTo>
                    <a:pt x="4971" y="12870"/>
                  </a:lnTo>
                  <a:lnTo>
                    <a:pt x="3640" y="15976"/>
                  </a:lnTo>
                  <a:lnTo>
                    <a:pt x="1155" y="21568"/>
                  </a:lnTo>
                  <a:lnTo>
                    <a:pt x="90" y="25118"/>
                  </a:lnTo>
                  <a:lnTo>
                    <a:pt x="1" y="26716"/>
                  </a:lnTo>
                  <a:lnTo>
                    <a:pt x="2309" y="25207"/>
                  </a:lnTo>
                  <a:lnTo>
                    <a:pt x="5326" y="24142"/>
                  </a:lnTo>
                  <a:lnTo>
                    <a:pt x="8255" y="22722"/>
                  </a:lnTo>
                  <a:lnTo>
                    <a:pt x="10740" y="21390"/>
                  </a:lnTo>
                  <a:lnTo>
                    <a:pt x="15533" y="18195"/>
                  </a:lnTo>
                  <a:lnTo>
                    <a:pt x="17663" y="16242"/>
                  </a:lnTo>
                  <a:lnTo>
                    <a:pt x="19527" y="14024"/>
                  </a:lnTo>
                  <a:lnTo>
                    <a:pt x="21746" y="10296"/>
                  </a:lnTo>
                  <a:lnTo>
                    <a:pt x="22633" y="7633"/>
                  </a:lnTo>
                  <a:lnTo>
                    <a:pt x="22900" y="6213"/>
                  </a:lnTo>
                  <a:lnTo>
                    <a:pt x="23077" y="4616"/>
                  </a:lnTo>
                  <a:lnTo>
                    <a:pt x="22545" y="2219"/>
                  </a:lnTo>
                  <a:lnTo>
                    <a:pt x="21657" y="977"/>
                  </a:lnTo>
                  <a:lnTo>
                    <a:pt x="21036" y="533"/>
                  </a:lnTo>
                  <a:lnTo>
                    <a:pt x="20415" y="267"/>
                  </a:lnTo>
                  <a:lnTo>
                    <a:pt x="19083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6" name="Google Shape;2896;p42"/>
            <p:cNvSpPr/>
            <p:nvPr/>
          </p:nvSpPr>
          <p:spPr>
            <a:xfrm>
              <a:off x="3320725" y="2073125"/>
              <a:ext cx="1528825" cy="588025"/>
            </a:xfrm>
            <a:custGeom>
              <a:avLst/>
              <a:gdLst/>
              <a:ahLst/>
              <a:cxnLst/>
              <a:rect l="l" t="t" r="r" b="b"/>
              <a:pathLst>
                <a:path w="61153" h="23521" extrusionOk="0">
                  <a:moveTo>
                    <a:pt x="61153" y="0"/>
                  </a:moveTo>
                  <a:lnTo>
                    <a:pt x="57780" y="1598"/>
                  </a:lnTo>
                  <a:lnTo>
                    <a:pt x="50680" y="4083"/>
                  </a:lnTo>
                  <a:lnTo>
                    <a:pt x="43135" y="5769"/>
                  </a:lnTo>
                  <a:lnTo>
                    <a:pt x="35325" y="6657"/>
                  </a:lnTo>
                  <a:lnTo>
                    <a:pt x="27426" y="6657"/>
                  </a:lnTo>
                  <a:lnTo>
                    <a:pt x="19349" y="5947"/>
                  </a:lnTo>
                  <a:lnTo>
                    <a:pt x="11450" y="4349"/>
                  </a:lnTo>
                  <a:lnTo>
                    <a:pt x="3728" y="1953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622" y="1864"/>
                  </a:lnTo>
                  <a:lnTo>
                    <a:pt x="2308" y="4615"/>
                  </a:lnTo>
                  <a:lnTo>
                    <a:pt x="5415" y="8254"/>
                  </a:lnTo>
                  <a:lnTo>
                    <a:pt x="7722" y="10562"/>
                  </a:lnTo>
                  <a:lnTo>
                    <a:pt x="11272" y="13757"/>
                  </a:lnTo>
                  <a:lnTo>
                    <a:pt x="17041" y="18195"/>
                  </a:lnTo>
                  <a:lnTo>
                    <a:pt x="21124" y="20591"/>
                  </a:lnTo>
                  <a:lnTo>
                    <a:pt x="25296" y="22366"/>
                  </a:lnTo>
                  <a:lnTo>
                    <a:pt x="29645" y="23431"/>
                  </a:lnTo>
                  <a:lnTo>
                    <a:pt x="34082" y="23520"/>
                  </a:lnTo>
                  <a:lnTo>
                    <a:pt x="38609" y="22544"/>
                  </a:lnTo>
                  <a:lnTo>
                    <a:pt x="40917" y="21568"/>
                  </a:lnTo>
                  <a:lnTo>
                    <a:pt x="43668" y="20148"/>
                  </a:lnTo>
                  <a:lnTo>
                    <a:pt x="48372" y="16952"/>
                  </a:lnTo>
                  <a:lnTo>
                    <a:pt x="52188" y="13402"/>
                  </a:lnTo>
                  <a:lnTo>
                    <a:pt x="55295" y="9852"/>
                  </a:lnTo>
                  <a:lnTo>
                    <a:pt x="58667" y="4882"/>
                  </a:lnTo>
                  <a:lnTo>
                    <a:pt x="60886" y="444"/>
                  </a:lnTo>
                  <a:lnTo>
                    <a:pt x="61153" y="0"/>
                  </a:lnTo>
                  <a:close/>
                </a:path>
              </a:pathLst>
            </a:custGeom>
            <a:solidFill>
              <a:srgbClr val="F6A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7" name="Google Shape;2897;p42"/>
            <p:cNvSpPr/>
            <p:nvPr/>
          </p:nvSpPr>
          <p:spPr>
            <a:xfrm>
              <a:off x="3314075" y="2062025"/>
              <a:ext cx="1544350" cy="201950"/>
            </a:xfrm>
            <a:custGeom>
              <a:avLst/>
              <a:gdLst/>
              <a:ahLst/>
              <a:cxnLst/>
              <a:rect l="l" t="t" r="r" b="b"/>
              <a:pathLst>
                <a:path w="61774" h="8078" extrusionOk="0">
                  <a:moveTo>
                    <a:pt x="267" y="0"/>
                  </a:moveTo>
                  <a:lnTo>
                    <a:pt x="0" y="533"/>
                  </a:lnTo>
                  <a:lnTo>
                    <a:pt x="267" y="799"/>
                  </a:lnTo>
                  <a:lnTo>
                    <a:pt x="3728" y="2486"/>
                  </a:lnTo>
                  <a:lnTo>
                    <a:pt x="11183" y="5148"/>
                  </a:lnTo>
                  <a:lnTo>
                    <a:pt x="18905" y="7012"/>
                  </a:lnTo>
                  <a:lnTo>
                    <a:pt x="26893" y="7988"/>
                  </a:lnTo>
                  <a:lnTo>
                    <a:pt x="34881" y="8077"/>
                  </a:lnTo>
                  <a:lnTo>
                    <a:pt x="42869" y="7278"/>
                  </a:lnTo>
                  <a:lnTo>
                    <a:pt x="50591" y="5592"/>
                  </a:lnTo>
                  <a:lnTo>
                    <a:pt x="57957" y="2841"/>
                  </a:lnTo>
                  <a:lnTo>
                    <a:pt x="61419" y="1065"/>
                  </a:lnTo>
                  <a:lnTo>
                    <a:pt x="61774" y="799"/>
                  </a:lnTo>
                  <a:lnTo>
                    <a:pt x="61419" y="178"/>
                  </a:lnTo>
                  <a:lnTo>
                    <a:pt x="60975" y="267"/>
                  </a:lnTo>
                  <a:lnTo>
                    <a:pt x="57247" y="1776"/>
                  </a:lnTo>
                  <a:lnTo>
                    <a:pt x="49792" y="4083"/>
                  </a:lnTo>
                  <a:lnTo>
                    <a:pt x="42248" y="5592"/>
                  </a:lnTo>
                  <a:lnTo>
                    <a:pt x="34615" y="6302"/>
                  </a:lnTo>
                  <a:lnTo>
                    <a:pt x="26982" y="6213"/>
                  </a:lnTo>
                  <a:lnTo>
                    <a:pt x="19349" y="5414"/>
                  </a:lnTo>
                  <a:lnTo>
                    <a:pt x="11716" y="3817"/>
                  </a:lnTo>
                  <a:lnTo>
                    <a:pt x="4261" y="1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8" name="Google Shape;2898;p42"/>
            <p:cNvSpPr/>
            <p:nvPr/>
          </p:nvSpPr>
          <p:spPr>
            <a:xfrm>
              <a:off x="4774075" y="2026525"/>
              <a:ext cx="59950" cy="82125"/>
            </a:xfrm>
            <a:custGeom>
              <a:avLst/>
              <a:gdLst/>
              <a:ahLst/>
              <a:cxnLst/>
              <a:rect l="l" t="t" r="r" b="b"/>
              <a:pathLst>
                <a:path w="2398" h="3285" extrusionOk="0">
                  <a:moveTo>
                    <a:pt x="2309" y="0"/>
                  </a:moveTo>
                  <a:lnTo>
                    <a:pt x="2042" y="89"/>
                  </a:lnTo>
                  <a:lnTo>
                    <a:pt x="800" y="1420"/>
                  </a:lnTo>
                  <a:lnTo>
                    <a:pt x="1" y="3018"/>
                  </a:lnTo>
                  <a:lnTo>
                    <a:pt x="1" y="3284"/>
                  </a:lnTo>
                  <a:lnTo>
                    <a:pt x="267" y="3196"/>
                  </a:lnTo>
                  <a:lnTo>
                    <a:pt x="1421" y="1864"/>
                  </a:lnTo>
                  <a:lnTo>
                    <a:pt x="2397" y="355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9" name="Google Shape;2899;p42"/>
            <p:cNvSpPr/>
            <p:nvPr/>
          </p:nvSpPr>
          <p:spPr>
            <a:xfrm>
              <a:off x="4656475" y="2048700"/>
              <a:ext cx="53300" cy="97675"/>
            </a:xfrm>
            <a:custGeom>
              <a:avLst/>
              <a:gdLst/>
              <a:ahLst/>
              <a:cxnLst/>
              <a:rect l="l" t="t" r="r" b="b"/>
              <a:pathLst>
                <a:path w="2132" h="3907" extrusionOk="0">
                  <a:moveTo>
                    <a:pt x="1599" y="1"/>
                  </a:moveTo>
                  <a:lnTo>
                    <a:pt x="1332" y="267"/>
                  </a:lnTo>
                  <a:lnTo>
                    <a:pt x="1066" y="1243"/>
                  </a:lnTo>
                  <a:lnTo>
                    <a:pt x="622" y="2131"/>
                  </a:lnTo>
                  <a:lnTo>
                    <a:pt x="178" y="2841"/>
                  </a:lnTo>
                  <a:lnTo>
                    <a:pt x="1" y="3640"/>
                  </a:lnTo>
                  <a:lnTo>
                    <a:pt x="178" y="3906"/>
                  </a:lnTo>
                  <a:lnTo>
                    <a:pt x="445" y="3906"/>
                  </a:lnTo>
                  <a:lnTo>
                    <a:pt x="1155" y="3374"/>
                  </a:lnTo>
                  <a:lnTo>
                    <a:pt x="1954" y="1421"/>
                  </a:lnTo>
                  <a:lnTo>
                    <a:pt x="2131" y="533"/>
                  </a:lnTo>
                  <a:lnTo>
                    <a:pt x="2131" y="178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0" name="Google Shape;2900;p42"/>
            <p:cNvSpPr/>
            <p:nvPr/>
          </p:nvSpPr>
          <p:spPr>
            <a:xfrm>
              <a:off x="4567725" y="2095300"/>
              <a:ext cx="51075" cy="77700"/>
            </a:xfrm>
            <a:custGeom>
              <a:avLst/>
              <a:gdLst/>
              <a:ahLst/>
              <a:cxnLst/>
              <a:rect l="l" t="t" r="r" b="b"/>
              <a:pathLst>
                <a:path w="2043" h="3108" extrusionOk="0">
                  <a:moveTo>
                    <a:pt x="1687" y="1"/>
                  </a:moveTo>
                  <a:lnTo>
                    <a:pt x="1510" y="178"/>
                  </a:lnTo>
                  <a:lnTo>
                    <a:pt x="533" y="1421"/>
                  </a:lnTo>
                  <a:lnTo>
                    <a:pt x="1" y="2841"/>
                  </a:lnTo>
                  <a:lnTo>
                    <a:pt x="178" y="3107"/>
                  </a:lnTo>
                  <a:lnTo>
                    <a:pt x="445" y="3018"/>
                  </a:lnTo>
                  <a:lnTo>
                    <a:pt x="1421" y="1953"/>
                  </a:lnTo>
                  <a:lnTo>
                    <a:pt x="1953" y="445"/>
                  </a:lnTo>
                  <a:lnTo>
                    <a:pt x="2042" y="267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1" name="Google Shape;2901;p42"/>
            <p:cNvSpPr/>
            <p:nvPr/>
          </p:nvSpPr>
          <p:spPr>
            <a:xfrm>
              <a:off x="4459000" y="2104175"/>
              <a:ext cx="57725" cy="110975"/>
            </a:xfrm>
            <a:custGeom>
              <a:avLst/>
              <a:gdLst/>
              <a:ahLst/>
              <a:cxnLst/>
              <a:rect l="l" t="t" r="r" b="b"/>
              <a:pathLst>
                <a:path w="2309" h="4439" extrusionOk="0">
                  <a:moveTo>
                    <a:pt x="1865" y="1"/>
                  </a:moveTo>
                  <a:lnTo>
                    <a:pt x="1598" y="267"/>
                  </a:lnTo>
                  <a:lnTo>
                    <a:pt x="977" y="1243"/>
                  </a:lnTo>
                  <a:lnTo>
                    <a:pt x="445" y="2397"/>
                  </a:lnTo>
                  <a:lnTo>
                    <a:pt x="1" y="3285"/>
                  </a:lnTo>
                  <a:lnTo>
                    <a:pt x="1" y="4172"/>
                  </a:lnTo>
                  <a:lnTo>
                    <a:pt x="90" y="4438"/>
                  </a:lnTo>
                  <a:lnTo>
                    <a:pt x="356" y="4350"/>
                  </a:lnTo>
                  <a:lnTo>
                    <a:pt x="977" y="3728"/>
                  </a:lnTo>
                  <a:lnTo>
                    <a:pt x="1243" y="2841"/>
                  </a:lnTo>
                  <a:lnTo>
                    <a:pt x="1776" y="1776"/>
                  </a:lnTo>
                  <a:lnTo>
                    <a:pt x="2308" y="622"/>
                  </a:lnTo>
                  <a:lnTo>
                    <a:pt x="2308" y="267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2" name="Google Shape;2902;p42"/>
            <p:cNvSpPr/>
            <p:nvPr/>
          </p:nvSpPr>
          <p:spPr>
            <a:xfrm>
              <a:off x="4354725" y="2090875"/>
              <a:ext cx="53275" cy="135375"/>
            </a:xfrm>
            <a:custGeom>
              <a:avLst/>
              <a:gdLst/>
              <a:ahLst/>
              <a:cxnLst/>
              <a:rect l="l" t="t" r="r" b="b"/>
              <a:pathLst>
                <a:path w="2131" h="5415" extrusionOk="0">
                  <a:moveTo>
                    <a:pt x="1687" y="0"/>
                  </a:moveTo>
                  <a:lnTo>
                    <a:pt x="1509" y="266"/>
                  </a:lnTo>
                  <a:lnTo>
                    <a:pt x="977" y="1598"/>
                  </a:lnTo>
                  <a:lnTo>
                    <a:pt x="444" y="2929"/>
                  </a:lnTo>
                  <a:lnTo>
                    <a:pt x="0" y="4083"/>
                  </a:lnTo>
                  <a:lnTo>
                    <a:pt x="0" y="5237"/>
                  </a:lnTo>
                  <a:lnTo>
                    <a:pt x="178" y="5414"/>
                  </a:lnTo>
                  <a:lnTo>
                    <a:pt x="444" y="5326"/>
                  </a:lnTo>
                  <a:lnTo>
                    <a:pt x="1154" y="4349"/>
                  </a:lnTo>
                  <a:lnTo>
                    <a:pt x="1420" y="3195"/>
                  </a:lnTo>
                  <a:lnTo>
                    <a:pt x="1775" y="1775"/>
                  </a:lnTo>
                  <a:lnTo>
                    <a:pt x="2130" y="444"/>
                  </a:lnTo>
                  <a:lnTo>
                    <a:pt x="2130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3" name="Google Shape;2903;p42"/>
            <p:cNvSpPr/>
            <p:nvPr/>
          </p:nvSpPr>
          <p:spPr>
            <a:xfrm>
              <a:off x="4246000" y="2097525"/>
              <a:ext cx="46625" cy="139825"/>
            </a:xfrm>
            <a:custGeom>
              <a:avLst/>
              <a:gdLst/>
              <a:ahLst/>
              <a:cxnLst/>
              <a:rect l="l" t="t" r="r" b="b"/>
              <a:pathLst>
                <a:path w="1865" h="5593" extrusionOk="0">
                  <a:moveTo>
                    <a:pt x="1420" y="0"/>
                  </a:moveTo>
                  <a:lnTo>
                    <a:pt x="1332" y="178"/>
                  </a:lnTo>
                  <a:lnTo>
                    <a:pt x="977" y="1509"/>
                  </a:lnTo>
                  <a:lnTo>
                    <a:pt x="533" y="2841"/>
                  </a:lnTo>
                  <a:lnTo>
                    <a:pt x="178" y="3994"/>
                  </a:lnTo>
                  <a:lnTo>
                    <a:pt x="0" y="5237"/>
                  </a:lnTo>
                  <a:lnTo>
                    <a:pt x="0" y="5503"/>
                  </a:lnTo>
                  <a:lnTo>
                    <a:pt x="444" y="5592"/>
                  </a:lnTo>
                  <a:lnTo>
                    <a:pt x="622" y="5415"/>
                  </a:lnTo>
                  <a:lnTo>
                    <a:pt x="1243" y="4261"/>
                  </a:lnTo>
                  <a:lnTo>
                    <a:pt x="1420" y="2929"/>
                  </a:lnTo>
                  <a:lnTo>
                    <a:pt x="1687" y="1598"/>
                  </a:lnTo>
                  <a:lnTo>
                    <a:pt x="1864" y="267"/>
                  </a:lnTo>
                  <a:lnTo>
                    <a:pt x="1775" y="8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4" name="Google Shape;2904;p42"/>
            <p:cNvSpPr/>
            <p:nvPr/>
          </p:nvSpPr>
          <p:spPr>
            <a:xfrm>
              <a:off x="4146150" y="2139675"/>
              <a:ext cx="28875" cy="119850"/>
            </a:xfrm>
            <a:custGeom>
              <a:avLst/>
              <a:gdLst/>
              <a:ahLst/>
              <a:cxnLst/>
              <a:rect l="l" t="t" r="r" b="b"/>
              <a:pathLst>
                <a:path w="1155" h="4794" extrusionOk="0">
                  <a:moveTo>
                    <a:pt x="710" y="1"/>
                  </a:moveTo>
                  <a:lnTo>
                    <a:pt x="622" y="178"/>
                  </a:lnTo>
                  <a:lnTo>
                    <a:pt x="355" y="1332"/>
                  </a:lnTo>
                  <a:lnTo>
                    <a:pt x="178" y="2575"/>
                  </a:lnTo>
                  <a:lnTo>
                    <a:pt x="0" y="3551"/>
                  </a:lnTo>
                  <a:lnTo>
                    <a:pt x="0" y="4527"/>
                  </a:lnTo>
                  <a:lnTo>
                    <a:pt x="267" y="4794"/>
                  </a:lnTo>
                  <a:lnTo>
                    <a:pt x="622" y="4616"/>
                  </a:lnTo>
                  <a:lnTo>
                    <a:pt x="888" y="3640"/>
                  </a:lnTo>
                  <a:lnTo>
                    <a:pt x="977" y="2663"/>
                  </a:lnTo>
                  <a:lnTo>
                    <a:pt x="1065" y="1421"/>
                  </a:lnTo>
                  <a:lnTo>
                    <a:pt x="1154" y="267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5" name="Google Shape;2905;p42"/>
            <p:cNvSpPr/>
            <p:nvPr/>
          </p:nvSpPr>
          <p:spPr>
            <a:xfrm>
              <a:off x="4024100" y="2124150"/>
              <a:ext cx="26650" cy="146475"/>
            </a:xfrm>
            <a:custGeom>
              <a:avLst/>
              <a:gdLst/>
              <a:ahLst/>
              <a:cxnLst/>
              <a:rect l="l" t="t" r="r" b="b"/>
              <a:pathLst>
                <a:path w="1066" h="5859" extrusionOk="0">
                  <a:moveTo>
                    <a:pt x="178" y="1"/>
                  </a:moveTo>
                  <a:lnTo>
                    <a:pt x="90" y="267"/>
                  </a:lnTo>
                  <a:lnTo>
                    <a:pt x="90" y="1776"/>
                  </a:lnTo>
                  <a:lnTo>
                    <a:pt x="1" y="3373"/>
                  </a:lnTo>
                  <a:lnTo>
                    <a:pt x="1" y="4527"/>
                  </a:lnTo>
                  <a:lnTo>
                    <a:pt x="267" y="5681"/>
                  </a:lnTo>
                  <a:lnTo>
                    <a:pt x="533" y="5858"/>
                  </a:lnTo>
                  <a:lnTo>
                    <a:pt x="800" y="5681"/>
                  </a:lnTo>
                  <a:lnTo>
                    <a:pt x="1066" y="4527"/>
                  </a:lnTo>
                  <a:lnTo>
                    <a:pt x="977" y="3373"/>
                  </a:lnTo>
                  <a:lnTo>
                    <a:pt x="888" y="1776"/>
                  </a:lnTo>
                  <a:lnTo>
                    <a:pt x="800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6" name="Google Shape;2906;p42"/>
            <p:cNvSpPr/>
            <p:nvPr/>
          </p:nvSpPr>
          <p:spPr>
            <a:xfrm>
              <a:off x="3871000" y="2059800"/>
              <a:ext cx="35525" cy="177550"/>
            </a:xfrm>
            <a:custGeom>
              <a:avLst/>
              <a:gdLst/>
              <a:ahLst/>
              <a:cxnLst/>
              <a:rect l="l" t="t" r="r" b="b"/>
              <a:pathLst>
                <a:path w="1421" h="7102" extrusionOk="0">
                  <a:moveTo>
                    <a:pt x="90" y="1"/>
                  </a:moveTo>
                  <a:lnTo>
                    <a:pt x="1" y="178"/>
                  </a:lnTo>
                  <a:lnTo>
                    <a:pt x="1" y="1865"/>
                  </a:lnTo>
                  <a:lnTo>
                    <a:pt x="267" y="5326"/>
                  </a:lnTo>
                  <a:lnTo>
                    <a:pt x="711" y="6924"/>
                  </a:lnTo>
                  <a:lnTo>
                    <a:pt x="888" y="7101"/>
                  </a:lnTo>
                  <a:lnTo>
                    <a:pt x="1332" y="7101"/>
                  </a:lnTo>
                  <a:lnTo>
                    <a:pt x="1421" y="6746"/>
                  </a:lnTo>
                  <a:lnTo>
                    <a:pt x="1421" y="5237"/>
                  </a:lnTo>
                  <a:lnTo>
                    <a:pt x="1066" y="3640"/>
                  </a:lnTo>
                  <a:lnTo>
                    <a:pt x="800" y="1865"/>
                  </a:lnTo>
                  <a:lnTo>
                    <a:pt x="533" y="178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7" name="Google Shape;2907;p42"/>
            <p:cNvSpPr/>
            <p:nvPr/>
          </p:nvSpPr>
          <p:spPr>
            <a:xfrm>
              <a:off x="3746750" y="2093075"/>
              <a:ext cx="35525" cy="135400"/>
            </a:xfrm>
            <a:custGeom>
              <a:avLst/>
              <a:gdLst/>
              <a:ahLst/>
              <a:cxnLst/>
              <a:rect l="l" t="t" r="r" b="b"/>
              <a:pathLst>
                <a:path w="1421" h="5416" extrusionOk="0">
                  <a:moveTo>
                    <a:pt x="356" y="1"/>
                  </a:moveTo>
                  <a:lnTo>
                    <a:pt x="0" y="90"/>
                  </a:lnTo>
                  <a:lnTo>
                    <a:pt x="0" y="267"/>
                  </a:lnTo>
                  <a:lnTo>
                    <a:pt x="178" y="1687"/>
                  </a:lnTo>
                  <a:lnTo>
                    <a:pt x="356" y="3019"/>
                  </a:lnTo>
                  <a:lnTo>
                    <a:pt x="444" y="4172"/>
                  </a:lnTo>
                  <a:lnTo>
                    <a:pt x="622" y="5238"/>
                  </a:lnTo>
                  <a:lnTo>
                    <a:pt x="799" y="5415"/>
                  </a:lnTo>
                  <a:lnTo>
                    <a:pt x="1154" y="5415"/>
                  </a:lnTo>
                  <a:lnTo>
                    <a:pt x="1243" y="5238"/>
                  </a:lnTo>
                  <a:lnTo>
                    <a:pt x="1421" y="3995"/>
                  </a:lnTo>
                  <a:lnTo>
                    <a:pt x="799" y="1332"/>
                  </a:lnTo>
                  <a:lnTo>
                    <a:pt x="444" y="17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8" name="Google Shape;2908;p42"/>
            <p:cNvSpPr/>
            <p:nvPr/>
          </p:nvSpPr>
          <p:spPr>
            <a:xfrm>
              <a:off x="3651350" y="2090875"/>
              <a:ext cx="26650" cy="113175"/>
            </a:xfrm>
            <a:custGeom>
              <a:avLst/>
              <a:gdLst/>
              <a:ahLst/>
              <a:cxnLst/>
              <a:rect l="l" t="t" r="r" b="b"/>
              <a:pathLst>
                <a:path w="1066" h="4527" extrusionOk="0">
                  <a:moveTo>
                    <a:pt x="178" y="0"/>
                  </a:moveTo>
                  <a:lnTo>
                    <a:pt x="0" y="266"/>
                  </a:lnTo>
                  <a:lnTo>
                    <a:pt x="89" y="1420"/>
                  </a:lnTo>
                  <a:lnTo>
                    <a:pt x="178" y="2574"/>
                  </a:lnTo>
                  <a:lnTo>
                    <a:pt x="89" y="3550"/>
                  </a:lnTo>
                  <a:lnTo>
                    <a:pt x="355" y="4438"/>
                  </a:lnTo>
                  <a:lnTo>
                    <a:pt x="533" y="4527"/>
                  </a:lnTo>
                  <a:lnTo>
                    <a:pt x="710" y="4438"/>
                  </a:lnTo>
                  <a:lnTo>
                    <a:pt x="1065" y="3462"/>
                  </a:lnTo>
                  <a:lnTo>
                    <a:pt x="888" y="2485"/>
                  </a:lnTo>
                  <a:lnTo>
                    <a:pt x="799" y="1332"/>
                  </a:lnTo>
                  <a:lnTo>
                    <a:pt x="444" y="26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9" name="Google Shape;2909;p42"/>
            <p:cNvSpPr/>
            <p:nvPr/>
          </p:nvSpPr>
          <p:spPr>
            <a:xfrm>
              <a:off x="3504900" y="2017650"/>
              <a:ext cx="77675" cy="173100"/>
            </a:xfrm>
            <a:custGeom>
              <a:avLst/>
              <a:gdLst/>
              <a:ahLst/>
              <a:cxnLst/>
              <a:rect l="l" t="t" r="r" b="b"/>
              <a:pathLst>
                <a:path w="3107" h="6924" extrusionOk="0">
                  <a:moveTo>
                    <a:pt x="266" y="0"/>
                  </a:moveTo>
                  <a:lnTo>
                    <a:pt x="0" y="178"/>
                  </a:lnTo>
                  <a:lnTo>
                    <a:pt x="0" y="355"/>
                  </a:lnTo>
                  <a:lnTo>
                    <a:pt x="799" y="2130"/>
                  </a:lnTo>
                  <a:lnTo>
                    <a:pt x="1509" y="3906"/>
                  </a:lnTo>
                  <a:lnTo>
                    <a:pt x="1953" y="5414"/>
                  </a:lnTo>
                  <a:lnTo>
                    <a:pt x="2574" y="6746"/>
                  </a:lnTo>
                  <a:lnTo>
                    <a:pt x="2929" y="6923"/>
                  </a:lnTo>
                  <a:lnTo>
                    <a:pt x="3107" y="6657"/>
                  </a:lnTo>
                  <a:lnTo>
                    <a:pt x="3107" y="5858"/>
                  </a:lnTo>
                  <a:lnTo>
                    <a:pt x="2663" y="4083"/>
                  </a:lnTo>
                  <a:lnTo>
                    <a:pt x="1420" y="1509"/>
                  </a:lnTo>
                  <a:lnTo>
                    <a:pt x="444" y="89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0" name="Google Shape;2910;p42"/>
            <p:cNvSpPr/>
            <p:nvPr/>
          </p:nvSpPr>
          <p:spPr>
            <a:xfrm>
              <a:off x="3389500" y="2017650"/>
              <a:ext cx="55500" cy="113175"/>
            </a:xfrm>
            <a:custGeom>
              <a:avLst/>
              <a:gdLst/>
              <a:ahLst/>
              <a:cxnLst/>
              <a:rect l="l" t="t" r="r" b="b"/>
              <a:pathLst>
                <a:path w="2220" h="4527" extrusionOk="0">
                  <a:moveTo>
                    <a:pt x="90" y="0"/>
                  </a:moveTo>
                  <a:lnTo>
                    <a:pt x="1" y="267"/>
                  </a:lnTo>
                  <a:lnTo>
                    <a:pt x="356" y="1420"/>
                  </a:lnTo>
                  <a:lnTo>
                    <a:pt x="800" y="2485"/>
                  </a:lnTo>
                  <a:lnTo>
                    <a:pt x="1066" y="3462"/>
                  </a:lnTo>
                  <a:lnTo>
                    <a:pt x="1599" y="4438"/>
                  </a:lnTo>
                  <a:lnTo>
                    <a:pt x="1776" y="4527"/>
                  </a:lnTo>
                  <a:lnTo>
                    <a:pt x="2220" y="4438"/>
                  </a:lnTo>
                  <a:lnTo>
                    <a:pt x="2220" y="4172"/>
                  </a:lnTo>
                  <a:lnTo>
                    <a:pt x="1954" y="3107"/>
                  </a:lnTo>
                  <a:lnTo>
                    <a:pt x="1421" y="2219"/>
                  </a:lnTo>
                  <a:lnTo>
                    <a:pt x="889" y="1154"/>
                  </a:lnTo>
                  <a:lnTo>
                    <a:pt x="356" y="8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1" name="Google Shape;2911;p42"/>
            <p:cNvSpPr/>
            <p:nvPr/>
          </p:nvSpPr>
          <p:spPr>
            <a:xfrm>
              <a:off x="3260825" y="1953300"/>
              <a:ext cx="79900" cy="144250"/>
            </a:xfrm>
            <a:custGeom>
              <a:avLst/>
              <a:gdLst/>
              <a:ahLst/>
              <a:cxnLst/>
              <a:rect l="l" t="t" r="r" b="b"/>
              <a:pathLst>
                <a:path w="3196" h="5770" extrusionOk="0">
                  <a:moveTo>
                    <a:pt x="89" y="0"/>
                  </a:moveTo>
                  <a:lnTo>
                    <a:pt x="0" y="178"/>
                  </a:lnTo>
                  <a:lnTo>
                    <a:pt x="621" y="1598"/>
                  </a:lnTo>
                  <a:lnTo>
                    <a:pt x="1243" y="3018"/>
                  </a:lnTo>
                  <a:lnTo>
                    <a:pt x="1864" y="4527"/>
                  </a:lnTo>
                  <a:lnTo>
                    <a:pt x="2840" y="5681"/>
                  </a:lnTo>
                  <a:lnTo>
                    <a:pt x="3107" y="5769"/>
                  </a:lnTo>
                  <a:lnTo>
                    <a:pt x="3195" y="5503"/>
                  </a:lnTo>
                  <a:lnTo>
                    <a:pt x="2840" y="4172"/>
                  </a:lnTo>
                  <a:lnTo>
                    <a:pt x="2130" y="3018"/>
                  </a:lnTo>
                  <a:lnTo>
                    <a:pt x="1243" y="1509"/>
                  </a:lnTo>
                  <a:lnTo>
                    <a:pt x="355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2" name="Google Shape;2912;p42"/>
            <p:cNvSpPr/>
            <p:nvPr/>
          </p:nvSpPr>
          <p:spPr>
            <a:xfrm>
              <a:off x="4660925" y="2232875"/>
              <a:ext cx="51050" cy="88775"/>
            </a:xfrm>
            <a:custGeom>
              <a:avLst/>
              <a:gdLst/>
              <a:ahLst/>
              <a:cxnLst/>
              <a:rect l="l" t="t" r="r" b="b"/>
              <a:pathLst>
                <a:path w="2042" h="3551" extrusionOk="0">
                  <a:moveTo>
                    <a:pt x="1953" y="1"/>
                  </a:moveTo>
                  <a:lnTo>
                    <a:pt x="1776" y="178"/>
                  </a:lnTo>
                  <a:lnTo>
                    <a:pt x="1243" y="977"/>
                  </a:lnTo>
                  <a:lnTo>
                    <a:pt x="799" y="1776"/>
                  </a:lnTo>
                  <a:lnTo>
                    <a:pt x="355" y="2486"/>
                  </a:lnTo>
                  <a:lnTo>
                    <a:pt x="0" y="3284"/>
                  </a:lnTo>
                  <a:lnTo>
                    <a:pt x="89" y="3551"/>
                  </a:lnTo>
                  <a:lnTo>
                    <a:pt x="444" y="3551"/>
                  </a:lnTo>
                  <a:lnTo>
                    <a:pt x="1066" y="2929"/>
                  </a:lnTo>
                  <a:lnTo>
                    <a:pt x="1864" y="1154"/>
                  </a:lnTo>
                  <a:lnTo>
                    <a:pt x="2042" y="26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3" name="Google Shape;2913;p42"/>
            <p:cNvSpPr/>
            <p:nvPr/>
          </p:nvSpPr>
          <p:spPr>
            <a:xfrm>
              <a:off x="4514475" y="2281700"/>
              <a:ext cx="57725" cy="102075"/>
            </a:xfrm>
            <a:custGeom>
              <a:avLst/>
              <a:gdLst/>
              <a:ahLst/>
              <a:cxnLst/>
              <a:rect l="l" t="t" r="r" b="b"/>
              <a:pathLst>
                <a:path w="2309" h="4083" extrusionOk="0">
                  <a:moveTo>
                    <a:pt x="2220" y="0"/>
                  </a:moveTo>
                  <a:lnTo>
                    <a:pt x="1953" y="89"/>
                  </a:lnTo>
                  <a:lnTo>
                    <a:pt x="977" y="2042"/>
                  </a:lnTo>
                  <a:lnTo>
                    <a:pt x="1" y="3905"/>
                  </a:lnTo>
                  <a:lnTo>
                    <a:pt x="89" y="4083"/>
                  </a:lnTo>
                  <a:lnTo>
                    <a:pt x="267" y="4083"/>
                  </a:lnTo>
                  <a:lnTo>
                    <a:pt x="1509" y="2308"/>
                  </a:lnTo>
                  <a:lnTo>
                    <a:pt x="2308" y="266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4" name="Google Shape;2914;p42"/>
            <p:cNvSpPr/>
            <p:nvPr/>
          </p:nvSpPr>
          <p:spPr>
            <a:xfrm>
              <a:off x="4354725" y="2290575"/>
              <a:ext cx="39950" cy="122050"/>
            </a:xfrm>
            <a:custGeom>
              <a:avLst/>
              <a:gdLst/>
              <a:ahLst/>
              <a:cxnLst/>
              <a:rect l="l" t="t" r="r" b="b"/>
              <a:pathLst>
                <a:path w="1598" h="4882" extrusionOk="0">
                  <a:moveTo>
                    <a:pt x="1065" y="0"/>
                  </a:moveTo>
                  <a:lnTo>
                    <a:pt x="888" y="266"/>
                  </a:lnTo>
                  <a:lnTo>
                    <a:pt x="622" y="1509"/>
                  </a:lnTo>
                  <a:lnTo>
                    <a:pt x="267" y="2752"/>
                  </a:lnTo>
                  <a:lnTo>
                    <a:pt x="0" y="3728"/>
                  </a:lnTo>
                  <a:lnTo>
                    <a:pt x="0" y="4704"/>
                  </a:lnTo>
                  <a:lnTo>
                    <a:pt x="178" y="4882"/>
                  </a:lnTo>
                  <a:lnTo>
                    <a:pt x="444" y="4793"/>
                  </a:lnTo>
                  <a:lnTo>
                    <a:pt x="888" y="3817"/>
                  </a:lnTo>
                  <a:lnTo>
                    <a:pt x="1154" y="2752"/>
                  </a:lnTo>
                  <a:lnTo>
                    <a:pt x="1332" y="1598"/>
                  </a:lnTo>
                  <a:lnTo>
                    <a:pt x="1598" y="444"/>
                  </a:lnTo>
                  <a:lnTo>
                    <a:pt x="1598" y="178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5" name="Google Shape;2915;p42"/>
            <p:cNvSpPr/>
            <p:nvPr/>
          </p:nvSpPr>
          <p:spPr>
            <a:xfrm>
              <a:off x="4379125" y="2392625"/>
              <a:ext cx="55500" cy="106550"/>
            </a:xfrm>
            <a:custGeom>
              <a:avLst/>
              <a:gdLst/>
              <a:ahLst/>
              <a:cxnLst/>
              <a:rect l="l" t="t" r="r" b="b"/>
              <a:pathLst>
                <a:path w="2220" h="4262" extrusionOk="0">
                  <a:moveTo>
                    <a:pt x="1776" y="1"/>
                  </a:moveTo>
                  <a:lnTo>
                    <a:pt x="1509" y="178"/>
                  </a:lnTo>
                  <a:lnTo>
                    <a:pt x="622" y="1953"/>
                  </a:lnTo>
                  <a:lnTo>
                    <a:pt x="1" y="3906"/>
                  </a:lnTo>
                  <a:lnTo>
                    <a:pt x="89" y="4261"/>
                  </a:lnTo>
                  <a:lnTo>
                    <a:pt x="444" y="4172"/>
                  </a:lnTo>
                  <a:lnTo>
                    <a:pt x="1509" y="2486"/>
                  </a:lnTo>
                  <a:lnTo>
                    <a:pt x="2219" y="622"/>
                  </a:lnTo>
                  <a:lnTo>
                    <a:pt x="2219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6" name="Google Shape;2916;p42"/>
            <p:cNvSpPr/>
            <p:nvPr/>
          </p:nvSpPr>
          <p:spPr>
            <a:xfrm>
              <a:off x="4443475" y="2445875"/>
              <a:ext cx="79900" cy="75475"/>
            </a:xfrm>
            <a:custGeom>
              <a:avLst/>
              <a:gdLst/>
              <a:ahLst/>
              <a:cxnLst/>
              <a:rect l="l" t="t" r="r" b="b"/>
              <a:pathLst>
                <a:path w="3196" h="3019" extrusionOk="0">
                  <a:moveTo>
                    <a:pt x="2752" y="1"/>
                  </a:moveTo>
                  <a:lnTo>
                    <a:pt x="2486" y="179"/>
                  </a:lnTo>
                  <a:lnTo>
                    <a:pt x="1243" y="1244"/>
                  </a:lnTo>
                  <a:lnTo>
                    <a:pt x="89" y="2486"/>
                  </a:lnTo>
                  <a:lnTo>
                    <a:pt x="0" y="2664"/>
                  </a:lnTo>
                  <a:lnTo>
                    <a:pt x="178" y="3019"/>
                  </a:lnTo>
                  <a:lnTo>
                    <a:pt x="444" y="2930"/>
                  </a:lnTo>
                  <a:lnTo>
                    <a:pt x="1776" y="1865"/>
                  </a:lnTo>
                  <a:lnTo>
                    <a:pt x="3018" y="711"/>
                  </a:lnTo>
                  <a:lnTo>
                    <a:pt x="3196" y="445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7" name="Google Shape;2917;p42"/>
            <p:cNvSpPr/>
            <p:nvPr/>
          </p:nvSpPr>
          <p:spPr>
            <a:xfrm>
              <a:off x="4243775" y="2472525"/>
              <a:ext cx="55500" cy="90975"/>
            </a:xfrm>
            <a:custGeom>
              <a:avLst/>
              <a:gdLst/>
              <a:ahLst/>
              <a:cxnLst/>
              <a:rect l="l" t="t" r="r" b="b"/>
              <a:pathLst>
                <a:path w="2220" h="3639" extrusionOk="0">
                  <a:moveTo>
                    <a:pt x="1687" y="0"/>
                  </a:moveTo>
                  <a:lnTo>
                    <a:pt x="1509" y="178"/>
                  </a:lnTo>
                  <a:lnTo>
                    <a:pt x="977" y="1065"/>
                  </a:lnTo>
                  <a:lnTo>
                    <a:pt x="533" y="1864"/>
                  </a:lnTo>
                  <a:lnTo>
                    <a:pt x="89" y="2574"/>
                  </a:lnTo>
                  <a:lnTo>
                    <a:pt x="1" y="3373"/>
                  </a:lnTo>
                  <a:lnTo>
                    <a:pt x="89" y="3639"/>
                  </a:lnTo>
                  <a:lnTo>
                    <a:pt x="444" y="3639"/>
                  </a:lnTo>
                  <a:lnTo>
                    <a:pt x="1066" y="3018"/>
                  </a:lnTo>
                  <a:lnTo>
                    <a:pt x="1421" y="2219"/>
                  </a:lnTo>
                  <a:lnTo>
                    <a:pt x="1864" y="1420"/>
                  </a:lnTo>
                  <a:lnTo>
                    <a:pt x="2219" y="533"/>
                  </a:lnTo>
                  <a:lnTo>
                    <a:pt x="2219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8" name="Google Shape;2918;p42"/>
            <p:cNvSpPr/>
            <p:nvPr/>
          </p:nvSpPr>
          <p:spPr>
            <a:xfrm>
              <a:off x="4294800" y="2536850"/>
              <a:ext cx="59950" cy="57725"/>
            </a:xfrm>
            <a:custGeom>
              <a:avLst/>
              <a:gdLst/>
              <a:ahLst/>
              <a:cxnLst/>
              <a:rect l="l" t="t" r="r" b="b"/>
              <a:pathLst>
                <a:path w="2398" h="2309" extrusionOk="0">
                  <a:moveTo>
                    <a:pt x="1954" y="1"/>
                  </a:moveTo>
                  <a:lnTo>
                    <a:pt x="1687" y="90"/>
                  </a:lnTo>
                  <a:lnTo>
                    <a:pt x="711" y="977"/>
                  </a:lnTo>
                  <a:lnTo>
                    <a:pt x="1" y="1954"/>
                  </a:lnTo>
                  <a:lnTo>
                    <a:pt x="1" y="2309"/>
                  </a:lnTo>
                  <a:lnTo>
                    <a:pt x="267" y="2309"/>
                  </a:lnTo>
                  <a:lnTo>
                    <a:pt x="1332" y="1599"/>
                  </a:lnTo>
                  <a:lnTo>
                    <a:pt x="2220" y="711"/>
                  </a:lnTo>
                  <a:lnTo>
                    <a:pt x="2397" y="445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9" name="Google Shape;2919;p42"/>
            <p:cNvSpPr/>
            <p:nvPr/>
          </p:nvSpPr>
          <p:spPr>
            <a:xfrm>
              <a:off x="4186075" y="2323850"/>
              <a:ext cx="35550" cy="79900"/>
            </a:xfrm>
            <a:custGeom>
              <a:avLst/>
              <a:gdLst/>
              <a:ahLst/>
              <a:cxnLst/>
              <a:rect l="l" t="t" r="r" b="b"/>
              <a:pathLst>
                <a:path w="1422" h="3196" extrusionOk="0">
                  <a:moveTo>
                    <a:pt x="977" y="0"/>
                  </a:moveTo>
                  <a:lnTo>
                    <a:pt x="800" y="178"/>
                  </a:lnTo>
                  <a:lnTo>
                    <a:pt x="267" y="1509"/>
                  </a:lnTo>
                  <a:lnTo>
                    <a:pt x="1" y="2841"/>
                  </a:lnTo>
                  <a:lnTo>
                    <a:pt x="90" y="3196"/>
                  </a:lnTo>
                  <a:lnTo>
                    <a:pt x="445" y="3018"/>
                  </a:lnTo>
                  <a:lnTo>
                    <a:pt x="977" y="1776"/>
                  </a:lnTo>
                  <a:lnTo>
                    <a:pt x="1421" y="356"/>
                  </a:lnTo>
                  <a:lnTo>
                    <a:pt x="1421" y="8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0" name="Google Shape;2920;p42"/>
            <p:cNvSpPr/>
            <p:nvPr/>
          </p:nvSpPr>
          <p:spPr>
            <a:xfrm>
              <a:off x="4179425" y="2456975"/>
              <a:ext cx="33300" cy="84350"/>
            </a:xfrm>
            <a:custGeom>
              <a:avLst/>
              <a:gdLst/>
              <a:ahLst/>
              <a:cxnLst/>
              <a:rect l="l" t="t" r="r" b="b"/>
              <a:pathLst>
                <a:path w="1332" h="3374" extrusionOk="0">
                  <a:moveTo>
                    <a:pt x="977" y="1"/>
                  </a:moveTo>
                  <a:lnTo>
                    <a:pt x="799" y="178"/>
                  </a:lnTo>
                  <a:lnTo>
                    <a:pt x="267" y="1598"/>
                  </a:lnTo>
                  <a:lnTo>
                    <a:pt x="1" y="3107"/>
                  </a:lnTo>
                  <a:lnTo>
                    <a:pt x="89" y="3373"/>
                  </a:lnTo>
                  <a:lnTo>
                    <a:pt x="356" y="3196"/>
                  </a:lnTo>
                  <a:lnTo>
                    <a:pt x="977" y="1865"/>
                  </a:lnTo>
                  <a:lnTo>
                    <a:pt x="1332" y="356"/>
                  </a:lnTo>
                  <a:lnTo>
                    <a:pt x="1332" y="178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1" name="Google Shape;2921;p42"/>
            <p:cNvSpPr/>
            <p:nvPr/>
          </p:nvSpPr>
          <p:spPr>
            <a:xfrm>
              <a:off x="4008575" y="2401500"/>
              <a:ext cx="22225" cy="99875"/>
            </a:xfrm>
            <a:custGeom>
              <a:avLst/>
              <a:gdLst/>
              <a:ahLst/>
              <a:cxnLst/>
              <a:rect l="l" t="t" r="r" b="b"/>
              <a:pathLst>
                <a:path w="889" h="3995" extrusionOk="0">
                  <a:moveTo>
                    <a:pt x="1" y="1"/>
                  </a:moveTo>
                  <a:lnTo>
                    <a:pt x="1" y="267"/>
                  </a:lnTo>
                  <a:lnTo>
                    <a:pt x="89" y="1954"/>
                  </a:lnTo>
                  <a:lnTo>
                    <a:pt x="356" y="3729"/>
                  </a:lnTo>
                  <a:lnTo>
                    <a:pt x="622" y="3995"/>
                  </a:lnTo>
                  <a:lnTo>
                    <a:pt x="799" y="3729"/>
                  </a:lnTo>
                  <a:lnTo>
                    <a:pt x="888" y="1954"/>
                  </a:lnTo>
                  <a:lnTo>
                    <a:pt x="533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2" name="Google Shape;2922;p42"/>
            <p:cNvSpPr/>
            <p:nvPr/>
          </p:nvSpPr>
          <p:spPr>
            <a:xfrm>
              <a:off x="4092900" y="2481400"/>
              <a:ext cx="26650" cy="108750"/>
            </a:xfrm>
            <a:custGeom>
              <a:avLst/>
              <a:gdLst/>
              <a:ahLst/>
              <a:cxnLst/>
              <a:rect l="l" t="t" r="r" b="b"/>
              <a:pathLst>
                <a:path w="1066" h="4350" extrusionOk="0">
                  <a:moveTo>
                    <a:pt x="533" y="0"/>
                  </a:moveTo>
                  <a:lnTo>
                    <a:pt x="0" y="178"/>
                  </a:lnTo>
                  <a:lnTo>
                    <a:pt x="0" y="444"/>
                  </a:lnTo>
                  <a:lnTo>
                    <a:pt x="89" y="2308"/>
                  </a:lnTo>
                  <a:lnTo>
                    <a:pt x="267" y="4083"/>
                  </a:lnTo>
                  <a:lnTo>
                    <a:pt x="533" y="4349"/>
                  </a:lnTo>
                  <a:lnTo>
                    <a:pt x="799" y="4083"/>
                  </a:lnTo>
                  <a:lnTo>
                    <a:pt x="1065" y="3195"/>
                  </a:lnTo>
                  <a:lnTo>
                    <a:pt x="888" y="1154"/>
                  </a:lnTo>
                  <a:lnTo>
                    <a:pt x="710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3" name="Google Shape;2923;p42"/>
            <p:cNvSpPr/>
            <p:nvPr/>
          </p:nvSpPr>
          <p:spPr>
            <a:xfrm>
              <a:off x="4081800" y="2314975"/>
              <a:ext cx="24425" cy="99875"/>
            </a:xfrm>
            <a:custGeom>
              <a:avLst/>
              <a:gdLst/>
              <a:ahLst/>
              <a:cxnLst/>
              <a:rect l="l" t="t" r="r" b="b"/>
              <a:pathLst>
                <a:path w="977" h="3995" extrusionOk="0">
                  <a:moveTo>
                    <a:pt x="89" y="0"/>
                  </a:moveTo>
                  <a:lnTo>
                    <a:pt x="0" y="355"/>
                  </a:lnTo>
                  <a:lnTo>
                    <a:pt x="89" y="2042"/>
                  </a:lnTo>
                  <a:lnTo>
                    <a:pt x="267" y="3728"/>
                  </a:lnTo>
                  <a:lnTo>
                    <a:pt x="444" y="3994"/>
                  </a:lnTo>
                  <a:lnTo>
                    <a:pt x="711" y="3728"/>
                  </a:lnTo>
                  <a:lnTo>
                    <a:pt x="977" y="2042"/>
                  </a:lnTo>
                  <a:lnTo>
                    <a:pt x="799" y="35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4" name="Google Shape;2924;p42"/>
            <p:cNvSpPr/>
            <p:nvPr/>
          </p:nvSpPr>
          <p:spPr>
            <a:xfrm>
              <a:off x="4148375" y="2587900"/>
              <a:ext cx="37725" cy="53275"/>
            </a:xfrm>
            <a:custGeom>
              <a:avLst/>
              <a:gdLst/>
              <a:ahLst/>
              <a:cxnLst/>
              <a:rect l="l" t="t" r="r" b="b"/>
              <a:pathLst>
                <a:path w="1509" h="2131" extrusionOk="0">
                  <a:moveTo>
                    <a:pt x="1065" y="0"/>
                  </a:moveTo>
                  <a:lnTo>
                    <a:pt x="799" y="178"/>
                  </a:lnTo>
                  <a:lnTo>
                    <a:pt x="355" y="977"/>
                  </a:lnTo>
                  <a:lnTo>
                    <a:pt x="0" y="1864"/>
                  </a:lnTo>
                  <a:lnTo>
                    <a:pt x="89" y="2130"/>
                  </a:lnTo>
                  <a:lnTo>
                    <a:pt x="444" y="2042"/>
                  </a:lnTo>
                  <a:lnTo>
                    <a:pt x="976" y="1332"/>
                  </a:lnTo>
                  <a:lnTo>
                    <a:pt x="1420" y="533"/>
                  </a:lnTo>
                  <a:lnTo>
                    <a:pt x="1509" y="267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5" name="Google Shape;2925;p42"/>
            <p:cNvSpPr/>
            <p:nvPr/>
          </p:nvSpPr>
          <p:spPr>
            <a:xfrm>
              <a:off x="4026325" y="2545725"/>
              <a:ext cx="26650" cy="68825"/>
            </a:xfrm>
            <a:custGeom>
              <a:avLst/>
              <a:gdLst/>
              <a:ahLst/>
              <a:cxnLst/>
              <a:rect l="l" t="t" r="r" b="b"/>
              <a:pathLst>
                <a:path w="1066" h="2753" extrusionOk="0">
                  <a:moveTo>
                    <a:pt x="444" y="1"/>
                  </a:moveTo>
                  <a:lnTo>
                    <a:pt x="1" y="178"/>
                  </a:lnTo>
                  <a:lnTo>
                    <a:pt x="1" y="445"/>
                  </a:lnTo>
                  <a:lnTo>
                    <a:pt x="178" y="977"/>
                  </a:lnTo>
                  <a:lnTo>
                    <a:pt x="267" y="1599"/>
                  </a:lnTo>
                  <a:lnTo>
                    <a:pt x="267" y="2042"/>
                  </a:lnTo>
                  <a:lnTo>
                    <a:pt x="444" y="2486"/>
                  </a:lnTo>
                  <a:lnTo>
                    <a:pt x="533" y="2752"/>
                  </a:lnTo>
                  <a:lnTo>
                    <a:pt x="799" y="2575"/>
                  </a:lnTo>
                  <a:lnTo>
                    <a:pt x="1066" y="2042"/>
                  </a:lnTo>
                  <a:lnTo>
                    <a:pt x="799" y="711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6" name="Google Shape;2926;p42"/>
            <p:cNvSpPr/>
            <p:nvPr/>
          </p:nvSpPr>
          <p:spPr>
            <a:xfrm>
              <a:off x="3868800" y="2303875"/>
              <a:ext cx="35525" cy="106525"/>
            </a:xfrm>
            <a:custGeom>
              <a:avLst/>
              <a:gdLst/>
              <a:ahLst/>
              <a:cxnLst/>
              <a:rect l="l" t="t" r="r" b="b"/>
              <a:pathLst>
                <a:path w="1421" h="4261" extrusionOk="0">
                  <a:moveTo>
                    <a:pt x="178" y="1"/>
                  </a:moveTo>
                  <a:lnTo>
                    <a:pt x="0" y="267"/>
                  </a:lnTo>
                  <a:lnTo>
                    <a:pt x="355" y="2220"/>
                  </a:lnTo>
                  <a:lnTo>
                    <a:pt x="976" y="4172"/>
                  </a:lnTo>
                  <a:lnTo>
                    <a:pt x="1243" y="4261"/>
                  </a:lnTo>
                  <a:lnTo>
                    <a:pt x="1420" y="3995"/>
                  </a:lnTo>
                  <a:lnTo>
                    <a:pt x="976" y="2131"/>
                  </a:lnTo>
                  <a:lnTo>
                    <a:pt x="444" y="178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7" name="Google Shape;2927;p42"/>
            <p:cNvSpPr/>
            <p:nvPr/>
          </p:nvSpPr>
          <p:spPr>
            <a:xfrm>
              <a:off x="3953100" y="2303875"/>
              <a:ext cx="17775" cy="68825"/>
            </a:xfrm>
            <a:custGeom>
              <a:avLst/>
              <a:gdLst/>
              <a:ahLst/>
              <a:cxnLst/>
              <a:rect l="l" t="t" r="r" b="b"/>
              <a:pathLst>
                <a:path w="711" h="2753" extrusionOk="0">
                  <a:moveTo>
                    <a:pt x="89" y="1"/>
                  </a:moveTo>
                  <a:lnTo>
                    <a:pt x="1" y="267"/>
                  </a:lnTo>
                  <a:lnTo>
                    <a:pt x="1" y="1421"/>
                  </a:lnTo>
                  <a:lnTo>
                    <a:pt x="267" y="2663"/>
                  </a:lnTo>
                  <a:lnTo>
                    <a:pt x="356" y="2752"/>
                  </a:lnTo>
                  <a:lnTo>
                    <a:pt x="622" y="2752"/>
                  </a:lnTo>
                  <a:lnTo>
                    <a:pt x="711" y="2575"/>
                  </a:lnTo>
                  <a:lnTo>
                    <a:pt x="711" y="1421"/>
                  </a:lnTo>
                  <a:lnTo>
                    <a:pt x="622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8" name="Google Shape;2928;p42"/>
            <p:cNvSpPr/>
            <p:nvPr/>
          </p:nvSpPr>
          <p:spPr>
            <a:xfrm>
              <a:off x="3842150" y="2468075"/>
              <a:ext cx="55500" cy="91000"/>
            </a:xfrm>
            <a:custGeom>
              <a:avLst/>
              <a:gdLst/>
              <a:ahLst/>
              <a:cxnLst/>
              <a:rect l="l" t="t" r="r" b="b"/>
              <a:pathLst>
                <a:path w="2220" h="3640" extrusionOk="0">
                  <a:moveTo>
                    <a:pt x="445" y="1"/>
                  </a:moveTo>
                  <a:lnTo>
                    <a:pt x="1" y="267"/>
                  </a:lnTo>
                  <a:lnTo>
                    <a:pt x="1" y="622"/>
                  </a:lnTo>
                  <a:lnTo>
                    <a:pt x="711" y="2131"/>
                  </a:lnTo>
                  <a:lnTo>
                    <a:pt x="1687" y="3551"/>
                  </a:lnTo>
                  <a:lnTo>
                    <a:pt x="1865" y="3639"/>
                  </a:lnTo>
                  <a:lnTo>
                    <a:pt x="2220" y="3462"/>
                  </a:lnTo>
                  <a:lnTo>
                    <a:pt x="2220" y="3196"/>
                  </a:lnTo>
                  <a:lnTo>
                    <a:pt x="1599" y="1687"/>
                  </a:lnTo>
                  <a:lnTo>
                    <a:pt x="711" y="26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9" name="Google Shape;2929;p42"/>
            <p:cNvSpPr/>
            <p:nvPr/>
          </p:nvSpPr>
          <p:spPr>
            <a:xfrm>
              <a:off x="3928700" y="2476950"/>
              <a:ext cx="46625" cy="99875"/>
            </a:xfrm>
            <a:custGeom>
              <a:avLst/>
              <a:gdLst/>
              <a:ahLst/>
              <a:cxnLst/>
              <a:rect l="l" t="t" r="r" b="b"/>
              <a:pathLst>
                <a:path w="1865" h="3995" extrusionOk="0">
                  <a:moveTo>
                    <a:pt x="444" y="1"/>
                  </a:moveTo>
                  <a:lnTo>
                    <a:pt x="0" y="267"/>
                  </a:lnTo>
                  <a:lnTo>
                    <a:pt x="0" y="533"/>
                  </a:lnTo>
                  <a:lnTo>
                    <a:pt x="444" y="1421"/>
                  </a:lnTo>
                  <a:lnTo>
                    <a:pt x="710" y="2308"/>
                  </a:lnTo>
                  <a:lnTo>
                    <a:pt x="888" y="3107"/>
                  </a:lnTo>
                  <a:lnTo>
                    <a:pt x="1332" y="3817"/>
                  </a:lnTo>
                  <a:lnTo>
                    <a:pt x="1598" y="3995"/>
                  </a:lnTo>
                  <a:lnTo>
                    <a:pt x="1775" y="3728"/>
                  </a:lnTo>
                  <a:lnTo>
                    <a:pt x="1864" y="2841"/>
                  </a:lnTo>
                  <a:lnTo>
                    <a:pt x="1154" y="977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0" name="Google Shape;2930;p42"/>
            <p:cNvSpPr/>
            <p:nvPr/>
          </p:nvSpPr>
          <p:spPr>
            <a:xfrm>
              <a:off x="3713475" y="2290575"/>
              <a:ext cx="57700" cy="115400"/>
            </a:xfrm>
            <a:custGeom>
              <a:avLst/>
              <a:gdLst/>
              <a:ahLst/>
              <a:cxnLst/>
              <a:rect l="l" t="t" r="r" b="b"/>
              <a:pathLst>
                <a:path w="2308" h="4616" extrusionOk="0">
                  <a:moveTo>
                    <a:pt x="533" y="0"/>
                  </a:moveTo>
                  <a:lnTo>
                    <a:pt x="89" y="89"/>
                  </a:lnTo>
                  <a:lnTo>
                    <a:pt x="0" y="355"/>
                  </a:lnTo>
                  <a:lnTo>
                    <a:pt x="266" y="1420"/>
                  </a:lnTo>
                  <a:lnTo>
                    <a:pt x="1154" y="3639"/>
                  </a:lnTo>
                  <a:lnTo>
                    <a:pt x="1775" y="4527"/>
                  </a:lnTo>
                  <a:lnTo>
                    <a:pt x="1953" y="4615"/>
                  </a:lnTo>
                  <a:lnTo>
                    <a:pt x="2308" y="4438"/>
                  </a:lnTo>
                  <a:lnTo>
                    <a:pt x="2308" y="4260"/>
                  </a:lnTo>
                  <a:lnTo>
                    <a:pt x="2042" y="3284"/>
                  </a:lnTo>
                  <a:lnTo>
                    <a:pt x="1598" y="2397"/>
                  </a:lnTo>
                  <a:lnTo>
                    <a:pt x="1065" y="1331"/>
                  </a:lnTo>
                  <a:lnTo>
                    <a:pt x="621" y="17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1" name="Google Shape;2931;p42"/>
            <p:cNvSpPr/>
            <p:nvPr/>
          </p:nvSpPr>
          <p:spPr>
            <a:xfrm>
              <a:off x="3555925" y="2281700"/>
              <a:ext cx="71025" cy="113175"/>
            </a:xfrm>
            <a:custGeom>
              <a:avLst/>
              <a:gdLst/>
              <a:ahLst/>
              <a:cxnLst/>
              <a:rect l="l" t="t" r="r" b="b"/>
              <a:pathLst>
                <a:path w="2841" h="4527" extrusionOk="0">
                  <a:moveTo>
                    <a:pt x="444" y="0"/>
                  </a:moveTo>
                  <a:lnTo>
                    <a:pt x="1" y="178"/>
                  </a:lnTo>
                  <a:lnTo>
                    <a:pt x="1" y="444"/>
                  </a:lnTo>
                  <a:lnTo>
                    <a:pt x="267" y="1509"/>
                  </a:lnTo>
                  <a:lnTo>
                    <a:pt x="1421" y="3728"/>
                  </a:lnTo>
                  <a:lnTo>
                    <a:pt x="2308" y="4438"/>
                  </a:lnTo>
                  <a:lnTo>
                    <a:pt x="2486" y="4527"/>
                  </a:lnTo>
                  <a:lnTo>
                    <a:pt x="2841" y="4172"/>
                  </a:lnTo>
                  <a:lnTo>
                    <a:pt x="2752" y="3994"/>
                  </a:lnTo>
                  <a:lnTo>
                    <a:pt x="2131" y="3107"/>
                  </a:lnTo>
                  <a:lnTo>
                    <a:pt x="1509" y="2308"/>
                  </a:lnTo>
                  <a:lnTo>
                    <a:pt x="977" y="1331"/>
                  </a:lnTo>
                  <a:lnTo>
                    <a:pt x="622" y="26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2" name="Google Shape;2932;p42"/>
            <p:cNvSpPr/>
            <p:nvPr/>
          </p:nvSpPr>
          <p:spPr>
            <a:xfrm>
              <a:off x="3717900" y="2421475"/>
              <a:ext cx="82125" cy="97650"/>
            </a:xfrm>
            <a:custGeom>
              <a:avLst/>
              <a:gdLst/>
              <a:ahLst/>
              <a:cxnLst/>
              <a:rect l="l" t="t" r="r" b="b"/>
              <a:pathLst>
                <a:path w="3285" h="3906" extrusionOk="0">
                  <a:moveTo>
                    <a:pt x="267" y="1"/>
                  </a:moveTo>
                  <a:lnTo>
                    <a:pt x="1" y="267"/>
                  </a:lnTo>
                  <a:lnTo>
                    <a:pt x="89" y="533"/>
                  </a:lnTo>
                  <a:lnTo>
                    <a:pt x="1332" y="2308"/>
                  </a:lnTo>
                  <a:lnTo>
                    <a:pt x="2841" y="3817"/>
                  </a:lnTo>
                  <a:lnTo>
                    <a:pt x="3018" y="3906"/>
                  </a:lnTo>
                  <a:lnTo>
                    <a:pt x="3285" y="3551"/>
                  </a:lnTo>
                  <a:lnTo>
                    <a:pt x="3196" y="3373"/>
                  </a:lnTo>
                  <a:lnTo>
                    <a:pt x="2042" y="1687"/>
                  </a:lnTo>
                  <a:lnTo>
                    <a:pt x="533" y="8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3" name="Google Shape;2933;p42"/>
            <p:cNvSpPr/>
            <p:nvPr/>
          </p:nvSpPr>
          <p:spPr>
            <a:xfrm>
              <a:off x="3922050" y="2567925"/>
              <a:ext cx="39950" cy="42175"/>
            </a:xfrm>
            <a:custGeom>
              <a:avLst/>
              <a:gdLst/>
              <a:ahLst/>
              <a:cxnLst/>
              <a:rect l="l" t="t" r="r" b="b"/>
              <a:pathLst>
                <a:path w="1598" h="1687" extrusionOk="0">
                  <a:moveTo>
                    <a:pt x="178" y="1"/>
                  </a:moveTo>
                  <a:lnTo>
                    <a:pt x="0" y="444"/>
                  </a:lnTo>
                  <a:lnTo>
                    <a:pt x="89" y="622"/>
                  </a:lnTo>
                  <a:lnTo>
                    <a:pt x="710" y="1154"/>
                  </a:lnTo>
                  <a:lnTo>
                    <a:pt x="1243" y="1687"/>
                  </a:lnTo>
                  <a:lnTo>
                    <a:pt x="1420" y="1687"/>
                  </a:lnTo>
                  <a:lnTo>
                    <a:pt x="1598" y="1509"/>
                  </a:lnTo>
                  <a:lnTo>
                    <a:pt x="1598" y="977"/>
                  </a:lnTo>
                  <a:lnTo>
                    <a:pt x="888" y="26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7" grpId="0" animBg="1"/>
      <p:bldP spid="2828" grpId="0" animBg="1"/>
      <p:bldP spid="2829" grpId="0"/>
      <p:bldP spid="2830" grpId="0"/>
      <p:bldP spid="2831" grpId="0" build="p"/>
      <p:bldP spid="2832" grpId="0"/>
      <p:bldP spid="283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2" name="Google Shape;6342;p56"/>
          <p:cNvGrpSpPr/>
          <p:nvPr/>
        </p:nvGrpSpPr>
        <p:grpSpPr>
          <a:xfrm>
            <a:off x="2458228" y="1527720"/>
            <a:ext cx="1063894" cy="1059111"/>
            <a:chOff x="2195469" y="1484167"/>
            <a:chExt cx="1063894" cy="1059111"/>
          </a:xfrm>
        </p:grpSpPr>
        <p:grpSp>
          <p:nvGrpSpPr>
            <p:cNvPr id="6343" name="Google Shape;6343;p56"/>
            <p:cNvGrpSpPr/>
            <p:nvPr/>
          </p:nvGrpSpPr>
          <p:grpSpPr>
            <a:xfrm>
              <a:off x="2195469" y="1484167"/>
              <a:ext cx="1063894" cy="982835"/>
              <a:chOff x="5375175" y="3430300"/>
              <a:chExt cx="819325" cy="756900"/>
            </a:xfrm>
          </p:grpSpPr>
          <p:sp>
            <p:nvSpPr>
              <p:cNvPr id="6344" name="Google Shape;6344;p56"/>
              <p:cNvSpPr/>
              <p:nvPr/>
            </p:nvSpPr>
            <p:spPr>
              <a:xfrm>
                <a:off x="5378000" y="3435025"/>
                <a:ext cx="813375" cy="748725"/>
              </a:xfrm>
              <a:custGeom>
                <a:avLst/>
                <a:gdLst/>
                <a:ahLst/>
                <a:cxnLst/>
                <a:rect l="l" t="t" r="r" b="b"/>
                <a:pathLst>
                  <a:path w="32535" h="29949" extrusionOk="0">
                    <a:moveTo>
                      <a:pt x="32534" y="0"/>
                    </a:moveTo>
                    <a:lnTo>
                      <a:pt x="30890" y="151"/>
                    </a:lnTo>
                    <a:lnTo>
                      <a:pt x="27639" y="578"/>
                    </a:lnTo>
                    <a:lnTo>
                      <a:pt x="24476" y="1180"/>
                    </a:lnTo>
                    <a:lnTo>
                      <a:pt x="21401" y="1983"/>
                    </a:lnTo>
                    <a:lnTo>
                      <a:pt x="19179" y="2711"/>
                    </a:lnTo>
                    <a:lnTo>
                      <a:pt x="17736" y="3251"/>
                    </a:lnTo>
                    <a:lnTo>
                      <a:pt x="16318" y="3854"/>
                    </a:lnTo>
                    <a:lnTo>
                      <a:pt x="14949" y="4506"/>
                    </a:lnTo>
                    <a:lnTo>
                      <a:pt x="13606" y="5209"/>
                    </a:lnTo>
                    <a:lnTo>
                      <a:pt x="12314" y="5975"/>
                    </a:lnTo>
                    <a:lnTo>
                      <a:pt x="11071" y="6791"/>
                    </a:lnTo>
                    <a:lnTo>
                      <a:pt x="9879" y="7682"/>
                    </a:lnTo>
                    <a:lnTo>
                      <a:pt x="9289" y="8146"/>
                    </a:lnTo>
                    <a:lnTo>
                      <a:pt x="8724" y="8623"/>
                    </a:lnTo>
                    <a:lnTo>
                      <a:pt x="7632" y="9627"/>
                    </a:lnTo>
                    <a:lnTo>
                      <a:pt x="6590" y="10682"/>
                    </a:lnTo>
                    <a:lnTo>
                      <a:pt x="5624" y="11811"/>
                    </a:lnTo>
                    <a:lnTo>
                      <a:pt x="4720" y="12991"/>
                    </a:lnTo>
                    <a:lnTo>
                      <a:pt x="3879" y="14234"/>
                    </a:lnTo>
                    <a:lnTo>
                      <a:pt x="3126" y="15527"/>
                    </a:lnTo>
                    <a:lnTo>
                      <a:pt x="2435" y="16857"/>
                    </a:lnTo>
                    <a:lnTo>
                      <a:pt x="1820" y="18250"/>
                    </a:lnTo>
                    <a:lnTo>
                      <a:pt x="1293" y="19681"/>
                    </a:lnTo>
                    <a:lnTo>
                      <a:pt x="854" y="21162"/>
                    </a:lnTo>
                    <a:lnTo>
                      <a:pt x="502" y="22668"/>
                    </a:lnTo>
                    <a:lnTo>
                      <a:pt x="239" y="24225"/>
                    </a:lnTo>
                    <a:lnTo>
                      <a:pt x="63" y="25819"/>
                    </a:lnTo>
                    <a:lnTo>
                      <a:pt x="0" y="27451"/>
                    </a:lnTo>
                    <a:lnTo>
                      <a:pt x="26" y="29107"/>
                    </a:lnTo>
                    <a:lnTo>
                      <a:pt x="88" y="29948"/>
                    </a:lnTo>
                    <a:lnTo>
                      <a:pt x="1155" y="29760"/>
                    </a:lnTo>
                    <a:lnTo>
                      <a:pt x="3628" y="29220"/>
                    </a:lnTo>
                    <a:lnTo>
                      <a:pt x="6326" y="28505"/>
                    </a:lnTo>
                    <a:lnTo>
                      <a:pt x="9125" y="27651"/>
                    </a:lnTo>
                    <a:lnTo>
                      <a:pt x="11887" y="26698"/>
                    </a:lnTo>
                    <a:lnTo>
                      <a:pt x="14435" y="25693"/>
                    </a:lnTo>
                    <a:lnTo>
                      <a:pt x="16644" y="24677"/>
                    </a:lnTo>
                    <a:lnTo>
                      <a:pt x="17974" y="23924"/>
                    </a:lnTo>
                    <a:lnTo>
                      <a:pt x="18690" y="23447"/>
                    </a:lnTo>
                    <a:lnTo>
                      <a:pt x="18978" y="23221"/>
                    </a:lnTo>
                    <a:lnTo>
                      <a:pt x="19619" y="22668"/>
                    </a:lnTo>
                    <a:lnTo>
                      <a:pt x="20849" y="21526"/>
                    </a:lnTo>
                    <a:lnTo>
                      <a:pt x="22041" y="20346"/>
                    </a:lnTo>
                    <a:lnTo>
                      <a:pt x="23196" y="19104"/>
                    </a:lnTo>
                    <a:lnTo>
                      <a:pt x="24288" y="17811"/>
                    </a:lnTo>
                    <a:lnTo>
                      <a:pt x="25330" y="16468"/>
                    </a:lnTo>
                    <a:lnTo>
                      <a:pt x="26309" y="15087"/>
                    </a:lnTo>
                    <a:lnTo>
                      <a:pt x="27237" y="13656"/>
                    </a:lnTo>
                    <a:lnTo>
                      <a:pt x="28116" y="12188"/>
                    </a:lnTo>
                    <a:lnTo>
                      <a:pt x="28919" y="10669"/>
                    </a:lnTo>
                    <a:lnTo>
                      <a:pt x="29660" y="9125"/>
                    </a:lnTo>
                    <a:lnTo>
                      <a:pt x="30338" y="7544"/>
                    </a:lnTo>
                    <a:lnTo>
                      <a:pt x="30953" y="5925"/>
                    </a:lnTo>
                    <a:lnTo>
                      <a:pt x="31492" y="4268"/>
                    </a:lnTo>
                    <a:lnTo>
                      <a:pt x="31969" y="2586"/>
                    </a:lnTo>
                    <a:lnTo>
                      <a:pt x="32358" y="879"/>
                    </a:lnTo>
                    <a:lnTo>
                      <a:pt x="32534" y="0"/>
                    </a:lnTo>
                    <a:close/>
                  </a:path>
                </a:pathLst>
              </a:custGeom>
              <a:solidFill>
                <a:srgbClr val="095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5" name="Google Shape;6345;p56"/>
              <p:cNvSpPr/>
              <p:nvPr/>
            </p:nvSpPr>
            <p:spPr>
              <a:xfrm>
                <a:off x="5375175" y="3430300"/>
                <a:ext cx="819325" cy="756900"/>
              </a:xfrm>
              <a:custGeom>
                <a:avLst/>
                <a:gdLst/>
                <a:ahLst/>
                <a:cxnLst/>
                <a:rect l="l" t="t" r="r" b="b"/>
                <a:pathLst>
                  <a:path w="32773" h="30276" extrusionOk="0">
                    <a:moveTo>
                      <a:pt x="32509" y="1"/>
                    </a:moveTo>
                    <a:lnTo>
                      <a:pt x="31781" y="516"/>
                    </a:lnTo>
                    <a:lnTo>
                      <a:pt x="27175" y="3930"/>
                    </a:lnTo>
                    <a:lnTo>
                      <a:pt x="22857" y="7331"/>
                    </a:lnTo>
                    <a:lnTo>
                      <a:pt x="19117" y="10431"/>
                    </a:lnTo>
                    <a:lnTo>
                      <a:pt x="16493" y="12691"/>
                    </a:lnTo>
                    <a:lnTo>
                      <a:pt x="13820" y="15088"/>
                    </a:lnTo>
                    <a:lnTo>
                      <a:pt x="11121" y="17623"/>
                    </a:lnTo>
                    <a:lnTo>
                      <a:pt x="8460" y="20259"/>
                    </a:lnTo>
                    <a:lnTo>
                      <a:pt x="5862" y="22970"/>
                    </a:lnTo>
                    <a:lnTo>
                      <a:pt x="3389" y="25757"/>
                    </a:lnTo>
                    <a:lnTo>
                      <a:pt x="1080" y="28568"/>
                    </a:lnTo>
                    <a:lnTo>
                      <a:pt x="0" y="29999"/>
                    </a:lnTo>
                    <a:lnTo>
                      <a:pt x="390" y="30275"/>
                    </a:lnTo>
                    <a:lnTo>
                      <a:pt x="1456" y="28857"/>
                    </a:lnTo>
                    <a:lnTo>
                      <a:pt x="3753" y="26046"/>
                    </a:lnTo>
                    <a:lnTo>
                      <a:pt x="6213" y="23284"/>
                    </a:lnTo>
                    <a:lnTo>
                      <a:pt x="8799" y="20573"/>
                    </a:lnTo>
                    <a:lnTo>
                      <a:pt x="11460" y="17950"/>
                    </a:lnTo>
                    <a:lnTo>
                      <a:pt x="14146" y="15427"/>
                    </a:lnTo>
                    <a:lnTo>
                      <a:pt x="16820" y="13030"/>
                    </a:lnTo>
                    <a:lnTo>
                      <a:pt x="19430" y="10783"/>
                    </a:lnTo>
                    <a:lnTo>
                      <a:pt x="23146" y="7695"/>
                    </a:lnTo>
                    <a:lnTo>
                      <a:pt x="27463" y="4306"/>
                    </a:lnTo>
                    <a:lnTo>
                      <a:pt x="32045" y="892"/>
                    </a:lnTo>
                    <a:lnTo>
                      <a:pt x="32773" y="390"/>
                    </a:lnTo>
                    <a:lnTo>
                      <a:pt x="3250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6" name="Google Shape;6346;p56"/>
              <p:cNvSpPr/>
              <p:nvPr/>
            </p:nvSpPr>
            <p:spPr>
              <a:xfrm>
                <a:off x="6067700" y="3505625"/>
                <a:ext cx="10767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005" extrusionOk="0">
                    <a:moveTo>
                      <a:pt x="4306" y="0"/>
                    </a:moveTo>
                    <a:lnTo>
                      <a:pt x="3892" y="51"/>
                    </a:lnTo>
                    <a:lnTo>
                      <a:pt x="3503" y="88"/>
                    </a:lnTo>
                    <a:lnTo>
                      <a:pt x="2084" y="226"/>
                    </a:lnTo>
                    <a:lnTo>
                      <a:pt x="691" y="427"/>
                    </a:lnTo>
                    <a:lnTo>
                      <a:pt x="679" y="515"/>
                    </a:lnTo>
                    <a:lnTo>
                      <a:pt x="679" y="603"/>
                    </a:lnTo>
                    <a:lnTo>
                      <a:pt x="202" y="578"/>
                    </a:lnTo>
                    <a:lnTo>
                      <a:pt x="202" y="540"/>
                    </a:lnTo>
                    <a:lnTo>
                      <a:pt x="214" y="502"/>
                    </a:lnTo>
                    <a:lnTo>
                      <a:pt x="101" y="528"/>
                    </a:lnTo>
                    <a:lnTo>
                      <a:pt x="1" y="540"/>
                    </a:lnTo>
                    <a:lnTo>
                      <a:pt x="89" y="1004"/>
                    </a:lnTo>
                    <a:lnTo>
                      <a:pt x="1005" y="841"/>
                    </a:lnTo>
                    <a:lnTo>
                      <a:pt x="2662" y="640"/>
                    </a:lnTo>
                    <a:lnTo>
                      <a:pt x="3540" y="553"/>
                    </a:lnTo>
                    <a:lnTo>
                      <a:pt x="3854" y="528"/>
                    </a:lnTo>
                    <a:lnTo>
                      <a:pt x="4181" y="490"/>
                    </a:lnTo>
                    <a:lnTo>
                      <a:pt x="4243" y="251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7" name="Google Shape;6347;p56"/>
              <p:cNvSpPr/>
              <p:nvPr/>
            </p:nvSpPr>
            <p:spPr>
              <a:xfrm>
                <a:off x="5986750" y="3557075"/>
                <a:ext cx="1738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1445" extrusionOk="0">
                    <a:moveTo>
                      <a:pt x="6954" y="1"/>
                    </a:moveTo>
                    <a:lnTo>
                      <a:pt x="6038" y="38"/>
                    </a:lnTo>
                    <a:lnTo>
                      <a:pt x="4356" y="189"/>
                    </a:lnTo>
                    <a:lnTo>
                      <a:pt x="2800" y="390"/>
                    </a:lnTo>
                    <a:lnTo>
                      <a:pt x="1293" y="679"/>
                    </a:lnTo>
                    <a:lnTo>
                      <a:pt x="528" y="854"/>
                    </a:lnTo>
                    <a:lnTo>
                      <a:pt x="515" y="942"/>
                    </a:lnTo>
                    <a:lnTo>
                      <a:pt x="490" y="1043"/>
                    </a:lnTo>
                    <a:lnTo>
                      <a:pt x="114" y="967"/>
                    </a:lnTo>
                    <a:lnTo>
                      <a:pt x="51" y="980"/>
                    </a:lnTo>
                    <a:lnTo>
                      <a:pt x="1" y="992"/>
                    </a:lnTo>
                    <a:lnTo>
                      <a:pt x="126" y="1444"/>
                    </a:lnTo>
                    <a:lnTo>
                      <a:pt x="929" y="1243"/>
                    </a:lnTo>
                    <a:lnTo>
                      <a:pt x="2498" y="917"/>
                    </a:lnTo>
                    <a:lnTo>
                      <a:pt x="4117" y="691"/>
                    </a:lnTo>
                    <a:lnTo>
                      <a:pt x="5850" y="528"/>
                    </a:lnTo>
                    <a:lnTo>
                      <a:pt x="6791" y="478"/>
                    </a:lnTo>
                    <a:lnTo>
                      <a:pt x="6879" y="239"/>
                    </a:lnTo>
                    <a:lnTo>
                      <a:pt x="695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8" name="Google Shape;6348;p56"/>
              <p:cNvSpPr/>
              <p:nvPr/>
            </p:nvSpPr>
            <p:spPr>
              <a:xfrm>
                <a:off x="5919600" y="3634275"/>
                <a:ext cx="12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9" extrusionOk="0">
                    <a:moveTo>
                      <a:pt x="51" y="1"/>
                    </a:moveTo>
                    <a:lnTo>
                      <a:pt x="26" y="13"/>
                    </a:lnTo>
                    <a:lnTo>
                      <a:pt x="0" y="13"/>
                    </a:lnTo>
                    <a:lnTo>
                      <a:pt x="26" y="139"/>
                    </a:lnTo>
                    <a:lnTo>
                      <a:pt x="38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9" name="Google Shape;6349;p56"/>
              <p:cNvSpPr/>
              <p:nvPr/>
            </p:nvSpPr>
            <p:spPr>
              <a:xfrm>
                <a:off x="5920550" y="3609800"/>
                <a:ext cx="2212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8850" h="1457" extrusionOk="0">
                    <a:moveTo>
                      <a:pt x="7770" y="0"/>
                    </a:moveTo>
                    <a:lnTo>
                      <a:pt x="5648" y="113"/>
                    </a:lnTo>
                    <a:lnTo>
                      <a:pt x="3552" y="327"/>
                    </a:lnTo>
                    <a:lnTo>
                      <a:pt x="1506" y="653"/>
                    </a:lnTo>
                    <a:lnTo>
                      <a:pt x="515" y="867"/>
                    </a:lnTo>
                    <a:lnTo>
                      <a:pt x="477" y="1042"/>
                    </a:lnTo>
                    <a:lnTo>
                      <a:pt x="452" y="1231"/>
                    </a:lnTo>
                    <a:lnTo>
                      <a:pt x="0" y="1155"/>
                    </a:lnTo>
                    <a:lnTo>
                      <a:pt x="0" y="1155"/>
                    </a:lnTo>
                    <a:lnTo>
                      <a:pt x="63" y="1456"/>
                    </a:lnTo>
                    <a:lnTo>
                      <a:pt x="1092" y="1218"/>
                    </a:lnTo>
                    <a:lnTo>
                      <a:pt x="3201" y="841"/>
                    </a:lnTo>
                    <a:lnTo>
                      <a:pt x="5360" y="603"/>
                    </a:lnTo>
                    <a:lnTo>
                      <a:pt x="7556" y="477"/>
                    </a:lnTo>
                    <a:lnTo>
                      <a:pt x="8673" y="465"/>
                    </a:lnTo>
                    <a:lnTo>
                      <a:pt x="8761" y="239"/>
                    </a:lnTo>
                    <a:lnTo>
                      <a:pt x="8849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0" name="Google Shape;6350;p56"/>
              <p:cNvSpPr/>
              <p:nvPr/>
            </p:nvSpPr>
            <p:spPr>
              <a:xfrm>
                <a:off x="5837700" y="3677900"/>
                <a:ext cx="2742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971" h="1657" extrusionOk="0">
                    <a:moveTo>
                      <a:pt x="9590" y="0"/>
                    </a:moveTo>
                    <a:lnTo>
                      <a:pt x="6866" y="50"/>
                    </a:lnTo>
                    <a:lnTo>
                      <a:pt x="4205" y="314"/>
                    </a:lnTo>
                    <a:lnTo>
                      <a:pt x="1632" y="766"/>
                    </a:lnTo>
                    <a:lnTo>
                      <a:pt x="377" y="1080"/>
                    </a:lnTo>
                    <a:lnTo>
                      <a:pt x="352" y="1280"/>
                    </a:lnTo>
                    <a:lnTo>
                      <a:pt x="327" y="1494"/>
                    </a:lnTo>
                    <a:lnTo>
                      <a:pt x="1" y="1456"/>
                    </a:lnTo>
                    <a:lnTo>
                      <a:pt x="1" y="1456"/>
                    </a:lnTo>
                    <a:lnTo>
                      <a:pt x="51" y="1657"/>
                    </a:lnTo>
                    <a:lnTo>
                      <a:pt x="1318" y="1318"/>
                    </a:lnTo>
                    <a:lnTo>
                      <a:pt x="3917" y="829"/>
                    </a:lnTo>
                    <a:lnTo>
                      <a:pt x="6590" y="540"/>
                    </a:lnTo>
                    <a:lnTo>
                      <a:pt x="9339" y="465"/>
                    </a:lnTo>
                    <a:lnTo>
                      <a:pt x="10745" y="515"/>
                    </a:lnTo>
                    <a:lnTo>
                      <a:pt x="10858" y="276"/>
                    </a:lnTo>
                    <a:lnTo>
                      <a:pt x="10971" y="50"/>
                    </a:lnTo>
                    <a:lnTo>
                      <a:pt x="95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1" name="Google Shape;6351;p56"/>
              <p:cNvSpPr/>
              <p:nvPr/>
            </p:nvSpPr>
            <p:spPr>
              <a:xfrm>
                <a:off x="5769925" y="3742225"/>
                <a:ext cx="30910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1243" extrusionOk="0">
                    <a:moveTo>
                      <a:pt x="12364" y="0"/>
                    </a:moveTo>
                    <a:lnTo>
                      <a:pt x="10694" y="25"/>
                    </a:lnTo>
                    <a:lnTo>
                      <a:pt x="7481" y="126"/>
                    </a:lnTo>
                    <a:lnTo>
                      <a:pt x="4444" y="314"/>
                    </a:lnTo>
                    <a:lnTo>
                      <a:pt x="1594" y="578"/>
                    </a:lnTo>
                    <a:lnTo>
                      <a:pt x="251" y="741"/>
                    </a:lnTo>
                    <a:lnTo>
                      <a:pt x="251" y="891"/>
                    </a:lnTo>
                    <a:lnTo>
                      <a:pt x="239" y="1029"/>
                    </a:lnTo>
                    <a:lnTo>
                      <a:pt x="0" y="1017"/>
                    </a:lnTo>
                    <a:lnTo>
                      <a:pt x="38" y="1243"/>
                    </a:lnTo>
                    <a:lnTo>
                      <a:pt x="1369" y="1080"/>
                    </a:lnTo>
                    <a:lnTo>
                      <a:pt x="4205" y="804"/>
                    </a:lnTo>
                    <a:lnTo>
                      <a:pt x="7218" y="615"/>
                    </a:lnTo>
                    <a:lnTo>
                      <a:pt x="10418" y="502"/>
                    </a:lnTo>
                    <a:lnTo>
                      <a:pt x="12088" y="477"/>
                    </a:lnTo>
                    <a:lnTo>
                      <a:pt x="12226" y="239"/>
                    </a:lnTo>
                    <a:lnTo>
                      <a:pt x="1236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2" name="Google Shape;6352;p56"/>
              <p:cNvSpPr/>
              <p:nvPr/>
            </p:nvSpPr>
            <p:spPr>
              <a:xfrm>
                <a:off x="5692100" y="3800275"/>
                <a:ext cx="3514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871" extrusionOk="0">
                    <a:moveTo>
                      <a:pt x="14058" y="0"/>
                    </a:moveTo>
                    <a:lnTo>
                      <a:pt x="12326" y="25"/>
                    </a:lnTo>
                    <a:lnTo>
                      <a:pt x="8900" y="189"/>
                    </a:lnTo>
                    <a:lnTo>
                      <a:pt x="5536" y="515"/>
                    </a:lnTo>
                    <a:lnTo>
                      <a:pt x="2222" y="992"/>
                    </a:lnTo>
                    <a:lnTo>
                      <a:pt x="603" y="1293"/>
                    </a:lnTo>
                    <a:lnTo>
                      <a:pt x="603" y="1419"/>
                    </a:lnTo>
                    <a:lnTo>
                      <a:pt x="603" y="1532"/>
                    </a:lnTo>
                    <a:lnTo>
                      <a:pt x="126" y="1544"/>
                    </a:lnTo>
                    <a:lnTo>
                      <a:pt x="126" y="1469"/>
                    </a:lnTo>
                    <a:lnTo>
                      <a:pt x="126" y="1381"/>
                    </a:lnTo>
                    <a:lnTo>
                      <a:pt x="63" y="1394"/>
                    </a:lnTo>
                    <a:lnTo>
                      <a:pt x="1" y="1406"/>
                    </a:lnTo>
                    <a:lnTo>
                      <a:pt x="88" y="1870"/>
                    </a:lnTo>
                    <a:lnTo>
                      <a:pt x="1733" y="1544"/>
                    </a:lnTo>
                    <a:lnTo>
                      <a:pt x="5084" y="1042"/>
                    </a:lnTo>
                    <a:lnTo>
                      <a:pt x="8511" y="691"/>
                    </a:lnTo>
                    <a:lnTo>
                      <a:pt x="11987" y="502"/>
                    </a:lnTo>
                    <a:lnTo>
                      <a:pt x="13745" y="477"/>
                    </a:lnTo>
                    <a:lnTo>
                      <a:pt x="13895" y="239"/>
                    </a:lnTo>
                    <a:lnTo>
                      <a:pt x="1405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3" name="Google Shape;6353;p56"/>
              <p:cNvSpPr/>
              <p:nvPr/>
            </p:nvSpPr>
            <p:spPr>
              <a:xfrm>
                <a:off x="5624000" y="3876525"/>
                <a:ext cx="363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1444" extrusionOk="0">
                    <a:moveTo>
                      <a:pt x="14548" y="0"/>
                    </a:moveTo>
                    <a:lnTo>
                      <a:pt x="12301" y="113"/>
                    </a:lnTo>
                    <a:lnTo>
                      <a:pt x="7695" y="415"/>
                    </a:lnTo>
                    <a:lnTo>
                      <a:pt x="5398" y="590"/>
                    </a:lnTo>
                    <a:lnTo>
                      <a:pt x="2951" y="779"/>
                    </a:lnTo>
                    <a:lnTo>
                      <a:pt x="490" y="942"/>
                    </a:lnTo>
                    <a:lnTo>
                      <a:pt x="490" y="1004"/>
                    </a:lnTo>
                    <a:lnTo>
                      <a:pt x="490" y="1067"/>
                    </a:lnTo>
                    <a:lnTo>
                      <a:pt x="26" y="1067"/>
                    </a:lnTo>
                    <a:lnTo>
                      <a:pt x="26" y="1017"/>
                    </a:lnTo>
                    <a:lnTo>
                      <a:pt x="26" y="979"/>
                    </a:lnTo>
                    <a:lnTo>
                      <a:pt x="1" y="979"/>
                    </a:lnTo>
                    <a:lnTo>
                      <a:pt x="39" y="1444"/>
                    </a:lnTo>
                    <a:lnTo>
                      <a:pt x="2725" y="1268"/>
                    </a:lnTo>
                    <a:lnTo>
                      <a:pt x="5436" y="1055"/>
                    </a:lnTo>
                    <a:lnTo>
                      <a:pt x="7620" y="892"/>
                    </a:lnTo>
                    <a:lnTo>
                      <a:pt x="12000" y="590"/>
                    </a:lnTo>
                    <a:lnTo>
                      <a:pt x="14159" y="490"/>
                    </a:lnTo>
                    <a:lnTo>
                      <a:pt x="14360" y="251"/>
                    </a:lnTo>
                    <a:lnTo>
                      <a:pt x="1454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4" name="Google Shape;6354;p56"/>
              <p:cNvSpPr/>
              <p:nvPr/>
            </p:nvSpPr>
            <p:spPr>
              <a:xfrm>
                <a:off x="5567225" y="3942725"/>
                <a:ext cx="3615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294" extrusionOk="0">
                    <a:moveTo>
                      <a:pt x="12614" y="1"/>
                    </a:moveTo>
                    <a:lnTo>
                      <a:pt x="8937" y="51"/>
                    </a:lnTo>
                    <a:lnTo>
                      <a:pt x="5322" y="239"/>
                    </a:lnTo>
                    <a:lnTo>
                      <a:pt x="1757" y="591"/>
                    </a:lnTo>
                    <a:lnTo>
                      <a:pt x="0" y="829"/>
                    </a:lnTo>
                    <a:lnTo>
                      <a:pt x="13" y="1068"/>
                    </a:lnTo>
                    <a:lnTo>
                      <a:pt x="38" y="1294"/>
                    </a:lnTo>
                    <a:lnTo>
                      <a:pt x="1732" y="1068"/>
                    </a:lnTo>
                    <a:lnTo>
                      <a:pt x="5184" y="729"/>
                    </a:lnTo>
                    <a:lnTo>
                      <a:pt x="8686" y="528"/>
                    </a:lnTo>
                    <a:lnTo>
                      <a:pt x="12225" y="465"/>
                    </a:lnTo>
                    <a:lnTo>
                      <a:pt x="14020" y="503"/>
                    </a:lnTo>
                    <a:lnTo>
                      <a:pt x="14246" y="277"/>
                    </a:lnTo>
                    <a:lnTo>
                      <a:pt x="14459" y="38"/>
                    </a:lnTo>
                    <a:lnTo>
                      <a:pt x="126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5" name="Google Shape;6355;p56"/>
              <p:cNvSpPr/>
              <p:nvPr/>
            </p:nvSpPr>
            <p:spPr>
              <a:xfrm>
                <a:off x="5495350" y="4019600"/>
                <a:ext cx="351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4046" h="1206" extrusionOk="0">
                    <a:moveTo>
                      <a:pt x="12314" y="1"/>
                    </a:moveTo>
                    <a:lnTo>
                      <a:pt x="8862" y="51"/>
                    </a:lnTo>
                    <a:lnTo>
                      <a:pt x="5448" y="227"/>
                    </a:lnTo>
                    <a:lnTo>
                      <a:pt x="2072" y="503"/>
                    </a:lnTo>
                    <a:lnTo>
                      <a:pt x="402" y="691"/>
                    </a:lnTo>
                    <a:lnTo>
                      <a:pt x="402" y="829"/>
                    </a:lnTo>
                    <a:lnTo>
                      <a:pt x="402" y="955"/>
                    </a:lnTo>
                    <a:lnTo>
                      <a:pt x="1" y="955"/>
                    </a:lnTo>
                    <a:lnTo>
                      <a:pt x="26" y="1206"/>
                    </a:lnTo>
                    <a:lnTo>
                      <a:pt x="1658" y="1018"/>
                    </a:lnTo>
                    <a:lnTo>
                      <a:pt x="4959" y="729"/>
                    </a:lnTo>
                    <a:lnTo>
                      <a:pt x="8297" y="541"/>
                    </a:lnTo>
                    <a:lnTo>
                      <a:pt x="11674" y="478"/>
                    </a:lnTo>
                    <a:lnTo>
                      <a:pt x="13381" y="478"/>
                    </a:lnTo>
                    <a:lnTo>
                      <a:pt x="13745" y="252"/>
                    </a:lnTo>
                    <a:lnTo>
                      <a:pt x="14046" y="13"/>
                    </a:lnTo>
                    <a:lnTo>
                      <a:pt x="123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6" name="Google Shape;6356;p56"/>
              <p:cNvSpPr/>
              <p:nvPr/>
            </p:nvSpPr>
            <p:spPr>
              <a:xfrm>
                <a:off x="5461150" y="4077025"/>
                <a:ext cx="2746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616" extrusionOk="0">
                    <a:moveTo>
                      <a:pt x="8260" y="1"/>
                    </a:moveTo>
                    <a:lnTo>
                      <a:pt x="2850" y="38"/>
                    </a:lnTo>
                    <a:lnTo>
                      <a:pt x="189" y="139"/>
                    </a:lnTo>
                    <a:lnTo>
                      <a:pt x="189" y="227"/>
                    </a:lnTo>
                    <a:lnTo>
                      <a:pt x="201" y="315"/>
                    </a:lnTo>
                    <a:lnTo>
                      <a:pt x="1" y="327"/>
                    </a:lnTo>
                    <a:lnTo>
                      <a:pt x="13" y="616"/>
                    </a:lnTo>
                    <a:lnTo>
                      <a:pt x="2461" y="515"/>
                    </a:lnTo>
                    <a:lnTo>
                      <a:pt x="7406" y="465"/>
                    </a:lnTo>
                    <a:lnTo>
                      <a:pt x="9891" y="503"/>
                    </a:lnTo>
                    <a:lnTo>
                      <a:pt x="10444" y="277"/>
                    </a:lnTo>
                    <a:lnTo>
                      <a:pt x="10983" y="64"/>
                    </a:lnTo>
                    <a:lnTo>
                      <a:pt x="8260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7" name="Google Shape;6357;p56"/>
              <p:cNvSpPr/>
              <p:nvPr/>
            </p:nvSpPr>
            <p:spPr>
              <a:xfrm>
                <a:off x="5416600" y="4120025"/>
                <a:ext cx="20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54" extrusionOk="0">
                    <a:moveTo>
                      <a:pt x="6201" y="0"/>
                    </a:moveTo>
                    <a:lnTo>
                      <a:pt x="2285" y="113"/>
                    </a:lnTo>
                    <a:lnTo>
                      <a:pt x="364" y="251"/>
                    </a:lnTo>
                    <a:lnTo>
                      <a:pt x="402" y="427"/>
                    </a:lnTo>
                    <a:lnTo>
                      <a:pt x="440" y="603"/>
                    </a:lnTo>
                    <a:lnTo>
                      <a:pt x="0" y="703"/>
                    </a:lnTo>
                    <a:lnTo>
                      <a:pt x="13" y="753"/>
                    </a:lnTo>
                    <a:lnTo>
                      <a:pt x="1682" y="615"/>
                    </a:lnTo>
                    <a:lnTo>
                      <a:pt x="5084" y="490"/>
                    </a:lnTo>
                    <a:lnTo>
                      <a:pt x="6816" y="490"/>
                    </a:lnTo>
                    <a:lnTo>
                      <a:pt x="7506" y="277"/>
                    </a:lnTo>
                    <a:lnTo>
                      <a:pt x="8184" y="51"/>
                    </a:lnTo>
                    <a:lnTo>
                      <a:pt x="620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8" name="Google Shape;6358;p56"/>
              <p:cNvSpPr/>
              <p:nvPr/>
            </p:nvSpPr>
            <p:spPr>
              <a:xfrm>
                <a:off x="6112275" y="3476125"/>
                <a:ext cx="706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880" extrusionOk="0">
                    <a:moveTo>
                      <a:pt x="2824" y="0"/>
                    </a:moveTo>
                    <a:lnTo>
                      <a:pt x="264" y="377"/>
                    </a:lnTo>
                    <a:lnTo>
                      <a:pt x="251" y="515"/>
                    </a:lnTo>
                    <a:lnTo>
                      <a:pt x="239" y="666"/>
                    </a:lnTo>
                    <a:lnTo>
                      <a:pt x="0" y="653"/>
                    </a:lnTo>
                    <a:lnTo>
                      <a:pt x="38" y="879"/>
                    </a:lnTo>
                    <a:lnTo>
                      <a:pt x="2699" y="503"/>
                    </a:lnTo>
                    <a:lnTo>
                      <a:pt x="2762" y="252"/>
                    </a:lnTo>
                    <a:lnTo>
                      <a:pt x="282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9" name="Google Shape;6359;p56"/>
              <p:cNvSpPr/>
              <p:nvPr/>
            </p:nvSpPr>
            <p:spPr>
              <a:xfrm>
                <a:off x="6106300" y="3441600"/>
                <a:ext cx="20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035" extrusionOk="0">
                    <a:moveTo>
                      <a:pt x="817" y="1"/>
                    </a:moveTo>
                    <a:lnTo>
                      <a:pt x="566" y="38"/>
                    </a:lnTo>
                    <a:lnTo>
                      <a:pt x="314" y="64"/>
                    </a:lnTo>
                    <a:lnTo>
                      <a:pt x="214" y="553"/>
                    </a:lnTo>
                    <a:lnTo>
                      <a:pt x="38" y="1557"/>
                    </a:lnTo>
                    <a:lnTo>
                      <a:pt x="1" y="2009"/>
                    </a:lnTo>
                    <a:lnTo>
                      <a:pt x="239" y="2034"/>
                    </a:lnTo>
                    <a:lnTo>
                      <a:pt x="202" y="1796"/>
                    </a:lnTo>
                    <a:lnTo>
                      <a:pt x="503" y="1758"/>
                    </a:lnTo>
                    <a:lnTo>
                      <a:pt x="628" y="879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0" name="Google Shape;6360;p56"/>
              <p:cNvSpPr/>
              <p:nvPr/>
            </p:nvSpPr>
            <p:spPr>
              <a:xfrm>
                <a:off x="6111325" y="34855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302" y="0"/>
                    </a:moveTo>
                    <a:lnTo>
                      <a:pt x="1" y="38"/>
                    </a:lnTo>
                    <a:lnTo>
                      <a:pt x="38" y="276"/>
                    </a:lnTo>
                    <a:lnTo>
                      <a:pt x="277" y="289"/>
                    </a:lnTo>
                    <a:lnTo>
                      <a:pt x="289" y="1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1" name="Google Shape;6361;p56"/>
              <p:cNvSpPr/>
              <p:nvPr/>
            </p:nvSpPr>
            <p:spPr>
              <a:xfrm>
                <a:off x="6073050" y="3446325"/>
                <a:ext cx="18525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75" extrusionOk="0">
                    <a:moveTo>
                      <a:pt x="741" y="0"/>
                    </a:moveTo>
                    <a:lnTo>
                      <a:pt x="502" y="38"/>
                    </a:lnTo>
                    <a:lnTo>
                      <a:pt x="264" y="75"/>
                    </a:lnTo>
                    <a:lnTo>
                      <a:pt x="88" y="1469"/>
                    </a:lnTo>
                    <a:lnTo>
                      <a:pt x="0" y="2874"/>
                    </a:lnTo>
                    <a:lnTo>
                      <a:pt x="239" y="2837"/>
                    </a:lnTo>
                    <a:lnTo>
                      <a:pt x="477" y="2799"/>
                    </a:lnTo>
                    <a:lnTo>
                      <a:pt x="565" y="1381"/>
                    </a:lnTo>
                    <a:lnTo>
                      <a:pt x="74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2" name="Google Shape;6362;p56"/>
              <p:cNvSpPr/>
              <p:nvPr/>
            </p:nvSpPr>
            <p:spPr>
              <a:xfrm>
                <a:off x="6072725" y="3516300"/>
                <a:ext cx="122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76" extrusionOk="0">
                    <a:moveTo>
                      <a:pt x="490" y="0"/>
                    </a:moveTo>
                    <a:lnTo>
                      <a:pt x="252" y="38"/>
                    </a:lnTo>
                    <a:lnTo>
                      <a:pt x="13" y="75"/>
                    </a:lnTo>
                    <a:lnTo>
                      <a:pt x="1" y="113"/>
                    </a:lnTo>
                    <a:lnTo>
                      <a:pt x="1" y="151"/>
                    </a:lnTo>
                    <a:lnTo>
                      <a:pt x="478" y="176"/>
                    </a:lnTo>
                    <a:lnTo>
                      <a:pt x="478" y="88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3" name="Google Shape;6363;p56"/>
              <p:cNvSpPr/>
              <p:nvPr/>
            </p:nvSpPr>
            <p:spPr>
              <a:xfrm>
                <a:off x="5987375" y="3455100"/>
                <a:ext cx="49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5047" extrusionOk="0">
                    <a:moveTo>
                      <a:pt x="1996" y="1"/>
                    </a:moveTo>
                    <a:lnTo>
                      <a:pt x="1720" y="63"/>
                    </a:lnTo>
                    <a:lnTo>
                      <a:pt x="1444" y="114"/>
                    </a:lnTo>
                    <a:lnTo>
                      <a:pt x="1218" y="703"/>
                    </a:lnTo>
                    <a:lnTo>
                      <a:pt x="804" y="1896"/>
                    </a:lnTo>
                    <a:lnTo>
                      <a:pt x="440" y="3138"/>
                    </a:lnTo>
                    <a:lnTo>
                      <a:pt x="139" y="4394"/>
                    </a:lnTo>
                    <a:lnTo>
                      <a:pt x="1" y="5021"/>
                    </a:lnTo>
                    <a:lnTo>
                      <a:pt x="89" y="5046"/>
                    </a:lnTo>
                    <a:lnTo>
                      <a:pt x="289" y="4984"/>
                    </a:lnTo>
                    <a:lnTo>
                      <a:pt x="503" y="4933"/>
                    </a:lnTo>
                    <a:lnTo>
                      <a:pt x="641" y="4293"/>
                    </a:lnTo>
                    <a:lnTo>
                      <a:pt x="955" y="3038"/>
                    </a:lnTo>
                    <a:lnTo>
                      <a:pt x="1331" y="1795"/>
                    </a:lnTo>
                    <a:lnTo>
                      <a:pt x="1758" y="590"/>
                    </a:lnTo>
                    <a:lnTo>
                      <a:pt x="199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4" name="Google Shape;6364;p56"/>
              <p:cNvSpPr/>
              <p:nvPr/>
            </p:nvSpPr>
            <p:spPr>
              <a:xfrm>
                <a:off x="5989575" y="3578425"/>
                <a:ext cx="103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89" extrusionOk="0">
                    <a:moveTo>
                      <a:pt x="415" y="0"/>
                    </a:moveTo>
                    <a:lnTo>
                      <a:pt x="201" y="51"/>
                    </a:lnTo>
                    <a:lnTo>
                      <a:pt x="1" y="113"/>
                    </a:lnTo>
                    <a:lnTo>
                      <a:pt x="377" y="189"/>
                    </a:lnTo>
                    <a:lnTo>
                      <a:pt x="402" y="8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5" name="Google Shape;6365;p56"/>
              <p:cNvSpPr/>
              <p:nvPr/>
            </p:nvSpPr>
            <p:spPr>
              <a:xfrm>
                <a:off x="5920225" y="3637725"/>
                <a:ext cx="35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9" extrusionOk="0">
                    <a:moveTo>
                      <a:pt x="1" y="1"/>
                    </a:moveTo>
                    <a:lnTo>
                      <a:pt x="1" y="13"/>
                    </a:lnTo>
                    <a:lnTo>
                      <a:pt x="1" y="26"/>
                    </a:lnTo>
                    <a:lnTo>
                      <a:pt x="13" y="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6" name="Google Shape;6366;p56"/>
              <p:cNvSpPr/>
              <p:nvPr/>
            </p:nvSpPr>
            <p:spPr>
              <a:xfrm>
                <a:off x="5920850" y="3468275"/>
                <a:ext cx="543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6641" extrusionOk="0">
                    <a:moveTo>
                      <a:pt x="2172" y="1"/>
                    </a:moveTo>
                    <a:lnTo>
                      <a:pt x="1896" y="63"/>
                    </a:lnTo>
                    <a:lnTo>
                      <a:pt x="1632" y="126"/>
                    </a:lnTo>
                    <a:lnTo>
                      <a:pt x="1381" y="917"/>
                    </a:lnTo>
                    <a:lnTo>
                      <a:pt x="904" y="2524"/>
                    </a:lnTo>
                    <a:lnTo>
                      <a:pt x="503" y="4155"/>
                    </a:lnTo>
                    <a:lnTo>
                      <a:pt x="151" y="5800"/>
                    </a:lnTo>
                    <a:lnTo>
                      <a:pt x="1" y="6641"/>
                    </a:lnTo>
                    <a:lnTo>
                      <a:pt x="252" y="6590"/>
                    </a:lnTo>
                    <a:lnTo>
                      <a:pt x="503" y="6528"/>
                    </a:lnTo>
                    <a:lnTo>
                      <a:pt x="653" y="5687"/>
                    </a:lnTo>
                    <a:lnTo>
                      <a:pt x="1017" y="4030"/>
                    </a:lnTo>
                    <a:lnTo>
                      <a:pt x="1432" y="2398"/>
                    </a:lnTo>
                    <a:lnTo>
                      <a:pt x="1909" y="791"/>
                    </a:lnTo>
                    <a:lnTo>
                      <a:pt x="217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7" name="Google Shape;6367;p56"/>
              <p:cNvSpPr/>
              <p:nvPr/>
            </p:nvSpPr>
            <p:spPr>
              <a:xfrm>
                <a:off x="5920225" y="3631450"/>
                <a:ext cx="132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65" extrusionOk="0">
                    <a:moveTo>
                      <a:pt x="528" y="1"/>
                    </a:moveTo>
                    <a:lnTo>
                      <a:pt x="277" y="63"/>
                    </a:lnTo>
                    <a:lnTo>
                      <a:pt x="26" y="114"/>
                    </a:lnTo>
                    <a:lnTo>
                      <a:pt x="13" y="189"/>
                    </a:lnTo>
                    <a:lnTo>
                      <a:pt x="1" y="252"/>
                    </a:lnTo>
                    <a:lnTo>
                      <a:pt x="13" y="289"/>
                    </a:lnTo>
                    <a:lnTo>
                      <a:pt x="465" y="365"/>
                    </a:lnTo>
                    <a:lnTo>
                      <a:pt x="490" y="176"/>
                    </a:lnTo>
                    <a:lnTo>
                      <a:pt x="528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8" name="Google Shape;6368;p56"/>
              <p:cNvSpPr/>
              <p:nvPr/>
            </p:nvSpPr>
            <p:spPr>
              <a:xfrm>
                <a:off x="5834250" y="3488050"/>
                <a:ext cx="67800" cy="2262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9051" extrusionOk="0">
                    <a:moveTo>
                      <a:pt x="2712" y="0"/>
                    </a:moveTo>
                    <a:lnTo>
                      <a:pt x="2423" y="88"/>
                    </a:lnTo>
                    <a:lnTo>
                      <a:pt x="2134" y="176"/>
                    </a:lnTo>
                    <a:lnTo>
                      <a:pt x="1745" y="1218"/>
                    </a:lnTo>
                    <a:lnTo>
                      <a:pt x="1067" y="3377"/>
                    </a:lnTo>
                    <a:lnTo>
                      <a:pt x="528" y="5586"/>
                    </a:lnTo>
                    <a:lnTo>
                      <a:pt x="139" y="7870"/>
                    </a:lnTo>
                    <a:lnTo>
                      <a:pt x="0" y="9038"/>
                    </a:lnTo>
                    <a:lnTo>
                      <a:pt x="139" y="9050"/>
                    </a:lnTo>
                    <a:lnTo>
                      <a:pt x="139" y="9050"/>
                    </a:lnTo>
                    <a:lnTo>
                      <a:pt x="63" y="8799"/>
                    </a:lnTo>
                    <a:lnTo>
                      <a:pt x="289" y="8736"/>
                    </a:lnTo>
                    <a:lnTo>
                      <a:pt x="515" y="8674"/>
                    </a:lnTo>
                    <a:lnTo>
                      <a:pt x="666" y="7531"/>
                    </a:lnTo>
                    <a:lnTo>
                      <a:pt x="1080" y="5297"/>
                    </a:lnTo>
                    <a:lnTo>
                      <a:pt x="1620" y="3126"/>
                    </a:lnTo>
                    <a:lnTo>
                      <a:pt x="2310" y="1017"/>
                    </a:lnTo>
                    <a:lnTo>
                      <a:pt x="271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9" name="Google Shape;6369;p56"/>
              <p:cNvSpPr/>
              <p:nvPr/>
            </p:nvSpPr>
            <p:spPr>
              <a:xfrm>
                <a:off x="5835825" y="3704875"/>
                <a:ext cx="113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5" extrusionOk="0">
                    <a:moveTo>
                      <a:pt x="452" y="1"/>
                    </a:moveTo>
                    <a:lnTo>
                      <a:pt x="226" y="63"/>
                    </a:lnTo>
                    <a:lnTo>
                      <a:pt x="0" y="126"/>
                    </a:lnTo>
                    <a:lnTo>
                      <a:pt x="76" y="377"/>
                    </a:lnTo>
                    <a:lnTo>
                      <a:pt x="402" y="415"/>
                    </a:lnTo>
                    <a:lnTo>
                      <a:pt x="427" y="2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0" name="Google Shape;6370;p56"/>
              <p:cNvSpPr/>
              <p:nvPr/>
            </p:nvSpPr>
            <p:spPr>
              <a:xfrm>
                <a:off x="5764275" y="3513150"/>
                <a:ext cx="65600" cy="254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0180" extrusionOk="0">
                    <a:moveTo>
                      <a:pt x="2624" y="1"/>
                    </a:moveTo>
                    <a:lnTo>
                      <a:pt x="2322" y="114"/>
                    </a:lnTo>
                    <a:lnTo>
                      <a:pt x="2021" y="239"/>
                    </a:lnTo>
                    <a:lnTo>
                      <a:pt x="1607" y="1406"/>
                    </a:lnTo>
                    <a:lnTo>
                      <a:pt x="929" y="3804"/>
                    </a:lnTo>
                    <a:lnTo>
                      <a:pt x="415" y="6289"/>
                    </a:lnTo>
                    <a:lnTo>
                      <a:pt x="88" y="8849"/>
                    </a:lnTo>
                    <a:lnTo>
                      <a:pt x="0" y="10167"/>
                    </a:lnTo>
                    <a:lnTo>
                      <a:pt x="226" y="10180"/>
                    </a:lnTo>
                    <a:lnTo>
                      <a:pt x="201" y="9941"/>
                    </a:lnTo>
                    <a:lnTo>
                      <a:pt x="339" y="9929"/>
                    </a:lnTo>
                    <a:lnTo>
                      <a:pt x="477" y="9904"/>
                    </a:lnTo>
                    <a:lnTo>
                      <a:pt x="578" y="8598"/>
                    </a:lnTo>
                    <a:lnTo>
                      <a:pt x="942" y="6038"/>
                    </a:lnTo>
                    <a:lnTo>
                      <a:pt x="1469" y="3553"/>
                    </a:lnTo>
                    <a:lnTo>
                      <a:pt x="2184" y="1155"/>
                    </a:lnTo>
                    <a:lnTo>
                      <a:pt x="262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1" name="Google Shape;6371;p56"/>
              <p:cNvSpPr/>
              <p:nvPr/>
            </p:nvSpPr>
            <p:spPr>
              <a:xfrm>
                <a:off x="5769300" y="3760725"/>
                <a:ext cx="69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0" extrusionOk="0">
                    <a:moveTo>
                      <a:pt x="276" y="1"/>
                    </a:moveTo>
                    <a:lnTo>
                      <a:pt x="138" y="26"/>
                    </a:lnTo>
                    <a:lnTo>
                      <a:pt x="0" y="38"/>
                    </a:lnTo>
                    <a:lnTo>
                      <a:pt x="25" y="277"/>
                    </a:lnTo>
                    <a:lnTo>
                      <a:pt x="264" y="289"/>
                    </a:lnTo>
                    <a:lnTo>
                      <a:pt x="276" y="151"/>
                    </a:lnTo>
                    <a:lnTo>
                      <a:pt x="27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2" name="Google Shape;6372;p56"/>
              <p:cNvSpPr/>
              <p:nvPr/>
            </p:nvSpPr>
            <p:spPr>
              <a:xfrm>
                <a:off x="5694925" y="3550500"/>
                <a:ext cx="51175" cy="2843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372" extrusionOk="0">
                    <a:moveTo>
                      <a:pt x="2046" y="0"/>
                    </a:moveTo>
                    <a:lnTo>
                      <a:pt x="1745" y="151"/>
                    </a:lnTo>
                    <a:lnTo>
                      <a:pt x="1457" y="314"/>
                    </a:lnTo>
                    <a:lnTo>
                      <a:pt x="1080" y="1619"/>
                    </a:lnTo>
                    <a:lnTo>
                      <a:pt x="515" y="4305"/>
                    </a:lnTo>
                    <a:lnTo>
                      <a:pt x="151" y="7067"/>
                    </a:lnTo>
                    <a:lnTo>
                      <a:pt x="1" y="9916"/>
                    </a:lnTo>
                    <a:lnTo>
                      <a:pt x="13" y="11372"/>
                    </a:lnTo>
                    <a:lnTo>
                      <a:pt x="252" y="11322"/>
                    </a:lnTo>
                    <a:lnTo>
                      <a:pt x="490" y="11284"/>
                    </a:lnTo>
                    <a:lnTo>
                      <a:pt x="478" y="9790"/>
                    </a:lnTo>
                    <a:lnTo>
                      <a:pt x="641" y="6891"/>
                    </a:lnTo>
                    <a:lnTo>
                      <a:pt x="1030" y="4067"/>
                    </a:lnTo>
                    <a:lnTo>
                      <a:pt x="1482" y="2008"/>
                    </a:lnTo>
                    <a:lnTo>
                      <a:pt x="1833" y="665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3" name="Google Shape;6373;p56"/>
              <p:cNvSpPr/>
              <p:nvPr/>
            </p:nvSpPr>
            <p:spPr>
              <a:xfrm>
                <a:off x="5695250" y="3832600"/>
                <a:ext cx="119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52" extrusionOk="0">
                    <a:moveTo>
                      <a:pt x="477" y="0"/>
                    </a:moveTo>
                    <a:lnTo>
                      <a:pt x="239" y="38"/>
                    </a:lnTo>
                    <a:lnTo>
                      <a:pt x="0" y="88"/>
                    </a:lnTo>
                    <a:lnTo>
                      <a:pt x="0" y="176"/>
                    </a:lnTo>
                    <a:lnTo>
                      <a:pt x="0" y="251"/>
                    </a:lnTo>
                    <a:lnTo>
                      <a:pt x="477" y="239"/>
                    </a:lnTo>
                    <a:lnTo>
                      <a:pt x="477" y="126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4" name="Google Shape;6374;p56"/>
              <p:cNvSpPr/>
              <p:nvPr/>
            </p:nvSpPr>
            <p:spPr>
              <a:xfrm>
                <a:off x="5624625" y="3599450"/>
                <a:ext cx="38625" cy="3015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2063" extrusionOk="0">
                    <a:moveTo>
                      <a:pt x="1545" y="0"/>
                    </a:moveTo>
                    <a:lnTo>
                      <a:pt x="1269" y="189"/>
                    </a:lnTo>
                    <a:lnTo>
                      <a:pt x="993" y="377"/>
                    </a:lnTo>
                    <a:lnTo>
                      <a:pt x="754" y="1795"/>
                    </a:lnTo>
                    <a:lnTo>
                      <a:pt x="378" y="4669"/>
                    </a:lnTo>
                    <a:lnTo>
                      <a:pt x="126" y="7594"/>
                    </a:lnTo>
                    <a:lnTo>
                      <a:pt x="1" y="10569"/>
                    </a:lnTo>
                    <a:lnTo>
                      <a:pt x="1" y="12062"/>
                    </a:lnTo>
                    <a:lnTo>
                      <a:pt x="227" y="12050"/>
                    </a:lnTo>
                    <a:lnTo>
                      <a:pt x="465" y="12025"/>
                    </a:lnTo>
                    <a:lnTo>
                      <a:pt x="478" y="10481"/>
                    </a:lnTo>
                    <a:lnTo>
                      <a:pt x="603" y="7431"/>
                    </a:lnTo>
                    <a:lnTo>
                      <a:pt x="880" y="4418"/>
                    </a:lnTo>
                    <a:lnTo>
                      <a:pt x="1281" y="1456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5" name="Google Shape;6375;p56"/>
              <p:cNvSpPr/>
              <p:nvPr/>
            </p:nvSpPr>
            <p:spPr>
              <a:xfrm>
                <a:off x="5624625" y="3900050"/>
                <a:ext cx="11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27" extrusionOk="0">
                    <a:moveTo>
                      <a:pt x="465" y="1"/>
                    </a:moveTo>
                    <a:lnTo>
                      <a:pt x="227" y="26"/>
                    </a:lnTo>
                    <a:lnTo>
                      <a:pt x="1" y="38"/>
                    </a:lnTo>
                    <a:lnTo>
                      <a:pt x="1" y="76"/>
                    </a:lnTo>
                    <a:lnTo>
                      <a:pt x="1" y="126"/>
                    </a:lnTo>
                    <a:lnTo>
                      <a:pt x="465" y="126"/>
                    </a:lnTo>
                    <a:lnTo>
                      <a:pt x="465" y="63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6" name="Google Shape;6376;p56"/>
              <p:cNvSpPr/>
              <p:nvPr/>
            </p:nvSpPr>
            <p:spPr>
              <a:xfrm>
                <a:off x="5552775" y="3645875"/>
                <a:ext cx="48675" cy="3310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3243" extrusionOk="0">
                    <a:moveTo>
                      <a:pt x="1946" y="1"/>
                    </a:moveTo>
                    <a:lnTo>
                      <a:pt x="1645" y="277"/>
                    </a:lnTo>
                    <a:lnTo>
                      <a:pt x="1331" y="541"/>
                    </a:lnTo>
                    <a:lnTo>
                      <a:pt x="980" y="2047"/>
                    </a:lnTo>
                    <a:lnTo>
                      <a:pt x="528" y="4344"/>
                    </a:lnTo>
                    <a:lnTo>
                      <a:pt x="289" y="5913"/>
                    </a:lnTo>
                    <a:lnTo>
                      <a:pt x="126" y="7482"/>
                    </a:lnTo>
                    <a:lnTo>
                      <a:pt x="26" y="9101"/>
                    </a:lnTo>
                    <a:lnTo>
                      <a:pt x="1" y="10733"/>
                    </a:lnTo>
                    <a:lnTo>
                      <a:pt x="76" y="12389"/>
                    </a:lnTo>
                    <a:lnTo>
                      <a:pt x="151" y="13243"/>
                    </a:lnTo>
                    <a:lnTo>
                      <a:pt x="616" y="13193"/>
                    </a:lnTo>
                    <a:lnTo>
                      <a:pt x="616" y="13180"/>
                    </a:lnTo>
                    <a:lnTo>
                      <a:pt x="616" y="13168"/>
                    </a:lnTo>
                    <a:lnTo>
                      <a:pt x="603" y="13168"/>
                    </a:lnTo>
                    <a:lnTo>
                      <a:pt x="591" y="13180"/>
                    </a:lnTo>
                    <a:lnTo>
                      <a:pt x="528" y="12703"/>
                    </a:lnTo>
                    <a:lnTo>
                      <a:pt x="578" y="12703"/>
                    </a:lnTo>
                    <a:lnTo>
                      <a:pt x="515" y="11862"/>
                    </a:lnTo>
                    <a:lnTo>
                      <a:pt x="465" y="10193"/>
                    </a:lnTo>
                    <a:lnTo>
                      <a:pt x="515" y="8561"/>
                    </a:lnTo>
                    <a:lnTo>
                      <a:pt x="641" y="6955"/>
                    </a:lnTo>
                    <a:lnTo>
                      <a:pt x="955" y="4595"/>
                    </a:lnTo>
                    <a:lnTo>
                      <a:pt x="1582" y="1520"/>
                    </a:lnTo>
                    <a:lnTo>
                      <a:pt x="194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7" name="Google Shape;6377;p56"/>
              <p:cNvSpPr/>
              <p:nvPr/>
            </p:nvSpPr>
            <p:spPr>
              <a:xfrm>
                <a:off x="5565950" y="3963450"/>
                <a:ext cx="22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478" extrusionOk="0">
                    <a:moveTo>
                      <a:pt x="1" y="0"/>
                    </a:moveTo>
                    <a:lnTo>
                      <a:pt x="64" y="477"/>
                    </a:lnTo>
                    <a:lnTo>
                      <a:pt x="76" y="465"/>
                    </a:lnTo>
                    <a:lnTo>
                      <a:pt x="89" y="465"/>
                    </a:lnTo>
                    <a:lnTo>
                      <a:pt x="64" y="239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8" name="Google Shape;6378;p56"/>
              <p:cNvSpPr/>
              <p:nvPr/>
            </p:nvSpPr>
            <p:spPr>
              <a:xfrm>
                <a:off x="5493775" y="3699850"/>
                <a:ext cx="51500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745" extrusionOk="0">
                    <a:moveTo>
                      <a:pt x="2059" y="1"/>
                    </a:moveTo>
                    <a:lnTo>
                      <a:pt x="1721" y="377"/>
                    </a:lnTo>
                    <a:lnTo>
                      <a:pt x="1382" y="754"/>
                    </a:lnTo>
                    <a:lnTo>
                      <a:pt x="1043" y="2310"/>
                    </a:lnTo>
                    <a:lnTo>
                      <a:pt x="490" y="5486"/>
                    </a:lnTo>
                    <a:lnTo>
                      <a:pt x="152" y="8749"/>
                    </a:lnTo>
                    <a:lnTo>
                      <a:pt x="1" y="12063"/>
                    </a:lnTo>
                    <a:lnTo>
                      <a:pt x="1" y="13745"/>
                    </a:lnTo>
                    <a:lnTo>
                      <a:pt x="64" y="13745"/>
                    </a:lnTo>
                    <a:lnTo>
                      <a:pt x="39" y="13531"/>
                    </a:lnTo>
                    <a:lnTo>
                      <a:pt x="252" y="13506"/>
                    </a:lnTo>
                    <a:lnTo>
                      <a:pt x="465" y="13481"/>
                    </a:lnTo>
                    <a:lnTo>
                      <a:pt x="478" y="11737"/>
                    </a:lnTo>
                    <a:lnTo>
                      <a:pt x="654" y="8285"/>
                    </a:lnTo>
                    <a:lnTo>
                      <a:pt x="1055" y="4908"/>
                    </a:lnTo>
                    <a:lnTo>
                      <a:pt x="1670" y="1607"/>
                    </a:lnTo>
                    <a:lnTo>
                      <a:pt x="205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9" name="Google Shape;6379;p56"/>
              <p:cNvSpPr/>
              <p:nvPr/>
            </p:nvSpPr>
            <p:spPr>
              <a:xfrm>
                <a:off x="5494725" y="4036875"/>
                <a:ext cx="107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4" extrusionOk="0">
                    <a:moveTo>
                      <a:pt x="427" y="0"/>
                    </a:moveTo>
                    <a:lnTo>
                      <a:pt x="214" y="25"/>
                    </a:lnTo>
                    <a:lnTo>
                      <a:pt x="1" y="50"/>
                    </a:lnTo>
                    <a:lnTo>
                      <a:pt x="26" y="264"/>
                    </a:lnTo>
                    <a:lnTo>
                      <a:pt x="427" y="264"/>
                    </a:lnTo>
                    <a:lnTo>
                      <a:pt x="427" y="138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0" name="Google Shape;6380;p56"/>
              <p:cNvSpPr/>
              <p:nvPr/>
            </p:nvSpPr>
            <p:spPr>
              <a:xfrm>
                <a:off x="5449225" y="3790225"/>
                <a:ext cx="2637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825" extrusionOk="0">
                    <a:moveTo>
                      <a:pt x="1055" y="1"/>
                    </a:moveTo>
                    <a:lnTo>
                      <a:pt x="729" y="528"/>
                    </a:lnTo>
                    <a:lnTo>
                      <a:pt x="415" y="1068"/>
                    </a:lnTo>
                    <a:lnTo>
                      <a:pt x="252" y="2373"/>
                    </a:lnTo>
                    <a:lnTo>
                      <a:pt x="51" y="5021"/>
                    </a:lnTo>
                    <a:lnTo>
                      <a:pt x="1" y="7707"/>
                    </a:lnTo>
                    <a:lnTo>
                      <a:pt x="101" y="10444"/>
                    </a:lnTo>
                    <a:lnTo>
                      <a:pt x="214" y="11824"/>
                    </a:lnTo>
                    <a:lnTo>
                      <a:pt x="478" y="11799"/>
                    </a:lnTo>
                    <a:lnTo>
                      <a:pt x="465" y="11623"/>
                    </a:lnTo>
                    <a:lnTo>
                      <a:pt x="565" y="11611"/>
                    </a:lnTo>
                    <a:lnTo>
                      <a:pt x="666" y="11611"/>
                    </a:lnTo>
                    <a:lnTo>
                      <a:pt x="553" y="10117"/>
                    </a:lnTo>
                    <a:lnTo>
                      <a:pt x="465" y="7155"/>
                    </a:lnTo>
                    <a:lnTo>
                      <a:pt x="565" y="4256"/>
                    </a:lnTo>
                    <a:lnTo>
                      <a:pt x="842" y="1406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1" name="Google Shape;6381;p56"/>
              <p:cNvSpPr/>
              <p:nvPr/>
            </p:nvSpPr>
            <p:spPr>
              <a:xfrm>
                <a:off x="5460850" y="4080475"/>
                <a:ext cx="535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90" extrusionOk="0">
                    <a:moveTo>
                      <a:pt x="100" y="1"/>
                    </a:moveTo>
                    <a:lnTo>
                      <a:pt x="0" y="13"/>
                    </a:lnTo>
                    <a:lnTo>
                      <a:pt x="13" y="189"/>
                    </a:lnTo>
                    <a:lnTo>
                      <a:pt x="213" y="177"/>
                    </a:lnTo>
                    <a:lnTo>
                      <a:pt x="201" y="89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2" name="Google Shape;6382;p56"/>
              <p:cNvSpPr/>
              <p:nvPr/>
            </p:nvSpPr>
            <p:spPr>
              <a:xfrm>
                <a:off x="5403725" y="3872450"/>
                <a:ext cx="27950" cy="2651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07" extrusionOk="0">
                    <a:moveTo>
                      <a:pt x="1118" y="0"/>
                    </a:moveTo>
                    <a:lnTo>
                      <a:pt x="678" y="1042"/>
                    </a:lnTo>
                    <a:lnTo>
                      <a:pt x="302" y="2109"/>
                    </a:lnTo>
                    <a:lnTo>
                      <a:pt x="164" y="3126"/>
                    </a:lnTo>
                    <a:lnTo>
                      <a:pt x="1" y="5184"/>
                    </a:lnTo>
                    <a:lnTo>
                      <a:pt x="13" y="7318"/>
                    </a:lnTo>
                    <a:lnTo>
                      <a:pt x="189" y="8949"/>
                    </a:lnTo>
                    <a:lnTo>
                      <a:pt x="377" y="10054"/>
                    </a:lnTo>
                    <a:lnTo>
                      <a:pt x="503" y="10606"/>
                    </a:lnTo>
                    <a:lnTo>
                      <a:pt x="515" y="10606"/>
                    </a:lnTo>
                    <a:lnTo>
                      <a:pt x="478" y="10192"/>
                    </a:lnTo>
                    <a:lnTo>
                      <a:pt x="678" y="10167"/>
                    </a:lnTo>
                    <a:lnTo>
                      <a:pt x="879" y="10154"/>
                    </a:lnTo>
                    <a:lnTo>
                      <a:pt x="741" y="9489"/>
                    </a:lnTo>
                    <a:lnTo>
                      <a:pt x="565" y="8159"/>
                    </a:lnTo>
                    <a:lnTo>
                      <a:pt x="478" y="6841"/>
                    </a:lnTo>
                    <a:lnTo>
                      <a:pt x="478" y="5548"/>
                    </a:lnTo>
                    <a:lnTo>
                      <a:pt x="578" y="3640"/>
                    </a:lnTo>
                    <a:lnTo>
                      <a:pt x="904" y="1193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3" name="Google Shape;6383;p56"/>
              <p:cNvSpPr/>
              <p:nvPr/>
            </p:nvSpPr>
            <p:spPr>
              <a:xfrm>
                <a:off x="5415650" y="4126300"/>
                <a:ext cx="119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53" extrusionOk="0">
                    <a:moveTo>
                      <a:pt x="402" y="0"/>
                    </a:moveTo>
                    <a:lnTo>
                      <a:pt x="201" y="13"/>
                    </a:lnTo>
                    <a:lnTo>
                      <a:pt x="1" y="38"/>
                    </a:lnTo>
                    <a:lnTo>
                      <a:pt x="38" y="452"/>
                    </a:lnTo>
                    <a:lnTo>
                      <a:pt x="478" y="352"/>
                    </a:lnTo>
                    <a:lnTo>
                      <a:pt x="440" y="176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384" name="Google Shape;6384;p56"/>
            <p:cNvGrpSpPr/>
            <p:nvPr/>
          </p:nvGrpSpPr>
          <p:grpSpPr>
            <a:xfrm>
              <a:off x="2362249" y="2213965"/>
              <a:ext cx="730324" cy="329313"/>
              <a:chOff x="5451750" y="3954350"/>
              <a:chExt cx="620075" cy="279600"/>
            </a:xfrm>
          </p:grpSpPr>
          <p:sp>
            <p:nvSpPr>
              <p:cNvPr id="6385" name="Google Shape;6385;p56"/>
              <p:cNvSpPr/>
              <p:nvPr/>
            </p:nvSpPr>
            <p:spPr>
              <a:xfrm>
                <a:off x="5453300" y="3954650"/>
                <a:ext cx="6185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4741" h="11172" extrusionOk="0">
                    <a:moveTo>
                      <a:pt x="11749" y="1"/>
                    </a:moveTo>
                    <a:lnTo>
                      <a:pt x="10908" y="89"/>
                    </a:lnTo>
                    <a:lnTo>
                      <a:pt x="10067" y="202"/>
                    </a:lnTo>
                    <a:lnTo>
                      <a:pt x="8423" y="603"/>
                    </a:lnTo>
                    <a:lnTo>
                      <a:pt x="6841" y="1218"/>
                    </a:lnTo>
                    <a:lnTo>
                      <a:pt x="5335" y="2034"/>
                    </a:lnTo>
                    <a:lnTo>
                      <a:pt x="3929" y="3063"/>
                    </a:lnTo>
                    <a:lnTo>
                      <a:pt x="2637" y="4281"/>
                    </a:lnTo>
                    <a:lnTo>
                      <a:pt x="1745" y="5348"/>
                    </a:lnTo>
                    <a:lnTo>
                      <a:pt x="1193" y="6113"/>
                    </a:lnTo>
                    <a:lnTo>
                      <a:pt x="691" y="6929"/>
                    </a:lnTo>
                    <a:lnTo>
                      <a:pt x="214" y="7795"/>
                    </a:lnTo>
                    <a:lnTo>
                      <a:pt x="1" y="8247"/>
                    </a:lnTo>
                    <a:lnTo>
                      <a:pt x="591" y="8511"/>
                    </a:lnTo>
                    <a:lnTo>
                      <a:pt x="1959" y="9063"/>
                    </a:lnTo>
                    <a:lnTo>
                      <a:pt x="3503" y="9603"/>
                    </a:lnTo>
                    <a:lnTo>
                      <a:pt x="5134" y="10105"/>
                    </a:lnTo>
                    <a:lnTo>
                      <a:pt x="6766" y="10544"/>
                    </a:lnTo>
                    <a:lnTo>
                      <a:pt x="8323" y="10883"/>
                    </a:lnTo>
                    <a:lnTo>
                      <a:pt x="9703" y="11109"/>
                    </a:lnTo>
                    <a:lnTo>
                      <a:pt x="10845" y="11172"/>
                    </a:lnTo>
                    <a:lnTo>
                      <a:pt x="11285" y="11134"/>
                    </a:lnTo>
                    <a:lnTo>
                      <a:pt x="12226" y="10996"/>
                    </a:lnTo>
                    <a:lnTo>
                      <a:pt x="14096" y="10569"/>
                    </a:lnTo>
                    <a:lnTo>
                      <a:pt x="15929" y="9967"/>
                    </a:lnTo>
                    <a:lnTo>
                      <a:pt x="17711" y="9201"/>
                    </a:lnTo>
                    <a:lnTo>
                      <a:pt x="19431" y="8272"/>
                    </a:lnTo>
                    <a:lnTo>
                      <a:pt x="21062" y="7168"/>
                    </a:lnTo>
                    <a:lnTo>
                      <a:pt x="22619" y="5913"/>
                    </a:lnTo>
                    <a:lnTo>
                      <a:pt x="24062" y="4494"/>
                    </a:lnTo>
                    <a:lnTo>
                      <a:pt x="24740" y="3716"/>
                    </a:lnTo>
                    <a:lnTo>
                      <a:pt x="23887" y="3239"/>
                    </a:lnTo>
                    <a:lnTo>
                      <a:pt x="22167" y="2360"/>
                    </a:lnTo>
                    <a:lnTo>
                      <a:pt x="20422" y="1607"/>
                    </a:lnTo>
                    <a:lnTo>
                      <a:pt x="18678" y="980"/>
                    </a:lnTo>
                    <a:lnTo>
                      <a:pt x="16933" y="503"/>
                    </a:lnTo>
                    <a:lnTo>
                      <a:pt x="15188" y="164"/>
                    </a:lnTo>
                    <a:lnTo>
                      <a:pt x="13456" y="1"/>
                    </a:lnTo>
                    <a:close/>
                  </a:path>
                </a:pathLst>
              </a:custGeom>
              <a:solidFill>
                <a:srgbClr val="2EA1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6" name="Google Shape;6386;p56"/>
              <p:cNvSpPr/>
              <p:nvPr/>
            </p:nvSpPr>
            <p:spPr>
              <a:xfrm>
                <a:off x="5451750" y="4043150"/>
                <a:ext cx="6200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4871" extrusionOk="0">
                    <a:moveTo>
                      <a:pt x="24789" y="0"/>
                    </a:moveTo>
                    <a:lnTo>
                      <a:pt x="24287" y="13"/>
                    </a:lnTo>
                    <a:lnTo>
                      <a:pt x="21024" y="226"/>
                    </a:lnTo>
                    <a:lnTo>
                      <a:pt x="17886" y="527"/>
                    </a:lnTo>
                    <a:lnTo>
                      <a:pt x="14183" y="1004"/>
                    </a:lnTo>
                    <a:lnTo>
                      <a:pt x="10142" y="1682"/>
                    </a:lnTo>
                    <a:lnTo>
                      <a:pt x="7016" y="2360"/>
                    </a:lnTo>
                    <a:lnTo>
                      <a:pt x="4945" y="2887"/>
                    </a:lnTo>
                    <a:lnTo>
                      <a:pt x="2912" y="3490"/>
                    </a:lnTo>
                    <a:lnTo>
                      <a:pt x="941" y="4167"/>
                    </a:lnTo>
                    <a:lnTo>
                      <a:pt x="0" y="4544"/>
                    </a:lnTo>
                    <a:lnTo>
                      <a:pt x="126" y="4870"/>
                    </a:lnTo>
                    <a:lnTo>
                      <a:pt x="1067" y="4494"/>
                    </a:lnTo>
                    <a:lnTo>
                      <a:pt x="3025" y="3816"/>
                    </a:lnTo>
                    <a:lnTo>
                      <a:pt x="5046" y="3226"/>
                    </a:lnTo>
                    <a:lnTo>
                      <a:pt x="7104" y="2699"/>
                    </a:lnTo>
                    <a:lnTo>
                      <a:pt x="10217" y="2021"/>
                    </a:lnTo>
                    <a:lnTo>
                      <a:pt x="14246" y="1343"/>
                    </a:lnTo>
                    <a:lnTo>
                      <a:pt x="17936" y="879"/>
                    </a:lnTo>
                    <a:lnTo>
                      <a:pt x="21049" y="578"/>
                    </a:lnTo>
                    <a:lnTo>
                      <a:pt x="24300" y="364"/>
                    </a:lnTo>
                    <a:lnTo>
                      <a:pt x="24802" y="352"/>
                    </a:lnTo>
                    <a:lnTo>
                      <a:pt x="2478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7" name="Google Shape;6387;p56"/>
              <p:cNvSpPr/>
              <p:nvPr/>
            </p:nvSpPr>
            <p:spPr>
              <a:xfrm>
                <a:off x="5983300" y="4048475"/>
                <a:ext cx="605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445" extrusionOk="0">
                    <a:moveTo>
                      <a:pt x="139" y="1"/>
                    </a:moveTo>
                    <a:lnTo>
                      <a:pt x="0" y="327"/>
                    </a:lnTo>
                    <a:lnTo>
                      <a:pt x="954" y="766"/>
                    </a:lnTo>
                    <a:lnTo>
                      <a:pt x="1833" y="1256"/>
                    </a:lnTo>
                    <a:lnTo>
                      <a:pt x="1996" y="1344"/>
                    </a:lnTo>
                    <a:lnTo>
                      <a:pt x="2172" y="1444"/>
                    </a:lnTo>
                    <a:lnTo>
                      <a:pt x="2297" y="1306"/>
                    </a:lnTo>
                    <a:lnTo>
                      <a:pt x="2423" y="1180"/>
                    </a:lnTo>
                    <a:lnTo>
                      <a:pt x="2210" y="1068"/>
                    </a:lnTo>
                    <a:lnTo>
                      <a:pt x="2009" y="955"/>
                    </a:lnTo>
                    <a:lnTo>
                      <a:pt x="1293" y="553"/>
                    </a:lnTo>
                    <a:lnTo>
                      <a:pt x="540" y="189"/>
                    </a:lnTo>
                    <a:lnTo>
                      <a:pt x="503" y="239"/>
                    </a:lnTo>
                    <a:lnTo>
                      <a:pt x="465" y="302"/>
                    </a:lnTo>
                    <a:lnTo>
                      <a:pt x="176" y="114"/>
                    </a:lnTo>
                    <a:lnTo>
                      <a:pt x="201" y="76"/>
                    </a:lnTo>
                    <a:lnTo>
                      <a:pt x="214" y="38"/>
                    </a:lnTo>
                    <a:lnTo>
                      <a:pt x="176" y="26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8" name="Google Shape;6388;p56"/>
              <p:cNvSpPr/>
              <p:nvPr/>
            </p:nvSpPr>
            <p:spPr>
              <a:xfrm>
                <a:off x="5925875" y="4054125"/>
                <a:ext cx="957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060" extrusionOk="0">
                    <a:moveTo>
                      <a:pt x="101" y="1"/>
                    </a:moveTo>
                    <a:lnTo>
                      <a:pt x="1" y="314"/>
                    </a:lnTo>
                    <a:lnTo>
                      <a:pt x="892" y="653"/>
                    </a:lnTo>
                    <a:lnTo>
                      <a:pt x="2611" y="1494"/>
                    </a:lnTo>
                    <a:lnTo>
                      <a:pt x="3553" y="2059"/>
                    </a:lnTo>
                    <a:lnTo>
                      <a:pt x="3691" y="1934"/>
                    </a:lnTo>
                    <a:lnTo>
                      <a:pt x="3829" y="1808"/>
                    </a:lnTo>
                    <a:lnTo>
                      <a:pt x="2925" y="1268"/>
                    </a:lnTo>
                    <a:lnTo>
                      <a:pt x="1281" y="440"/>
                    </a:lnTo>
                    <a:lnTo>
                      <a:pt x="452" y="101"/>
                    </a:lnTo>
                    <a:lnTo>
                      <a:pt x="402" y="164"/>
                    </a:lnTo>
                    <a:lnTo>
                      <a:pt x="352" y="21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9" name="Google Shape;6389;p56"/>
              <p:cNvSpPr/>
              <p:nvPr/>
            </p:nvSpPr>
            <p:spPr>
              <a:xfrm>
                <a:off x="5876925" y="4061650"/>
                <a:ext cx="1202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2574" extrusionOk="0">
                    <a:moveTo>
                      <a:pt x="76" y="1"/>
                    </a:moveTo>
                    <a:lnTo>
                      <a:pt x="0" y="189"/>
                    </a:lnTo>
                    <a:lnTo>
                      <a:pt x="578" y="415"/>
                    </a:lnTo>
                    <a:lnTo>
                      <a:pt x="1720" y="930"/>
                    </a:lnTo>
                    <a:lnTo>
                      <a:pt x="2850" y="1532"/>
                    </a:lnTo>
                    <a:lnTo>
                      <a:pt x="3967" y="2210"/>
                    </a:lnTo>
                    <a:lnTo>
                      <a:pt x="4519" y="2574"/>
                    </a:lnTo>
                    <a:lnTo>
                      <a:pt x="4657" y="2461"/>
                    </a:lnTo>
                    <a:lnTo>
                      <a:pt x="4808" y="2348"/>
                    </a:lnTo>
                    <a:lnTo>
                      <a:pt x="4281" y="1996"/>
                    </a:lnTo>
                    <a:lnTo>
                      <a:pt x="3201" y="1331"/>
                    </a:lnTo>
                    <a:lnTo>
                      <a:pt x="2122" y="741"/>
                    </a:lnTo>
                    <a:lnTo>
                      <a:pt x="1017" y="227"/>
                    </a:lnTo>
                    <a:lnTo>
                      <a:pt x="465" y="1"/>
                    </a:lnTo>
                    <a:lnTo>
                      <a:pt x="390" y="101"/>
                    </a:lnTo>
                    <a:lnTo>
                      <a:pt x="314" y="189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0" name="Google Shape;6390;p56"/>
              <p:cNvSpPr/>
              <p:nvPr/>
            </p:nvSpPr>
            <p:spPr>
              <a:xfrm>
                <a:off x="5814800" y="4070750"/>
                <a:ext cx="1475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3227" extrusionOk="0">
                    <a:moveTo>
                      <a:pt x="389" y="1"/>
                    </a:moveTo>
                    <a:lnTo>
                      <a:pt x="314" y="101"/>
                    </a:lnTo>
                    <a:lnTo>
                      <a:pt x="239" y="214"/>
                    </a:lnTo>
                    <a:lnTo>
                      <a:pt x="50" y="76"/>
                    </a:lnTo>
                    <a:lnTo>
                      <a:pt x="0" y="227"/>
                    </a:lnTo>
                    <a:lnTo>
                      <a:pt x="716" y="478"/>
                    </a:lnTo>
                    <a:lnTo>
                      <a:pt x="2134" y="1093"/>
                    </a:lnTo>
                    <a:lnTo>
                      <a:pt x="3527" y="1846"/>
                    </a:lnTo>
                    <a:lnTo>
                      <a:pt x="4908" y="2724"/>
                    </a:lnTo>
                    <a:lnTo>
                      <a:pt x="5586" y="3227"/>
                    </a:lnTo>
                    <a:lnTo>
                      <a:pt x="5736" y="3126"/>
                    </a:lnTo>
                    <a:lnTo>
                      <a:pt x="5900" y="3026"/>
                    </a:lnTo>
                    <a:lnTo>
                      <a:pt x="5234" y="2524"/>
                    </a:lnTo>
                    <a:lnTo>
                      <a:pt x="3879" y="1645"/>
                    </a:lnTo>
                    <a:lnTo>
                      <a:pt x="2498" y="892"/>
                    </a:lnTo>
                    <a:lnTo>
                      <a:pt x="1105" y="252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1" name="Google Shape;6391;p56"/>
              <p:cNvSpPr/>
              <p:nvPr/>
            </p:nvSpPr>
            <p:spPr>
              <a:xfrm>
                <a:off x="5765225" y="4075475"/>
                <a:ext cx="1622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3892" extrusionOk="0">
                    <a:moveTo>
                      <a:pt x="326" y="0"/>
                    </a:moveTo>
                    <a:lnTo>
                      <a:pt x="276" y="88"/>
                    </a:lnTo>
                    <a:lnTo>
                      <a:pt x="226" y="163"/>
                    </a:lnTo>
                    <a:lnTo>
                      <a:pt x="75" y="75"/>
                    </a:lnTo>
                    <a:lnTo>
                      <a:pt x="0" y="226"/>
                    </a:lnTo>
                    <a:lnTo>
                      <a:pt x="1418" y="967"/>
                    </a:lnTo>
                    <a:lnTo>
                      <a:pt x="4506" y="2799"/>
                    </a:lnTo>
                    <a:lnTo>
                      <a:pt x="6150" y="3891"/>
                    </a:lnTo>
                    <a:lnTo>
                      <a:pt x="6326" y="3791"/>
                    </a:lnTo>
                    <a:lnTo>
                      <a:pt x="6489" y="3690"/>
                    </a:lnTo>
                    <a:lnTo>
                      <a:pt x="4845" y="2598"/>
                    </a:lnTo>
                    <a:lnTo>
                      <a:pt x="1757" y="753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2" name="Google Shape;6392;p56"/>
              <p:cNvSpPr/>
              <p:nvPr/>
            </p:nvSpPr>
            <p:spPr>
              <a:xfrm>
                <a:off x="5705900" y="4085500"/>
                <a:ext cx="187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4181" extrusionOk="0">
                    <a:moveTo>
                      <a:pt x="139" y="1"/>
                    </a:moveTo>
                    <a:lnTo>
                      <a:pt x="1" y="315"/>
                    </a:lnTo>
                    <a:lnTo>
                      <a:pt x="905" y="704"/>
                    </a:lnTo>
                    <a:lnTo>
                      <a:pt x="2699" y="1570"/>
                    </a:lnTo>
                    <a:lnTo>
                      <a:pt x="4482" y="2536"/>
                    </a:lnTo>
                    <a:lnTo>
                      <a:pt x="6252" y="3616"/>
                    </a:lnTo>
                    <a:lnTo>
                      <a:pt x="7118" y="4180"/>
                    </a:lnTo>
                    <a:lnTo>
                      <a:pt x="7306" y="4105"/>
                    </a:lnTo>
                    <a:lnTo>
                      <a:pt x="7494" y="4017"/>
                    </a:lnTo>
                    <a:lnTo>
                      <a:pt x="6641" y="3440"/>
                    </a:lnTo>
                    <a:lnTo>
                      <a:pt x="4896" y="2386"/>
                    </a:lnTo>
                    <a:lnTo>
                      <a:pt x="3151" y="1406"/>
                    </a:lnTo>
                    <a:lnTo>
                      <a:pt x="1382" y="540"/>
                    </a:lnTo>
                    <a:lnTo>
                      <a:pt x="490" y="151"/>
                    </a:lnTo>
                    <a:lnTo>
                      <a:pt x="453" y="227"/>
                    </a:lnTo>
                    <a:lnTo>
                      <a:pt x="415" y="302"/>
                    </a:lnTo>
                    <a:lnTo>
                      <a:pt x="101" y="139"/>
                    </a:lnTo>
                    <a:lnTo>
                      <a:pt x="139" y="76"/>
                    </a:lnTo>
                    <a:lnTo>
                      <a:pt x="177" y="1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3" name="Google Shape;6393;p56"/>
              <p:cNvSpPr/>
              <p:nvPr/>
            </p:nvSpPr>
            <p:spPr>
              <a:xfrm>
                <a:off x="5652575" y="4098675"/>
                <a:ext cx="191100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4457" extrusionOk="0">
                    <a:moveTo>
                      <a:pt x="126" y="1"/>
                    </a:moveTo>
                    <a:lnTo>
                      <a:pt x="0" y="214"/>
                    </a:lnTo>
                    <a:lnTo>
                      <a:pt x="1381" y="1030"/>
                    </a:lnTo>
                    <a:lnTo>
                      <a:pt x="2774" y="1833"/>
                    </a:lnTo>
                    <a:lnTo>
                      <a:pt x="5021" y="3126"/>
                    </a:lnTo>
                    <a:lnTo>
                      <a:pt x="7217" y="4457"/>
                    </a:lnTo>
                    <a:lnTo>
                      <a:pt x="7431" y="4394"/>
                    </a:lnTo>
                    <a:lnTo>
                      <a:pt x="7644" y="4319"/>
                    </a:lnTo>
                    <a:lnTo>
                      <a:pt x="5322" y="2900"/>
                    </a:lnTo>
                    <a:lnTo>
                      <a:pt x="2937" y="1520"/>
                    </a:lnTo>
                    <a:lnTo>
                      <a:pt x="1695" y="804"/>
                    </a:lnTo>
                    <a:lnTo>
                      <a:pt x="439" y="64"/>
                    </a:lnTo>
                    <a:lnTo>
                      <a:pt x="414" y="114"/>
                    </a:lnTo>
                    <a:lnTo>
                      <a:pt x="402" y="1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4" name="Google Shape;6394;p56"/>
              <p:cNvSpPr/>
              <p:nvPr/>
            </p:nvSpPr>
            <p:spPr>
              <a:xfrm>
                <a:off x="5606125" y="4109675"/>
                <a:ext cx="1886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4582" extrusionOk="0">
                    <a:moveTo>
                      <a:pt x="201" y="0"/>
                    </a:moveTo>
                    <a:lnTo>
                      <a:pt x="139" y="151"/>
                    </a:lnTo>
                    <a:lnTo>
                      <a:pt x="63" y="289"/>
                    </a:lnTo>
                    <a:lnTo>
                      <a:pt x="13" y="264"/>
                    </a:lnTo>
                    <a:lnTo>
                      <a:pt x="0" y="289"/>
                    </a:lnTo>
                    <a:lnTo>
                      <a:pt x="904" y="741"/>
                    </a:lnTo>
                    <a:lnTo>
                      <a:pt x="2699" y="1732"/>
                    </a:lnTo>
                    <a:lnTo>
                      <a:pt x="4469" y="2799"/>
                    </a:lnTo>
                    <a:lnTo>
                      <a:pt x="6239" y="3966"/>
                    </a:lnTo>
                    <a:lnTo>
                      <a:pt x="7105" y="4582"/>
                    </a:lnTo>
                    <a:lnTo>
                      <a:pt x="7331" y="4531"/>
                    </a:lnTo>
                    <a:lnTo>
                      <a:pt x="7544" y="4469"/>
                    </a:lnTo>
                    <a:lnTo>
                      <a:pt x="6653" y="3828"/>
                    </a:lnTo>
                    <a:lnTo>
                      <a:pt x="4833" y="2611"/>
                    </a:lnTo>
                    <a:lnTo>
                      <a:pt x="2988" y="1494"/>
                    </a:lnTo>
                    <a:lnTo>
                      <a:pt x="1130" y="477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5" name="Google Shape;6395;p56"/>
              <p:cNvSpPr/>
              <p:nvPr/>
            </p:nvSpPr>
            <p:spPr>
              <a:xfrm>
                <a:off x="5549025" y="4126925"/>
                <a:ext cx="18357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4281" extrusionOk="0">
                    <a:moveTo>
                      <a:pt x="414" y="1"/>
                    </a:moveTo>
                    <a:lnTo>
                      <a:pt x="364" y="76"/>
                    </a:lnTo>
                    <a:lnTo>
                      <a:pt x="326" y="151"/>
                    </a:lnTo>
                    <a:lnTo>
                      <a:pt x="75" y="26"/>
                    </a:lnTo>
                    <a:lnTo>
                      <a:pt x="0" y="176"/>
                    </a:lnTo>
                    <a:lnTo>
                      <a:pt x="854" y="628"/>
                    </a:lnTo>
                    <a:lnTo>
                      <a:pt x="2548" y="1582"/>
                    </a:lnTo>
                    <a:lnTo>
                      <a:pt x="4242" y="2611"/>
                    </a:lnTo>
                    <a:lnTo>
                      <a:pt x="5924" y="3703"/>
                    </a:lnTo>
                    <a:lnTo>
                      <a:pt x="6753" y="4281"/>
                    </a:lnTo>
                    <a:lnTo>
                      <a:pt x="7067" y="4281"/>
                    </a:lnTo>
                    <a:lnTo>
                      <a:pt x="7343" y="4256"/>
                    </a:lnTo>
                    <a:lnTo>
                      <a:pt x="6489" y="3666"/>
                    </a:lnTo>
                    <a:lnTo>
                      <a:pt x="4770" y="2523"/>
                    </a:lnTo>
                    <a:lnTo>
                      <a:pt x="3038" y="1457"/>
                    </a:lnTo>
                    <a:lnTo>
                      <a:pt x="1293" y="46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6" name="Google Shape;6396;p56"/>
              <p:cNvSpPr/>
              <p:nvPr/>
            </p:nvSpPr>
            <p:spPr>
              <a:xfrm>
                <a:off x="5519525" y="4136025"/>
                <a:ext cx="14185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28" extrusionOk="0">
                    <a:moveTo>
                      <a:pt x="301" y="1"/>
                    </a:moveTo>
                    <a:lnTo>
                      <a:pt x="264" y="63"/>
                    </a:lnTo>
                    <a:lnTo>
                      <a:pt x="239" y="113"/>
                    </a:lnTo>
                    <a:lnTo>
                      <a:pt x="101" y="51"/>
                    </a:lnTo>
                    <a:lnTo>
                      <a:pt x="0" y="226"/>
                    </a:lnTo>
                    <a:lnTo>
                      <a:pt x="1218" y="992"/>
                    </a:lnTo>
                    <a:lnTo>
                      <a:pt x="3640" y="2611"/>
                    </a:lnTo>
                    <a:lnTo>
                      <a:pt x="4833" y="3452"/>
                    </a:lnTo>
                    <a:lnTo>
                      <a:pt x="5259" y="3540"/>
                    </a:lnTo>
                    <a:lnTo>
                      <a:pt x="5674" y="3628"/>
                    </a:lnTo>
                    <a:lnTo>
                      <a:pt x="4343" y="2674"/>
                    </a:lnTo>
                    <a:lnTo>
                      <a:pt x="1644" y="854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7" name="Google Shape;6397;p56"/>
              <p:cNvSpPr/>
              <p:nvPr/>
            </p:nvSpPr>
            <p:spPr>
              <a:xfrm>
                <a:off x="5483750" y="4146075"/>
                <a:ext cx="109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2574" extrusionOk="0">
                    <a:moveTo>
                      <a:pt x="402" y="0"/>
                    </a:moveTo>
                    <a:lnTo>
                      <a:pt x="364" y="113"/>
                    </a:lnTo>
                    <a:lnTo>
                      <a:pt x="327" y="226"/>
                    </a:lnTo>
                    <a:lnTo>
                      <a:pt x="25" y="138"/>
                    </a:lnTo>
                    <a:lnTo>
                      <a:pt x="0" y="176"/>
                    </a:lnTo>
                    <a:lnTo>
                      <a:pt x="854" y="665"/>
                    </a:lnTo>
                    <a:lnTo>
                      <a:pt x="2523" y="1720"/>
                    </a:lnTo>
                    <a:lnTo>
                      <a:pt x="3352" y="2285"/>
                    </a:lnTo>
                    <a:lnTo>
                      <a:pt x="3854" y="2435"/>
                    </a:lnTo>
                    <a:lnTo>
                      <a:pt x="4368" y="2573"/>
                    </a:lnTo>
                    <a:lnTo>
                      <a:pt x="3389" y="1870"/>
                    </a:lnTo>
                    <a:lnTo>
                      <a:pt x="1406" y="590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8" name="Google Shape;6398;p56"/>
              <p:cNvSpPr/>
              <p:nvPr/>
            </p:nvSpPr>
            <p:spPr>
              <a:xfrm>
                <a:off x="6014050" y="4048800"/>
                <a:ext cx="420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917" extrusionOk="0">
                    <a:moveTo>
                      <a:pt x="339" y="0"/>
                    </a:moveTo>
                    <a:lnTo>
                      <a:pt x="289" y="75"/>
                    </a:lnTo>
                    <a:lnTo>
                      <a:pt x="226" y="163"/>
                    </a:lnTo>
                    <a:lnTo>
                      <a:pt x="88" y="63"/>
                    </a:lnTo>
                    <a:lnTo>
                      <a:pt x="1" y="226"/>
                    </a:lnTo>
                    <a:lnTo>
                      <a:pt x="1431" y="916"/>
                    </a:lnTo>
                    <a:lnTo>
                      <a:pt x="1557" y="791"/>
                    </a:lnTo>
                    <a:lnTo>
                      <a:pt x="1682" y="653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9" name="Google Shape;6399;p56"/>
              <p:cNvSpPr/>
              <p:nvPr/>
            </p:nvSpPr>
            <p:spPr>
              <a:xfrm>
                <a:off x="6012475" y="4025250"/>
                <a:ext cx="26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05" extrusionOk="0">
                    <a:moveTo>
                      <a:pt x="729" y="1"/>
                    </a:moveTo>
                    <a:lnTo>
                      <a:pt x="327" y="453"/>
                    </a:lnTo>
                    <a:lnTo>
                      <a:pt x="1" y="917"/>
                    </a:lnTo>
                    <a:lnTo>
                      <a:pt x="151" y="1005"/>
                    </a:lnTo>
                    <a:lnTo>
                      <a:pt x="227" y="854"/>
                    </a:lnTo>
                    <a:lnTo>
                      <a:pt x="402" y="942"/>
                    </a:lnTo>
                    <a:lnTo>
                      <a:pt x="716" y="541"/>
                    </a:lnTo>
                    <a:lnTo>
                      <a:pt x="1055" y="164"/>
                    </a:lnTo>
                    <a:lnTo>
                      <a:pt x="892" y="89"/>
                    </a:lnTo>
                    <a:lnTo>
                      <a:pt x="72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0" name="Google Shape;6400;p56"/>
              <p:cNvSpPr/>
              <p:nvPr/>
            </p:nvSpPr>
            <p:spPr>
              <a:xfrm>
                <a:off x="6016250" y="404660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51"/>
                    </a:lnTo>
                    <a:lnTo>
                      <a:pt x="138" y="251"/>
                    </a:lnTo>
                    <a:lnTo>
                      <a:pt x="201" y="163"/>
                    </a:lnTo>
                    <a:lnTo>
                      <a:pt x="251" y="8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1" name="Google Shape;6401;p56"/>
              <p:cNvSpPr/>
              <p:nvPr/>
            </p:nvSpPr>
            <p:spPr>
              <a:xfrm>
                <a:off x="5988625" y="4016150"/>
                <a:ext cx="3172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482" extrusionOk="0">
                    <a:moveTo>
                      <a:pt x="942" y="1"/>
                    </a:moveTo>
                    <a:lnTo>
                      <a:pt x="465" y="653"/>
                    </a:lnTo>
                    <a:lnTo>
                      <a:pt x="1" y="1331"/>
                    </a:lnTo>
                    <a:lnTo>
                      <a:pt x="177" y="1407"/>
                    </a:lnTo>
                    <a:lnTo>
                      <a:pt x="327" y="1482"/>
                    </a:lnTo>
                    <a:lnTo>
                      <a:pt x="779" y="804"/>
                    </a:lnTo>
                    <a:lnTo>
                      <a:pt x="1269" y="151"/>
                    </a:lnTo>
                    <a:lnTo>
                      <a:pt x="1105" y="76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2" name="Google Shape;6402;p56"/>
              <p:cNvSpPr/>
              <p:nvPr/>
            </p:nvSpPr>
            <p:spPr>
              <a:xfrm>
                <a:off x="5987700" y="4049425"/>
                <a:ext cx="91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64" extrusionOk="0">
                    <a:moveTo>
                      <a:pt x="38" y="0"/>
                    </a:moveTo>
                    <a:lnTo>
                      <a:pt x="25" y="38"/>
                    </a:lnTo>
                    <a:lnTo>
                      <a:pt x="0" y="76"/>
                    </a:lnTo>
                    <a:lnTo>
                      <a:pt x="289" y="264"/>
                    </a:lnTo>
                    <a:lnTo>
                      <a:pt x="327" y="201"/>
                    </a:lnTo>
                    <a:lnTo>
                      <a:pt x="364" y="151"/>
                    </a:lnTo>
                    <a:lnTo>
                      <a:pt x="214" y="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3" name="Google Shape;6403;p56"/>
              <p:cNvSpPr/>
              <p:nvPr/>
            </p:nvSpPr>
            <p:spPr>
              <a:xfrm>
                <a:off x="5928075" y="4002350"/>
                <a:ext cx="627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72" extrusionOk="0">
                    <a:moveTo>
                      <a:pt x="2147" y="1"/>
                    </a:moveTo>
                    <a:lnTo>
                      <a:pt x="1582" y="465"/>
                    </a:lnTo>
                    <a:lnTo>
                      <a:pt x="502" y="1494"/>
                    </a:lnTo>
                    <a:lnTo>
                      <a:pt x="0" y="2059"/>
                    </a:lnTo>
                    <a:lnTo>
                      <a:pt x="13" y="2072"/>
                    </a:lnTo>
                    <a:lnTo>
                      <a:pt x="25" y="2059"/>
                    </a:lnTo>
                    <a:lnTo>
                      <a:pt x="189" y="2109"/>
                    </a:lnTo>
                    <a:lnTo>
                      <a:pt x="364" y="2172"/>
                    </a:lnTo>
                    <a:lnTo>
                      <a:pt x="866" y="1620"/>
                    </a:lnTo>
                    <a:lnTo>
                      <a:pt x="1946" y="616"/>
                    </a:lnTo>
                    <a:lnTo>
                      <a:pt x="2511" y="164"/>
                    </a:lnTo>
                    <a:lnTo>
                      <a:pt x="2335" y="76"/>
                    </a:lnTo>
                    <a:lnTo>
                      <a:pt x="214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4" name="Google Shape;6404;p56"/>
              <p:cNvSpPr/>
              <p:nvPr/>
            </p:nvSpPr>
            <p:spPr>
              <a:xfrm>
                <a:off x="5928375" y="4053825"/>
                <a:ext cx="88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26" extrusionOk="0">
                    <a:moveTo>
                      <a:pt x="13" y="0"/>
                    </a:moveTo>
                    <a:lnTo>
                      <a:pt x="1" y="13"/>
                    </a:lnTo>
                    <a:lnTo>
                      <a:pt x="252" y="226"/>
                    </a:lnTo>
                    <a:lnTo>
                      <a:pt x="302" y="176"/>
                    </a:lnTo>
                    <a:lnTo>
                      <a:pt x="352" y="113"/>
                    </a:lnTo>
                    <a:lnTo>
                      <a:pt x="177" y="5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5" name="Google Shape;6405;p56"/>
              <p:cNvSpPr/>
              <p:nvPr/>
            </p:nvSpPr>
            <p:spPr>
              <a:xfrm>
                <a:off x="5877875" y="3988550"/>
                <a:ext cx="78475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25" extrusionOk="0">
                    <a:moveTo>
                      <a:pt x="2774" y="0"/>
                    </a:moveTo>
                    <a:lnTo>
                      <a:pt x="2046" y="666"/>
                    </a:lnTo>
                    <a:lnTo>
                      <a:pt x="653" y="2109"/>
                    </a:lnTo>
                    <a:lnTo>
                      <a:pt x="0" y="2887"/>
                    </a:lnTo>
                    <a:lnTo>
                      <a:pt x="38" y="2925"/>
                    </a:lnTo>
                    <a:lnTo>
                      <a:pt x="88" y="2787"/>
                    </a:lnTo>
                    <a:lnTo>
                      <a:pt x="264" y="2862"/>
                    </a:lnTo>
                    <a:lnTo>
                      <a:pt x="427" y="2925"/>
                    </a:lnTo>
                    <a:lnTo>
                      <a:pt x="1067" y="2172"/>
                    </a:lnTo>
                    <a:lnTo>
                      <a:pt x="2423" y="778"/>
                    </a:lnTo>
                    <a:lnTo>
                      <a:pt x="3138" y="138"/>
                    </a:lnTo>
                    <a:lnTo>
                      <a:pt x="2950" y="76"/>
                    </a:lnTo>
                    <a:lnTo>
                      <a:pt x="277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6" name="Google Shape;6406;p56"/>
              <p:cNvSpPr/>
              <p:nvPr/>
            </p:nvSpPr>
            <p:spPr>
              <a:xfrm>
                <a:off x="5878800" y="4058200"/>
                <a:ext cx="97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28" extrusionOk="0">
                    <a:moveTo>
                      <a:pt x="51" y="1"/>
                    </a:moveTo>
                    <a:lnTo>
                      <a:pt x="1" y="139"/>
                    </a:lnTo>
                    <a:lnTo>
                      <a:pt x="239" y="327"/>
                    </a:lnTo>
                    <a:lnTo>
                      <a:pt x="315" y="239"/>
                    </a:lnTo>
                    <a:lnTo>
                      <a:pt x="390" y="139"/>
                    </a:lnTo>
                    <a:lnTo>
                      <a:pt x="227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7" name="Google Shape;6407;p56"/>
              <p:cNvSpPr/>
              <p:nvPr/>
            </p:nvSpPr>
            <p:spPr>
              <a:xfrm>
                <a:off x="5813550" y="3974725"/>
                <a:ext cx="1010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3918" extrusionOk="0">
                    <a:moveTo>
                      <a:pt x="3640" y="1"/>
                    </a:moveTo>
                    <a:lnTo>
                      <a:pt x="3138" y="403"/>
                    </a:lnTo>
                    <a:lnTo>
                      <a:pt x="2171" y="1281"/>
                    </a:lnTo>
                    <a:lnTo>
                      <a:pt x="1268" y="2248"/>
                    </a:lnTo>
                    <a:lnTo>
                      <a:pt x="402" y="3290"/>
                    </a:lnTo>
                    <a:lnTo>
                      <a:pt x="0" y="3854"/>
                    </a:lnTo>
                    <a:lnTo>
                      <a:pt x="100" y="3917"/>
                    </a:lnTo>
                    <a:lnTo>
                      <a:pt x="151" y="3729"/>
                    </a:lnTo>
                    <a:lnTo>
                      <a:pt x="301" y="3779"/>
                    </a:lnTo>
                    <a:lnTo>
                      <a:pt x="439" y="3842"/>
                    </a:lnTo>
                    <a:lnTo>
                      <a:pt x="854" y="3302"/>
                    </a:lnTo>
                    <a:lnTo>
                      <a:pt x="1707" y="2285"/>
                    </a:lnTo>
                    <a:lnTo>
                      <a:pt x="2598" y="1357"/>
                    </a:lnTo>
                    <a:lnTo>
                      <a:pt x="3552" y="503"/>
                    </a:lnTo>
                    <a:lnTo>
                      <a:pt x="4042" y="114"/>
                    </a:lnTo>
                    <a:lnTo>
                      <a:pt x="3841" y="51"/>
                    </a:lnTo>
                    <a:lnTo>
                      <a:pt x="364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8" name="Google Shape;6408;p56"/>
              <p:cNvSpPr/>
              <p:nvPr/>
            </p:nvSpPr>
            <p:spPr>
              <a:xfrm>
                <a:off x="5816050" y="4067925"/>
                <a:ext cx="8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28" extrusionOk="0">
                    <a:moveTo>
                      <a:pt x="51" y="1"/>
                    </a:moveTo>
                    <a:lnTo>
                      <a:pt x="0" y="189"/>
                    </a:lnTo>
                    <a:lnTo>
                      <a:pt x="189" y="327"/>
                    </a:lnTo>
                    <a:lnTo>
                      <a:pt x="264" y="214"/>
                    </a:lnTo>
                    <a:lnTo>
                      <a:pt x="339" y="114"/>
                    </a:lnTo>
                    <a:lnTo>
                      <a:pt x="2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9" name="Google Shape;6409;p56"/>
              <p:cNvSpPr/>
              <p:nvPr/>
            </p:nvSpPr>
            <p:spPr>
              <a:xfrm>
                <a:off x="5763325" y="3963750"/>
                <a:ext cx="108300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4545" extrusionOk="0">
                    <a:moveTo>
                      <a:pt x="3904" y="1"/>
                    </a:moveTo>
                    <a:lnTo>
                      <a:pt x="3352" y="465"/>
                    </a:lnTo>
                    <a:lnTo>
                      <a:pt x="2310" y="1482"/>
                    </a:lnTo>
                    <a:lnTo>
                      <a:pt x="1344" y="2586"/>
                    </a:lnTo>
                    <a:lnTo>
                      <a:pt x="428" y="3804"/>
                    </a:lnTo>
                    <a:lnTo>
                      <a:pt x="1" y="4444"/>
                    </a:lnTo>
                    <a:lnTo>
                      <a:pt x="151" y="4544"/>
                    </a:lnTo>
                    <a:lnTo>
                      <a:pt x="227" y="4381"/>
                    </a:lnTo>
                    <a:lnTo>
                      <a:pt x="315" y="4431"/>
                    </a:lnTo>
                    <a:lnTo>
                      <a:pt x="402" y="4469"/>
                    </a:lnTo>
                    <a:lnTo>
                      <a:pt x="829" y="3841"/>
                    </a:lnTo>
                    <a:lnTo>
                      <a:pt x="1758" y="2637"/>
                    </a:lnTo>
                    <a:lnTo>
                      <a:pt x="2737" y="1545"/>
                    </a:lnTo>
                    <a:lnTo>
                      <a:pt x="3791" y="553"/>
                    </a:lnTo>
                    <a:lnTo>
                      <a:pt x="4331" y="101"/>
                    </a:lnTo>
                    <a:lnTo>
                      <a:pt x="4118" y="51"/>
                    </a:ln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0" name="Google Shape;6410;p56"/>
              <p:cNvSpPr/>
              <p:nvPr/>
            </p:nvSpPr>
            <p:spPr>
              <a:xfrm>
                <a:off x="5767100" y="40732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63"/>
                    </a:lnTo>
                    <a:lnTo>
                      <a:pt x="151" y="251"/>
                    </a:lnTo>
                    <a:lnTo>
                      <a:pt x="201" y="176"/>
                    </a:lnTo>
                    <a:lnTo>
                      <a:pt x="251" y="88"/>
                    </a:lnTo>
                    <a:lnTo>
                      <a:pt x="164" y="5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1" name="Google Shape;6411;p56"/>
              <p:cNvSpPr/>
              <p:nvPr/>
            </p:nvSpPr>
            <p:spPr>
              <a:xfrm>
                <a:off x="5710300" y="3955900"/>
                <a:ext cx="10922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5336" extrusionOk="0">
                    <a:moveTo>
                      <a:pt x="3917" y="1"/>
                    </a:moveTo>
                    <a:lnTo>
                      <a:pt x="3352" y="553"/>
                    </a:lnTo>
                    <a:lnTo>
                      <a:pt x="2298" y="1733"/>
                    </a:lnTo>
                    <a:lnTo>
                      <a:pt x="1318" y="3038"/>
                    </a:lnTo>
                    <a:lnTo>
                      <a:pt x="415" y="4444"/>
                    </a:lnTo>
                    <a:lnTo>
                      <a:pt x="1" y="5197"/>
                    </a:lnTo>
                    <a:lnTo>
                      <a:pt x="164" y="5260"/>
                    </a:lnTo>
                    <a:lnTo>
                      <a:pt x="314" y="5335"/>
                    </a:lnTo>
                    <a:lnTo>
                      <a:pt x="754" y="4570"/>
                    </a:lnTo>
                    <a:lnTo>
                      <a:pt x="1682" y="3126"/>
                    </a:lnTo>
                    <a:lnTo>
                      <a:pt x="2699" y="1808"/>
                    </a:lnTo>
                    <a:lnTo>
                      <a:pt x="3791" y="603"/>
                    </a:lnTo>
                    <a:lnTo>
                      <a:pt x="4369" y="51"/>
                    </a:lnTo>
                    <a:lnTo>
                      <a:pt x="4143" y="26"/>
                    </a:ln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2" name="Google Shape;6412;p56"/>
              <p:cNvSpPr/>
              <p:nvPr/>
            </p:nvSpPr>
            <p:spPr>
              <a:xfrm>
                <a:off x="5708425" y="4085825"/>
                <a:ext cx="97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9" extrusionOk="0">
                    <a:moveTo>
                      <a:pt x="76" y="0"/>
                    </a:moveTo>
                    <a:lnTo>
                      <a:pt x="38" y="63"/>
                    </a:lnTo>
                    <a:lnTo>
                      <a:pt x="0" y="126"/>
                    </a:lnTo>
                    <a:lnTo>
                      <a:pt x="314" y="289"/>
                    </a:lnTo>
                    <a:lnTo>
                      <a:pt x="352" y="214"/>
                    </a:lnTo>
                    <a:lnTo>
                      <a:pt x="389" y="138"/>
                    </a:lnTo>
                    <a:lnTo>
                      <a:pt x="239" y="6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3" name="Google Shape;6413;p56"/>
              <p:cNvSpPr/>
              <p:nvPr/>
            </p:nvSpPr>
            <p:spPr>
              <a:xfrm>
                <a:off x="5654750" y="3954350"/>
                <a:ext cx="109850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37" extrusionOk="0">
                    <a:moveTo>
                      <a:pt x="4156" y="0"/>
                    </a:moveTo>
                    <a:lnTo>
                      <a:pt x="3930" y="13"/>
                    </a:lnTo>
                    <a:lnTo>
                      <a:pt x="3390" y="665"/>
                    </a:lnTo>
                    <a:lnTo>
                      <a:pt x="2361" y="2034"/>
                    </a:lnTo>
                    <a:lnTo>
                      <a:pt x="1369" y="3477"/>
                    </a:lnTo>
                    <a:lnTo>
                      <a:pt x="440" y="4971"/>
                    </a:lnTo>
                    <a:lnTo>
                      <a:pt x="1" y="5749"/>
                    </a:lnTo>
                    <a:lnTo>
                      <a:pt x="39" y="5774"/>
                    </a:lnTo>
                    <a:lnTo>
                      <a:pt x="89" y="5686"/>
                    </a:lnTo>
                    <a:lnTo>
                      <a:pt x="227" y="5761"/>
                    </a:lnTo>
                    <a:lnTo>
                      <a:pt x="352" y="5837"/>
                    </a:lnTo>
                    <a:lnTo>
                      <a:pt x="804" y="5046"/>
                    </a:lnTo>
                    <a:lnTo>
                      <a:pt x="1771" y="3515"/>
                    </a:lnTo>
                    <a:lnTo>
                      <a:pt x="2775" y="2059"/>
                    </a:lnTo>
                    <a:lnTo>
                      <a:pt x="3842" y="665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4" name="Google Shape;6414;p56"/>
              <p:cNvSpPr/>
              <p:nvPr/>
            </p:nvSpPr>
            <p:spPr>
              <a:xfrm>
                <a:off x="5655700" y="4096500"/>
                <a:ext cx="78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9" extrusionOk="0">
                    <a:moveTo>
                      <a:pt x="51" y="0"/>
                    </a:moveTo>
                    <a:lnTo>
                      <a:pt x="1" y="88"/>
                    </a:lnTo>
                    <a:lnTo>
                      <a:pt x="277" y="239"/>
                    </a:lnTo>
                    <a:lnTo>
                      <a:pt x="289" y="201"/>
                    </a:lnTo>
                    <a:lnTo>
                      <a:pt x="314" y="151"/>
                    </a:lnTo>
                    <a:lnTo>
                      <a:pt x="189" y="7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5" name="Google Shape;6415;p56"/>
              <p:cNvSpPr/>
              <p:nvPr/>
            </p:nvSpPr>
            <p:spPr>
              <a:xfrm>
                <a:off x="5599850" y="3957475"/>
                <a:ext cx="12082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6352" extrusionOk="0">
                    <a:moveTo>
                      <a:pt x="4833" y="1"/>
                    </a:moveTo>
                    <a:lnTo>
                      <a:pt x="4557" y="38"/>
                    </a:lnTo>
                    <a:lnTo>
                      <a:pt x="4268" y="89"/>
                    </a:lnTo>
                    <a:lnTo>
                      <a:pt x="3653" y="741"/>
                    </a:lnTo>
                    <a:lnTo>
                      <a:pt x="2486" y="2134"/>
                    </a:lnTo>
                    <a:lnTo>
                      <a:pt x="1394" y="3641"/>
                    </a:lnTo>
                    <a:lnTo>
                      <a:pt x="415" y="5323"/>
                    </a:lnTo>
                    <a:lnTo>
                      <a:pt x="0" y="6239"/>
                    </a:lnTo>
                    <a:lnTo>
                      <a:pt x="264" y="6352"/>
                    </a:lnTo>
                    <a:lnTo>
                      <a:pt x="402" y="6063"/>
                    </a:lnTo>
                    <a:lnTo>
                      <a:pt x="427" y="6076"/>
                    </a:lnTo>
                    <a:lnTo>
                      <a:pt x="452" y="6088"/>
                    </a:lnTo>
                    <a:lnTo>
                      <a:pt x="892" y="5184"/>
                    </a:lnTo>
                    <a:lnTo>
                      <a:pt x="1896" y="3540"/>
                    </a:lnTo>
                    <a:lnTo>
                      <a:pt x="3013" y="2034"/>
                    </a:lnTo>
                    <a:lnTo>
                      <a:pt x="4218" y="653"/>
                    </a:lnTo>
                    <a:lnTo>
                      <a:pt x="483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6" name="Google Shape;6416;p56"/>
              <p:cNvSpPr/>
              <p:nvPr/>
            </p:nvSpPr>
            <p:spPr>
              <a:xfrm>
                <a:off x="5606425" y="4109050"/>
                <a:ext cx="47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14" extrusionOk="0">
                    <a:moveTo>
                      <a:pt x="139" y="0"/>
                    </a:moveTo>
                    <a:lnTo>
                      <a:pt x="1" y="289"/>
                    </a:lnTo>
                    <a:lnTo>
                      <a:pt x="51" y="314"/>
                    </a:lnTo>
                    <a:lnTo>
                      <a:pt x="127" y="176"/>
                    </a:lnTo>
                    <a:lnTo>
                      <a:pt x="189" y="25"/>
                    </a:lnTo>
                    <a:lnTo>
                      <a:pt x="164" y="1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7" name="Google Shape;6417;p56"/>
              <p:cNvSpPr/>
              <p:nvPr/>
            </p:nvSpPr>
            <p:spPr>
              <a:xfrm>
                <a:off x="5549325" y="3965950"/>
                <a:ext cx="12837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6465" extrusionOk="0">
                    <a:moveTo>
                      <a:pt x="5134" y="1"/>
                    </a:moveTo>
                    <a:lnTo>
                      <a:pt x="4795" y="101"/>
                    </a:lnTo>
                    <a:lnTo>
                      <a:pt x="4456" y="214"/>
                    </a:lnTo>
                    <a:lnTo>
                      <a:pt x="3829" y="892"/>
                    </a:lnTo>
                    <a:lnTo>
                      <a:pt x="2649" y="2348"/>
                    </a:lnTo>
                    <a:lnTo>
                      <a:pt x="1532" y="3904"/>
                    </a:lnTo>
                    <a:lnTo>
                      <a:pt x="490" y="5561"/>
                    </a:lnTo>
                    <a:lnTo>
                      <a:pt x="1" y="6427"/>
                    </a:lnTo>
                    <a:lnTo>
                      <a:pt x="63" y="6465"/>
                    </a:lnTo>
                    <a:lnTo>
                      <a:pt x="151" y="6301"/>
                    </a:lnTo>
                    <a:lnTo>
                      <a:pt x="277" y="6377"/>
                    </a:lnTo>
                    <a:lnTo>
                      <a:pt x="402" y="6440"/>
                    </a:lnTo>
                    <a:lnTo>
                      <a:pt x="917" y="5536"/>
                    </a:lnTo>
                    <a:lnTo>
                      <a:pt x="2021" y="3816"/>
                    </a:lnTo>
                    <a:lnTo>
                      <a:pt x="3201" y="2197"/>
                    </a:lnTo>
                    <a:lnTo>
                      <a:pt x="4469" y="703"/>
                    </a:lnTo>
                    <a:lnTo>
                      <a:pt x="513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8" name="Google Shape;6418;p56"/>
              <p:cNvSpPr/>
              <p:nvPr/>
            </p:nvSpPr>
            <p:spPr>
              <a:xfrm>
                <a:off x="5550900" y="4123475"/>
                <a:ext cx="85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0" extrusionOk="0">
                    <a:moveTo>
                      <a:pt x="88" y="0"/>
                    </a:moveTo>
                    <a:lnTo>
                      <a:pt x="0" y="164"/>
                    </a:lnTo>
                    <a:lnTo>
                      <a:pt x="251" y="289"/>
                    </a:lnTo>
                    <a:lnTo>
                      <a:pt x="289" y="214"/>
                    </a:lnTo>
                    <a:lnTo>
                      <a:pt x="339" y="139"/>
                    </a:lnTo>
                    <a:lnTo>
                      <a:pt x="214" y="76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9" name="Google Shape;6419;p56"/>
              <p:cNvSpPr/>
              <p:nvPr/>
            </p:nvSpPr>
            <p:spPr>
              <a:xfrm>
                <a:off x="5517625" y="3988850"/>
                <a:ext cx="995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5938" extrusionOk="0">
                    <a:moveTo>
                      <a:pt x="3980" y="1"/>
                    </a:moveTo>
                    <a:lnTo>
                      <a:pt x="3591" y="202"/>
                    </a:lnTo>
                    <a:lnTo>
                      <a:pt x="3202" y="415"/>
                    </a:lnTo>
                    <a:lnTo>
                      <a:pt x="2750" y="1030"/>
                    </a:lnTo>
                    <a:lnTo>
                      <a:pt x="1884" y="2310"/>
                    </a:lnTo>
                    <a:lnTo>
                      <a:pt x="1080" y="3678"/>
                    </a:lnTo>
                    <a:lnTo>
                      <a:pt x="340" y="5109"/>
                    </a:lnTo>
                    <a:lnTo>
                      <a:pt x="1" y="5850"/>
                    </a:lnTo>
                    <a:lnTo>
                      <a:pt x="177" y="5938"/>
                    </a:lnTo>
                    <a:lnTo>
                      <a:pt x="252" y="5812"/>
                    </a:lnTo>
                    <a:lnTo>
                      <a:pt x="315" y="5850"/>
                    </a:lnTo>
                    <a:lnTo>
                      <a:pt x="377" y="5888"/>
                    </a:lnTo>
                    <a:lnTo>
                      <a:pt x="754" y="5072"/>
                    </a:lnTo>
                    <a:lnTo>
                      <a:pt x="1582" y="3515"/>
                    </a:lnTo>
                    <a:lnTo>
                      <a:pt x="2486" y="2034"/>
                    </a:lnTo>
                    <a:lnTo>
                      <a:pt x="3465" y="654"/>
                    </a:lnTo>
                    <a:lnTo>
                      <a:pt x="398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0" name="Google Shape;6420;p56"/>
              <p:cNvSpPr/>
              <p:nvPr/>
            </p:nvSpPr>
            <p:spPr>
              <a:xfrm>
                <a:off x="5522025" y="413415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6" y="0"/>
                    </a:moveTo>
                    <a:lnTo>
                      <a:pt x="1" y="126"/>
                    </a:lnTo>
                    <a:lnTo>
                      <a:pt x="139" y="188"/>
                    </a:lnTo>
                    <a:lnTo>
                      <a:pt x="164" y="138"/>
                    </a:lnTo>
                    <a:lnTo>
                      <a:pt x="201" y="76"/>
                    </a:lnTo>
                    <a:lnTo>
                      <a:pt x="139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1" name="Google Shape;6421;p56"/>
              <p:cNvSpPr/>
              <p:nvPr/>
            </p:nvSpPr>
            <p:spPr>
              <a:xfrm>
                <a:off x="5483425" y="4015525"/>
                <a:ext cx="888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5361" extrusionOk="0">
                    <a:moveTo>
                      <a:pt x="3553" y="1"/>
                    </a:moveTo>
                    <a:lnTo>
                      <a:pt x="2900" y="478"/>
                    </a:lnTo>
                    <a:lnTo>
                      <a:pt x="2285" y="1017"/>
                    </a:lnTo>
                    <a:lnTo>
                      <a:pt x="1946" y="1482"/>
                    </a:lnTo>
                    <a:lnTo>
                      <a:pt x="1294" y="2473"/>
                    </a:lnTo>
                    <a:lnTo>
                      <a:pt x="704" y="3540"/>
                    </a:lnTo>
                    <a:lnTo>
                      <a:pt x="202" y="4720"/>
                    </a:lnTo>
                    <a:lnTo>
                      <a:pt x="1" y="5348"/>
                    </a:lnTo>
                    <a:lnTo>
                      <a:pt x="38" y="5360"/>
                    </a:lnTo>
                    <a:lnTo>
                      <a:pt x="189" y="5097"/>
                    </a:lnTo>
                    <a:lnTo>
                      <a:pt x="302" y="5159"/>
                    </a:lnTo>
                    <a:lnTo>
                      <a:pt x="415" y="5222"/>
                    </a:lnTo>
                    <a:lnTo>
                      <a:pt x="691" y="4444"/>
                    </a:lnTo>
                    <a:lnTo>
                      <a:pt x="1381" y="3013"/>
                    </a:lnTo>
                    <a:lnTo>
                      <a:pt x="2197" y="1720"/>
                    </a:lnTo>
                    <a:lnTo>
                      <a:pt x="3101" y="553"/>
                    </a:lnTo>
                    <a:lnTo>
                      <a:pt x="355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2" name="Google Shape;6422;p56"/>
              <p:cNvSpPr/>
              <p:nvPr/>
            </p:nvSpPr>
            <p:spPr>
              <a:xfrm>
                <a:off x="5484375" y="4142925"/>
                <a:ext cx="94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51" y="1"/>
                    </a:moveTo>
                    <a:lnTo>
                      <a:pt x="0" y="264"/>
                    </a:lnTo>
                    <a:lnTo>
                      <a:pt x="302" y="352"/>
                    </a:lnTo>
                    <a:lnTo>
                      <a:pt x="339" y="239"/>
                    </a:lnTo>
                    <a:lnTo>
                      <a:pt x="377" y="126"/>
                    </a:lnTo>
                    <a:lnTo>
                      <a:pt x="264" y="6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423" name="Google Shape;6423;p56"/>
          <p:cNvSpPr txBox="1">
            <a:spLocks noGrp="1"/>
          </p:cNvSpPr>
          <p:nvPr>
            <p:ph type="title"/>
          </p:nvPr>
        </p:nvSpPr>
        <p:spPr>
          <a:xfrm>
            <a:off x="427994" y="2602558"/>
            <a:ext cx="5169000" cy="22733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VIẾT KẾT NỐI VỚI ĐỌC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25" name="Google Shape;6425;p56"/>
          <p:cNvSpPr txBox="1">
            <a:spLocks noGrp="1"/>
          </p:cNvSpPr>
          <p:nvPr>
            <p:ph type="title" idx="2"/>
          </p:nvPr>
        </p:nvSpPr>
        <p:spPr>
          <a:xfrm>
            <a:off x="903434" y="1140776"/>
            <a:ext cx="1852200" cy="1833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800" dirty="0"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r>
              <a:rPr lang="vi-VN" sz="11800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sz="1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26" name="Google Shape;6426;p56"/>
          <p:cNvSpPr/>
          <p:nvPr/>
        </p:nvSpPr>
        <p:spPr>
          <a:xfrm>
            <a:off x="-304700" y="-839950"/>
            <a:ext cx="1453408" cy="2199437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27" name="Google Shape;6427;p56"/>
          <p:cNvGrpSpPr/>
          <p:nvPr/>
        </p:nvGrpSpPr>
        <p:grpSpPr>
          <a:xfrm flipH="1">
            <a:off x="6800453" y="3301552"/>
            <a:ext cx="2495951" cy="2195836"/>
            <a:chOff x="3312900" y="2468375"/>
            <a:chExt cx="1021800" cy="898975"/>
          </a:xfrm>
        </p:grpSpPr>
        <p:sp>
          <p:nvSpPr>
            <p:cNvPr id="6428" name="Google Shape;6428;p56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29" name="Google Shape;6429;p56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0" name="Google Shape;6430;p56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1" name="Google Shape;6431;p56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2" name="Google Shape;6432;p56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3" name="Google Shape;6433;p56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4" name="Google Shape;6434;p56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5" name="Google Shape;6435;p56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6" name="Google Shape;6436;p56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7" name="Google Shape;6437;p56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8" name="Google Shape;6438;p56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9" name="Google Shape;6439;p56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0" name="Google Shape;6440;p56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1" name="Google Shape;6441;p56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2" name="Google Shape;6442;p56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3" name="Google Shape;6443;p56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4" name="Google Shape;6444;p56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5" name="Google Shape;6445;p56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6" name="Google Shape;6446;p56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7" name="Google Shape;6447;p56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8" name="Google Shape;6448;p56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9" name="Google Shape;6449;p56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0" name="Google Shape;6450;p56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1" name="Google Shape;6451;p56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2" name="Google Shape;6452;p56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3" name="Google Shape;6453;p56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4" name="Google Shape;6454;p56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5" name="Google Shape;6455;p56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6" name="Google Shape;6456;p56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7" name="Google Shape;6457;p56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8" name="Google Shape;6458;p56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9" name="Google Shape;6459;p56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0" name="Google Shape;6460;p56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1" name="Google Shape;6461;p56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2" name="Google Shape;6462;p56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3" name="Google Shape;6463;p56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4" name="Google Shape;6464;p56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5" name="Google Shape;6465;p56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6" name="Google Shape;6466;p56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7" name="Google Shape;6467;p56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8" name="Google Shape;6468;p56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9" name="Google Shape;6469;p56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0" name="Google Shape;6470;p56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1" name="Google Shape;6471;p56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2" name="Google Shape;6472;p56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3" name="Google Shape;6473;p56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4" name="Google Shape;6474;p56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5" name="Google Shape;6475;p56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6" name="Google Shape;6476;p56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7" name="Google Shape;6477;p56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8" name="Google Shape;6478;p56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9" name="Google Shape;6479;p56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0" name="Google Shape;6480;p56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1" name="Google Shape;6481;p56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2" name="Google Shape;6482;p56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3" name="Google Shape;6483;p56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4" name="Google Shape;6484;p56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5" name="Google Shape;6485;p56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6" name="Google Shape;6486;p56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7" name="Google Shape;6487;p56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8" name="Google Shape;6488;p56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9" name="Google Shape;6489;p56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0" name="Google Shape;6490;p56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1" name="Google Shape;6491;p56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2" name="Google Shape;6492;p56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3" name="Google Shape;6493;p56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4" name="Google Shape;6494;p56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5" name="Google Shape;6495;p56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6" name="Google Shape;6496;p56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7" name="Google Shape;6497;p56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8" name="Google Shape;6498;p56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9" name="Google Shape;6499;p56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0" name="Google Shape;6500;p56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1" name="Google Shape;6501;p56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2" name="Google Shape;6502;p56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3" name="Google Shape;6503;p56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4" name="Google Shape;6504;p56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5" name="Google Shape;6505;p56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6" name="Google Shape;6506;p56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7" name="Google Shape;6507;p56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8" name="Google Shape;6508;p56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9" name="Google Shape;6509;p56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0" name="Google Shape;6510;p56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1" name="Google Shape;6511;p56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2" name="Google Shape;6512;p56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3" name="Google Shape;6513;p56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4" name="Google Shape;6514;p56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5" name="Google Shape;6515;p56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6" name="Google Shape;6516;p56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7" name="Google Shape;6517;p56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8" name="Google Shape;6518;p56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9" name="Google Shape;6519;p56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0" name="Google Shape;6520;p56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1" name="Google Shape;6521;p56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2" name="Google Shape;6522;p56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3" name="Google Shape;6523;p56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4" name="Google Shape;6524;p56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5" name="Google Shape;6525;p56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6" name="Google Shape;6526;p56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7" name="Google Shape;6527;p56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8" name="Google Shape;6528;p56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9" name="Google Shape;6529;p56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0" name="Google Shape;6530;p56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1" name="Google Shape;6531;p56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2" name="Google Shape;6532;p56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3" name="Google Shape;6533;p56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4" name="Google Shape;6534;p56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5" name="Google Shape;6535;p56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6" name="Google Shape;6536;p56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7" name="Google Shape;6537;p56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8" name="Google Shape;6538;p56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9" name="Google Shape;6539;p56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0" name="Google Shape;6540;p56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1" name="Google Shape;6541;p56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2" name="Google Shape;6542;p56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3" name="Google Shape;6543;p56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4" name="Google Shape;6544;p56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5" name="Google Shape;6545;p56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6" name="Google Shape;6546;p56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7" name="Google Shape;6547;p56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8" name="Google Shape;6548;p56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9" name="Google Shape;6549;p56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0" name="Google Shape;6550;p56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1" name="Google Shape;6551;p56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2" name="Google Shape;6552;p56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3" name="Google Shape;6553;p56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4" name="Google Shape;6554;p56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5" name="Google Shape;6555;p56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6" name="Google Shape;6556;p56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7" name="Google Shape;6557;p56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8" name="Google Shape;6558;p56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9" name="Google Shape;6559;p56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0" name="Google Shape;6560;p56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1" name="Google Shape;6561;p56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2" name="Google Shape;6562;p56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3" name="Google Shape;6563;p56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4" name="Google Shape;6564;p56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5" name="Google Shape;6565;p56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6" name="Google Shape;6566;p56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7" name="Google Shape;6567;p56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8" name="Google Shape;6568;p56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9" name="Google Shape;6569;p56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0" name="Google Shape;6570;p56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1" name="Google Shape;6571;p56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2" name="Google Shape;6572;p56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3" name="Google Shape;6573;p56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4" name="Google Shape;6574;p56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5" name="Google Shape;6575;p56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6" name="Google Shape;6576;p56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7" name="Google Shape;6577;p56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8" name="Google Shape;6578;p56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9" name="Google Shape;6579;p56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0" name="Google Shape;6580;p56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1" name="Google Shape;6581;p56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2" name="Google Shape;6582;p56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3" name="Google Shape;6583;p56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4" name="Google Shape;6584;p56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5" name="Google Shape;6585;p56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6" name="Google Shape;6586;p56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7" name="Google Shape;6587;p56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8" name="Google Shape;6588;p56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9" name="Google Shape;6589;p56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0" name="Google Shape;6590;p56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1" name="Google Shape;6591;p56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2" name="Google Shape;6592;p56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3" name="Google Shape;6593;p56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4" name="Google Shape;6594;p56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5" name="Google Shape;6595;p56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6" name="Google Shape;6596;p56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7" name="Google Shape;6597;p56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8" name="Google Shape;6598;p56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9" name="Google Shape;6599;p56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0" name="Google Shape;6600;p56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1" name="Google Shape;6601;p56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2" name="Google Shape;6602;p56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3" name="Google Shape;6603;p56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4" name="Google Shape;6604;p56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5" name="Google Shape;6605;p56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6" name="Google Shape;6606;p56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7" name="Google Shape;6607;p56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8" name="Google Shape;6608;p56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9" name="Google Shape;6609;p56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0" name="Google Shape;6610;p56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1" name="Google Shape;6611;p56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2" name="Google Shape;6612;p56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3" name="Google Shape;6613;p56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4" name="Google Shape;6614;p56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5" name="Google Shape;6615;p56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6" name="Google Shape;6616;p56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7" name="Google Shape;6617;p56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8" name="Google Shape;6618;p56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9" name="Google Shape;6619;p56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0" name="Google Shape;6620;p56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1" name="Google Shape;6621;p56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2" name="Google Shape;6622;p56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3" name="Google Shape;6623;p56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4" name="Google Shape;6624;p56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5" name="Google Shape;6625;p56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6" name="Google Shape;6626;p56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7" name="Google Shape;6627;p56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8" name="Google Shape;6628;p56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9" name="Google Shape;6629;p56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0" name="Google Shape;6630;p56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1" name="Google Shape;6631;p56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2" name="Google Shape;6632;p56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3" name="Google Shape;6633;p56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4" name="Google Shape;6634;p56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5" name="Google Shape;6635;p56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6" name="Google Shape;6636;p56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7" name="Google Shape;6637;p56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8" name="Google Shape;6638;p56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9" name="Google Shape;6639;p56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0" name="Google Shape;6640;p56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1" name="Google Shape;6641;p56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2" name="Google Shape;6642;p56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3" name="Google Shape;6643;p56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4" name="Google Shape;6644;p56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5" name="Google Shape;6645;p56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6" name="Google Shape;6646;p56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7" name="Google Shape;6647;p56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8" name="Google Shape;6648;p56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9" name="Google Shape;6649;p56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0" name="Google Shape;6650;p56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1" name="Google Shape;6651;p56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2" name="Google Shape;6652;p56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3" name="Google Shape;6653;p56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4" name="Google Shape;6654;p56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5" name="Google Shape;6655;p56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6" name="Google Shape;6656;p56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7" name="Google Shape;6657;p56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8" name="Google Shape;6658;p56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9" name="Google Shape;6659;p56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0" name="Google Shape;6660;p56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1" name="Google Shape;6661;p56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2" name="Google Shape;6662;p56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3" name="Google Shape;6663;p56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4" name="Google Shape;6664;p56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5" name="Google Shape;6665;p56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6" name="Google Shape;6666;p56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7" name="Google Shape;6667;p56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8" name="Google Shape;6668;p56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9" name="Google Shape;6669;p56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0" name="Google Shape;6670;p56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1" name="Google Shape;6671;p56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2" name="Google Shape;6672;p56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3" name="Google Shape;6673;p56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4" name="Google Shape;6674;p56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5" name="Google Shape;6675;p56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6" name="Google Shape;6676;p56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7" name="Google Shape;6677;p56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8" name="Google Shape;6678;p56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9" name="Google Shape;6679;p56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0" name="Google Shape;6680;p56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1" name="Google Shape;6681;p56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2" name="Google Shape;6682;p56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3" name="Google Shape;6683;p56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4" name="Google Shape;6684;p56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5" name="Google Shape;6685;p56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6" name="Google Shape;6686;p56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7" name="Google Shape;6687;p56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8" name="Google Shape;6688;p56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9" name="Google Shape;6689;p56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0" name="Google Shape;6690;p56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1" name="Google Shape;6691;p56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2" name="Google Shape;6692;p56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3" name="Google Shape;6693;p56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4" name="Google Shape;6694;p56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5" name="Google Shape;6695;p56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6" name="Google Shape;6696;p56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7" name="Google Shape;6697;p56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8" name="Google Shape;6698;p56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9" name="Google Shape;6699;p56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0" name="Google Shape;6700;p56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1" name="Google Shape;6701;p56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2" name="Google Shape;6702;p56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3" name="Google Shape;6703;p56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4" name="Google Shape;6704;p56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5" name="Google Shape;6705;p56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6" name="Google Shape;6706;p56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7" name="Google Shape;6707;p56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8" name="Google Shape;6708;p56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9" name="Google Shape;6709;p56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0" name="Google Shape;6710;p56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1" name="Google Shape;6711;p56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2" name="Google Shape;6712;p56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3" name="Google Shape;6713;p56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4" name="Google Shape;6714;p56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5" name="Google Shape;6715;p56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6" name="Google Shape;6716;p56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7" name="Google Shape;6717;p56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8" name="Google Shape;6718;p56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9" name="Google Shape;6719;p56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0" name="Google Shape;6720;p56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1" name="Google Shape;6721;p56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2" name="Google Shape;6722;p56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3" name="Google Shape;6723;p56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4" name="Google Shape;6724;p56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5" name="Google Shape;6725;p56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6" name="Google Shape;6726;p56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7" name="Google Shape;6727;p56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8" name="Google Shape;6728;p56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9" name="Google Shape;6729;p56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0" name="Google Shape;6730;p56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1" name="Google Shape;6731;p56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2" name="Google Shape;6732;p56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3" name="Google Shape;6733;p56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4" name="Google Shape;6734;p56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5" name="Google Shape;6735;p56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6" name="Google Shape;6736;p56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7" name="Google Shape;6737;p56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8" name="Google Shape;6738;p56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9" name="Google Shape;6739;p56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0" name="Google Shape;6740;p56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1" name="Google Shape;6741;p56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2" name="Google Shape;6742;p56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3" name="Google Shape;6743;p56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4" name="Google Shape;6744;p56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5" name="Google Shape;6745;p56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6" name="Google Shape;6746;p56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7" name="Google Shape;6747;p56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8" name="Google Shape;6748;p56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9" name="Google Shape;6749;p56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0" name="Google Shape;6750;p56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1" name="Google Shape;6751;p56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2" name="Google Shape;6752;p56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3" name="Google Shape;6753;p56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4" name="Google Shape;6754;p56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5" name="Google Shape;6755;p56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6" name="Google Shape;6756;p56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7" name="Google Shape;6757;p56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8" name="Google Shape;6758;p56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9" name="Google Shape;6759;p56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0" name="Google Shape;6760;p56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1" name="Google Shape;6761;p56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2" name="Google Shape;6762;p56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3" name="Google Shape;6763;p56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4" name="Google Shape;6764;p56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5" name="Google Shape;6765;p56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6" name="Google Shape;6766;p56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7" name="Google Shape;6767;p56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8" name="Google Shape;6768;p56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9" name="Google Shape;6769;p56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0" name="Google Shape;6770;p56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1" name="Google Shape;6771;p56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2" name="Google Shape;6772;p56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3" name="Google Shape;6773;p56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4" name="Google Shape;6774;p56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5" name="Google Shape;6775;p56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6" name="Google Shape;6776;p56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7" name="Google Shape;6777;p56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8" name="Google Shape;6778;p56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9" name="Google Shape;6779;p56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0" name="Google Shape;6780;p56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1" name="Google Shape;6781;p56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2" name="Google Shape;6782;p56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3" name="Google Shape;6783;p56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4" name="Google Shape;6784;p56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5" name="Google Shape;6785;p56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6" name="Google Shape;6786;p56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7" name="Google Shape;6787;p56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8" name="Google Shape;6788;p56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9" name="Google Shape;6789;p56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0" name="Google Shape;6790;p56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1" name="Google Shape;6791;p56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2" name="Google Shape;6792;p56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3" name="Google Shape;6793;p56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4" name="Google Shape;6794;p56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5" name="Google Shape;6795;p56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6" name="Google Shape;6796;p56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7" name="Google Shape;6797;p56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8" name="Google Shape;6798;p56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9" name="Google Shape;6799;p56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0" name="Google Shape;6800;p56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1" name="Google Shape;6801;p56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2" name="Google Shape;6802;p56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3" name="Google Shape;6803;p56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4" name="Google Shape;6804;p56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5" name="Google Shape;6805;p56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6" name="Google Shape;6806;p56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7" name="Google Shape;6807;p56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8" name="Google Shape;6808;p56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9" name="Google Shape;6809;p56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0" name="Google Shape;6810;p56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1" name="Google Shape;6811;p56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2" name="Google Shape;6812;p56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3" name="Google Shape;6813;p56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4" name="Google Shape;6814;p56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5" name="Google Shape;6815;p56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6" name="Google Shape;6816;p56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7" name="Google Shape;6817;p56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8" name="Google Shape;6818;p56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9" name="Google Shape;6819;p56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0" name="Google Shape;6820;p56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1" name="Google Shape;6821;p56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2" name="Google Shape;6822;p56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3" name="Google Shape;6823;p56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4" name="Google Shape;6824;p56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5" name="Google Shape;6825;p56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6" name="Google Shape;6826;p56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7" name="Google Shape;6827;p56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8" name="Google Shape;6828;p56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9" name="Google Shape;6829;p56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0" name="Google Shape;6830;p56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1" name="Google Shape;6831;p56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2" name="Google Shape;6832;p56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3" name="Google Shape;6833;p56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4" name="Google Shape;6834;p56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5" name="Google Shape;6835;p56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6" name="Google Shape;6836;p56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7" name="Google Shape;6837;p56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8" name="Google Shape;6838;p56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9" name="Google Shape;6839;p56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0" name="Google Shape;6840;p56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1" name="Google Shape;6841;p56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2" name="Google Shape;6842;p56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3" name="Google Shape;6843;p56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4" name="Google Shape;6844;p56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5" name="Google Shape;6845;p56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6" name="Google Shape;6846;p56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7" name="Google Shape;6847;p56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8" name="Google Shape;6848;p56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9" name="Google Shape;6849;p56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0" name="Google Shape;6850;p56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1" name="Google Shape;6851;p56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2" name="Google Shape;6852;p56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3" name="Google Shape;6853;p56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52823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oogle Shape;1438;p39"/>
          <p:cNvGrpSpPr/>
          <p:nvPr/>
        </p:nvGrpSpPr>
        <p:grpSpPr>
          <a:xfrm>
            <a:off x="4857644" y="1484167"/>
            <a:ext cx="1063894" cy="1059111"/>
            <a:chOff x="4857644" y="1636567"/>
            <a:chExt cx="1063894" cy="1059111"/>
          </a:xfrm>
        </p:grpSpPr>
        <p:grpSp>
          <p:nvGrpSpPr>
            <p:cNvPr id="1439" name="Google Shape;1439;p39"/>
            <p:cNvGrpSpPr/>
            <p:nvPr/>
          </p:nvGrpSpPr>
          <p:grpSpPr>
            <a:xfrm>
              <a:off x="4857644" y="1636567"/>
              <a:ext cx="1063894" cy="982835"/>
              <a:chOff x="5375175" y="3430300"/>
              <a:chExt cx="819325" cy="756900"/>
            </a:xfrm>
          </p:grpSpPr>
          <p:sp>
            <p:nvSpPr>
              <p:cNvPr id="1440" name="Google Shape;1440;p39"/>
              <p:cNvSpPr/>
              <p:nvPr/>
            </p:nvSpPr>
            <p:spPr>
              <a:xfrm>
                <a:off x="5378000" y="3435025"/>
                <a:ext cx="813375" cy="748725"/>
              </a:xfrm>
              <a:custGeom>
                <a:avLst/>
                <a:gdLst/>
                <a:ahLst/>
                <a:cxnLst/>
                <a:rect l="l" t="t" r="r" b="b"/>
                <a:pathLst>
                  <a:path w="32535" h="29949" extrusionOk="0">
                    <a:moveTo>
                      <a:pt x="32534" y="0"/>
                    </a:moveTo>
                    <a:lnTo>
                      <a:pt x="30890" y="151"/>
                    </a:lnTo>
                    <a:lnTo>
                      <a:pt x="27639" y="578"/>
                    </a:lnTo>
                    <a:lnTo>
                      <a:pt x="24476" y="1180"/>
                    </a:lnTo>
                    <a:lnTo>
                      <a:pt x="21401" y="1983"/>
                    </a:lnTo>
                    <a:lnTo>
                      <a:pt x="19179" y="2711"/>
                    </a:lnTo>
                    <a:lnTo>
                      <a:pt x="17736" y="3251"/>
                    </a:lnTo>
                    <a:lnTo>
                      <a:pt x="16318" y="3854"/>
                    </a:lnTo>
                    <a:lnTo>
                      <a:pt x="14949" y="4506"/>
                    </a:lnTo>
                    <a:lnTo>
                      <a:pt x="13606" y="5209"/>
                    </a:lnTo>
                    <a:lnTo>
                      <a:pt x="12314" y="5975"/>
                    </a:lnTo>
                    <a:lnTo>
                      <a:pt x="11071" y="6791"/>
                    </a:lnTo>
                    <a:lnTo>
                      <a:pt x="9879" y="7682"/>
                    </a:lnTo>
                    <a:lnTo>
                      <a:pt x="9289" y="8146"/>
                    </a:lnTo>
                    <a:lnTo>
                      <a:pt x="8724" y="8623"/>
                    </a:lnTo>
                    <a:lnTo>
                      <a:pt x="7632" y="9627"/>
                    </a:lnTo>
                    <a:lnTo>
                      <a:pt x="6590" y="10682"/>
                    </a:lnTo>
                    <a:lnTo>
                      <a:pt x="5624" y="11811"/>
                    </a:lnTo>
                    <a:lnTo>
                      <a:pt x="4720" y="12991"/>
                    </a:lnTo>
                    <a:lnTo>
                      <a:pt x="3879" y="14234"/>
                    </a:lnTo>
                    <a:lnTo>
                      <a:pt x="3126" y="15527"/>
                    </a:lnTo>
                    <a:lnTo>
                      <a:pt x="2435" y="16857"/>
                    </a:lnTo>
                    <a:lnTo>
                      <a:pt x="1820" y="18250"/>
                    </a:lnTo>
                    <a:lnTo>
                      <a:pt x="1293" y="19681"/>
                    </a:lnTo>
                    <a:lnTo>
                      <a:pt x="854" y="21162"/>
                    </a:lnTo>
                    <a:lnTo>
                      <a:pt x="502" y="22668"/>
                    </a:lnTo>
                    <a:lnTo>
                      <a:pt x="239" y="24225"/>
                    </a:lnTo>
                    <a:lnTo>
                      <a:pt x="63" y="25819"/>
                    </a:lnTo>
                    <a:lnTo>
                      <a:pt x="0" y="27451"/>
                    </a:lnTo>
                    <a:lnTo>
                      <a:pt x="26" y="29107"/>
                    </a:lnTo>
                    <a:lnTo>
                      <a:pt x="88" y="29948"/>
                    </a:lnTo>
                    <a:lnTo>
                      <a:pt x="1155" y="29760"/>
                    </a:lnTo>
                    <a:lnTo>
                      <a:pt x="3628" y="29220"/>
                    </a:lnTo>
                    <a:lnTo>
                      <a:pt x="6326" y="28505"/>
                    </a:lnTo>
                    <a:lnTo>
                      <a:pt x="9125" y="27651"/>
                    </a:lnTo>
                    <a:lnTo>
                      <a:pt x="11887" y="26698"/>
                    </a:lnTo>
                    <a:lnTo>
                      <a:pt x="14435" y="25693"/>
                    </a:lnTo>
                    <a:lnTo>
                      <a:pt x="16644" y="24677"/>
                    </a:lnTo>
                    <a:lnTo>
                      <a:pt x="17974" y="23924"/>
                    </a:lnTo>
                    <a:lnTo>
                      <a:pt x="18690" y="23447"/>
                    </a:lnTo>
                    <a:lnTo>
                      <a:pt x="18978" y="23221"/>
                    </a:lnTo>
                    <a:lnTo>
                      <a:pt x="19619" y="22668"/>
                    </a:lnTo>
                    <a:lnTo>
                      <a:pt x="20849" y="21526"/>
                    </a:lnTo>
                    <a:lnTo>
                      <a:pt x="22041" y="20346"/>
                    </a:lnTo>
                    <a:lnTo>
                      <a:pt x="23196" y="19104"/>
                    </a:lnTo>
                    <a:lnTo>
                      <a:pt x="24288" y="17811"/>
                    </a:lnTo>
                    <a:lnTo>
                      <a:pt x="25330" y="16468"/>
                    </a:lnTo>
                    <a:lnTo>
                      <a:pt x="26309" y="15087"/>
                    </a:lnTo>
                    <a:lnTo>
                      <a:pt x="27237" y="13656"/>
                    </a:lnTo>
                    <a:lnTo>
                      <a:pt x="28116" y="12188"/>
                    </a:lnTo>
                    <a:lnTo>
                      <a:pt x="28919" y="10669"/>
                    </a:lnTo>
                    <a:lnTo>
                      <a:pt x="29660" y="9125"/>
                    </a:lnTo>
                    <a:lnTo>
                      <a:pt x="30338" y="7544"/>
                    </a:lnTo>
                    <a:lnTo>
                      <a:pt x="30953" y="5925"/>
                    </a:lnTo>
                    <a:lnTo>
                      <a:pt x="31492" y="4268"/>
                    </a:lnTo>
                    <a:lnTo>
                      <a:pt x="31969" y="2586"/>
                    </a:lnTo>
                    <a:lnTo>
                      <a:pt x="32358" y="879"/>
                    </a:lnTo>
                    <a:lnTo>
                      <a:pt x="32534" y="0"/>
                    </a:lnTo>
                    <a:close/>
                  </a:path>
                </a:pathLst>
              </a:custGeom>
              <a:solidFill>
                <a:srgbClr val="095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1" name="Google Shape;1441;p39"/>
              <p:cNvSpPr/>
              <p:nvPr/>
            </p:nvSpPr>
            <p:spPr>
              <a:xfrm>
                <a:off x="5375175" y="3430300"/>
                <a:ext cx="819325" cy="756900"/>
              </a:xfrm>
              <a:custGeom>
                <a:avLst/>
                <a:gdLst/>
                <a:ahLst/>
                <a:cxnLst/>
                <a:rect l="l" t="t" r="r" b="b"/>
                <a:pathLst>
                  <a:path w="32773" h="30276" extrusionOk="0">
                    <a:moveTo>
                      <a:pt x="32509" y="1"/>
                    </a:moveTo>
                    <a:lnTo>
                      <a:pt x="31781" y="516"/>
                    </a:lnTo>
                    <a:lnTo>
                      <a:pt x="27175" y="3930"/>
                    </a:lnTo>
                    <a:lnTo>
                      <a:pt x="22857" y="7331"/>
                    </a:lnTo>
                    <a:lnTo>
                      <a:pt x="19117" y="10431"/>
                    </a:lnTo>
                    <a:lnTo>
                      <a:pt x="16493" y="12691"/>
                    </a:lnTo>
                    <a:lnTo>
                      <a:pt x="13820" y="15088"/>
                    </a:lnTo>
                    <a:lnTo>
                      <a:pt x="11121" y="17623"/>
                    </a:lnTo>
                    <a:lnTo>
                      <a:pt x="8460" y="20259"/>
                    </a:lnTo>
                    <a:lnTo>
                      <a:pt x="5862" y="22970"/>
                    </a:lnTo>
                    <a:lnTo>
                      <a:pt x="3389" y="25757"/>
                    </a:lnTo>
                    <a:lnTo>
                      <a:pt x="1080" y="28568"/>
                    </a:lnTo>
                    <a:lnTo>
                      <a:pt x="0" y="29999"/>
                    </a:lnTo>
                    <a:lnTo>
                      <a:pt x="390" y="30275"/>
                    </a:lnTo>
                    <a:lnTo>
                      <a:pt x="1456" y="28857"/>
                    </a:lnTo>
                    <a:lnTo>
                      <a:pt x="3753" y="26046"/>
                    </a:lnTo>
                    <a:lnTo>
                      <a:pt x="6213" y="23284"/>
                    </a:lnTo>
                    <a:lnTo>
                      <a:pt x="8799" y="20573"/>
                    </a:lnTo>
                    <a:lnTo>
                      <a:pt x="11460" y="17950"/>
                    </a:lnTo>
                    <a:lnTo>
                      <a:pt x="14146" y="15427"/>
                    </a:lnTo>
                    <a:lnTo>
                      <a:pt x="16820" y="13030"/>
                    </a:lnTo>
                    <a:lnTo>
                      <a:pt x="19430" y="10783"/>
                    </a:lnTo>
                    <a:lnTo>
                      <a:pt x="23146" y="7695"/>
                    </a:lnTo>
                    <a:lnTo>
                      <a:pt x="27463" y="4306"/>
                    </a:lnTo>
                    <a:lnTo>
                      <a:pt x="32045" y="892"/>
                    </a:lnTo>
                    <a:lnTo>
                      <a:pt x="32773" y="390"/>
                    </a:lnTo>
                    <a:lnTo>
                      <a:pt x="3250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2" name="Google Shape;1442;p39"/>
              <p:cNvSpPr/>
              <p:nvPr/>
            </p:nvSpPr>
            <p:spPr>
              <a:xfrm>
                <a:off x="6067700" y="3505625"/>
                <a:ext cx="10767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005" extrusionOk="0">
                    <a:moveTo>
                      <a:pt x="4306" y="0"/>
                    </a:moveTo>
                    <a:lnTo>
                      <a:pt x="3892" y="51"/>
                    </a:lnTo>
                    <a:lnTo>
                      <a:pt x="3503" y="88"/>
                    </a:lnTo>
                    <a:lnTo>
                      <a:pt x="2084" y="226"/>
                    </a:lnTo>
                    <a:lnTo>
                      <a:pt x="691" y="427"/>
                    </a:lnTo>
                    <a:lnTo>
                      <a:pt x="679" y="515"/>
                    </a:lnTo>
                    <a:lnTo>
                      <a:pt x="679" y="603"/>
                    </a:lnTo>
                    <a:lnTo>
                      <a:pt x="202" y="578"/>
                    </a:lnTo>
                    <a:lnTo>
                      <a:pt x="202" y="540"/>
                    </a:lnTo>
                    <a:lnTo>
                      <a:pt x="214" y="502"/>
                    </a:lnTo>
                    <a:lnTo>
                      <a:pt x="101" y="528"/>
                    </a:lnTo>
                    <a:lnTo>
                      <a:pt x="1" y="540"/>
                    </a:lnTo>
                    <a:lnTo>
                      <a:pt x="89" y="1004"/>
                    </a:lnTo>
                    <a:lnTo>
                      <a:pt x="1005" y="841"/>
                    </a:lnTo>
                    <a:lnTo>
                      <a:pt x="2662" y="640"/>
                    </a:lnTo>
                    <a:lnTo>
                      <a:pt x="3540" y="553"/>
                    </a:lnTo>
                    <a:lnTo>
                      <a:pt x="3854" y="528"/>
                    </a:lnTo>
                    <a:lnTo>
                      <a:pt x="4181" y="490"/>
                    </a:lnTo>
                    <a:lnTo>
                      <a:pt x="4243" y="251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3" name="Google Shape;1443;p39"/>
              <p:cNvSpPr/>
              <p:nvPr/>
            </p:nvSpPr>
            <p:spPr>
              <a:xfrm>
                <a:off x="5986750" y="3557075"/>
                <a:ext cx="1738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1445" extrusionOk="0">
                    <a:moveTo>
                      <a:pt x="6954" y="1"/>
                    </a:moveTo>
                    <a:lnTo>
                      <a:pt x="6038" y="38"/>
                    </a:lnTo>
                    <a:lnTo>
                      <a:pt x="4356" y="189"/>
                    </a:lnTo>
                    <a:lnTo>
                      <a:pt x="2800" y="390"/>
                    </a:lnTo>
                    <a:lnTo>
                      <a:pt x="1293" y="679"/>
                    </a:lnTo>
                    <a:lnTo>
                      <a:pt x="528" y="854"/>
                    </a:lnTo>
                    <a:lnTo>
                      <a:pt x="515" y="942"/>
                    </a:lnTo>
                    <a:lnTo>
                      <a:pt x="490" y="1043"/>
                    </a:lnTo>
                    <a:lnTo>
                      <a:pt x="114" y="967"/>
                    </a:lnTo>
                    <a:lnTo>
                      <a:pt x="51" y="980"/>
                    </a:lnTo>
                    <a:lnTo>
                      <a:pt x="1" y="992"/>
                    </a:lnTo>
                    <a:lnTo>
                      <a:pt x="126" y="1444"/>
                    </a:lnTo>
                    <a:lnTo>
                      <a:pt x="929" y="1243"/>
                    </a:lnTo>
                    <a:lnTo>
                      <a:pt x="2498" y="917"/>
                    </a:lnTo>
                    <a:lnTo>
                      <a:pt x="4117" y="691"/>
                    </a:lnTo>
                    <a:lnTo>
                      <a:pt x="5850" y="528"/>
                    </a:lnTo>
                    <a:lnTo>
                      <a:pt x="6791" y="478"/>
                    </a:lnTo>
                    <a:lnTo>
                      <a:pt x="6879" y="239"/>
                    </a:lnTo>
                    <a:lnTo>
                      <a:pt x="695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4" name="Google Shape;1444;p39"/>
              <p:cNvSpPr/>
              <p:nvPr/>
            </p:nvSpPr>
            <p:spPr>
              <a:xfrm>
                <a:off x="5919600" y="3634275"/>
                <a:ext cx="12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9" extrusionOk="0">
                    <a:moveTo>
                      <a:pt x="51" y="1"/>
                    </a:moveTo>
                    <a:lnTo>
                      <a:pt x="26" y="13"/>
                    </a:lnTo>
                    <a:lnTo>
                      <a:pt x="0" y="13"/>
                    </a:lnTo>
                    <a:lnTo>
                      <a:pt x="26" y="139"/>
                    </a:lnTo>
                    <a:lnTo>
                      <a:pt x="38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5" name="Google Shape;1445;p39"/>
              <p:cNvSpPr/>
              <p:nvPr/>
            </p:nvSpPr>
            <p:spPr>
              <a:xfrm>
                <a:off x="5920550" y="3609800"/>
                <a:ext cx="2212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8850" h="1457" extrusionOk="0">
                    <a:moveTo>
                      <a:pt x="7770" y="0"/>
                    </a:moveTo>
                    <a:lnTo>
                      <a:pt x="5648" y="113"/>
                    </a:lnTo>
                    <a:lnTo>
                      <a:pt x="3552" y="327"/>
                    </a:lnTo>
                    <a:lnTo>
                      <a:pt x="1506" y="653"/>
                    </a:lnTo>
                    <a:lnTo>
                      <a:pt x="515" y="867"/>
                    </a:lnTo>
                    <a:lnTo>
                      <a:pt x="477" y="1042"/>
                    </a:lnTo>
                    <a:lnTo>
                      <a:pt x="452" y="1231"/>
                    </a:lnTo>
                    <a:lnTo>
                      <a:pt x="0" y="1155"/>
                    </a:lnTo>
                    <a:lnTo>
                      <a:pt x="0" y="1155"/>
                    </a:lnTo>
                    <a:lnTo>
                      <a:pt x="63" y="1456"/>
                    </a:lnTo>
                    <a:lnTo>
                      <a:pt x="1092" y="1218"/>
                    </a:lnTo>
                    <a:lnTo>
                      <a:pt x="3201" y="841"/>
                    </a:lnTo>
                    <a:lnTo>
                      <a:pt x="5360" y="603"/>
                    </a:lnTo>
                    <a:lnTo>
                      <a:pt x="7556" y="477"/>
                    </a:lnTo>
                    <a:lnTo>
                      <a:pt x="8673" y="465"/>
                    </a:lnTo>
                    <a:lnTo>
                      <a:pt x="8761" y="239"/>
                    </a:lnTo>
                    <a:lnTo>
                      <a:pt x="8849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6" name="Google Shape;1446;p39"/>
              <p:cNvSpPr/>
              <p:nvPr/>
            </p:nvSpPr>
            <p:spPr>
              <a:xfrm>
                <a:off x="5837700" y="3677900"/>
                <a:ext cx="2742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971" h="1657" extrusionOk="0">
                    <a:moveTo>
                      <a:pt x="9590" y="0"/>
                    </a:moveTo>
                    <a:lnTo>
                      <a:pt x="6866" y="50"/>
                    </a:lnTo>
                    <a:lnTo>
                      <a:pt x="4205" y="314"/>
                    </a:lnTo>
                    <a:lnTo>
                      <a:pt x="1632" y="766"/>
                    </a:lnTo>
                    <a:lnTo>
                      <a:pt x="377" y="1080"/>
                    </a:lnTo>
                    <a:lnTo>
                      <a:pt x="352" y="1280"/>
                    </a:lnTo>
                    <a:lnTo>
                      <a:pt x="327" y="1494"/>
                    </a:lnTo>
                    <a:lnTo>
                      <a:pt x="1" y="1456"/>
                    </a:lnTo>
                    <a:lnTo>
                      <a:pt x="1" y="1456"/>
                    </a:lnTo>
                    <a:lnTo>
                      <a:pt x="51" y="1657"/>
                    </a:lnTo>
                    <a:lnTo>
                      <a:pt x="1318" y="1318"/>
                    </a:lnTo>
                    <a:lnTo>
                      <a:pt x="3917" y="829"/>
                    </a:lnTo>
                    <a:lnTo>
                      <a:pt x="6590" y="540"/>
                    </a:lnTo>
                    <a:lnTo>
                      <a:pt x="9339" y="465"/>
                    </a:lnTo>
                    <a:lnTo>
                      <a:pt x="10745" y="515"/>
                    </a:lnTo>
                    <a:lnTo>
                      <a:pt x="10858" y="276"/>
                    </a:lnTo>
                    <a:lnTo>
                      <a:pt x="10971" y="50"/>
                    </a:lnTo>
                    <a:lnTo>
                      <a:pt x="95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7" name="Google Shape;1447;p39"/>
              <p:cNvSpPr/>
              <p:nvPr/>
            </p:nvSpPr>
            <p:spPr>
              <a:xfrm>
                <a:off x="5769925" y="3742225"/>
                <a:ext cx="30910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1243" extrusionOk="0">
                    <a:moveTo>
                      <a:pt x="12364" y="0"/>
                    </a:moveTo>
                    <a:lnTo>
                      <a:pt x="10694" y="25"/>
                    </a:lnTo>
                    <a:lnTo>
                      <a:pt x="7481" y="126"/>
                    </a:lnTo>
                    <a:lnTo>
                      <a:pt x="4444" y="314"/>
                    </a:lnTo>
                    <a:lnTo>
                      <a:pt x="1594" y="578"/>
                    </a:lnTo>
                    <a:lnTo>
                      <a:pt x="251" y="741"/>
                    </a:lnTo>
                    <a:lnTo>
                      <a:pt x="251" y="891"/>
                    </a:lnTo>
                    <a:lnTo>
                      <a:pt x="239" y="1029"/>
                    </a:lnTo>
                    <a:lnTo>
                      <a:pt x="0" y="1017"/>
                    </a:lnTo>
                    <a:lnTo>
                      <a:pt x="38" y="1243"/>
                    </a:lnTo>
                    <a:lnTo>
                      <a:pt x="1369" y="1080"/>
                    </a:lnTo>
                    <a:lnTo>
                      <a:pt x="4205" y="804"/>
                    </a:lnTo>
                    <a:lnTo>
                      <a:pt x="7218" y="615"/>
                    </a:lnTo>
                    <a:lnTo>
                      <a:pt x="10418" y="502"/>
                    </a:lnTo>
                    <a:lnTo>
                      <a:pt x="12088" y="477"/>
                    </a:lnTo>
                    <a:lnTo>
                      <a:pt x="12226" y="239"/>
                    </a:lnTo>
                    <a:lnTo>
                      <a:pt x="1236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8" name="Google Shape;1448;p39"/>
              <p:cNvSpPr/>
              <p:nvPr/>
            </p:nvSpPr>
            <p:spPr>
              <a:xfrm>
                <a:off x="5692100" y="3800275"/>
                <a:ext cx="3514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871" extrusionOk="0">
                    <a:moveTo>
                      <a:pt x="14058" y="0"/>
                    </a:moveTo>
                    <a:lnTo>
                      <a:pt x="12326" y="25"/>
                    </a:lnTo>
                    <a:lnTo>
                      <a:pt x="8900" y="189"/>
                    </a:lnTo>
                    <a:lnTo>
                      <a:pt x="5536" y="515"/>
                    </a:lnTo>
                    <a:lnTo>
                      <a:pt x="2222" y="992"/>
                    </a:lnTo>
                    <a:lnTo>
                      <a:pt x="603" y="1293"/>
                    </a:lnTo>
                    <a:lnTo>
                      <a:pt x="603" y="1419"/>
                    </a:lnTo>
                    <a:lnTo>
                      <a:pt x="603" y="1532"/>
                    </a:lnTo>
                    <a:lnTo>
                      <a:pt x="126" y="1544"/>
                    </a:lnTo>
                    <a:lnTo>
                      <a:pt x="126" y="1469"/>
                    </a:lnTo>
                    <a:lnTo>
                      <a:pt x="126" y="1381"/>
                    </a:lnTo>
                    <a:lnTo>
                      <a:pt x="63" y="1394"/>
                    </a:lnTo>
                    <a:lnTo>
                      <a:pt x="1" y="1406"/>
                    </a:lnTo>
                    <a:lnTo>
                      <a:pt x="88" y="1870"/>
                    </a:lnTo>
                    <a:lnTo>
                      <a:pt x="1733" y="1544"/>
                    </a:lnTo>
                    <a:lnTo>
                      <a:pt x="5084" y="1042"/>
                    </a:lnTo>
                    <a:lnTo>
                      <a:pt x="8511" y="691"/>
                    </a:lnTo>
                    <a:lnTo>
                      <a:pt x="11987" y="502"/>
                    </a:lnTo>
                    <a:lnTo>
                      <a:pt x="13745" y="477"/>
                    </a:lnTo>
                    <a:lnTo>
                      <a:pt x="13895" y="239"/>
                    </a:lnTo>
                    <a:lnTo>
                      <a:pt x="1405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9" name="Google Shape;1449;p39"/>
              <p:cNvSpPr/>
              <p:nvPr/>
            </p:nvSpPr>
            <p:spPr>
              <a:xfrm>
                <a:off x="5624000" y="3876525"/>
                <a:ext cx="363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1444" extrusionOk="0">
                    <a:moveTo>
                      <a:pt x="14548" y="0"/>
                    </a:moveTo>
                    <a:lnTo>
                      <a:pt x="12301" y="113"/>
                    </a:lnTo>
                    <a:lnTo>
                      <a:pt x="7695" y="415"/>
                    </a:lnTo>
                    <a:lnTo>
                      <a:pt x="5398" y="590"/>
                    </a:lnTo>
                    <a:lnTo>
                      <a:pt x="2951" y="779"/>
                    </a:lnTo>
                    <a:lnTo>
                      <a:pt x="490" y="942"/>
                    </a:lnTo>
                    <a:lnTo>
                      <a:pt x="490" y="1004"/>
                    </a:lnTo>
                    <a:lnTo>
                      <a:pt x="490" y="1067"/>
                    </a:lnTo>
                    <a:lnTo>
                      <a:pt x="26" y="1067"/>
                    </a:lnTo>
                    <a:lnTo>
                      <a:pt x="26" y="1017"/>
                    </a:lnTo>
                    <a:lnTo>
                      <a:pt x="26" y="979"/>
                    </a:lnTo>
                    <a:lnTo>
                      <a:pt x="1" y="979"/>
                    </a:lnTo>
                    <a:lnTo>
                      <a:pt x="39" y="1444"/>
                    </a:lnTo>
                    <a:lnTo>
                      <a:pt x="2725" y="1268"/>
                    </a:lnTo>
                    <a:lnTo>
                      <a:pt x="5436" y="1055"/>
                    </a:lnTo>
                    <a:lnTo>
                      <a:pt x="7620" y="892"/>
                    </a:lnTo>
                    <a:lnTo>
                      <a:pt x="12000" y="590"/>
                    </a:lnTo>
                    <a:lnTo>
                      <a:pt x="14159" y="490"/>
                    </a:lnTo>
                    <a:lnTo>
                      <a:pt x="14360" y="251"/>
                    </a:lnTo>
                    <a:lnTo>
                      <a:pt x="1454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0" name="Google Shape;1450;p39"/>
              <p:cNvSpPr/>
              <p:nvPr/>
            </p:nvSpPr>
            <p:spPr>
              <a:xfrm>
                <a:off x="5567225" y="3942725"/>
                <a:ext cx="3615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294" extrusionOk="0">
                    <a:moveTo>
                      <a:pt x="12614" y="1"/>
                    </a:moveTo>
                    <a:lnTo>
                      <a:pt x="8937" y="51"/>
                    </a:lnTo>
                    <a:lnTo>
                      <a:pt x="5322" y="239"/>
                    </a:lnTo>
                    <a:lnTo>
                      <a:pt x="1757" y="591"/>
                    </a:lnTo>
                    <a:lnTo>
                      <a:pt x="0" y="829"/>
                    </a:lnTo>
                    <a:lnTo>
                      <a:pt x="13" y="1068"/>
                    </a:lnTo>
                    <a:lnTo>
                      <a:pt x="38" y="1294"/>
                    </a:lnTo>
                    <a:lnTo>
                      <a:pt x="1732" y="1068"/>
                    </a:lnTo>
                    <a:lnTo>
                      <a:pt x="5184" y="729"/>
                    </a:lnTo>
                    <a:lnTo>
                      <a:pt x="8686" y="528"/>
                    </a:lnTo>
                    <a:lnTo>
                      <a:pt x="12225" y="465"/>
                    </a:lnTo>
                    <a:lnTo>
                      <a:pt x="14020" y="503"/>
                    </a:lnTo>
                    <a:lnTo>
                      <a:pt x="14246" y="277"/>
                    </a:lnTo>
                    <a:lnTo>
                      <a:pt x="14459" y="38"/>
                    </a:lnTo>
                    <a:lnTo>
                      <a:pt x="126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1" name="Google Shape;1451;p39"/>
              <p:cNvSpPr/>
              <p:nvPr/>
            </p:nvSpPr>
            <p:spPr>
              <a:xfrm>
                <a:off x="5495350" y="4019600"/>
                <a:ext cx="351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4046" h="1206" extrusionOk="0">
                    <a:moveTo>
                      <a:pt x="12314" y="1"/>
                    </a:moveTo>
                    <a:lnTo>
                      <a:pt x="8862" y="51"/>
                    </a:lnTo>
                    <a:lnTo>
                      <a:pt x="5448" y="227"/>
                    </a:lnTo>
                    <a:lnTo>
                      <a:pt x="2072" y="503"/>
                    </a:lnTo>
                    <a:lnTo>
                      <a:pt x="402" y="691"/>
                    </a:lnTo>
                    <a:lnTo>
                      <a:pt x="402" y="829"/>
                    </a:lnTo>
                    <a:lnTo>
                      <a:pt x="402" y="955"/>
                    </a:lnTo>
                    <a:lnTo>
                      <a:pt x="1" y="955"/>
                    </a:lnTo>
                    <a:lnTo>
                      <a:pt x="26" y="1206"/>
                    </a:lnTo>
                    <a:lnTo>
                      <a:pt x="1658" y="1018"/>
                    </a:lnTo>
                    <a:lnTo>
                      <a:pt x="4959" y="729"/>
                    </a:lnTo>
                    <a:lnTo>
                      <a:pt x="8297" y="541"/>
                    </a:lnTo>
                    <a:lnTo>
                      <a:pt x="11674" y="478"/>
                    </a:lnTo>
                    <a:lnTo>
                      <a:pt x="13381" y="478"/>
                    </a:lnTo>
                    <a:lnTo>
                      <a:pt x="13745" y="252"/>
                    </a:lnTo>
                    <a:lnTo>
                      <a:pt x="14046" y="13"/>
                    </a:lnTo>
                    <a:lnTo>
                      <a:pt x="123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2" name="Google Shape;1452;p39"/>
              <p:cNvSpPr/>
              <p:nvPr/>
            </p:nvSpPr>
            <p:spPr>
              <a:xfrm>
                <a:off x="5461150" y="4077025"/>
                <a:ext cx="2746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616" extrusionOk="0">
                    <a:moveTo>
                      <a:pt x="8260" y="1"/>
                    </a:moveTo>
                    <a:lnTo>
                      <a:pt x="2850" y="38"/>
                    </a:lnTo>
                    <a:lnTo>
                      <a:pt x="189" y="139"/>
                    </a:lnTo>
                    <a:lnTo>
                      <a:pt x="189" y="227"/>
                    </a:lnTo>
                    <a:lnTo>
                      <a:pt x="201" y="315"/>
                    </a:lnTo>
                    <a:lnTo>
                      <a:pt x="1" y="327"/>
                    </a:lnTo>
                    <a:lnTo>
                      <a:pt x="13" y="616"/>
                    </a:lnTo>
                    <a:lnTo>
                      <a:pt x="2461" y="515"/>
                    </a:lnTo>
                    <a:lnTo>
                      <a:pt x="7406" y="465"/>
                    </a:lnTo>
                    <a:lnTo>
                      <a:pt x="9891" y="503"/>
                    </a:lnTo>
                    <a:lnTo>
                      <a:pt x="10444" y="277"/>
                    </a:lnTo>
                    <a:lnTo>
                      <a:pt x="10983" y="64"/>
                    </a:lnTo>
                    <a:lnTo>
                      <a:pt x="8260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3" name="Google Shape;1453;p39"/>
              <p:cNvSpPr/>
              <p:nvPr/>
            </p:nvSpPr>
            <p:spPr>
              <a:xfrm>
                <a:off x="5416600" y="4120025"/>
                <a:ext cx="20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54" extrusionOk="0">
                    <a:moveTo>
                      <a:pt x="6201" y="0"/>
                    </a:moveTo>
                    <a:lnTo>
                      <a:pt x="2285" y="113"/>
                    </a:lnTo>
                    <a:lnTo>
                      <a:pt x="364" y="251"/>
                    </a:lnTo>
                    <a:lnTo>
                      <a:pt x="402" y="427"/>
                    </a:lnTo>
                    <a:lnTo>
                      <a:pt x="440" y="603"/>
                    </a:lnTo>
                    <a:lnTo>
                      <a:pt x="0" y="703"/>
                    </a:lnTo>
                    <a:lnTo>
                      <a:pt x="13" y="753"/>
                    </a:lnTo>
                    <a:lnTo>
                      <a:pt x="1682" y="615"/>
                    </a:lnTo>
                    <a:lnTo>
                      <a:pt x="5084" y="490"/>
                    </a:lnTo>
                    <a:lnTo>
                      <a:pt x="6816" y="490"/>
                    </a:lnTo>
                    <a:lnTo>
                      <a:pt x="7506" y="277"/>
                    </a:lnTo>
                    <a:lnTo>
                      <a:pt x="8184" y="51"/>
                    </a:lnTo>
                    <a:lnTo>
                      <a:pt x="620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4" name="Google Shape;1454;p39"/>
              <p:cNvSpPr/>
              <p:nvPr/>
            </p:nvSpPr>
            <p:spPr>
              <a:xfrm>
                <a:off x="6112275" y="3476125"/>
                <a:ext cx="706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880" extrusionOk="0">
                    <a:moveTo>
                      <a:pt x="2824" y="0"/>
                    </a:moveTo>
                    <a:lnTo>
                      <a:pt x="264" y="377"/>
                    </a:lnTo>
                    <a:lnTo>
                      <a:pt x="251" y="515"/>
                    </a:lnTo>
                    <a:lnTo>
                      <a:pt x="239" y="666"/>
                    </a:lnTo>
                    <a:lnTo>
                      <a:pt x="0" y="653"/>
                    </a:lnTo>
                    <a:lnTo>
                      <a:pt x="38" y="879"/>
                    </a:lnTo>
                    <a:lnTo>
                      <a:pt x="2699" y="503"/>
                    </a:lnTo>
                    <a:lnTo>
                      <a:pt x="2762" y="252"/>
                    </a:lnTo>
                    <a:lnTo>
                      <a:pt x="282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5" name="Google Shape;1455;p39"/>
              <p:cNvSpPr/>
              <p:nvPr/>
            </p:nvSpPr>
            <p:spPr>
              <a:xfrm>
                <a:off x="6106300" y="3441600"/>
                <a:ext cx="20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035" extrusionOk="0">
                    <a:moveTo>
                      <a:pt x="817" y="1"/>
                    </a:moveTo>
                    <a:lnTo>
                      <a:pt x="566" y="38"/>
                    </a:lnTo>
                    <a:lnTo>
                      <a:pt x="314" y="64"/>
                    </a:lnTo>
                    <a:lnTo>
                      <a:pt x="214" y="553"/>
                    </a:lnTo>
                    <a:lnTo>
                      <a:pt x="38" y="1557"/>
                    </a:lnTo>
                    <a:lnTo>
                      <a:pt x="1" y="2009"/>
                    </a:lnTo>
                    <a:lnTo>
                      <a:pt x="239" y="2034"/>
                    </a:lnTo>
                    <a:lnTo>
                      <a:pt x="202" y="1796"/>
                    </a:lnTo>
                    <a:lnTo>
                      <a:pt x="503" y="1758"/>
                    </a:lnTo>
                    <a:lnTo>
                      <a:pt x="628" y="879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6" name="Google Shape;1456;p39"/>
              <p:cNvSpPr/>
              <p:nvPr/>
            </p:nvSpPr>
            <p:spPr>
              <a:xfrm>
                <a:off x="6111325" y="34855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302" y="0"/>
                    </a:moveTo>
                    <a:lnTo>
                      <a:pt x="1" y="38"/>
                    </a:lnTo>
                    <a:lnTo>
                      <a:pt x="38" y="276"/>
                    </a:lnTo>
                    <a:lnTo>
                      <a:pt x="277" y="289"/>
                    </a:lnTo>
                    <a:lnTo>
                      <a:pt x="289" y="1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7" name="Google Shape;1457;p39"/>
              <p:cNvSpPr/>
              <p:nvPr/>
            </p:nvSpPr>
            <p:spPr>
              <a:xfrm>
                <a:off x="6073050" y="3446325"/>
                <a:ext cx="18525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75" extrusionOk="0">
                    <a:moveTo>
                      <a:pt x="741" y="0"/>
                    </a:moveTo>
                    <a:lnTo>
                      <a:pt x="502" y="38"/>
                    </a:lnTo>
                    <a:lnTo>
                      <a:pt x="264" y="75"/>
                    </a:lnTo>
                    <a:lnTo>
                      <a:pt x="88" y="1469"/>
                    </a:lnTo>
                    <a:lnTo>
                      <a:pt x="0" y="2874"/>
                    </a:lnTo>
                    <a:lnTo>
                      <a:pt x="239" y="2837"/>
                    </a:lnTo>
                    <a:lnTo>
                      <a:pt x="477" y="2799"/>
                    </a:lnTo>
                    <a:lnTo>
                      <a:pt x="565" y="1381"/>
                    </a:lnTo>
                    <a:lnTo>
                      <a:pt x="74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8" name="Google Shape;1458;p39"/>
              <p:cNvSpPr/>
              <p:nvPr/>
            </p:nvSpPr>
            <p:spPr>
              <a:xfrm>
                <a:off x="6072725" y="3516300"/>
                <a:ext cx="122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76" extrusionOk="0">
                    <a:moveTo>
                      <a:pt x="490" y="0"/>
                    </a:moveTo>
                    <a:lnTo>
                      <a:pt x="252" y="38"/>
                    </a:lnTo>
                    <a:lnTo>
                      <a:pt x="13" y="75"/>
                    </a:lnTo>
                    <a:lnTo>
                      <a:pt x="1" y="113"/>
                    </a:lnTo>
                    <a:lnTo>
                      <a:pt x="1" y="151"/>
                    </a:lnTo>
                    <a:lnTo>
                      <a:pt x="478" y="176"/>
                    </a:lnTo>
                    <a:lnTo>
                      <a:pt x="478" y="88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9" name="Google Shape;1459;p39"/>
              <p:cNvSpPr/>
              <p:nvPr/>
            </p:nvSpPr>
            <p:spPr>
              <a:xfrm>
                <a:off x="5987375" y="3455100"/>
                <a:ext cx="49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5047" extrusionOk="0">
                    <a:moveTo>
                      <a:pt x="1996" y="1"/>
                    </a:moveTo>
                    <a:lnTo>
                      <a:pt x="1720" y="63"/>
                    </a:lnTo>
                    <a:lnTo>
                      <a:pt x="1444" y="114"/>
                    </a:lnTo>
                    <a:lnTo>
                      <a:pt x="1218" y="703"/>
                    </a:lnTo>
                    <a:lnTo>
                      <a:pt x="804" y="1896"/>
                    </a:lnTo>
                    <a:lnTo>
                      <a:pt x="440" y="3138"/>
                    </a:lnTo>
                    <a:lnTo>
                      <a:pt x="139" y="4394"/>
                    </a:lnTo>
                    <a:lnTo>
                      <a:pt x="1" y="5021"/>
                    </a:lnTo>
                    <a:lnTo>
                      <a:pt x="89" y="5046"/>
                    </a:lnTo>
                    <a:lnTo>
                      <a:pt x="289" y="4984"/>
                    </a:lnTo>
                    <a:lnTo>
                      <a:pt x="503" y="4933"/>
                    </a:lnTo>
                    <a:lnTo>
                      <a:pt x="641" y="4293"/>
                    </a:lnTo>
                    <a:lnTo>
                      <a:pt x="955" y="3038"/>
                    </a:lnTo>
                    <a:lnTo>
                      <a:pt x="1331" y="1795"/>
                    </a:lnTo>
                    <a:lnTo>
                      <a:pt x="1758" y="590"/>
                    </a:lnTo>
                    <a:lnTo>
                      <a:pt x="199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0" name="Google Shape;1460;p39"/>
              <p:cNvSpPr/>
              <p:nvPr/>
            </p:nvSpPr>
            <p:spPr>
              <a:xfrm>
                <a:off x="5989575" y="3578425"/>
                <a:ext cx="103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89" extrusionOk="0">
                    <a:moveTo>
                      <a:pt x="415" y="0"/>
                    </a:moveTo>
                    <a:lnTo>
                      <a:pt x="201" y="51"/>
                    </a:lnTo>
                    <a:lnTo>
                      <a:pt x="1" y="113"/>
                    </a:lnTo>
                    <a:lnTo>
                      <a:pt x="377" y="189"/>
                    </a:lnTo>
                    <a:lnTo>
                      <a:pt x="402" y="8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1" name="Google Shape;1461;p39"/>
              <p:cNvSpPr/>
              <p:nvPr/>
            </p:nvSpPr>
            <p:spPr>
              <a:xfrm>
                <a:off x="5920225" y="3637725"/>
                <a:ext cx="35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9" extrusionOk="0">
                    <a:moveTo>
                      <a:pt x="1" y="1"/>
                    </a:moveTo>
                    <a:lnTo>
                      <a:pt x="1" y="13"/>
                    </a:lnTo>
                    <a:lnTo>
                      <a:pt x="1" y="26"/>
                    </a:lnTo>
                    <a:lnTo>
                      <a:pt x="13" y="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2" name="Google Shape;1462;p39"/>
              <p:cNvSpPr/>
              <p:nvPr/>
            </p:nvSpPr>
            <p:spPr>
              <a:xfrm>
                <a:off x="5920850" y="3468275"/>
                <a:ext cx="543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6641" extrusionOk="0">
                    <a:moveTo>
                      <a:pt x="2172" y="1"/>
                    </a:moveTo>
                    <a:lnTo>
                      <a:pt x="1896" y="63"/>
                    </a:lnTo>
                    <a:lnTo>
                      <a:pt x="1632" y="126"/>
                    </a:lnTo>
                    <a:lnTo>
                      <a:pt x="1381" y="917"/>
                    </a:lnTo>
                    <a:lnTo>
                      <a:pt x="904" y="2524"/>
                    </a:lnTo>
                    <a:lnTo>
                      <a:pt x="503" y="4155"/>
                    </a:lnTo>
                    <a:lnTo>
                      <a:pt x="151" y="5800"/>
                    </a:lnTo>
                    <a:lnTo>
                      <a:pt x="1" y="6641"/>
                    </a:lnTo>
                    <a:lnTo>
                      <a:pt x="252" y="6590"/>
                    </a:lnTo>
                    <a:lnTo>
                      <a:pt x="503" y="6528"/>
                    </a:lnTo>
                    <a:lnTo>
                      <a:pt x="653" y="5687"/>
                    </a:lnTo>
                    <a:lnTo>
                      <a:pt x="1017" y="4030"/>
                    </a:lnTo>
                    <a:lnTo>
                      <a:pt x="1432" y="2398"/>
                    </a:lnTo>
                    <a:lnTo>
                      <a:pt x="1909" y="791"/>
                    </a:lnTo>
                    <a:lnTo>
                      <a:pt x="217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3" name="Google Shape;1463;p39"/>
              <p:cNvSpPr/>
              <p:nvPr/>
            </p:nvSpPr>
            <p:spPr>
              <a:xfrm>
                <a:off x="5920225" y="3631450"/>
                <a:ext cx="132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65" extrusionOk="0">
                    <a:moveTo>
                      <a:pt x="528" y="1"/>
                    </a:moveTo>
                    <a:lnTo>
                      <a:pt x="277" y="63"/>
                    </a:lnTo>
                    <a:lnTo>
                      <a:pt x="26" y="114"/>
                    </a:lnTo>
                    <a:lnTo>
                      <a:pt x="13" y="189"/>
                    </a:lnTo>
                    <a:lnTo>
                      <a:pt x="1" y="252"/>
                    </a:lnTo>
                    <a:lnTo>
                      <a:pt x="13" y="289"/>
                    </a:lnTo>
                    <a:lnTo>
                      <a:pt x="465" y="365"/>
                    </a:lnTo>
                    <a:lnTo>
                      <a:pt x="490" y="176"/>
                    </a:lnTo>
                    <a:lnTo>
                      <a:pt x="528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4" name="Google Shape;1464;p39"/>
              <p:cNvSpPr/>
              <p:nvPr/>
            </p:nvSpPr>
            <p:spPr>
              <a:xfrm>
                <a:off x="5834250" y="3488050"/>
                <a:ext cx="67800" cy="2262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9051" extrusionOk="0">
                    <a:moveTo>
                      <a:pt x="2712" y="0"/>
                    </a:moveTo>
                    <a:lnTo>
                      <a:pt x="2423" y="88"/>
                    </a:lnTo>
                    <a:lnTo>
                      <a:pt x="2134" y="176"/>
                    </a:lnTo>
                    <a:lnTo>
                      <a:pt x="1745" y="1218"/>
                    </a:lnTo>
                    <a:lnTo>
                      <a:pt x="1067" y="3377"/>
                    </a:lnTo>
                    <a:lnTo>
                      <a:pt x="528" y="5586"/>
                    </a:lnTo>
                    <a:lnTo>
                      <a:pt x="139" y="7870"/>
                    </a:lnTo>
                    <a:lnTo>
                      <a:pt x="0" y="9038"/>
                    </a:lnTo>
                    <a:lnTo>
                      <a:pt x="139" y="9050"/>
                    </a:lnTo>
                    <a:lnTo>
                      <a:pt x="139" y="9050"/>
                    </a:lnTo>
                    <a:lnTo>
                      <a:pt x="63" y="8799"/>
                    </a:lnTo>
                    <a:lnTo>
                      <a:pt x="289" y="8736"/>
                    </a:lnTo>
                    <a:lnTo>
                      <a:pt x="515" y="8674"/>
                    </a:lnTo>
                    <a:lnTo>
                      <a:pt x="666" y="7531"/>
                    </a:lnTo>
                    <a:lnTo>
                      <a:pt x="1080" y="5297"/>
                    </a:lnTo>
                    <a:lnTo>
                      <a:pt x="1620" y="3126"/>
                    </a:lnTo>
                    <a:lnTo>
                      <a:pt x="2310" y="1017"/>
                    </a:lnTo>
                    <a:lnTo>
                      <a:pt x="271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5" name="Google Shape;1465;p39"/>
              <p:cNvSpPr/>
              <p:nvPr/>
            </p:nvSpPr>
            <p:spPr>
              <a:xfrm>
                <a:off x="5835825" y="3704875"/>
                <a:ext cx="113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5" extrusionOk="0">
                    <a:moveTo>
                      <a:pt x="452" y="1"/>
                    </a:moveTo>
                    <a:lnTo>
                      <a:pt x="226" y="63"/>
                    </a:lnTo>
                    <a:lnTo>
                      <a:pt x="0" y="126"/>
                    </a:lnTo>
                    <a:lnTo>
                      <a:pt x="76" y="377"/>
                    </a:lnTo>
                    <a:lnTo>
                      <a:pt x="402" y="415"/>
                    </a:lnTo>
                    <a:lnTo>
                      <a:pt x="427" y="2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6" name="Google Shape;1466;p39"/>
              <p:cNvSpPr/>
              <p:nvPr/>
            </p:nvSpPr>
            <p:spPr>
              <a:xfrm>
                <a:off x="5764275" y="3513150"/>
                <a:ext cx="65600" cy="254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0180" extrusionOk="0">
                    <a:moveTo>
                      <a:pt x="2624" y="1"/>
                    </a:moveTo>
                    <a:lnTo>
                      <a:pt x="2322" y="114"/>
                    </a:lnTo>
                    <a:lnTo>
                      <a:pt x="2021" y="239"/>
                    </a:lnTo>
                    <a:lnTo>
                      <a:pt x="1607" y="1406"/>
                    </a:lnTo>
                    <a:lnTo>
                      <a:pt x="929" y="3804"/>
                    </a:lnTo>
                    <a:lnTo>
                      <a:pt x="415" y="6289"/>
                    </a:lnTo>
                    <a:lnTo>
                      <a:pt x="88" y="8849"/>
                    </a:lnTo>
                    <a:lnTo>
                      <a:pt x="0" y="10167"/>
                    </a:lnTo>
                    <a:lnTo>
                      <a:pt x="226" y="10180"/>
                    </a:lnTo>
                    <a:lnTo>
                      <a:pt x="201" y="9941"/>
                    </a:lnTo>
                    <a:lnTo>
                      <a:pt x="339" y="9929"/>
                    </a:lnTo>
                    <a:lnTo>
                      <a:pt x="477" y="9904"/>
                    </a:lnTo>
                    <a:lnTo>
                      <a:pt x="578" y="8598"/>
                    </a:lnTo>
                    <a:lnTo>
                      <a:pt x="942" y="6038"/>
                    </a:lnTo>
                    <a:lnTo>
                      <a:pt x="1469" y="3553"/>
                    </a:lnTo>
                    <a:lnTo>
                      <a:pt x="2184" y="1155"/>
                    </a:lnTo>
                    <a:lnTo>
                      <a:pt x="262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7" name="Google Shape;1467;p39"/>
              <p:cNvSpPr/>
              <p:nvPr/>
            </p:nvSpPr>
            <p:spPr>
              <a:xfrm>
                <a:off x="5769300" y="3760725"/>
                <a:ext cx="69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0" extrusionOk="0">
                    <a:moveTo>
                      <a:pt x="276" y="1"/>
                    </a:moveTo>
                    <a:lnTo>
                      <a:pt x="138" y="26"/>
                    </a:lnTo>
                    <a:lnTo>
                      <a:pt x="0" y="38"/>
                    </a:lnTo>
                    <a:lnTo>
                      <a:pt x="25" y="277"/>
                    </a:lnTo>
                    <a:lnTo>
                      <a:pt x="264" y="289"/>
                    </a:lnTo>
                    <a:lnTo>
                      <a:pt x="276" y="151"/>
                    </a:lnTo>
                    <a:lnTo>
                      <a:pt x="27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8" name="Google Shape;1468;p39"/>
              <p:cNvSpPr/>
              <p:nvPr/>
            </p:nvSpPr>
            <p:spPr>
              <a:xfrm>
                <a:off x="5694925" y="3550500"/>
                <a:ext cx="51175" cy="2843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372" extrusionOk="0">
                    <a:moveTo>
                      <a:pt x="2046" y="0"/>
                    </a:moveTo>
                    <a:lnTo>
                      <a:pt x="1745" y="151"/>
                    </a:lnTo>
                    <a:lnTo>
                      <a:pt x="1457" y="314"/>
                    </a:lnTo>
                    <a:lnTo>
                      <a:pt x="1080" y="1619"/>
                    </a:lnTo>
                    <a:lnTo>
                      <a:pt x="515" y="4305"/>
                    </a:lnTo>
                    <a:lnTo>
                      <a:pt x="151" y="7067"/>
                    </a:lnTo>
                    <a:lnTo>
                      <a:pt x="1" y="9916"/>
                    </a:lnTo>
                    <a:lnTo>
                      <a:pt x="13" y="11372"/>
                    </a:lnTo>
                    <a:lnTo>
                      <a:pt x="252" y="11322"/>
                    </a:lnTo>
                    <a:lnTo>
                      <a:pt x="490" y="11284"/>
                    </a:lnTo>
                    <a:lnTo>
                      <a:pt x="478" y="9790"/>
                    </a:lnTo>
                    <a:lnTo>
                      <a:pt x="641" y="6891"/>
                    </a:lnTo>
                    <a:lnTo>
                      <a:pt x="1030" y="4067"/>
                    </a:lnTo>
                    <a:lnTo>
                      <a:pt x="1482" y="2008"/>
                    </a:lnTo>
                    <a:lnTo>
                      <a:pt x="1833" y="665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9" name="Google Shape;1469;p39"/>
              <p:cNvSpPr/>
              <p:nvPr/>
            </p:nvSpPr>
            <p:spPr>
              <a:xfrm>
                <a:off x="5695250" y="3832600"/>
                <a:ext cx="119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52" extrusionOk="0">
                    <a:moveTo>
                      <a:pt x="477" y="0"/>
                    </a:moveTo>
                    <a:lnTo>
                      <a:pt x="239" y="38"/>
                    </a:lnTo>
                    <a:lnTo>
                      <a:pt x="0" y="88"/>
                    </a:lnTo>
                    <a:lnTo>
                      <a:pt x="0" y="176"/>
                    </a:lnTo>
                    <a:lnTo>
                      <a:pt x="0" y="251"/>
                    </a:lnTo>
                    <a:lnTo>
                      <a:pt x="477" y="239"/>
                    </a:lnTo>
                    <a:lnTo>
                      <a:pt x="477" y="126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0" name="Google Shape;1470;p39"/>
              <p:cNvSpPr/>
              <p:nvPr/>
            </p:nvSpPr>
            <p:spPr>
              <a:xfrm>
                <a:off x="5624625" y="3599450"/>
                <a:ext cx="38625" cy="3015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2063" extrusionOk="0">
                    <a:moveTo>
                      <a:pt x="1545" y="0"/>
                    </a:moveTo>
                    <a:lnTo>
                      <a:pt x="1269" y="189"/>
                    </a:lnTo>
                    <a:lnTo>
                      <a:pt x="993" y="377"/>
                    </a:lnTo>
                    <a:lnTo>
                      <a:pt x="754" y="1795"/>
                    </a:lnTo>
                    <a:lnTo>
                      <a:pt x="378" y="4669"/>
                    </a:lnTo>
                    <a:lnTo>
                      <a:pt x="126" y="7594"/>
                    </a:lnTo>
                    <a:lnTo>
                      <a:pt x="1" y="10569"/>
                    </a:lnTo>
                    <a:lnTo>
                      <a:pt x="1" y="12062"/>
                    </a:lnTo>
                    <a:lnTo>
                      <a:pt x="227" y="12050"/>
                    </a:lnTo>
                    <a:lnTo>
                      <a:pt x="465" y="12025"/>
                    </a:lnTo>
                    <a:lnTo>
                      <a:pt x="478" y="10481"/>
                    </a:lnTo>
                    <a:lnTo>
                      <a:pt x="603" y="7431"/>
                    </a:lnTo>
                    <a:lnTo>
                      <a:pt x="880" y="4418"/>
                    </a:lnTo>
                    <a:lnTo>
                      <a:pt x="1281" y="1456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1" name="Google Shape;1471;p39"/>
              <p:cNvSpPr/>
              <p:nvPr/>
            </p:nvSpPr>
            <p:spPr>
              <a:xfrm>
                <a:off x="5624625" y="3900050"/>
                <a:ext cx="11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27" extrusionOk="0">
                    <a:moveTo>
                      <a:pt x="465" y="1"/>
                    </a:moveTo>
                    <a:lnTo>
                      <a:pt x="227" y="26"/>
                    </a:lnTo>
                    <a:lnTo>
                      <a:pt x="1" y="38"/>
                    </a:lnTo>
                    <a:lnTo>
                      <a:pt x="1" y="76"/>
                    </a:lnTo>
                    <a:lnTo>
                      <a:pt x="1" y="126"/>
                    </a:lnTo>
                    <a:lnTo>
                      <a:pt x="465" y="126"/>
                    </a:lnTo>
                    <a:lnTo>
                      <a:pt x="465" y="63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2" name="Google Shape;1472;p39"/>
              <p:cNvSpPr/>
              <p:nvPr/>
            </p:nvSpPr>
            <p:spPr>
              <a:xfrm>
                <a:off x="5552775" y="3645875"/>
                <a:ext cx="48675" cy="3310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3243" extrusionOk="0">
                    <a:moveTo>
                      <a:pt x="1946" y="1"/>
                    </a:moveTo>
                    <a:lnTo>
                      <a:pt x="1645" y="277"/>
                    </a:lnTo>
                    <a:lnTo>
                      <a:pt x="1331" y="541"/>
                    </a:lnTo>
                    <a:lnTo>
                      <a:pt x="980" y="2047"/>
                    </a:lnTo>
                    <a:lnTo>
                      <a:pt x="528" y="4344"/>
                    </a:lnTo>
                    <a:lnTo>
                      <a:pt x="289" y="5913"/>
                    </a:lnTo>
                    <a:lnTo>
                      <a:pt x="126" y="7482"/>
                    </a:lnTo>
                    <a:lnTo>
                      <a:pt x="26" y="9101"/>
                    </a:lnTo>
                    <a:lnTo>
                      <a:pt x="1" y="10733"/>
                    </a:lnTo>
                    <a:lnTo>
                      <a:pt x="76" y="12389"/>
                    </a:lnTo>
                    <a:lnTo>
                      <a:pt x="151" y="13243"/>
                    </a:lnTo>
                    <a:lnTo>
                      <a:pt x="616" y="13193"/>
                    </a:lnTo>
                    <a:lnTo>
                      <a:pt x="616" y="13180"/>
                    </a:lnTo>
                    <a:lnTo>
                      <a:pt x="616" y="13168"/>
                    </a:lnTo>
                    <a:lnTo>
                      <a:pt x="603" y="13168"/>
                    </a:lnTo>
                    <a:lnTo>
                      <a:pt x="591" y="13180"/>
                    </a:lnTo>
                    <a:lnTo>
                      <a:pt x="528" y="12703"/>
                    </a:lnTo>
                    <a:lnTo>
                      <a:pt x="578" y="12703"/>
                    </a:lnTo>
                    <a:lnTo>
                      <a:pt x="515" y="11862"/>
                    </a:lnTo>
                    <a:lnTo>
                      <a:pt x="465" y="10193"/>
                    </a:lnTo>
                    <a:lnTo>
                      <a:pt x="515" y="8561"/>
                    </a:lnTo>
                    <a:lnTo>
                      <a:pt x="641" y="6955"/>
                    </a:lnTo>
                    <a:lnTo>
                      <a:pt x="955" y="4595"/>
                    </a:lnTo>
                    <a:lnTo>
                      <a:pt x="1582" y="1520"/>
                    </a:lnTo>
                    <a:lnTo>
                      <a:pt x="194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3" name="Google Shape;1473;p39"/>
              <p:cNvSpPr/>
              <p:nvPr/>
            </p:nvSpPr>
            <p:spPr>
              <a:xfrm>
                <a:off x="5565950" y="3963450"/>
                <a:ext cx="22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478" extrusionOk="0">
                    <a:moveTo>
                      <a:pt x="1" y="0"/>
                    </a:moveTo>
                    <a:lnTo>
                      <a:pt x="64" y="477"/>
                    </a:lnTo>
                    <a:lnTo>
                      <a:pt x="76" y="465"/>
                    </a:lnTo>
                    <a:lnTo>
                      <a:pt x="89" y="465"/>
                    </a:lnTo>
                    <a:lnTo>
                      <a:pt x="64" y="239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4" name="Google Shape;1474;p39"/>
              <p:cNvSpPr/>
              <p:nvPr/>
            </p:nvSpPr>
            <p:spPr>
              <a:xfrm>
                <a:off x="5493775" y="3699850"/>
                <a:ext cx="51500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745" extrusionOk="0">
                    <a:moveTo>
                      <a:pt x="2059" y="1"/>
                    </a:moveTo>
                    <a:lnTo>
                      <a:pt x="1721" y="377"/>
                    </a:lnTo>
                    <a:lnTo>
                      <a:pt x="1382" y="754"/>
                    </a:lnTo>
                    <a:lnTo>
                      <a:pt x="1043" y="2310"/>
                    </a:lnTo>
                    <a:lnTo>
                      <a:pt x="490" y="5486"/>
                    </a:lnTo>
                    <a:lnTo>
                      <a:pt x="152" y="8749"/>
                    </a:lnTo>
                    <a:lnTo>
                      <a:pt x="1" y="12063"/>
                    </a:lnTo>
                    <a:lnTo>
                      <a:pt x="1" y="13745"/>
                    </a:lnTo>
                    <a:lnTo>
                      <a:pt x="64" y="13745"/>
                    </a:lnTo>
                    <a:lnTo>
                      <a:pt x="39" y="13531"/>
                    </a:lnTo>
                    <a:lnTo>
                      <a:pt x="252" y="13506"/>
                    </a:lnTo>
                    <a:lnTo>
                      <a:pt x="465" y="13481"/>
                    </a:lnTo>
                    <a:lnTo>
                      <a:pt x="478" y="11737"/>
                    </a:lnTo>
                    <a:lnTo>
                      <a:pt x="654" y="8285"/>
                    </a:lnTo>
                    <a:lnTo>
                      <a:pt x="1055" y="4908"/>
                    </a:lnTo>
                    <a:lnTo>
                      <a:pt x="1670" y="1607"/>
                    </a:lnTo>
                    <a:lnTo>
                      <a:pt x="205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5" name="Google Shape;1475;p39"/>
              <p:cNvSpPr/>
              <p:nvPr/>
            </p:nvSpPr>
            <p:spPr>
              <a:xfrm>
                <a:off x="5494725" y="4036875"/>
                <a:ext cx="107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4" extrusionOk="0">
                    <a:moveTo>
                      <a:pt x="427" y="0"/>
                    </a:moveTo>
                    <a:lnTo>
                      <a:pt x="214" y="25"/>
                    </a:lnTo>
                    <a:lnTo>
                      <a:pt x="1" y="50"/>
                    </a:lnTo>
                    <a:lnTo>
                      <a:pt x="26" y="264"/>
                    </a:lnTo>
                    <a:lnTo>
                      <a:pt x="427" y="264"/>
                    </a:lnTo>
                    <a:lnTo>
                      <a:pt x="427" y="138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6" name="Google Shape;1476;p39"/>
              <p:cNvSpPr/>
              <p:nvPr/>
            </p:nvSpPr>
            <p:spPr>
              <a:xfrm>
                <a:off x="5449225" y="3790225"/>
                <a:ext cx="2637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825" extrusionOk="0">
                    <a:moveTo>
                      <a:pt x="1055" y="1"/>
                    </a:moveTo>
                    <a:lnTo>
                      <a:pt x="729" y="528"/>
                    </a:lnTo>
                    <a:lnTo>
                      <a:pt x="415" y="1068"/>
                    </a:lnTo>
                    <a:lnTo>
                      <a:pt x="252" y="2373"/>
                    </a:lnTo>
                    <a:lnTo>
                      <a:pt x="51" y="5021"/>
                    </a:lnTo>
                    <a:lnTo>
                      <a:pt x="1" y="7707"/>
                    </a:lnTo>
                    <a:lnTo>
                      <a:pt x="101" y="10444"/>
                    </a:lnTo>
                    <a:lnTo>
                      <a:pt x="214" y="11824"/>
                    </a:lnTo>
                    <a:lnTo>
                      <a:pt x="478" y="11799"/>
                    </a:lnTo>
                    <a:lnTo>
                      <a:pt x="465" y="11623"/>
                    </a:lnTo>
                    <a:lnTo>
                      <a:pt x="565" y="11611"/>
                    </a:lnTo>
                    <a:lnTo>
                      <a:pt x="666" y="11611"/>
                    </a:lnTo>
                    <a:lnTo>
                      <a:pt x="553" y="10117"/>
                    </a:lnTo>
                    <a:lnTo>
                      <a:pt x="465" y="7155"/>
                    </a:lnTo>
                    <a:lnTo>
                      <a:pt x="565" y="4256"/>
                    </a:lnTo>
                    <a:lnTo>
                      <a:pt x="842" y="1406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7" name="Google Shape;1477;p39"/>
              <p:cNvSpPr/>
              <p:nvPr/>
            </p:nvSpPr>
            <p:spPr>
              <a:xfrm>
                <a:off x="5460850" y="4080475"/>
                <a:ext cx="535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90" extrusionOk="0">
                    <a:moveTo>
                      <a:pt x="100" y="1"/>
                    </a:moveTo>
                    <a:lnTo>
                      <a:pt x="0" y="13"/>
                    </a:lnTo>
                    <a:lnTo>
                      <a:pt x="13" y="189"/>
                    </a:lnTo>
                    <a:lnTo>
                      <a:pt x="213" y="177"/>
                    </a:lnTo>
                    <a:lnTo>
                      <a:pt x="201" y="89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8" name="Google Shape;1478;p39"/>
              <p:cNvSpPr/>
              <p:nvPr/>
            </p:nvSpPr>
            <p:spPr>
              <a:xfrm>
                <a:off x="5403725" y="3872450"/>
                <a:ext cx="27950" cy="2651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07" extrusionOk="0">
                    <a:moveTo>
                      <a:pt x="1118" y="0"/>
                    </a:moveTo>
                    <a:lnTo>
                      <a:pt x="678" y="1042"/>
                    </a:lnTo>
                    <a:lnTo>
                      <a:pt x="302" y="2109"/>
                    </a:lnTo>
                    <a:lnTo>
                      <a:pt x="164" y="3126"/>
                    </a:lnTo>
                    <a:lnTo>
                      <a:pt x="1" y="5184"/>
                    </a:lnTo>
                    <a:lnTo>
                      <a:pt x="13" y="7318"/>
                    </a:lnTo>
                    <a:lnTo>
                      <a:pt x="189" y="8949"/>
                    </a:lnTo>
                    <a:lnTo>
                      <a:pt x="377" y="10054"/>
                    </a:lnTo>
                    <a:lnTo>
                      <a:pt x="503" y="10606"/>
                    </a:lnTo>
                    <a:lnTo>
                      <a:pt x="515" y="10606"/>
                    </a:lnTo>
                    <a:lnTo>
                      <a:pt x="478" y="10192"/>
                    </a:lnTo>
                    <a:lnTo>
                      <a:pt x="678" y="10167"/>
                    </a:lnTo>
                    <a:lnTo>
                      <a:pt x="879" y="10154"/>
                    </a:lnTo>
                    <a:lnTo>
                      <a:pt x="741" y="9489"/>
                    </a:lnTo>
                    <a:lnTo>
                      <a:pt x="565" y="8159"/>
                    </a:lnTo>
                    <a:lnTo>
                      <a:pt x="478" y="6841"/>
                    </a:lnTo>
                    <a:lnTo>
                      <a:pt x="478" y="5548"/>
                    </a:lnTo>
                    <a:lnTo>
                      <a:pt x="578" y="3640"/>
                    </a:lnTo>
                    <a:lnTo>
                      <a:pt x="904" y="1193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9" name="Google Shape;1479;p39"/>
              <p:cNvSpPr/>
              <p:nvPr/>
            </p:nvSpPr>
            <p:spPr>
              <a:xfrm>
                <a:off x="5415650" y="4126300"/>
                <a:ext cx="119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53" extrusionOk="0">
                    <a:moveTo>
                      <a:pt x="402" y="0"/>
                    </a:moveTo>
                    <a:lnTo>
                      <a:pt x="201" y="13"/>
                    </a:lnTo>
                    <a:lnTo>
                      <a:pt x="1" y="38"/>
                    </a:lnTo>
                    <a:lnTo>
                      <a:pt x="38" y="452"/>
                    </a:lnTo>
                    <a:lnTo>
                      <a:pt x="478" y="352"/>
                    </a:lnTo>
                    <a:lnTo>
                      <a:pt x="440" y="176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80" name="Google Shape;1480;p39"/>
            <p:cNvGrpSpPr/>
            <p:nvPr/>
          </p:nvGrpSpPr>
          <p:grpSpPr>
            <a:xfrm>
              <a:off x="5024424" y="2366365"/>
              <a:ext cx="730324" cy="329313"/>
              <a:chOff x="5451750" y="3954350"/>
              <a:chExt cx="620075" cy="279600"/>
            </a:xfrm>
          </p:grpSpPr>
          <p:sp>
            <p:nvSpPr>
              <p:cNvPr id="1481" name="Google Shape;1481;p39"/>
              <p:cNvSpPr/>
              <p:nvPr/>
            </p:nvSpPr>
            <p:spPr>
              <a:xfrm>
                <a:off x="5453300" y="3954650"/>
                <a:ext cx="6185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4741" h="11172" extrusionOk="0">
                    <a:moveTo>
                      <a:pt x="11749" y="1"/>
                    </a:moveTo>
                    <a:lnTo>
                      <a:pt x="10908" y="89"/>
                    </a:lnTo>
                    <a:lnTo>
                      <a:pt x="10067" y="202"/>
                    </a:lnTo>
                    <a:lnTo>
                      <a:pt x="8423" y="603"/>
                    </a:lnTo>
                    <a:lnTo>
                      <a:pt x="6841" y="1218"/>
                    </a:lnTo>
                    <a:lnTo>
                      <a:pt x="5335" y="2034"/>
                    </a:lnTo>
                    <a:lnTo>
                      <a:pt x="3929" y="3063"/>
                    </a:lnTo>
                    <a:lnTo>
                      <a:pt x="2637" y="4281"/>
                    </a:lnTo>
                    <a:lnTo>
                      <a:pt x="1745" y="5348"/>
                    </a:lnTo>
                    <a:lnTo>
                      <a:pt x="1193" y="6113"/>
                    </a:lnTo>
                    <a:lnTo>
                      <a:pt x="691" y="6929"/>
                    </a:lnTo>
                    <a:lnTo>
                      <a:pt x="214" y="7795"/>
                    </a:lnTo>
                    <a:lnTo>
                      <a:pt x="1" y="8247"/>
                    </a:lnTo>
                    <a:lnTo>
                      <a:pt x="591" y="8511"/>
                    </a:lnTo>
                    <a:lnTo>
                      <a:pt x="1959" y="9063"/>
                    </a:lnTo>
                    <a:lnTo>
                      <a:pt x="3503" y="9603"/>
                    </a:lnTo>
                    <a:lnTo>
                      <a:pt x="5134" y="10105"/>
                    </a:lnTo>
                    <a:lnTo>
                      <a:pt x="6766" y="10544"/>
                    </a:lnTo>
                    <a:lnTo>
                      <a:pt x="8323" y="10883"/>
                    </a:lnTo>
                    <a:lnTo>
                      <a:pt x="9703" y="11109"/>
                    </a:lnTo>
                    <a:lnTo>
                      <a:pt x="10845" y="11172"/>
                    </a:lnTo>
                    <a:lnTo>
                      <a:pt x="11285" y="11134"/>
                    </a:lnTo>
                    <a:lnTo>
                      <a:pt x="12226" y="10996"/>
                    </a:lnTo>
                    <a:lnTo>
                      <a:pt x="14096" y="10569"/>
                    </a:lnTo>
                    <a:lnTo>
                      <a:pt x="15929" y="9967"/>
                    </a:lnTo>
                    <a:lnTo>
                      <a:pt x="17711" y="9201"/>
                    </a:lnTo>
                    <a:lnTo>
                      <a:pt x="19431" y="8272"/>
                    </a:lnTo>
                    <a:lnTo>
                      <a:pt x="21062" y="7168"/>
                    </a:lnTo>
                    <a:lnTo>
                      <a:pt x="22619" y="5913"/>
                    </a:lnTo>
                    <a:lnTo>
                      <a:pt x="24062" y="4494"/>
                    </a:lnTo>
                    <a:lnTo>
                      <a:pt x="24740" y="3716"/>
                    </a:lnTo>
                    <a:lnTo>
                      <a:pt x="23887" y="3239"/>
                    </a:lnTo>
                    <a:lnTo>
                      <a:pt x="22167" y="2360"/>
                    </a:lnTo>
                    <a:lnTo>
                      <a:pt x="20422" y="1607"/>
                    </a:lnTo>
                    <a:lnTo>
                      <a:pt x="18678" y="980"/>
                    </a:lnTo>
                    <a:lnTo>
                      <a:pt x="16933" y="503"/>
                    </a:lnTo>
                    <a:lnTo>
                      <a:pt x="15188" y="164"/>
                    </a:lnTo>
                    <a:lnTo>
                      <a:pt x="13456" y="1"/>
                    </a:lnTo>
                    <a:close/>
                  </a:path>
                </a:pathLst>
              </a:custGeom>
              <a:solidFill>
                <a:srgbClr val="2EA1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2" name="Google Shape;1482;p39"/>
              <p:cNvSpPr/>
              <p:nvPr/>
            </p:nvSpPr>
            <p:spPr>
              <a:xfrm>
                <a:off x="5451750" y="4043150"/>
                <a:ext cx="6200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4871" extrusionOk="0">
                    <a:moveTo>
                      <a:pt x="24789" y="0"/>
                    </a:moveTo>
                    <a:lnTo>
                      <a:pt x="24287" y="13"/>
                    </a:lnTo>
                    <a:lnTo>
                      <a:pt x="21024" y="226"/>
                    </a:lnTo>
                    <a:lnTo>
                      <a:pt x="17886" y="527"/>
                    </a:lnTo>
                    <a:lnTo>
                      <a:pt x="14183" y="1004"/>
                    </a:lnTo>
                    <a:lnTo>
                      <a:pt x="10142" y="1682"/>
                    </a:lnTo>
                    <a:lnTo>
                      <a:pt x="7016" y="2360"/>
                    </a:lnTo>
                    <a:lnTo>
                      <a:pt x="4945" y="2887"/>
                    </a:lnTo>
                    <a:lnTo>
                      <a:pt x="2912" y="3490"/>
                    </a:lnTo>
                    <a:lnTo>
                      <a:pt x="941" y="4167"/>
                    </a:lnTo>
                    <a:lnTo>
                      <a:pt x="0" y="4544"/>
                    </a:lnTo>
                    <a:lnTo>
                      <a:pt x="126" y="4870"/>
                    </a:lnTo>
                    <a:lnTo>
                      <a:pt x="1067" y="4494"/>
                    </a:lnTo>
                    <a:lnTo>
                      <a:pt x="3025" y="3816"/>
                    </a:lnTo>
                    <a:lnTo>
                      <a:pt x="5046" y="3226"/>
                    </a:lnTo>
                    <a:lnTo>
                      <a:pt x="7104" y="2699"/>
                    </a:lnTo>
                    <a:lnTo>
                      <a:pt x="10217" y="2021"/>
                    </a:lnTo>
                    <a:lnTo>
                      <a:pt x="14246" y="1343"/>
                    </a:lnTo>
                    <a:lnTo>
                      <a:pt x="17936" y="879"/>
                    </a:lnTo>
                    <a:lnTo>
                      <a:pt x="21049" y="578"/>
                    </a:lnTo>
                    <a:lnTo>
                      <a:pt x="24300" y="364"/>
                    </a:lnTo>
                    <a:lnTo>
                      <a:pt x="24802" y="352"/>
                    </a:lnTo>
                    <a:lnTo>
                      <a:pt x="2478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3" name="Google Shape;1483;p39"/>
              <p:cNvSpPr/>
              <p:nvPr/>
            </p:nvSpPr>
            <p:spPr>
              <a:xfrm>
                <a:off x="5983300" y="4048475"/>
                <a:ext cx="605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445" extrusionOk="0">
                    <a:moveTo>
                      <a:pt x="139" y="1"/>
                    </a:moveTo>
                    <a:lnTo>
                      <a:pt x="0" y="327"/>
                    </a:lnTo>
                    <a:lnTo>
                      <a:pt x="954" y="766"/>
                    </a:lnTo>
                    <a:lnTo>
                      <a:pt x="1833" y="1256"/>
                    </a:lnTo>
                    <a:lnTo>
                      <a:pt x="1996" y="1344"/>
                    </a:lnTo>
                    <a:lnTo>
                      <a:pt x="2172" y="1444"/>
                    </a:lnTo>
                    <a:lnTo>
                      <a:pt x="2297" y="1306"/>
                    </a:lnTo>
                    <a:lnTo>
                      <a:pt x="2423" y="1180"/>
                    </a:lnTo>
                    <a:lnTo>
                      <a:pt x="2210" y="1068"/>
                    </a:lnTo>
                    <a:lnTo>
                      <a:pt x="2009" y="955"/>
                    </a:lnTo>
                    <a:lnTo>
                      <a:pt x="1293" y="553"/>
                    </a:lnTo>
                    <a:lnTo>
                      <a:pt x="540" y="189"/>
                    </a:lnTo>
                    <a:lnTo>
                      <a:pt x="503" y="239"/>
                    </a:lnTo>
                    <a:lnTo>
                      <a:pt x="465" y="302"/>
                    </a:lnTo>
                    <a:lnTo>
                      <a:pt x="176" y="114"/>
                    </a:lnTo>
                    <a:lnTo>
                      <a:pt x="201" y="76"/>
                    </a:lnTo>
                    <a:lnTo>
                      <a:pt x="214" y="38"/>
                    </a:lnTo>
                    <a:lnTo>
                      <a:pt x="176" y="26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4" name="Google Shape;1484;p39"/>
              <p:cNvSpPr/>
              <p:nvPr/>
            </p:nvSpPr>
            <p:spPr>
              <a:xfrm>
                <a:off x="5925875" y="4054125"/>
                <a:ext cx="957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060" extrusionOk="0">
                    <a:moveTo>
                      <a:pt x="101" y="1"/>
                    </a:moveTo>
                    <a:lnTo>
                      <a:pt x="1" y="314"/>
                    </a:lnTo>
                    <a:lnTo>
                      <a:pt x="892" y="653"/>
                    </a:lnTo>
                    <a:lnTo>
                      <a:pt x="2611" y="1494"/>
                    </a:lnTo>
                    <a:lnTo>
                      <a:pt x="3553" y="2059"/>
                    </a:lnTo>
                    <a:lnTo>
                      <a:pt x="3691" y="1934"/>
                    </a:lnTo>
                    <a:lnTo>
                      <a:pt x="3829" y="1808"/>
                    </a:lnTo>
                    <a:lnTo>
                      <a:pt x="2925" y="1268"/>
                    </a:lnTo>
                    <a:lnTo>
                      <a:pt x="1281" y="440"/>
                    </a:lnTo>
                    <a:lnTo>
                      <a:pt x="452" y="101"/>
                    </a:lnTo>
                    <a:lnTo>
                      <a:pt x="402" y="164"/>
                    </a:lnTo>
                    <a:lnTo>
                      <a:pt x="352" y="21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5" name="Google Shape;1485;p39"/>
              <p:cNvSpPr/>
              <p:nvPr/>
            </p:nvSpPr>
            <p:spPr>
              <a:xfrm>
                <a:off x="5876925" y="4061650"/>
                <a:ext cx="1202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2574" extrusionOk="0">
                    <a:moveTo>
                      <a:pt x="76" y="1"/>
                    </a:moveTo>
                    <a:lnTo>
                      <a:pt x="0" y="189"/>
                    </a:lnTo>
                    <a:lnTo>
                      <a:pt x="578" y="415"/>
                    </a:lnTo>
                    <a:lnTo>
                      <a:pt x="1720" y="930"/>
                    </a:lnTo>
                    <a:lnTo>
                      <a:pt x="2850" y="1532"/>
                    </a:lnTo>
                    <a:lnTo>
                      <a:pt x="3967" y="2210"/>
                    </a:lnTo>
                    <a:lnTo>
                      <a:pt x="4519" y="2574"/>
                    </a:lnTo>
                    <a:lnTo>
                      <a:pt x="4657" y="2461"/>
                    </a:lnTo>
                    <a:lnTo>
                      <a:pt x="4808" y="2348"/>
                    </a:lnTo>
                    <a:lnTo>
                      <a:pt x="4281" y="1996"/>
                    </a:lnTo>
                    <a:lnTo>
                      <a:pt x="3201" y="1331"/>
                    </a:lnTo>
                    <a:lnTo>
                      <a:pt x="2122" y="741"/>
                    </a:lnTo>
                    <a:lnTo>
                      <a:pt x="1017" y="227"/>
                    </a:lnTo>
                    <a:lnTo>
                      <a:pt x="465" y="1"/>
                    </a:lnTo>
                    <a:lnTo>
                      <a:pt x="390" y="101"/>
                    </a:lnTo>
                    <a:lnTo>
                      <a:pt x="314" y="189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6" name="Google Shape;1486;p39"/>
              <p:cNvSpPr/>
              <p:nvPr/>
            </p:nvSpPr>
            <p:spPr>
              <a:xfrm>
                <a:off x="5814800" y="4070750"/>
                <a:ext cx="1475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3227" extrusionOk="0">
                    <a:moveTo>
                      <a:pt x="389" y="1"/>
                    </a:moveTo>
                    <a:lnTo>
                      <a:pt x="314" y="101"/>
                    </a:lnTo>
                    <a:lnTo>
                      <a:pt x="239" y="214"/>
                    </a:lnTo>
                    <a:lnTo>
                      <a:pt x="50" y="76"/>
                    </a:lnTo>
                    <a:lnTo>
                      <a:pt x="0" y="227"/>
                    </a:lnTo>
                    <a:lnTo>
                      <a:pt x="716" y="478"/>
                    </a:lnTo>
                    <a:lnTo>
                      <a:pt x="2134" y="1093"/>
                    </a:lnTo>
                    <a:lnTo>
                      <a:pt x="3527" y="1846"/>
                    </a:lnTo>
                    <a:lnTo>
                      <a:pt x="4908" y="2724"/>
                    </a:lnTo>
                    <a:lnTo>
                      <a:pt x="5586" y="3227"/>
                    </a:lnTo>
                    <a:lnTo>
                      <a:pt x="5736" y="3126"/>
                    </a:lnTo>
                    <a:lnTo>
                      <a:pt x="5900" y="3026"/>
                    </a:lnTo>
                    <a:lnTo>
                      <a:pt x="5234" y="2524"/>
                    </a:lnTo>
                    <a:lnTo>
                      <a:pt x="3879" y="1645"/>
                    </a:lnTo>
                    <a:lnTo>
                      <a:pt x="2498" y="892"/>
                    </a:lnTo>
                    <a:lnTo>
                      <a:pt x="1105" y="252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7" name="Google Shape;1487;p39"/>
              <p:cNvSpPr/>
              <p:nvPr/>
            </p:nvSpPr>
            <p:spPr>
              <a:xfrm>
                <a:off x="5765225" y="4075475"/>
                <a:ext cx="1622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3892" extrusionOk="0">
                    <a:moveTo>
                      <a:pt x="326" y="0"/>
                    </a:moveTo>
                    <a:lnTo>
                      <a:pt x="276" y="88"/>
                    </a:lnTo>
                    <a:lnTo>
                      <a:pt x="226" y="163"/>
                    </a:lnTo>
                    <a:lnTo>
                      <a:pt x="75" y="75"/>
                    </a:lnTo>
                    <a:lnTo>
                      <a:pt x="0" y="226"/>
                    </a:lnTo>
                    <a:lnTo>
                      <a:pt x="1418" y="967"/>
                    </a:lnTo>
                    <a:lnTo>
                      <a:pt x="4506" y="2799"/>
                    </a:lnTo>
                    <a:lnTo>
                      <a:pt x="6150" y="3891"/>
                    </a:lnTo>
                    <a:lnTo>
                      <a:pt x="6326" y="3791"/>
                    </a:lnTo>
                    <a:lnTo>
                      <a:pt x="6489" y="3690"/>
                    </a:lnTo>
                    <a:lnTo>
                      <a:pt x="4845" y="2598"/>
                    </a:lnTo>
                    <a:lnTo>
                      <a:pt x="1757" y="753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8" name="Google Shape;1488;p39"/>
              <p:cNvSpPr/>
              <p:nvPr/>
            </p:nvSpPr>
            <p:spPr>
              <a:xfrm>
                <a:off x="5705900" y="4085500"/>
                <a:ext cx="187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4181" extrusionOk="0">
                    <a:moveTo>
                      <a:pt x="139" y="1"/>
                    </a:moveTo>
                    <a:lnTo>
                      <a:pt x="1" y="315"/>
                    </a:lnTo>
                    <a:lnTo>
                      <a:pt x="905" y="704"/>
                    </a:lnTo>
                    <a:lnTo>
                      <a:pt x="2699" y="1570"/>
                    </a:lnTo>
                    <a:lnTo>
                      <a:pt x="4482" y="2536"/>
                    </a:lnTo>
                    <a:lnTo>
                      <a:pt x="6252" y="3616"/>
                    </a:lnTo>
                    <a:lnTo>
                      <a:pt x="7118" y="4180"/>
                    </a:lnTo>
                    <a:lnTo>
                      <a:pt x="7306" y="4105"/>
                    </a:lnTo>
                    <a:lnTo>
                      <a:pt x="7494" y="4017"/>
                    </a:lnTo>
                    <a:lnTo>
                      <a:pt x="6641" y="3440"/>
                    </a:lnTo>
                    <a:lnTo>
                      <a:pt x="4896" y="2386"/>
                    </a:lnTo>
                    <a:lnTo>
                      <a:pt x="3151" y="1406"/>
                    </a:lnTo>
                    <a:lnTo>
                      <a:pt x="1382" y="540"/>
                    </a:lnTo>
                    <a:lnTo>
                      <a:pt x="490" y="151"/>
                    </a:lnTo>
                    <a:lnTo>
                      <a:pt x="453" y="227"/>
                    </a:lnTo>
                    <a:lnTo>
                      <a:pt x="415" y="302"/>
                    </a:lnTo>
                    <a:lnTo>
                      <a:pt x="101" y="139"/>
                    </a:lnTo>
                    <a:lnTo>
                      <a:pt x="139" y="76"/>
                    </a:lnTo>
                    <a:lnTo>
                      <a:pt x="177" y="1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9" name="Google Shape;1489;p39"/>
              <p:cNvSpPr/>
              <p:nvPr/>
            </p:nvSpPr>
            <p:spPr>
              <a:xfrm>
                <a:off x="5652575" y="4098675"/>
                <a:ext cx="191100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4457" extrusionOk="0">
                    <a:moveTo>
                      <a:pt x="126" y="1"/>
                    </a:moveTo>
                    <a:lnTo>
                      <a:pt x="0" y="214"/>
                    </a:lnTo>
                    <a:lnTo>
                      <a:pt x="1381" y="1030"/>
                    </a:lnTo>
                    <a:lnTo>
                      <a:pt x="2774" y="1833"/>
                    </a:lnTo>
                    <a:lnTo>
                      <a:pt x="5021" y="3126"/>
                    </a:lnTo>
                    <a:lnTo>
                      <a:pt x="7217" y="4457"/>
                    </a:lnTo>
                    <a:lnTo>
                      <a:pt x="7431" y="4394"/>
                    </a:lnTo>
                    <a:lnTo>
                      <a:pt x="7644" y="4319"/>
                    </a:lnTo>
                    <a:lnTo>
                      <a:pt x="5322" y="2900"/>
                    </a:lnTo>
                    <a:lnTo>
                      <a:pt x="2937" y="1520"/>
                    </a:lnTo>
                    <a:lnTo>
                      <a:pt x="1695" y="804"/>
                    </a:lnTo>
                    <a:lnTo>
                      <a:pt x="439" y="64"/>
                    </a:lnTo>
                    <a:lnTo>
                      <a:pt x="414" y="114"/>
                    </a:lnTo>
                    <a:lnTo>
                      <a:pt x="402" y="1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0" name="Google Shape;1490;p39"/>
              <p:cNvSpPr/>
              <p:nvPr/>
            </p:nvSpPr>
            <p:spPr>
              <a:xfrm>
                <a:off x="5606125" y="4109675"/>
                <a:ext cx="1886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4582" extrusionOk="0">
                    <a:moveTo>
                      <a:pt x="201" y="0"/>
                    </a:moveTo>
                    <a:lnTo>
                      <a:pt x="139" y="151"/>
                    </a:lnTo>
                    <a:lnTo>
                      <a:pt x="63" y="289"/>
                    </a:lnTo>
                    <a:lnTo>
                      <a:pt x="13" y="264"/>
                    </a:lnTo>
                    <a:lnTo>
                      <a:pt x="0" y="289"/>
                    </a:lnTo>
                    <a:lnTo>
                      <a:pt x="904" y="741"/>
                    </a:lnTo>
                    <a:lnTo>
                      <a:pt x="2699" y="1732"/>
                    </a:lnTo>
                    <a:lnTo>
                      <a:pt x="4469" y="2799"/>
                    </a:lnTo>
                    <a:lnTo>
                      <a:pt x="6239" y="3966"/>
                    </a:lnTo>
                    <a:lnTo>
                      <a:pt x="7105" y="4582"/>
                    </a:lnTo>
                    <a:lnTo>
                      <a:pt x="7331" y="4531"/>
                    </a:lnTo>
                    <a:lnTo>
                      <a:pt x="7544" y="4469"/>
                    </a:lnTo>
                    <a:lnTo>
                      <a:pt x="6653" y="3828"/>
                    </a:lnTo>
                    <a:lnTo>
                      <a:pt x="4833" y="2611"/>
                    </a:lnTo>
                    <a:lnTo>
                      <a:pt x="2988" y="1494"/>
                    </a:lnTo>
                    <a:lnTo>
                      <a:pt x="1130" y="477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1" name="Google Shape;1491;p39"/>
              <p:cNvSpPr/>
              <p:nvPr/>
            </p:nvSpPr>
            <p:spPr>
              <a:xfrm>
                <a:off x="5549025" y="4126925"/>
                <a:ext cx="18357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4281" extrusionOk="0">
                    <a:moveTo>
                      <a:pt x="414" y="1"/>
                    </a:moveTo>
                    <a:lnTo>
                      <a:pt x="364" y="76"/>
                    </a:lnTo>
                    <a:lnTo>
                      <a:pt x="326" y="151"/>
                    </a:lnTo>
                    <a:lnTo>
                      <a:pt x="75" y="26"/>
                    </a:lnTo>
                    <a:lnTo>
                      <a:pt x="0" y="176"/>
                    </a:lnTo>
                    <a:lnTo>
                      <a:pt x="854" y="628"/>
                    </a:lnTo>
                    <a:lnTo>
                      <a:pt x="2548" y="1582"/>
                    </a:lnTo>
                    <a:lnTo>
                      <a:pt x="4242" y="2611"/>
                    </a:lnTo>
                    <a:lnTo>
                      <a:pt x="5924" y="3703"/>
                    </a:lnTo>
                    <a:lnTo>
                      <a:pt x="6753" y="4281"/>
                    </a:lnTo>
                    <a:lnTo>
                      <a:pt x="7067" y="4281"/>
                    </a:lnTo>
                    <a:lnTo>
                      <a:pt x="7343" y="4256"/>
                    </a:lnTo>
                    <a:lnTo>
                      <a:pt x="6489" y="3666"/>
                    </a:lnTo>
                    <a:lnTo>
                      <a:pt x="4770" y="2523"/>
                    </a:lnTo>
                    <a:lnTo>
                      <a:pt x="3038" y="1457"/>
                    </a:lnTo>
                    <a:lnTo>
                      <a:pt x="1293" y="46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2" name="Google Shape;1492;p39"/>
              <p:cNvSpPr/>
              <p:nvPr/>
            </p:nvSpPr>
            <p:spPr>
              <a:xfrm>
                <a:off x="5519525" y="4136025"/>
                <a:ext cx="14185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28" extrusionOk="0">
                    <a:moveTo>
                      <a:pt x="301" y="1"/>
                    </a:moveTo>
                    <a:lnTo>
                      <a:pt x="264" y="63"/>
                    </a:lnTo>
                    <a:lnTo>
                      <a:pt x="239" y="113"/>
                    </a:lnTo>
                    <a:lnTo>
                      <a:pt x="101" y="51"/>
                    </a:lnTo>
                    <a:lnTo>
                      <a:pt x="0" y="226"/>
                    </a:lnTo>
                    <a:lnTo>
                      <a:pt x="1218" y="992"/>
                    </a:lnTo>
                    <a:lnTo>
                      <a:pt x="3640" y="2611"/>
                    </a:lnTo>
                    <a:lnTo>
                      <a:pt x="4833" y="3452"/>
                    </a:lnTo>
                    <a:lnTo>
                      <a:pt x="5259" y="3540"/>
                    </a:lnTo>
                    <a:lnTo>
                      <a:pt x="5674" y="3628"/>
                    </a:lnTo>
                    <a:lnTo>
                      <a:pt x="4343" y="2674"/>
                    </a:lnTo>
                    <a:lnTo>
                      <a:pt x="1644" y="854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3" name="Google Shape;1493;p39"/>
              <p:cNvSpPr/>
              <p:nvPr/>
            </p:nvSpPr>
            <p:spPr>
              <a:xfrm>
                <a:off x="5483750" y="4146075"/>
                <a:ext cx="109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2574" extrusionOk="0">
                    <a:moveTo>
                      <a:pt x="402" y="0"/>
                    </a:moveTo>
                    <a:lnTo>
                      <a:pt x="364" y="113"/>
                    </a:lnTo>
                    <a:lnTo>
                      <a:pt x="327" y="226"/>
                    </a:lnTo>
                    <a:lnTo>
                      <a:pt x="25" y="138"/>
                    </a:lnTo>
                    <a:lnTo>
                      <a:pt x="0" y="176"/>
                    </a:lnTo>
                    <a:lnTo>
                      <a:pt x="854" y="665"/>
                    </a:lnTo>
                    <a:lnTo>
                      <a:pt x="2523" y="1720"/>
                    </a:lnTo>
                    <a:lnTo>
                      <a:pt x="3352" y="2285"/>
                    </a:lnTo>
                    <a:lnTo>
                      <a:pt x="3854" y="2435"/>
                    </a:lnTo>
                    <a:lnTo>
                      <a:pt x="4368" y="2573"/>
                    </a:lnTo>
                    <a:lnTo>
                      <a:pt x="3389" y="1870"/>
                    </a:lnTo>
                    <a:lnTo>
                      <a:pt x="1406" y="590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4" name="Google Shape;1494;p39"/>
              <p:cNvSpPr/>
              <p:nvPr/>
            </p:nvSpPr>
            <p:spPr>
              <a:xfrm>
                <a:off x="6014050" y="4048800"/>
                <a:ext cx="420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917" extrusionOk="0">
                    <a:moveTo>
                      <a:pt x="339" y="0"/>
                    </a:moveTo>
                    <a:lnTo>
                      <a:pt x="289" y="75"/>
                    </a:lnTo>
                    <a:lnTo>
                      <a:pt x="226" y="163"/>
                    </a:lnTo>
                    <a:lnTo>
                      <a:pt x="88" y="63"/>
                    </a:lnTo>
                    <a:lnTo>
                      <a:pt x="1" y="226"/>
                    </a:lnTo>
                    <a:lnTo>
                      <a:pt x="1431" y="916"/>
                    </a:lnTo>
                    <a:lnTo>
                      <a:pt x="1557" y="791"/>
                    </a:lnTo>
                    <a:lnTo>
                      <a:pt x="1682" y="653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5" name="Google Shape;1495;p39"/>
              <p:cNvSpPr/>
              <p:nvPr/>
            </p:nvSpPr>
            <p:spPr>
              <a:xfrm>
                <a:off x="6012475" y="4025250"/>
                <a:ext cx="26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05" extrusionOk="0">
                    <a:moveTo>
                      <a:pt x="729" y="1"/>
                    </a:moveTo>
                    <a:lnTo>
                      <a:pt x="327" y="453"/>
                    </a:lnTo>
                    <a:lnTo>
                      <a:pt x="1" y="917"/>
                    </a:lnTo>
                    <a:lnTo>
                      <a:pt x="151" y="1005"/>
                    </a:lnTo>
                    <a:lnTo>
                      <a:pt x="227" y="854"/>
                    </a:lnTo>
                    <a:lnTo>
                      <a:pt x="402" y="942"/>
                    </a:lnTo>
                    <a:lnTo>
                      <a:pt x="716" y="541"/>
                    </a:lnTo>
                    <a:lnTo>
                      <a:pt x="1055" y="164"/>
                    </a:lnTo>
                    <a:lnTo>
                      <a:pt x="892" y="89"/>
                    </a:lnTo>
                    <a:lnTo>
                      <a:pt x="72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6" name="Google Shape;1496;p39"/>
              <p:cNvSpPr/>
              <p:nvPr/>
            </p:nvSpPr>
            <p:spPr>
              <a:xfrm>
                <a:off x="6016250" y="404660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51"/>
                    </a:lnTo>
                    <a:lnTo>
                      <a:pt x="138" y="251"/>
                    </a:lnTo>
                    <a:lnTo>
                      <a:pt x="201" y="163"/>
                    </a:lnTo>
                    <a:lnTo>
                      <a:pt x="251" y="8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7" name="Google Shape;1497;p39"/>
              <p:cNvSpPr/>
              <p:nvPr/>
            </p:nvSpPr>
            <p:spPr>
              <a:xfrm>
                <a:off x="5988625" y="4016150"/>
                <a:ext cx="3172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482" extrusionOk="0">
                    <a:moveTo>
                      <a:pt x="942" y="1"/>
                    </a:moveTo>
                    <a:lnTo>
                      <a:pt x="465" y="653"/>
                    </a:lnTo>
                    <a:lnTo>
                      <a:pt x="1" y="1331"/>
                    </a:lnTo>
                    <a:lnTo>
                      <a:pt x="177" y="1407"/>
                    </a:lnTo>
                    <a:lnTo>
                      <a:pt x="327" y="1482"/>
                    </a:lnTo>
                    <a:lnTo>
                      <a:pt x="779" y="804"/>
                    </a:lnTo>
                    <a:lnTo>
                      <a:pt x="1269" y="151"/>
                    </a:lnTo>
                    <a:lnTo>
                      <a:pt x="1105" y="76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8" name="Google Shape;1498;p39"/>
              <p:cNvSpPr/>
              <p:nvPr/>
            </p:nvSpPr>
            <p:spPr>
              <a:xfrm>
                <a:off x="5987700" y="4049425"/>
                <a:ext cx="91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64" extrusionOk="0">
                    <a:moveTo>
                      <a:pt x="38" y="0"/>
                    </a:moveTo>
                    <a:lnTo>
                      <a:pt x="25" y="38"/>
                    </a:lnTo>
                    <a:lnTo>
                      <a:pt x="0" y="76"/>
                    </a:lnTo>
                    <a:lnTo>
                      <a:pt x="289" y="264"/>
                    </a:lnTo>
                    <a:lnTo>
                      <a:pt x="327" y="201"/>
                    </a:lnTo>
                    <a:lnTo>
                      <a:pt x="364" y="151"/>
                    </a:lnTo>
                    <a:lnTo>
                      <a:pt x="214" y="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9" name="Google Shape;1499;p39"/>
              <p:cNvSpPr/>
              <p:nvPr/>
            </p:nvSpPr>
            <p:spPr>
              <a:xfrm>
                <a:off x="5928075" y="4002350"/>
                <a:ext cx="627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72" extrusionOk="0">
                    <a:moveTo>
                      <a:pt x="2147" y="1"/>
                    </a:moveTo>
                    <a:lnTo>
                      <a:pt x="1582" y="465"/>
                    </a:lnTo>
                    <a:lnTo>
                      <a:pt x="502" y="1494"/>
                    </a:lnTo>
                    <a:lnTo>
                      <a:pt x="0" y="2059"/>
                    </a:lnTo>
                    <a:lnTo>
                      <a:pt x="13" y="2072"/>
                    </a:lnTo>
                    <a:lnTo>
                      <a:pt x="25" y="2059"/>
                    </a:lnTo>
                    <a:lnTo>
                      <a:pt x="189" y="2109"/>
                    </a:lnTo>
                    <a:lnTo>
                      <a:pt x="364" y="2172"/>
                    </a:lnTo>
                    <a:lnTo>
                      <a:pt x="866" y="1620"/>
                    </a:lnTo>
                    <a:lnTo>
                      <a:pt x="1946" y="616"/>
                    </a:lnTo>
                    <a:lnTo>
                      <a:pt x="2511" y="164"/>
                    </a:lnTo>
                    <a:lnTo>
                      <a:pt x="2335" y="76"/>
                    </a:lnTo>
                    <a:lnTo>
                      <a:pt x="214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0" name="Google Shape;1500;p39"/>
              <p:cNvSpPr/>
              <p:nvPr/>
            </p:nvSpPr>
            <p:spPr>
              <a:xfrm>
                <a:off x="5928375" y="4053825"/>
                <a:ext cx="88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26" extrusionOk="0">
                    <a:moveTo>
                      <a:pt x="13" y="0"/>
                    </a:moveTo>
                    <a:lnTo>
                      <a:pt x="1" y="13"/>
                    </a:lnTo>
                    <a:lnTo>
                      <a:pt x="252" y="226"/>
                    </a:lnTo>
                    <a:lnTo>
                      <a:pt x="302" y="176"/>
                    </a:lnTo>
                    <a:lnTo>
                      <a:pt x="352" y="113"/>
                    </a:lnTo>
                    <a:lnTo>
                      <a:pt x="177" y="5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1" name="Google Shape;1501;p39"/>
              <p:cNvSpPr/>
              <p:nvPr/>
            </p:nvSpPr>
            <p:spPr>
              <a:xfrm>
                <a:off x="5877875" y="3988550"/>
                <a:ext cx="78475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25" extrusionOk="0">
                    <a:moveTo>
                      <a:pt x="2774" y="0"/>
                    </a:moveTo>
                    <a:lnTo>
                      <a:pt x="2046" y="666"/>
                    </a:lnTo>
                    <a:lnTo>
                      <a:pt x="653" y="2109"/>
                    </a:lnTo>
                    <a:lnTo>
                      <a:pt x="0" y="2887"/>
                    </a:lnTo>
                    <a:lnTo>
                      <a:pt x="38" y="2925"/>
                    </a:lnTo>
                    <a:lnTo>
                      <a:pt x="88" y="2787"/>
                    </a:lnTo>
                    <a:lnTo>
                      <a:pt x="264" y="2862"/>
                    </a:lnTo>
                    <a:lnTo>
                      <a:pt x="427" y="2925"/>
                    </a:lnTo>
                    <a:lnTo>
                      <a:pt x="1067" y="2172"/>
                    </a:lnTo>
                    <a:lnTo>
                      <a:pt x="2423" y="778"/>
                    </a:lnTo>
                    <a:lnTo>
                      <a:pt x="3138" y="138"/>
                    </a:lnTo>
                    <a:lnTo>
                      <a:pt x="2950" y="76"/>
                    </a:lnTo>
                    <a:lnTo>
                      <a:pt x="277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2" name="Google Shape;1502;p39"/>
              <p:cNvSpPr/>
              <p:nvPr/>
            </p:nvSpPr>
            <p:spPr>
              <a:xfrm>
                <a:off x="5878800" y="4058200"/>
                <a:ext cx="97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28" extrusionOk="0">
                    <a:moveTo>
                      <a:pt x="51" y="1"/>
                    </a:moveTo>
                    <a:lnTo>
                      <a:pt x="1" y="139"/>
                    </a:lnTo>
                    <a:lnTo>
                      <a:pt x="239" y="327"/>
                    </a:lnTo>
                    <a:lnTo>
                      <a:pt x="315" y="239"/>
                    </a:lnTo>
                    <a:lnTo>
                      <a:pt x="390" y="139"/>
                    </a:lnTo>
                    <a:lnTo>
                      <a:pt x="227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3" name="Google Shape;1503;p39"/>
              <p:cNvSpPr/>
              <p:nvPr/>
            </p:nvSpPr>
            <p:spPr>
              <a:xfrm>
                <a:off x="5813550" y="3974725"/>
                <a:ext cx="1010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3918" extrusionOk="0">
                    <a:moveTo>
                      <a:pt x="3640" y="1"/>
                    </a:moveTo>
                    <a:lnTo>
                      <a:pt x="3138" y="403"/>
                    </a:lnTo>
                    <a:lnTo>
                      <a:pt x="2171" y="1281"/>
                    </a:lnTo>
                    <a:lnTo>
                      <a:pt x="1268" y="2248"/>
                    </a:lnTo>
                    <a:lnTo>
                      <a:pt x="402" y="3290"/>
                    </a:lnTo>
                    <a:lnTo>
                      <a:pt x="0" y="3854"/>
                    </a:lnTo>
                    <a:lnTo>
                      <a:pt x="100" y="3917"/>
                    </a:lnTo>
                    <a:lnTo>
                      <a:pt x="151" y="3729"/>
                    </a:lnTo>
                    <a:lnTo>
                      <a:pt x="301" y="3779"/>
                    </a:lnTo>
                    <a:lnTo>
                      <a:pt x="439" y="3842"/>
                    </a:lnTo>
                    <a:lnTo>
                      <a:pt x="854" y="3302"/>
                    </a:lnTo>
                    <a:lnTo>
                      <a:pt x="1707" y="2285"/>
                    </a:lnTo>
                    <a:lnTo>
                      <a:pt x="2598" y="1357"/>
                    </a:lnTo>
                    <a:lnTo>
                      <a:pt x="3552" y="503"/>
                    </a:lnTo>
                    <a:lnTo>
                      <a:pt x="4042" y="114"/>
                    </a:lnTo>
                    <a:lnTo>
                      <a:pt x="3841" y="51"/>
                    </a:lnTo>
                    <a:lnTo>
                      <a:pt x="364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4" name="Google Shape;1504;p39"/>
              <p:cNvSpPr/>
              <p:nvPr/>
            </p:nvSpPr>
            <p:spPr>
              <a:xfrm>
                <a:off x="5816050" y="4067925"/>
                <a:ext cx="8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28" extrusionOk="0">
                    <a:moveTo>
                      <a:pt x="51" y="1"/>
                    </a:moveTo>
                    <a:lnTo>
                      <a:pt x="0" y="189"/>
                    </a:lnTo>
                    <a:lnTo>
                      <a:pt x="189" y="327"/>
                    </a:lnTo>
                    <a:lnTo>
                      <a:pt x="264" y="214"/>
                    </a:lnTo>
                    <a:lnTo>
                      <a:pt x="339" y="114"/>
                    </a:lnTo>
                    <a:lnTo>
                      <a:pt x="2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5" name="Google Shape;1505;p39"/>
              <p:cNvSpPr/>
              <p:nvPr/>
            </p:nvSpPr>
            <p:spPr>
              <a:xfrm>
                <a:off x="5763325" y="3963750"/>
                <a:ext cx="108300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4545" extrusionOk="0">
                    <a:moveTo>
                      <a:pt x="3904" y="1"/>
                    </a:moveTo>
                    <a:lnTo>
                      <a:pt x="3352" y="465"/>
                    </a:lnTo>
                    <a:lnTo>
                      <a:pt x="2310" y="1482"/>
                    </a:lnTo>
                    <a:lnTo>
                      <a:pt x="1344" y="2586"/>
                    </a:lnTo>
                    <a:lnTo>
                      <a:pt x="428" y="3804"/>
                    </a:lnTo>
                    <a:lnTo>
                      <a:pt x="1" y="4444"/>
                    </a:lnTo>
                    <a:lnTo>
                      <a:pt x="151" y="4544"/>
                    </a:lnTo>
                    <a:lnTo>
                      <a:pt x="227" y="4381"/>
                    </a:lnTo>
                    <a:lnTo>
                      <a:pt x="315" y="4431"/>
                    </a:lnTo>
                    <a:lnTo>
                      <a:pt x="402" y="4469"/>
                    </a:lnTo>
                    <a:lnTo>
                      <a:pt x="829" y="3841"/>
                    </a:lnTo>
                    <a:lnTo>
                      <a:pt x="1758" y="2637"/>
                    </a:lnTo>
                    <a:lnTo>
                      <a:pt x="2737" y="1545"/>
                    </a:lnTo>
                    <a:lnTo>
                      <a:pt x="3791" y="553"/>
                    </a:lnTo>
                    <a:lnTo>
                      <a:pt x="4331" y="101"/>
                    </a:lnTo>
                    <a:lnTo>
                      <a:pt x="4118" y="51"/>
                    </a:ln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6" name="Google Shape;1506;p39"/>
              <p:cNvSpPr/>
              <p:nvPr/>
            </p:nvSpPr>
            <p:spPr>
              <a:xfrm>
                <a:off x="5767100" y="40732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63"/>
                    </a:lnTo>
                    <a:lnTo>
                      <a:pt x="151" y="251"/>
                    </a:lnTo>
                    <a:lnTo>
                      <a:pt x="201" y="176"/>
                    </a:lnTo>
                    <a:lnTo>
                      <a:pt x="251" y="88"/>
                    </a:lnTo>
                    <a:lnTo>
                      <a:pt x="164" y="5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7" name="Google Shape;1507;p39"/>
              <p:cNvSpPr/>
              <p:nvPr/>
            </p:nvSpPr>
            <p:spPr>
              <a:xfrm>
                <a:off x="5710300" y="3955900"/>
                <a:ext cx="10922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5336" extrusionOk="0">
                    <a:moveTo>
                      <a:pt x="3917" y="1"/>
                    </a:moveTo>
                    <a:lnTo>
                      <a:pt x="3352" y="553"/>
                    </a:lnTo>
                    <a:lnTo>
                      <a:pt x="2298" y="1733"/>
                    </a:lnTo>
                    <a:lnTo>
                      <a:pt x="1318" y="3038"/>
                    </a:lnTo>
                    <a:lnTo>
                      <a:pt x="415" y="4444"/>
                    </a:lnTo>
                    <a:lnTo>
                      <a:pt x="1" y="5197"/>
                    </a:lnTo>
                    <a:lnTo>
                      <a:pt x="164" y="5260"/>
                    </a:lnTo>
                    <a:lnTo>
                      <a:pt x="314" y="5335"/>
                    </a:lnTo>
                    <a:lnTo>
                      <a:pt x="754" y="4570"/>
                    </a:lnTo>
                    <a:lnTo>
                      <a:pt x="1682" y="3126"/>
                    </a:lnTo>
                    <a:lnTo>
                      <a:pt x="2699" y="1808"/>
                    </a:lnTo>
                    <a:lnTo>
                      <a:pt x="3791" y="603"/>
                    </a:lnTo>
                    <a:lnTo>
                      <a:pt x="4369" y="51"/>
                    </a:lnTo>
                    <a:lnTo>
                      <a:pt x="4143" y="26"/>
                    </a:ln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8" name="Google Shape;1508;p39"/>
              <p:cNvSpPr/>
              <p:nvPr/>
            </p:nvSpPr>
            <p:spPr>
              <a:xfrm>
                <a:off x="5708425" y="4085825"/>
                <a:ext cx="97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9" extrusionOk="0">
                    <a:moveTo>
                      <a:pt x="76" y="0"/>
                    </a:moveTo>
                    <a:lnTo>
                      <a:pt x="38" y="63"/>
                    </a:lnTo>
                    <a:lnTo>
                      <a:pt x="0" y="126"/>
                    </a:lnTo>
                    <a:lnTo>
                      <a:pt x="314" y="289"/>
                    </a:lnTo>
                    <a:lnTo>
                      <a:pt x="352" y="214"/>
                    </a:lnTo>
                    <a:lnTo>
                      <a:pt x="389" y="138"/>
                    </a:lnTo>
                    <a:lnTo>
                      <a:pt x="239" y="6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9" name="Google Shape;1509;p39"/>
              <p:cNvSpPr/>
              <p:nvPr/>
            </p:nvSpPr>
            <p:spPr>
              <a:xfrm>
                <a:off x="5654750" y="3954350"/>
                <a:ext cx="109850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37" extrusionOk="0">
                    <a:moveTo>
                      <a:pt x="4156" y="0"/>
                    </a:moveTo>
                    <a:lnTo>
                      <a:pt x="3930" y="13"/>
                    </a:lnTo>
                    <a:lnTo>
                      <a:pt x="3390" y="665"/>
                    </a:lnTo>
                    <a:lnTo>
                      <a:pt x="2361" y="2034"/>
                    </a:lnTo>
                    <a:lnTo>
                      <a:pt x="1369" y="3477"/>
                    </a:lnTo>
                    <a:lnTo>
                      <a:pt x="440" y="4971"/>
                    </a:lnTo>
                    <a:lnTo>
                      <a:pt x="1" y="5749"/>
                    </a:lnTo>
                    <a:lnTo>
                      <a:pt x="39" y="5774"/>
                    </a:lnTo>
                    <a:lnTo>
                      <a:pt x="89" y="5686"/>
                    </a:lnTo>
                    <a:lnTo>
                      <a:pt x="227" y="5761"/>
                    </a:lnTo>
                    <a:lnTo>
                      <a:pt x="352" y="5837"/>
                    </a:lnTo>
                    <a:lnTo>
                      <a:pt x="804" y="5046"/>
                    </a:lnTo>
                    <a:lnTo>
                      <a:pt x="1771" y="3515"/>
                    </a:lnTo>
                    <a:lnTo>
                      <a:pt x="2775" y="2059"/>
                    </a:lnTo>
                    <a:lnTo>
                      <a:pt x="3842" y="665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0" name="Google Shape;1510;p39"/>
              <p:cNvSpPr/>
              <p:nvPr/>
            </p:nvSpPr>
            <p:spPr>
              <a:xfrm>
                <a:off x="5655700" y="4096500"/>
                <a:ext cx="78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9" extrusionOk="0">
                    <a:moveTo>
                      <a:pt x="51" y="0"/>
                    </a:moveTo>
                    <a:lnTo>
                      <a:pt x="1" y="88"/>
                    </a:lnTo>
                    <a:lnTo>
                      <a:pt x="277" y="239"/>
                    </a:lnTo>
                    <a:lnTo>
                      <a:pt x="289" y="201"/>
                    </a:lnTo>
                    <a:lnTo>
                      <a:pt x="314" y="151"/>
                    </a:lnTo>
                    <a:lnTo>
                      <a:pt x="189" y="7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1" name="Google Shape;1511;p39"/>
              <p:cNvSpPr/>
              <p:nvPr/>
            </p:nvSpPr>
            <p:spPr>
              <a:xfrm>
                <a:off x="5599850" y="3957475"/>
                <a:ext cx="12082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6352" extrusionOk="0">
                    <a:moveTo>
                      <a:pt x="4833" y="1"/>
                    </a:moveTo>
                    <a:lnTo>
                      <a:pt x="4557" y="38"/>
                    </a:lnTo>
                    <a:lnTo>
                      <a:pt x="4268" y="89"/>
                    </a:lnTo>
                    <a:lnTo>
                      <a:pt x="3653" y="741"/>
                    </a:lnTo>
                    <a:lnTo>
                      <a:pt x="2486" y="2134"/>
                    </a:lnTo>
                    <a:lnTo>
                      <a:pt x="1394" y="3641"/>
                    </a:lnTo>
                    <a:lnTo>
                      <a:pt x="415" y="5323"/>
                    </a:lnTo>
                    <a:lnTo>
                      <a:pt x="0" y="6239"/>
                    </a:lnTo>
                    <a:lnTo>
                      <a:pt x="264" y="6352"/>
                    </a:lnTo>
                    <a:lnTo>
                      <a:pt x="402" y="6063"/>
                    </a:lnTo>
                    <a:lnTo>
                      <a:pt x="427" y="6076"/>
                    </a:lnTo>
                    <a:lnTo>
                      <a:pt x="452" y="6088"/>
                    </a:lnTo>
                    <a:lnTo>
                      <a:pt x="892" y="5184"/>
                    </a:lnTo>
                    <a:lnTo>
                      <a:pt x="1896" y="3540"/>
                    </a:lnTo>
                    <a:lnTo>
                      <a:pt x="3013" y="2034"/>
                    </a:lnTo>
                    <a:lnTo>
                      <a:pt x="4218" y="653"/>
                    </a:lnTo>
                    <a:lnTo>
                      <a:pt x="483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2" name="Google Shape;1512;p39"/>
              <p:cNvSpPr/>
              <p:nvPr/>
            </p:nvSpPr>
            <p:spPr>
              <a:xfrm>
                <a:off x="5606425" y="4109050"/>
                <a:ext cx="47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14" extrusionOk="0">
                    <a:moveTo>
                      <a:pt x="139" y="0"/>
                    </a:moveTo>
                    <a:lnTo>
                      <a:pt x="1" y="289"/>
                    </a:lnTo>
                    <a:lnTo>
                      <a:pt x="51" y="314"/>
                    </a:lnTo>
                    <a:lnTo>
                      <a:pt x="127" y="176"/>
                    </a:lnTo>
                    <a:lnTo>
                      <a:pt x="189" y="25"/>
                    </a:lnTo>
                    <a:lnTo>
                      <a:pt x="164" y="1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3" name="Google Shape;1513;p39"/>
              <p:cNvSpPr/>
              <p:nvPr/>
            </p:nvSpPr>
            <p:spPr>
              <a:xfrm>
                <a:off x="5549325" y="3965950"/>
                <a:ext cx="12837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6465" extrusionOk="0">
                    <a:moveTo>
                      <a:pt x="5134" y="1"/>
                    </a:moveTo>
                    <a:lnTo>
                      <a:pt x="4795" y="101"/>
                    </a:lnTo>
                    <a:lnTo>
                      <a:pt x="4456" y="214"/>
                    </a:lnTo>
                    <a:lnTo>
                      <a:pt x="3829" y="892"/>
                    </a:lnTo>
                    <a:lnTo>
                      <a:pt x="2649" y="2348"/>
                    </a:lnTo>
                    <a:lnTo>
                      <a:pt x="1532" y="3904"/>
                    </a:lnTo>
                    <a:lnTo>
                      <a:pt x="490" y="5561"/>
                    </a:lnTo>
                    <a:lnTo>
                      <a:pt x="1" y="6427"/>
                    </a:lnTo>
                    <a:lnTo>
                      <a:pt x="63" y="6465"/>
                    </a:lnTo>
                    <a:lnTo>
                      <a:pt x="151" y="6301"/>
                    </a:lnTo>
                    <a:lnTo>
                      <a:pt x="277" y="6377"/>
                    </a:lnTo>
                    <a:lnTo>
                      <a:pt x="402" y="6440"/>
                    </a:lnTo>
                    <a:lnTo>
                      <a:pt x="917" y="5536"/>
                    </a:lnTo>
                    <a:lnTo>
                      <a:pt x="2021" y="3816"/>
                    </a:lnTo>
                    <a:lnTo>
                      <a:pt x="3201" y="2197"/>
                    </a:lnTo>
                    <a:lnTo>
                      <a:pt x="4469" y="703"/>
                    </a:lnTo>
                    <a:lnTo>
                      <a:pt x="513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4" name="Google Shape;1514;p39"/>
              <p:cNvSpPr/>
              <p:nvPr/>
            </p:nvSpPr>
            <p:spPr>
              <a:xfrm>
                <a:off x="5550900" y="4123475"/>
                <a:ext cx="85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0" extrusionOk="0">
                    <a:moveTo>
                      <a:pt x="88" y="0"/>
                    </a:moveTo>
                    <a:lnTo>
                      <a:pt x="0" y="164"/>
                    </a:lnTo>
                    <a:lnTo>
                      <a:pt x="251" y="289"/>
                    </a:lnTo>
                    <a:lnTo>
                      <a:pt x="289" y="214"/>
                    </a:lnTo>
                    <a:lnTo>
                      <a:pt x="339" y="139"/>
                    </a:lnTo>
                    <a:lnTo>
                      <a:pt x="214" y="76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5" name="Google Shape;1515;p39"/>
              <p:cNvSpPr/>
              <p:nvPr/>
            </p:nvSpPr>
            <p:spPr>
              <a:xfrm>
                <a:off x="5517625" y="3988850"/>
                <a:ext cx="995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5938" extrusionOk="0">
                    <a:moveTo>
                      <a:pt x="3980" y="1"/>
                    </a:moveTo>
                    <a:lnTo>
                      <a:pt x="3591" y="202"/>
                    </a:lnTo>
                    <a:lnTo>
                      <a:pt x="3202" y="415"/>
                    </a:lnTo>
                    <a:lnTo>
                      <a:pt x="2750" y="1030"/>
                    </a:lnTo>
                    <a:lnTo>
                      <a:pt x="1884" y="2310"/>
                    </a:lnTo>
                    <a:lnTo>
                      <a:pt x="1080" y="3678"/>
                    </a:lnTo>
                    <a:lnTo>
                      <a:pt x="340" y="5109"/>
                    </a:lnTo>
                    <a:lnTo>
                      <a:pt x="1" y="5850"/>
                    </a:lnTo>
                    <a:lnTo>
                      <a:pt x="177" y="5938"/>
                    </a:lnTo>
                    <a:lnTo>
                      <a:pt x="252" y="5812"/>
                    </a:lnTo>
                    <a:lnTo>
                      <a:pt x="315" y="5850"/>
                    </a:lnTo>
                    <a:lnTo>
                      <a:pt x="377" y="5888"/>
                    </a:lnTo>
                    <a:lnTo>
                      <a:pt x="754" y="5072"/>
                    </a:lnTo>
                    <a:lnTo>
                      <a:pt x="1582" y="3515"/>
                    </a:lnTo>
                    <a:lnTo>
                      <a:pt x="2486" y="2034"/>
                    </a:lnTo>
                    <a:lnTo>
                      <a:pt x="3465" y="654"/>
                    </a:lnTo>
                    <a:lnTo>
                      <a:pt x="398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6" name="Google Shape;1516;p39"/>
              <p:cNvSpPr/>
              <p:nvPr/>
            </p:nvSpPr>
            <p:spPr>
              <a:xfrm>
                <a:off x="5522025" y="413415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6" y="0"/>
                    </a:moveTo>
                    <a:lnTo>
                      <a:pt x="1" y="126"/>
                    </a:lnTo>
                    <a:lnTo>
                      <a:pt x="139" y="188"/>
                    </a:lnTo>
                    <a:lnTo>
                      <a:pt x="164" y="138"/>
                    </a:lnTo>
                    <a:lnTo>
                      <a:pt x="201" y="76"/>
                    </a:lnTo>
                    <a:lnTo>
                      <a:pt x="139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7" name="Google Shape;1517;p39"/>
              <p:cNvSpPr/>
              <p:nvPr/>
            </p:nvSpPr>
            <p:spPr>
              <a:xfrm>
                <a:off x="5483425" y="4015525"/>
                <a:ext cx="888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5361" extrusionOk="0">
                    <a:moveTo>
                      <a:pt x="3553" y="1"/>
                    </a:moveTo>
                    <a:lnTo>
                      <a:pt x="2900" y="478"/>
                    </a:lnTo>
                    <a:lnTo>
                      <a:pt x="2285" y="1017"/>
                    </a:lnTo>
                    <a:lnTo>
                      <a:pt x="1946" y="1482"/>
                    </a:lnTo>
                    <a:lnTo>
                      <a:pt x="1294" y="2473"/>
                    </a:lnTo>
                    <a:lnTo>
                      <a:pt x="704" y="3540"/>
                    </a:lnTo>
                    <a:lnTo>
                      <a:pt x="202" y="4720"/>
                    </a:lnTo>
                    <a:lnTo>
                      <a:pt x="1" y="5348"/>
                    </a:lnTo>
                    <a:lnTo>
                      <a:pt x="38" y="5360"/>
                    </a:lnTo>
                    <a:lnTo>
                      <a:pt x="189" y="5097"/>
                    </a:lnTo>
                    <a:lnTo>
                      <a:pt x="302" y="5159"/>
                    </a:lnTo>
                    <a:lnTo>
                      <a:pt x="415" y="5222"/>
                    </a:lnTo>
                    <a:lnTo>
                      <a:pt x="691" y="4444"/>
                    </a:lnTo>
                    <a:lnTo>
                      <a:pt x="1381" y="3013"/>
                    </a:lnTo>
                    <a:lnTo>
                      <a:pt x="2197" y="1720"/>
                    </a:lnTo>
                    <a:lnTo>
                      <a:pt x="3101" y="553"/>
                    </a:lnTo>
                    <a:lnTo>
                      <a:pt x="355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8" name="Google Shape;1518;p39"/>
              <p:cNvSpPr/>
              <p:nvPr/>
            </p:nvSpPr>
            <p:spPr>
              <a:xfrm>
                <a:off x="5484375" y="4142925"/>
                <a:ext cx="94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51" y="1"/>
                    </a:moveTo>
                    <a:lnTo>
                      <a:pt x="0" y="264"/>
                    </a:lnTo>
                    <a:lnTo>
                      <a:pt x="302" y="352"/>
                    </a:lnTo>
                    <a:lnTo>
                      <a:pt x="339" y="239"/>
                    </a:lnTo>
                    <a:lnTo>
                      <a:pt x="377" y="126"/>
                    </a:lnTo>
                    <a:lnTo>
                      <a:pt x="264" y="6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519" name="Google Shape;1519;p39"/>
          <p:cNvSpPr txBox="1">
            <a:spLocks noGrp="1"/>
          </p:cNvSpPr>
          <p:nvPr>
            <p:ph type="title"/>
          </p:nvPr>
        </p:nvSpPr>
        <p:spPr>
          <a:xfrm>
            <a:off x="2015850" y="2937900"/>
            <a:ext cx="5112300" cy="5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 VĂN BẢN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21" name="Google Shape;1521;p39"/>
          <p:cNvSpPr/>
          <p:nvPr/>
        </p:nvSpPr>
        <p:spPr>
          <a:xfrm rot="-567925" flipH="1">
            <a:off x="8051011" y="-560224"/>
            <a:ext cx="1453408" cy="2199436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22" name="Google Shape;1522;p39"/>
          <p:cNvSpPr txBox="1">
            <a:spLocks noGrp="1"/>
          </p:cNvSpPr>
          <p:nvPr>
            <p:ph type="title" idx="2"/>
          </p:nvPr>
        </p:nvSpPr>
        <p:spPr>
          <a:xfrm>
            <a:off x="3501900" y="738600"/>
            <a:ext cx="2140200" cy="21993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sz="1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23" name="Google Shape;1523;p39"/>
          <p:cNvGrpSpPr/>
          <p:nvPr/>
        </p:nvGrpSpPr>
        <p:grpSpPr>
          <a:xfrm>
            <a:off x="-159047" y="3301552"/>
            <a:ext cx="2495951" cy="2195836"/>
            <a:chOff x="3312900" y="2468375"/>
            <a:chExt cx="1021800" cy="898975"/>
          </a:xfrm>
        </p:grpSpPr>
        <p:sp>
          <p:nvSpPr>
            <p:cNvPr id="1524" name="Google Shape;1524;p39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5" name="Google Shape;1535;p39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6" name="Google Shape;1536;p39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5" name="Google Shape;1785;p39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6" name="Google Shape;1786;p39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7" name="Google Shape;1787;p39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8" name="Google Shape;1788;p39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9" name="Google Shape;1789;p39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0" name="Google Shape;1790;p39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1" name="Google Shape;1791;p39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2" name="Google Shape;1792;p39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3" name="Google Shape;1793;p39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4" name="Google Shape;1794;p39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5" name="Google Shape;1795;p39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6" name="Google Shape;1796;p39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7" name="Google Shape;1797;p39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8" name="Google Shape;1798;p39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9" name="Google Shape;1799;p39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0" name="Google Shape;1800;p39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1" name="Google Shape;1801;p39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2" name="Google Shape;1802;p39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5" name="Google Shape;1805;p39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6" name="Google Shape;1806;p39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7" name="Google Shape;1807;p39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8" name="Google Shape;1808;p39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3" name="Google Shape;1823;p39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4" name="Google Shape;1824;p39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5" name="Google Shape;1825;p39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6" name="Google Shape;1826;p39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7" name="Google Shape;1827;p39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8" name="Google Shape;1828;p39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9" name="Google Shape;1829;p39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0" name="Google Shape;1830;p39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1" name="Google Shape;1831;p39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2" name="Google Shape;1832;p39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3" name="Google Shape;1833;p39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4" name="Google Shape;1834;p39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5" name="Google Shape;1835;p39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6" name="Google Shape;1836;p39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7" name="Google Shape;1837;p39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8" name="Google Shape;1838;p39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9" name="Google Shape;1839;p39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0" name="Google Shape;1840;p39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1" name="Google Shape;1841;p39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2" name="Google Shape;1842;p39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3" name="Google Shape;1843;p39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4" name="Google Shape;1844;p39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5" name="Google Shape;1845;p39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6" name="Google Shape;1846;p39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7" name="Google Shape;1847;p39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8" name="Google Shape;1848;p39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9" name="Google Shape;1849;p39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0" name="Google Shape;1850;p39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1" name="Google Shape;1851;p39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2" name="Google Shape;1852;p39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3" name="Google Shape;1853;p39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4" name="Google Shape;1854;p39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5" name="Google Shape;1855;p39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6" name="Google Shape;1856;p39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7" name="Google Shape;1857;p39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8" name="Google Shape;1858;p39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9" name="Google Shape;1859;p39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0" name="Google Shape;1860;p39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1" name="Google Shape;1861;p39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2" name="Google Shape;1862;p39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3" name="Google Shape;1863;p39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4" name="Google Shape;1864;p39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5" name="Google Shape;1865;p39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6" name="Google Shape;1866;p39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7" name="Google Shape;1867;p39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8" name="Google Shape;1868;p39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9" name="Google Shape;1869;p39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0" name="Google Shape;1870;p39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1" name="Google Shape;1871;p39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2" name="Google Shape;1872;p39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3" name="Google Shape;1873;p39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4" name="Google Shape;1874;p39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5" name="Google Shape;1875;p39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6" name="Google Shape;1876;p39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6" name="Google Shape;1886;p39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7" name="Google Shape;1887;p39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9" name="Google Shape;1949;p39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Google Shape;4365;p49"/>
          <p:cNvSpPr txBox="1">
            <a:spLocks noGrp="1"/>
          </p:cNvSpPr>
          <p:nvPr>
            <p:ph type="title"/>
          </p:nvPr>
        </p:nvSpPr>
        <p:spPr>
          <a:xfrm>
            <a:off x="1229051" y="273321"/>
            <a:ext cx="6823350" cy="4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trong những nhiệm vụ dưới đây và hoàn thành vào vở bài tập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66" name="Google Shape;4366;p49"/>
          <p:cNvGrpSpPr/>
          <p:nvPr/>
        </p:nvGrpSpPr>
        <p:grpSpPr>
          <a:xfrm>
            <a:off x="3702214" y="1863107"/>
            <a:ext cx="1739572" cy="3280346"/>
            <a:chOff x="2930200" y="528775"/>
            <a:chExt cx="2267725" cy="4724000"/>
          </a:xfrm>
        </p:grpSpPr>
        <p:sp>
          <p:nvSpPr>
            <p:cNvPr id="4367" name="Google Shape;4367;p49"/>
            <p:cNvSpPr/>
            <p:nvPr/>
          </p:nvSpPr>
          <p:spPr>
            <a:xfrm>
              <a:off x="4079575" y="2550175"/>
              <a:ext cx="481525" cy="2702600"/>
            </a:xfrm>
            <a:custGeom>
              <a:avLst/>
              <a:gdLst/>
              <a:ahLst/>
              <a:cxnLst/>
              <a:rect l="l" t="t" r="r" b="b"/>
              <a:pathLst>
                <a:path w="19261" h="108104" extrusionOk="0">
                  <a:moveTo>
                    <a:pt x="1" y="0"/>
                  </a:moveTo>
                  <a:lnTo>
                    <a:pt x="977" y="6657"/>
                  </a:lnTo>
                  <a:lnTo>
                    <a:pt x="3640" y="19793"/>
                  </a:lnTo>
                  <a:lnTo>
                    <a:pt x="5237" y="26094"/>
                  </a:lnTo>
                  <a:lnTo>
                    <a:pt x="6480" y="31065"/>
                  </a:lnTo>
                  <a:lnTo>
                    <a:pt x="8521" y="41005"/>
                  </a:lnTo>
                  <a:lnTo>
                    <a:pt x="10030" y="51034"/>
                  </a:lnTo>
                  <a:lnTo>
                    <a:pt x="10918" y="61153"/>
                  </a:lnTo>
                  <a:lnTo>
                    <a:pt x="11095" y="71448"/>
                  </a:lnTo>
                  <a:lnTo>
                    <a:pt x="10385" y="81832"/>
                  </a:lnTo>
                  <a:lnTo>
                    <a:pt x="8876" y="92305"/>
                  </a:lnTo>
                  <a:lnTo>
                    <a:pt x="6391" y="102778"/>
                  </a:lnTo>
                  <a:lnTo>
                    <a:pt x="4793" y="108104"/>
                  </a:lnTo>
                  <a:lnTo>
                    <a:pt x="16775" y="108104"/>
                  </a:lnTo>
                  <a:lnTo>
                    <a:pt x="17752" y="101447"/>
                  </a:lnTo>
                  <a:lnTo>
                    <a:pt x="18905" y="88844"/>
                  </a:lnTo>
                  <a:lnTo>
                    <a:pt x="19260" y="77040"/>
                  </a:lnTo>
                  <a:lnTo>
                    <a:pt x="18905" y="66123"/>
                  </a:lnTo>
                  <a:lnTo>
                    <a:pt x="17929" y="55916"/>
                  </a:lnTo>
                  <a:lnTo>
                    <a:pt x="16509" y="46685"/>
                  </a:lnTo>
                  <a:lnTo>
                    <a:pt x="13846" y="34349"/>
                  </a:lnTo>
                  <a:lnTo>
                    <a:pt x="11716" y="27603"/>
                  </a:lnTo>
                  <a:lnTo>
                    <a:pt x="9586" y="20947"/>
                  </a:lnTo>
                  <a:lnTo>
                    <a:pt x="6036" y="701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67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8" name="Google Shape;4368;p49"/>
            <p:cNvSpPr/>
            <p:nvPr/>
          </p:nvSpPr>
          <p:spPr>
            <a:xfrm>
              <a:off x="4731925" y="1336450"/>
              <a:ext cx="466000" cy="605775"/>
            </a:xfrm>
            <a:custGeom>
              <a:avLst/>
              <a:gdLst/>
              <a:ahLst/>
              <a:cxnLst/>
              <a:rect l="l" t="t" r="r" b="b"/>
              <a:pathLst>
                <a:path w="18640" h="24231" extrusionOk="0">
                  <a:moveTo>
                    <a:pt x="13669" y="1"/>
                  </a:moveTo>
                  <a:lnTo>
                    <a:pt x="11184" y="89"/>
                  </a:lnTo>
                  <a:lnTo>
                    <a:pt x="8787" y="799"/>
                  </a:lnTo>
                  <a:lnTo>
                    <a:pt x="6568" y="2042"/>
                  </a:lnTo>
                  <a:lnTo>
                    <a:pt x="5592" y="2841"/>
                  </a:lnTo>
                  <a:lnTo>
                    <a:pt x="3817" y="4616"/>
                  </a:lnTo>
                  <a:lnTo>
                    <a:pt x="1066" y="8787"/>
                  </a:lnTo>
                  <a:lnTo>
                    <a:pt x="1" y="11095"/>
                  </a:lnTo>
                  <a:lnTo>
                    <a:pt x="1953" y="24231"/>
                  </a:lnTo>
                  <a:lnTo>
                    <a:pt x="4616" y="22722"/>
                  </a:lnTo>
                  <a:lnTo>
                    <a:pt x="9764" y="19083"/>
                  </a:lnTo>
                  <a:lnTo>
                    <a:pt x="14201" y="14734"/>
                  </a:lnTo>
                  <a:lnTo>
                    <a:pt x="16687" y="10917"/>
                  </a:lnTo>
                  <a:lnTo>
                    <a:pt x="17929" y="8166"/>
                  </a:lnTo>
                  <a:lnTo>
                    <a:pt x="18373" y="6746"/>
                  </a:lnTo>
                  <a:lnTo>
                    <a:pt x="18550" y="5770"/>
                  </a:lnTo>
                  <a:lnTo>
                    <a:pt x="18639" y="3906"/>
                  </a:lnTo>
                  <a:lnTo>
                    <a:pt x="18373" y="3018"/>
                  </a:lnTo>
                  <a:lnTo>
                    <a:pt x="17840" y="2042"/>
                  </a:lnTo>
                  <a:lnTo>
                    <a:pt x="15976" y="622"/>
                  </a:lnTo>
                  <a:lnTo>
                    <a:pt x="14823" y="267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9" name="Google Shape;4369;p49"/>
            <p:cNvSpPr/>
            <p:nvPr/>
          </p:nvSpPr>
          <p:spPr>
            <a:xfrm>
              <a:off x="4425725" y="835000"/>
              <a:ext cx="528125" cy="710050"/>
            </a:xfrm>
            <a:custGeom>
              <a:avLst/>
              <a:gdLst/>
              <a:ahLst/>
              <a:cxnLst/>
              <a:rect l="l" t="t" r="r" b="b"/>
              <a:pathLst>
                <a:path w="21125" h="28402" extrusionOk="0">
                  <a:moveTo>
                    <a:pt x="13225" y="0"/>
                  </a:moveTo>
                  <a:lnTo>
                    <a:pt x="10740" y="799"/>
                  </a:lnTo>
                  <a:lnTo>
                    <a:pt x="9320" y="1775"/>
                  </a:lnTo>
                  <a:lnTo>
                    <a:pt x="7988" y="2929"/>
                  </a:lnTo>
                  <a:lnTo>
                    <a:pt x="5858" y="5592"/>
                  </a:lnTo>
                  <a:lnTo>
                    <a:pt x="4882" y="7012"/>
                  </a:lnTo>
                  <a:lnTo>
                    <a:pt x="2841" y="10384"/>
                  </a:lnTo>
                  <a:lnTo>
                    <a:pt x="622" y="15798"/>
                  </a:lnTo>
                  <a:lnTo>
                    <a:pt x="0" y="19526"/>
                  </a:lnTo>
                  <a:lnTo>
                    <a:pt x="0" y="21479"/>
                  </a:lnTo>
                  <a:lnTo>
                    <a:pt x="12692" y="28402"/>
                  </a:lnTo>
                  <a:lnTo>
                    <a:pt x="14556" y="25473"/>
                  </a:lnTo>
                  <a:lnTo>
                    <a:pt x="17840" y="19260"/>
                  </a:lnTo>
                  <a:lnTo>
                    <a:pt x="19260" y="16065"/>
                  </a:lnTo>
                  <a:lnTo>
                    <a:pt x="20148" y="13935"/>
                  </a:lnTo>
                  <a:lnTo>
                    <a:pt x="21124" y="9408"/>
                  </a:lnTo>
                  <a:lnTo>
                    <a:pt x="21035" y="7100"/>
                  </a:lnTo>
                  <a:lnTo>
                    <a:pt x="20947" y="5947"/>
                  </a:lnTo>
                  <a:lnTo>
                    <a:pt x="20059" y="3728"/>
                  </a:lnTo>
                  <a:lnTo>
                    <a:pt x="18728" y="1864"/>
                  </a:lnTo>
                  <a:lnTo>
                    <a:pt x="16864" y="533"/>
                  </a:lnTo>
                  <a:lnTo>
                    <a:pt x="15799" y="178"/>
                  </a:lnTo>
                  <a:lnTo>
                    <a:pt x="14911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0" name="Google Shape;4370;p49"/>
            <p:cNvSpPr/>
            <p:nvPr/>
          </p:nvSpPr>
          <p:spPr>
            <a:xfrm>
              <a:off x="4028550" y="528775"/>
              <a:ext cx="505925" cy="730050"/>
            </a:xfrm>
            <a:custGeom>
              <a:avLst/>
              <a:gdLst/>
              <a:ahLst/>
              <a:cxnLst/>
              <a:rect l="l" t="t" r="r" b="b"/>
              <a:pathLst>
                <a:path w="20237" h="29202" extrusionOk="0">
                  <a:moveTo>
                    <a:pt x="9053" y="1"/>
                  </a:moveTo>
                  <a:lnTo>
                    <a:pt x="7722" y="356"/>
                  </a:lnTo>
                  <a:lnTo>
                    <a:pt x="6834" y="800"/>
                  </a:lnTo>
                  <a:lnTo>
                    <a:pt x="5414" y="2220"/>
                  </a:lnTo>
                  <a:lnTo>
                    <a:pt x="4793" y="3019"/>
                  </a:lnTo>
                  <a:lnTo>
                    <a:pt x="3817" y="4261"/>
                  </a:lnTo>
                  <a:lnTo>
                    <a:pt x="2308" y="7013"/>
                  </a:lnTo>
                  <a:lnTo>
                    <a:pt x="710" y="11450"/>
                  </a:lnTo>
                  <a:lnTo>
                    <a:pt x="0" y="17752"/>
                  </a:lnTo>
                  <a:lnTo>
                    <a:pt x="622" y="22367"/>
                  </a:lnTo>
                  <a:lnTo>
                    <a:pt x="1509" y="25385"/>
                  </a:lnTo>
                  <a:lnTo>
                    <a:pt x="2130" y="26894"/>
                  </a:lnTo>
                  <a:lnTo>
                    <a:pt x="18461" y="29201"/>
                  </a:lnTo>
                  <a:lnTo>
                    <a:pt x="19438" y="26272"/>
                  </a:lnTo>
                  <a:lnTo>
                    <a:pt x="20236" y="20326"/>
                  </a:lnTo>
                  <a:lnTo>
                    <a:pt x="19881" y="14290"/>
                  </a:lnTo>
                  <a:lnTo>
                    <a:pt x="18195" y="8433"/>
                  </a:lnTo>
                  <a:lnTo>
                    <a:pt x="16864" y="5681"/>
                  </a:lnTo>
                  <a:lnTo>
                    <a:pt x="16154" y="4439"/>
                  </a:lnTo>
                  <a:lnTo>
                    <a:pt x="14379" y="2131"/>
                  </a:lnTo>
                  <a:lnTo>
                    <a:pt x="13225" y="1155"/>
                  </a:lnTo>
                  <a:lnTo>
                    <a:pt x="11982" y="445"/>
                  </a:lnTo>
                  <a:lnTo>
                    <a:pt x="9053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1" name="Google Shape;4371;p49"/>
            <p:cNvSpPr/>
            <p:nvPr/>
          </p:nvSpPr>
          <p:spPr>
            <a:xfrm>
              <a:off x="3516000" y="590925"/>
              <a:ext cx="536975" cy="803250"/>
            </a:xfrm>
            <a:custGeom>
              <a:avLst/>
              <a:gdLst/>
              <a:ahLst/>
              <a:cxnLst/>
              <a:rect l="l" t="t" r="r" b="b"/>
              <a:pathLst>
                <a:path w="21479" h="32130" extrusionOk="0">
                  <a:moveTo>
                    <a:pt x="7367" y="0"/>
                  </a:moveTo>
                  <a:lnTo>
                    <a:pt x="6479" y="178"/>
                  </a:lnTo>
                  <a:lnTo>
                    <a:pt x="5148" y="621"/>
                  </a:lnTo>
                  <a:lnTo>
                    <a:pt x="3106" y="2751"/>
                  </a:lnTo>
                  <a:lnTo>
                    <a:pt x="2308" y="3994"/>
                  </a:lnTo>
                  <a:lnTo>
                    <a:pt x="1509" y="5680"/>
                  </a:lnTo>
                  <a:lnTo>
                    <a:pt x="444" y="9231"/>
                  </a:lnTo>
                  <a:lnTo>
                    <a:pt x="0" y="12958"/>
                  </a:lnTo>
                  <a:lnTo>
                    <a:pt x="266" y="16686"/>
                  </a:lnTo>
                  <a:lnTo>
                    <a:pt x="533" y="18550"/>
                  </a:lnTo>
                  <a:lnTo>
                    <a:pt x="976" y="20325"/>
                  </a:lnTo>
                  <a:lnTo>
                    <a:pt x="2130" y="23875"/>
                  </a:lnTo>
                  <a:lnTo>
                    <a:pt x="4526" y="28934"/>
                  </a:lnTo>
                  <a:lnTo>
                    <a:pt x="6479" y="32129"/>
                  </a:lnTo>
                  <a:lnTo>
                    <a:pt x="21479" y="23698"/>
                  </a:lnTo>
                  <a:lnTo>
                    <a:pt x="21035" y="20769"/>
                  </a:lnTo>
                  <a:lnTo>
                    <a:pt x="19704" y="14822"/>
                  </a:lnTo>
                  <a:lnTo>
                    <a:pt x="17840" y="9319"/>
                  </a:lnTo>
                  <a:lnTo>
                    <a:pt x="15621" y="5503"/>
                  </a:lnTo>
                  <a:lnTo>
                    <a:pt x="13757" y="3284"/>
                  </a:lnTo>
                  <a:lnTo>
                    <a:pt x="12692" y="2308"/>
                  </a:lnTo>
                  <a:lnTo>
                    <a:pt x="11361" y="1243"/>
                  </a:lnTo>
                  <a:lnTo>
                    <a:pt x="8964" y="17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2" name="Google Shape;4372;p49"/>
            <p:cNvSpPr/>
            <p:nvPr/>
          </p:nvSpPr>
          <p:spPr>
            <a:xfrm>
              <a:off x="3154300" y="1030250"/>
              <a:ext cx="499275" cy="634625"/>
            </a:xfrm>
            <a:custGeom>
              <a:avLst/>
              <a:gdLst/>
              <a:ahLst/>
              <a:cxnLst/>
              <a:rect l="l" t="t" r="r" b="b"/>
              <a:pathLst>
                <a:path w="19971" h="25385" extrusionOk="0">
                  <a:moveTo>
                    <a:pt x="5060" y="0"/>
                  </a:moveTo>
                  <a:lnTo>
                    <a:pt x="3817" y="178"/>
                  </a:lnTo>
                  <a:lnTo>
                    <a:pt x="2841" y="444"/>
                  </a:lnTo>
                  <a:lnTo>
                    <a:pt x="1332" y="1776"/>
                  </a:lnTo>
                  <a:lnTo>
                    <a:pt x="356" y="3728"/>
                  </a:lnTo>
                  <a:lnTo>
                    <a:pt x="1" y="5858"/>
                  </a:lnTo>
                  <a:lnTo>
                    <a:pt x="90" y="6923"/>
                  </a:lnTo>
                  <a:lnTo>
                    <a:pt x="356" y="8432"/>
                  </a:lnTo>
                  <a:lnTo>
                    <a:pt x="1510" y="11184"/>
                  </a:lnTo>
                  <a:lnTo>
                    <a:pt x="4172" y="15000"/>
                  </a:lnTo>
                  <a:lnTo>
                    <a:pt x="6303" y="17308"/>
                  </a:lnTo>
                  <a:lnTo>
                    <a:pt x="13758" y="25384"/>
                  </a:lnTo>
                  <a:lnTo>
                    <a:pt x="19971" y="13580"/>
                  </a:lnTo>
                  <a:lnTo>
                    <a:pt x="19083" y="11627"/>
                  </a:lnTo>
                  <a:lnTo>
                    <a:pt x="16687" y="7988"/>
                  </a:lnTo>
                  <a:lnTo>
                    <a:pt x="13758" y="4882"/>
                  </a:lnTo>
                  <a:lnTo>
                    <a:pt x="10297" y="2219"/>
                  </a:lnTo>
                  <a:lnTo>
                    <a:pt x="8433" y="1154"/>
                  </a:lnTo>
                  <a:lnTo>
                    <a:pt x="7368" y="622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3" name="Google Shape;4373;p49"/>
            <p:cNvSpPr/>
            <p:nvPr/>
          </p:nvSpPr>
          <p:spPr>
            <a:xfrm>
              <a:off x="2930200" y="1387475"/>
              <a:ext cx="541425" cy="672350"/>
            </a:xfrm>
            <a:custGeom>
              <a:avLst/>
              <a:gdLst/>
              <a:ahLst/>
              <a:cxnLst/>
              <a:rect l="l" t="t" r="r" b="b"/>
              <a:pathLst>
                <a:path w="21657" h="26894" extrusionOk="0">
                  <a:moveTo>
                    <a:pt x="5149" y="1"/>
                  </a:moveTo>
                  <a:lnTo>
                    <a:pt x="3995" y="267"/>
                  </a:lnTo>
                  <a:lnTo>
                    <a:pt x="2397" y="800"/>
                  </a:lnTo>
                  <a:lnTo>
                    <a:pt x="445" y="2752"/>
                  </a:lnTo>
                  <a:lnTo>
                    <a:pt x="1" y="5415"/>
                  </a:lnTo>
                  <a:lnTo>
                    <a:pt x="622" y="8521"/>
                  </a:lnTo>
                  <a:lnTo>
                    <a:pt x="2042" y="11717"/>
                  </a:lnTo>
                  <a:lnTo>
                    <a:pt x="3995" y="14912"/>
                  </a:lnTo>
                  <a:lnTo>
                    <a:pt x="7279" y="18994"/>
                  </a:lnTo>
                  <a:lnTo>
                    <a:pt x="9320" y="20681"/>
                  </a:lnTo>
                  <a:lnTo>
                    <a:pt x="11716" y="22367"/>
                  </a:lnTo>
                  <a:lnTo>
                    <a:pt x="16864" y="25562"/>
                  </a:lnTo>
                  <a:lnTo>
                    <a:pt x="19616" y="26894"/>
                  </a:lnTo>
                  <a:lnTo>
                    <a:pt x="21657" y="9942"/>
                  </a:lnTo>
                  <a:lnTo>
                    <a:pt x="18195" y="6658"/>
                  </a:lnTo>
                  <a:lnTo>
                    <a:pt x="11184" y="1510"/>
                  </a:lnTo>
                  <a:lnTo>
                    <a:pt x="7456" y="178"/>
                  </a:lnTo>
                  <a:lnTo>
                    <a:pt x="514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4" name="Google Shape;4374;p49"/>
            <p:cNvSpPr/>
            <p:nvPr/>
          </p:nvSpPr>
          <p:spPr>
            <a:xfrm>
              <a:off x="3358450" y="1076850"/>
              <a:ext cx="1428975" cy="1238150"/>
            </a:xfrm>
            <a:custGeom>
              <a:avLst/>
              <a:gdLst/>
              <a:ahLst/>
              <a:cxnLst/>
              <a:rect l="l" t="t" r="r" b="b"/>
              <a:pathLst>
                <a:path w="57159" h="49526" extrusionOk="0">
                  <a:moveTo>
                    <a:pt x="32662" y="0"/>
                  </a:moveTo>
                  <a:lnTo>
                    <a:pt x="27071" y="533"/>
                  </a:lnTo>
                  <a:lnTo>
                    <a:pt x="21479" y="1864"/>
                  </a:lnTo>
                  <a:lnTo>
                    <a:pt x="16243" y="3817"/>
                  </a:lnTo>
                  <a:lnTo>
                    <a:pt x="11539" y="6391"/>
                  </a:lnTo>
                  <a:lnTo>
                    <a:pt x="7545" y="9586"/>
                  </a:lnTo>
                  <a:lnTo>
                    <a:pt x="6036" y="11361"/>
                  </a:lnTo>
                  <a:lnTo>
                    <a:pt x="4882" y="12870"/>
                  </a:lnTo>
                  <a:lnTo>
                    <a:pt x="2929" y="16065"/>
                  </a:lnTo>
                  <a:lnTo>
                    <a:pt x="1509" y="19526"/>
                  </a:lnTo>
                  <a:lnTo>
                    <a:pt x="444" y="23077"/>
                  </a:lnTo>
                  <a:lnTo>
                    <a:pt x="0" y="26715"/>
                  </a:lnTo>
                  <a:lnTo>
                    <a:pt x="178" y="30354"/>
                  </a:lnTo>
                  <a:lnTo>
                    <a:pt x="977" y="33816"/>
                  </a:lnTo>
                  <a:lnTo>
                    <a:pt x="2397" y="37100"/>
                  </a:lnTo>
                  <a:lnTo>
                    <a:pt x="3462" y="38609"/>
                  </a:lnTo>
                  <a:lnTo>
                    <a:pt x="4616" y="40029"/>
                  </a:lnTo>
                  <a:lnTo>
                    <a:pt x="7367" y="42514"/>
                  </a:lnTo>
                  <a:lnTo>
                    <a:pt x="12249" y="45354"/>
                  </a:lnTo>
                  <a:lnTo>
                    <a:pt x="15710" y="46774"/>
                  </a:lnTo>
                  <a:lnTo>
                    <a:pt x="17929" y="47484"/>
                  </a:lnTo>
                  <a:lnTo>
                    <a:pt x="22455" y="48727"/>
                  </a:lnTo>
                  <a:lnTo>
                    <a:pt x="27071" y="49348"/>
                  </a:lnTo>
                  <a:lnTo>
                    <a:pt x="31686" y="49525"/>
                  </a:lnTo>
                  <a:lnTo>
                    <a:pt x="36301" y="49170"/>
                  </a:lnTo>
                  <a:lnTo>
                    <a:pt x="40650" y="48105"/>
                  </a:lnTo>
                  <a:lnTo>
                    <a:pt x="44733" y="46419"/>
                  </a:lnTo>
                  <a:lnTo>
                    <a:pt x="48461" y="43934"/>
                  </a:lnTo>
                  <a:lnTo>
                    <a:pt x="50147" y="42425"/>
                  </a:lnTo>
                  <a:lnTo>
                    <a:pt x="52188" y="40117"/>
                  </a:lnTo>
                  <a:lnTo>
                    <a:pt x="55206" y="34881"/>
                  </a:lnTo>
                  <a:lnTo>
                    <a:pt x="56892" y="28934"/>
                  </a:lnTo>
                  <a:lnTo>
                    <a:pt x="57158" y="22810"/>
                  </a:lnTo>
                  <a:lnTo>
                    <a:pt x="56803" y="19793"/>
                  </a:lnTo>
                  <a:lnTo>
                    <a:pt x="56271" y="17041"/>
                  </a:lnTo>
                  <a:lnTo>
                    <a:pt x="54407" y="11982"/>
                  </a:lnTo>
                  <a:lnTo>
                    <a:pt x="51389" y="7367"/>
                  </a:lnTo>
                  <a:lnTo>
                    <a:pt x="47484" y="3728"/>
                  </a:lnTo>
                  <a:lnTo>
                    <a:pt x="45088" y="2397"/>
                  </a:lnTo>
                  <a:lnTo>
                    <a:pt x="42958" y="1420"/>
                  </a:lnTo>
                  <a:lnTo>
                    <a:pt x="37987" y="267"/>
                  </a:lnTo>
                  <a:lnTo>
                    <a:pt x="32662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5" name="Google Shape;4375;p49"/>
            <p:cNvSpPr/>
            <p:nvPr/>
          </p:nvSpPr>
          <p:spPr>
            <a:xfrm>
              <a:off x="4328100" y="1252125"/>
              <a:ext cx="233000" cy="159800"/>
            </a:xfrm>
            <a:custGeom>
              <a:avLst/>
              <a:gdLst/>
              <a:ahLst/>
              <a:cxnLst/>
              <a:rect l="l" t="t" r="r" b="b"/>
              <a:pathLst>
                <a:path w="9320" h="6392" extrusionOk="0">
                  <a:moveTo>
                    <a:pt x="267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2485" y="2131"/>
                  </a:lnTo>
                  <a:lnTo>
                    <a:pt x="4704" y="3462"/>
                  </a:lnTo>
                  <a:lnTo>
                    <a:pt x="6657" y="4971"/>
                  </a:lnTo>
                  <a:lnTo>
                    <a:pt x="8698" y="6391"/>
                  </a:lnTo>
                  <a:lnTo>
                    <a:pt x="8964" y="6391"/>
                  </a:lnTo>
                  <a:lnTo>
                    <a:pt x="9319" y="6125"/>
                  </a:lnTo>
                  <a:lnTo>
                    <a:pt x="9231" y="5859"/>
                  </a:lnTo>
                  <a:lnTo>
                    <a:pt x="8609" y="4794"/>
                  </a:lnTo>
                  <a:lnTo>
                    <a:pt x="6568" y="3107"/>
                  </a:lnTo>
                  <a:lnTo>
                    <a:pt x="5503" y="2397"/>
                  </a:lnTo>
                  <a:lnTo>
                    <a:pt x="3107" y="1066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6" name="Google Shape;4376;p49"/>
            <p:cNvSpPr/>
            <p:nvPr/>
          </p:nvSpPr>
          <p:spPr>
            <a:xfrm>
              <a:off x="4288150" y="1394150"/>
              <a:ext cx="168675" cy="133150"/>
            </a:xfrm>
            <a:custGeom>
              <a:avLst/>
              <a:gdLst/>
              <a:ahLst/>
              <a:cxnLst/>
              <a:rect l="l" t="t" r="r" b="b"/>
              <a:pathLst>
                <a:path w="6747" h="5326" extrusionOk="0">
                  <a:moveTo>
                    <a:pt x="533" y="0"/>
                  </a:moveTo>
                  <a:lnTo>
                    <a:pt x="178" y="89"/>
                  </a:lnTo>
                  <a:lnTo>
                    <a:pt x="1" y="710"/>
                  </a:lnTo>
                  <a:lnTo>
                    <a:pt x="267" y="977"/>
                  </a:lnTo>
                  <a:lnTo>
                    <a:pt x="1243" y="1243"/>
                  </a:lnTo>
                  <a:lnTo>
                    <a:pt x="3107" y="2219"/>
                  </a:lnTo>
                  <a:lnTo>
                    <a:pt x="3906" y="2840"/>
                  </a:lnTo>
                  <a:lnTo>
                    <a:pt x="5060" y="4083"/>
                  </a:lnTo>
                  <a:lnTo>
                    <a:pt x="6302" y="5237"/>
                  </a:lnTo>
                  <a:lnTo>
                    <a:pt x="6657" y="5326"/>
                  </a:lnTo>
                  <a:lnTo>
                    <a:pt x="6746" y="4971"/>
                  </a:lnTo>
                  <a:lnTo>
                    <a:pt x="6569" y="4083"/>
                  </a:lnTo>
                  <a:lnTo>
                    <a:pt x="5237" y="2485"/>
                  </a:lnTo>
                  <a:lnTo>
                    <a:pt x="4527" y="1864"/>
                  </a:lnTo>
                  <a:lnTo>
                    <a:pt x="3551" y="1243"/>
                  </a:lnTo>
                  <a:lnTo>
                    <a:pt x="1598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7" name="Google Shape;4377;p49"/>
            <p:cNvSpPr/>
            <p:nvPr/>
          </p:nvSpPr>
          <p:spPr>
            <a:xfrm>
              <a:off x="3993050" y="1205550"/>
              <a:ext cx="157550" cy="51050"/>
            </a:xfrm>
            <a:custGeom>
              <a:avLst/>
              <a:gdLst/>
              <a:ahLst/>
              <a:cxnLst/>
              <a:rect l="l" t="t" r="r" b="b"/>
              <a:pathLst>
                <a:path w="6302" h="2042" extrusionOk="0">
                  <a:moveTo>
                    <a:pt x="4527" y="0"/>
                  </a:moveTo>
                  <a:lnTo>
                    <a:pt x="2130" y="89"/>
                  </a:lnTo>
                  <a:lnTo>
                    <a:pt x="710" y="799"/>
                  </a:lnTo>
                  <a:lnTo>
                    <a:pt x="178" y="1331"/>
                  </a:lnTo>
                  <a:lnTo>
                    <a:pt x="0" y="1598"/>
                  </a:lnTo>
                  <a:lnTo>
                    <a:pt x="355" y="2041"/>
                  </a:lnTo>
                  <a:lnTo>
                    <a:pt x="622" y="1953"/>
                  </a:lnTo>
                  <a:lnTo>
                    <a:pt x="1864" y="1420"/>
                  </a:lnTo>
                  <a:lnTo>
                    <a:pt x="4261" y="1065"/>
                  </a:lnTo>
                  <a:lnTo>
                    <a:pt x="5592" y="1509"/>
                  </a:lnTo>
                  <a:lnTo>
                    <a:pt x="5947" y="1509"/>
                  </a:lnTo>
                  <a:lnTo>
                    <a:pt x="6302" y="710"/>
                  </a:lnTo>
                  <a:lnTo>
                    <a:pt x="5947" y="444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8" name="Google Shape;4378;p49"/>
            <p:cNvSpPr/>
            <p:nvPr/>
          </p:nvSpPr>
          <p:spPr>
            <a:xfrm>
              <a:off x="4055175" y="1318700"/>
              <a:ext cx="179750" cy="71025"/>
            </a:xfrm>
            <a:custGeom>
              <a:avLst/>
              <a:gdLst/>
              <a:ahLst/>
              <a:cxnLst/>
              <a:rect l="l" t="t" r="r" b="b"/>
              <a:pathLst>
                <a:path w="7190" h="2841" extrusionOk="0">
                  <a:moveTo>
                    <a:pt x="5059" y="1"/>
                  </a:moveTo>
                  <a:lnTo>
                    <a:pt x="2308" y="711"/>
                  </a:lnTo>
                  <a:lnTo>
                    <a:pt x="710" y="1598"/>
                  </a:lnTo>
                  <a:lnTo>
                    <a:pt x="89" y="2219"/>
                  </a:lnTo>
                  <a:lnTo>
                    <a:pt x="0" y="2397"/>
                  </a:lnTo>
                  <a:lnTo>
                    <a:pt x="178" y="2841"/>
                  </a:lnTo>
                  <a:lnTo>
                    <a:pt x="444" y="2752"/>
                  </a:lnTo>
                  <a:lnTo>
                    <a:pt x="1864" y="2131"/>
                  </a:lnTo>
                  <a:lnTo>
                    <a:pt x="3373" y="1509"/>
                  </a:lnTo>
                  <a:lnTo>
                    <a:pt x="5059" y="1066"/>
                  </a:lnTo>
                  <a:lnTo>
                    <a:pt x="6835" y="977"/>
                  </a:lnTo>
                  <a:lnTo>
                    <a:pt x="7190" y="888"/>
                  </a:lnTo>
                  <a:lnTo>
                    <a:pt x="7190" y="89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9" name="Google Shape;4379;p49"/>
            <p:cNvSpPr/>
            <p:nvPr/>
          </p:nvSpPr>
          <p:spPr>
            <a:xfrm>
              <a:off x="4108425" y="1451825"/>
              <a:ext cx="195275" cy="64375"/>
            </a:xfrm>
            <a:custGeom>
              <a:avLst/>
              <a:gdLst/>
              <a:ahLst/>
              <a:cxnLst/>
              <a:rect l="l" t="t" r="r" b="b"/>
              <a:pathLst>
                <a:path w="7811" h="2575" extrusionOk="0">
                  <a:moveTo>
                    <a:pt x="3018" y="1"/>
                  </a:moveTo>
                  <a:lnTo>
                    <a:pt x="888" y="533"/>
                  </a:lnTo>
                  <a:lnTo>
                    <a:pt x="178" y="1243"/>
                  </a:lnTo>
                  <a:lnTo>
                    <a:pt x="1" y="1510"/>
                  </a:lnTo>
                  <a:lnTo>
                    <a:pt x="267" y="1953"/>
                  </a:lnTo>
                  <a:lnTo>
                    <a:pt x="533" y="1953"/>
                  </a:lnTo>
                  <a:lnTo>
                    <a:pt x="2042" y="1332"/>
                  </a:lnTo>
                  <a:lnTo>
                    <a:pt x="3728" y="1155"/>
                  </a:lnTo>
                  <a:lnTo>
                    <a:pt x="4616" y="1155"/>
                  </a:lnTo>
                  <a:lnTo>
                    <a:pt x="6302" y="1865"/>
                  </a:lnTo>
                  <a:lnTo>
                    <a:pt x="7012" y="2486"/>
                  </a:lnTo>
                  <a:lnTo>
                    <a:pt x="7367" y="2575"/>
                  </a:lnTo>
                  <a:lnTo>
                    <a:pt x="7811" y="2220"/>
                  </a:lnTo>
                  <a:lnTo>
                    <a:pt x="7633" y="1865"/>
                  </a:lnTo>
                  <a:lnTo>
                    <a:pt x="6835" y="1155"/>
                  </a:lnTo>
                  <a:lnTo>
                    <a:pt x="5060" y="178"/>
                  </a:lnTo>
                  <a:lnTo>
                    <a:pt x="3994" y="90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0" name="Google Shape;4380;p49"/>
            <p:cNvSpPr/>
            <p:nvPr/>
          </p:nvSpPr>
          <p:spPr>
            <a:xfrm>
              <a:off x="3811100" y="1360850"/>
              <a:ext cx="164225" cy="122075"/>
            </a:xfrm>
            <a:custGeom>
              <a:avLst/>
              <a:gdLst/>
              <a:ahLst/>
              <a:cxnLst/>
              <a:rect l="l" t="t" r="r" b="b"/>
              <a:pathLst>
                <a:path w="6569" h="4883" extrusionOk="0">
                  <a:moveTo>
                    <a:pt x="6036" y="1"/>
                  </a:moveTo>
                  <a:lnTo>
                    <a:pt x="4261" y="622"/>
                  </a:lnTo>
                  <a:lnTo>
                    <a:pt x="1687" y="2220"/>
                  </a:lnTo>
                  <a:lnTo>
                    <a:pt x="444" y="3729"/>
                  </a:lnTo>
                  <a:lnTo>
                    <a:pt x="0" y="4527"/>
                  </a:lnTo>
                  <a:lnTo>
                    <a:pt x="89" y="4882"/>
                  </a:lnTo>
                  <a:lnTo>
                    <a:pt x="444" y="4882"/>
                  </a:lnTo>
                  <a:lnTo>
                    <a:pt x="1687" y="3817"/>
                  </a:lnTo>
                  <a:lnTo>
                    <a:pt x="2841" y="2752"/>
                  </a:lnTo>
                  <a:lnTo>
                    <a:pt x="4438" y="1598"/>
                  </a:lnTo>
                  <a:lnTo>
                    <a:pt x="6302" y="800"/>
                  </a:lnTo>
                  <a:lnTo>
                    <a:pt x="6568" y="622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1" name="Google Shape;4381;p49"/>
            <p:cNvSpPr/>
            <p:nvPr/>
          </p:nvSpPr>
          <p:spPr>
            <a:xfrm>
              <a:off x="3884325" y="1505075"/>
              <a:ext cx="95425" cy="71050"/>
            </a:xfrm>
            <a:custGeom>
              <a:avLst/>
              <a:gdLst/>
              <a:ahLst/>
              <a:cxnLst/>
              <a:rect l="l" t="t" r="r" b="b"/>
              <a:pathLst>
                <a:path w="3817" h="2842" extrusionOk="0">
                  <a:moveTo>
                    <a:pt x="3373" y="1"/>
                  </a:moveTo>
                  <a:lnTo>
                    <a:pt x="2397" y="267"/>
                  </a:lnTo>
                  <a:lnTo>
                    <a:pt x="444" y="1510"/>
                  </a:lnTo>
                  <a:lnTo>
                    <a:pt x="0" y="2486"/>
                  </a:lnTo>
                  <a:lnTo>
                    <a:pt x="89" y="2841"/>
                  </a:lnTo>
                  <a:lnTo>
                    <a:pt x="444" y="2752"/>
                  </a:lnTo>
                  <a:lnTo>
                    <a:pt x="1154" y="2042"/>
                  </a:lnTo>
                  <a:lnTo>
                    <a:pt x="1864" y="1421"/>
                  </a:lnTo>
                  <a:lnTo>
                    <a:pt x="2663" y="977"/>
                  </a:lnTo>
                  <a:lnTo>
                    <a:pt x="3639" y="711"/>
                  </a:lnTo>
                  <a:lnTo>
                    <a:pt x="3817" y="534"/>
                  </a:lnTo>
                  <a:lnTo>
                    <a:pt x="372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2" name="Google Shape;4382;p49"/>
            <p:cNvSpPr/>
            <p:nvPr/>
          </p:nvSpPr>
          <p:spPr>
            <a:xfrm>
              <a:off x="4101775" y="1629350"/>
              <a:ext cx="144250" cy="59925"/>
            </a:xfrm>
            <a:custGeom>
              <a:avLst/>
              <a:gdLst/>
              <a:ahLst/>
              <a:cxnLst/>
              <a:rect l="l" t="t" r="r" b="b"/>
              <a:pathLst>
                <a:path w="5770" h="2397" extrusionOk="0">
                  <a:moveTo>
                    <a:pt x="1775" y="0"/>
                  </a:moveTo>
                  <a:lnTo>
                    <a:pt x="355" y="89"/>
                  </a:lnTo>
                  <a:lnTo>
                    <a:pt x="0" y="267"/>
                  </a:lnTo>
                  <a:lnTo>
                    <a:pt x="0" y="888"/>
                  </a:lnTo>
                  <a:lnTo>
                    <a:pt x="355" y="977"/>
                  </a:lnTo>
                  <a:lnTo>
                    <a:pt x="1775" y="888"/>
                  </a:lnTo>
                  <a:lnTo>
                    <a:pt x="3107" y="1243"/>
                  </a:lnTo>
                  <a:lnTo>
                    <a:pt x="4260" y="1864"/>
                  </a:lnTo>
                  <a:lnTo>
                    <a:pt x="5414" y="2397"/>
                  </a:lnTo>
                  <a:lnTo>
                    <a:pt x="5769" y="2308"/>
                  </a:lnTo>
                  <a:lnTo>
                    <a:pt x="5769" y="1953"/>
                  </a:lnTo>
                  <a:lnTo>
                    <a:pt x="5326" y="1332"/>
                  </a:lnTo>
                  <a:lnTo>
                    <a:pt x="4083" y="533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3" name="Google Shape;4383;p49"/>
            <p:cNvSpPr/>
            <p:nvPr/>
          </p:nvSpPr>
          <p:spPr>
            <a:xfrm>
              <a:off x="4259300" y="1549475"/>
              <a:ext cx="135375" cy="108750"/>
            </a:xfrm>
            <a:custGeom>
              <a:avLst/>
              <a:gdLst/>
              <a:ahLst/>
              <a:cxnLst/>
              <a:rect l="l" t="t" r="r" b="b"/>
              <a:pathLst>
                <a:path w="5415" h="4350" extrusionOk="0">
                  <a:moveTo>
                    <a:pt x="178" y="0"/>
                  </a:moveTo>
                  <a:lnTo>
                    <a:pt x="1" y="710"/>
                  </a:lnTo>
                  <a:lnTo>
                    <a:pt x="356" y="976"/>
                  </a:lnTo>
                  <a:lnTo>
                    <a:pt x="1687" y="1598"/>
                  </a:lnTo>
                  <a:lnTo>
                    <a:pt x="2841" y="2396"/>
                  </a:lnTo>
                  <a:lnTo>
                    <a:pt x="3817" y="3373"/>
                  </a:lnTo>
                  <a:lnTo>
                    <a:pt x="4794" y="4260"/>
                  </a:lnTo>
                  <a:lnTo>
                    <a:pt x="4971" y="4349"/>
                  </a:lnTo>
                  <a:lnTo>
                    <a:pt x="5415" y="4172"/>
                  </a:lnTo>
                  <a:lnTo>
                    <a:pt x="5415" y="3905"/>
                  </a:lnTo>
                  <a:lnTo>
                    <a:pt x="5060" y="3195"/>
                  </a:lnTo>
                  <a:lnTo>
                    <a:pt x="3995" y="1953"/>
                  </a:lnTo>
                  <a:lnTo>
                    <a:pt x="1953" y="62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4" name="Google Shape;4384;p49"/>
            <p:cNvSpPr/>
            <p:nvPr/>
          </p:nvSpPr>
          <p:spPr>
            <a:xfrm>
              <a:off x="4507825" y="1678150"/>
              <a:ext cx="59925" cy="117625"/>
            </a:xfrm>
            <a:custGeom>
              <a:avLst/>
              <a:gdLst/>
              <a:ahLst/>
              <a:cxnLst/>
              <a:rect l="l" t="t" r="r" b="b"/>
              <a:pathLst>
                <a:path w="2397" h="4705" extrusionOk="0">
                  <a:moveTo>
                    <a:pt x="355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710" y="1332"/>
                  </a:lnTo>
                  <a:lnTo>
                    <a:pt x="1243" y="2220"/>
                  </a:lnTo>
                  <a:lnTo>
                    <a:pt x="1332" y="2752"/>
                  </a:lnTo>
                  <a:lnTo>
                    <a:pt x="1154" y="3640"/>
                  </a:lnTo>
                  <a:lnTo>
                    <a:pt x="977" y="4439"/>
                  </a:lnTo>
                  <a:lnTo>
                    <a:pt x="1065" y="4705"/>
                  </a:lnTo>
                  <a:lnTo>
                    <a:pt x="1332" y="4705"/>
                  </a:lnTo>
                  <a:lnTo>
                    <a:pt x="1953" y="4439"/>
                  </a:lnTo>
                  <a:lnTo>
                    <a:pt x="2397" y="3107"/>
                  </a:lnTo>
                  <a:lnTo>
                    <a:pt x="2397" y="2397"/>
                  </a:lnTo>
                  <a:lnTo>
                    <a:pt x="2219" y="1687"/>
                  </a:lnTo>
                  <a:lnTo>
                    <a:pt x="1420" y="445"/>
                  </a:lnTo>
                  <a:lnTo>
                    <a:pt x="799" y="9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5" name="Google Shape;4385;p49"/>
            <p:cNvSpPr/>
            <p:nvPr/>
          </p:nvSpPr>
          <p:spPr>
            <a:xfrm>
              <a:off x="4578825" y="1500650"/>
              <a:ext cx="73250" cy="217475"/>
            </a:xfrm>
            <a:custGeom>
              <a:avLst/>
              <a:gdLst/>
              <a:ahLst/>
              <a:cxnLst/>
              <a:rect l="l" t="t" r="r" b="b"/>
              <a:pathLst>
                <a:path w="2930" h="8699" extrusionOk="0">
                  <a:moveTo>
                    <a:pt x="622" y="0"/>
                  </a:moveTo>
                  <a:lnTo>
                    <a:pt x="1" y="355"/>
                  </a:lnTo>
                  <a:lnTo>
                    <a:pt x="89" y="622"/>
                  </a:lnTo>
                  <a:lnTo>
                    <a:pt x="1066" y="2397"/>
                  </a:lnTo>
                  <a:lnTo>
                    <a:pt x="1598" y="4349"/>
                  </a:lnTo>
                  <a:lnTo>
                    <a:pt x="1776" y="6302"/>
                  </a:lnTo>
                  <a:lnTo>
                    <a:pt x="1776" y="8343"/>
                  </a:lnTo>
                  <a:lnTo>
                    <a:pt x="1864" y="8521"/>
                  </a:lnTo>
                  <a:lnTo>
                    <a:pt x="2308" y="8698"/>
                  </a:lnTo>
                  <a:lnTo>
                    <a:pt x="2486" y="8521"/>
                  </a:lnTo>
                  <a:lnTo>
                    <a:pt x="2841" y="7545"/>
                  </a:lnTo>
                  <a:lnTo>
                    <a:pt x="2929" y="5326"/>
                  </a:lnTo>
                  <a:lnTo>
                    <a:pt x="1953" y="2042"/>
                  </a:lnTo>
                  <a:lnTo>
                    <a:pt x="888" y="2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6" name="Google Shape;4386;p49"/>
            <p:cNvSpPr/>
            <p:nvPr/>
          </p:nvSpPr>
          <p:spPr>
            <a:xfrm>
              <a:off x="4321425" y="1766925"/>
              <a:ext cx="53300" cy="155325"/>
            </a:xfrm>
            <a:custGeom>
              <a:avLst/>
              <a:gdLst/>
              <a:ahLst/>
              <a:cxnLst/>
              <a:rect l="l" t="t" r="r" b="b"/>
              <a:pathLst>
                <a:path w="2132" h="6213" extrusionOk="0">
                  <a:moveTo>
                    <a:pt x="445" y="0"/>
                  </a:moveTo>
                  <a:lnTo>
                    <a:pt x="1" y="533"/>
                  </a:lnTo>
                  <a:lnTo>
                    <a:pt x="178" y="888"/>
                  </a:lnTo>
                  <a:lnTo>
                    <a:pt x="534" y="1509"/>
                  </a:lnTo>
                  <a:lnTo>
                    <a:pt x="1066" y="2751"/>
                  </a:lnTo>
                  <a:lnTo>
                    <a:pt x="1066" y="3461"/>
                  </a:lnTo>
                  <a:lnTo>
                    <a:pt x="889" y="4704"/>
                  </a:lnTo>
                  <a:lnTo>
                    <a:pt x="534" y="5858"/>
                  </a:lnTo>
                  <a:lnTo>
                    <a:pt x="622" y="6213"/>
                  </a:lnTo>
                  <a:lnTo>
                    <a:pt x="977" y="6213"/>
                  </a:lnTo>
                  <a:lnTo>
                    <a:pt x="1599" y="5592"/>
                  </a:lnTo>
                  <a:lnTo>
                    <a:pt x="2131" y="4083"/>
                  </a:lnTo>
                  <a:lnTo>
                    <a:pt x="1954" y="2396"/>
                  </a:lnTo>
                  <a:lnTo>
                    <a:pt x="1244" y="799"/>
                  </a:lnTo>
                  <a:lnTo>
                    <a:pt x="800" y="26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7" name="Google Shape;4387;p49"/>
            <p:cNvSpPr/>
            <p:nvPr/>
          </p:nvSpPr>
          <p:spPr>
            <a:xfrm>
              <a:off x="4081800" y="1802425"/>
              <a:ext cx="168650" cy="122050"/>
            </a:xfrm>
            <a:custGeom>
              <a:avLst/>
              <a:gdLst/>
              <a:ahLst/>
              <a:cxnLst/>
              <a:rect l="l" t="t" r="r" b="b"/>
              <a:pathLst>
                <a:path w="6746" h="4882" extrusionOk="0">
                  <a:moveTo>
                    <a:pt x="89" y="0"/>
                  </a:moveTo>
                  <a:lnTo>
                    <a:pt x="0" y="533"/>
                  </a:lnTo>
                  <a:lnTo>
                    <a:pt x="267" y="710"/>
                  </a:lnTo>
                  <a:lnTo>
                    <a:pt x="2042" y="1509"/>
                  </a:lnTo>
                  <a:lnTo>
                    <a:pt x="3639" y="2574"/>
                  </a:lnTo>
                  <a:lnTo>
                    <a:pt x="4971" y="3817"/>
                  </a:lnTo>
                  <a:lnTo>
                    <a:pt x="6302" y="4882"/>
                  </a:lnTo>
                  <a:lnTo>
                    <a:pt x="6657" y="4882"/>
                  </a:lnTo>
                  <a:lnTo>
                    <a:pt x="6746" y="4527"/>
                  </a:lnTo>
                  <a:lnTo>
                    <a:pt x="6391" y="3728"/>
                  </a:lnTo>
                  <a:lnTo>
                    <a:pt x="4971" y="2308"/>
                  </a:lnTo>
                  <a:lnTo>
                    <a:pt x="4261" y="1775"/>
                  </a:lnTo>
                  <a:lnTo>
                    <a:pt x="2397" y="7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8" name="Google Shape;4388;p49"/>
            <p:cNvSpPr/>
            <p:nvPr/>
          </p:nvSpPr>
          <p:spPr>
            <a:xfrm>
              <a:off x="3853250" y="1680375"/>
              <a:ext cx="150925" cy="57725"/>
            </a:xfrm>
            <a:custGeom>
              <a:avLst/>
              <a:gdLst/>
              <a:ahLst/>
              <a:cxnLst/>
              <a:rect l="l" t="t" r="r" b="b"/>
              <a:pathLst>
                <a:path w="6037" h="2309" extrusionOk="0">
                  <a:moveTo>
                    <a:pt x="4172" y="1"/>
                  </a:moveTo>
                  <a:lnTo>
                    <a:pt x="1865" y="444"/>
                  </a:lnTo>
                  <a:lnTo>
                    <a:pt x="622" y="1154"/>
                  </a:lnTo>
                  <a:lnTo>
                    <a:pt x="89" y="1776"/>
                  </a:lnTo>
                  <a:lnTo>
                    <a:pt x="1" y="1953"/>
                  </a:lnTo>
                  <a:lnTo>
                    <a:pt x="356" y="2308"/>
                  </a:lnTo>
                  <a:lnTo>
                    <a:pt x="622" y="2219"/>
                  </a:lnTo>
                  <a:lnTo>
                    <a:pt x="1776" y="1687"/>
                  </a:lnTo>
                  <a:lnTo>
                    <a:pt x="4083" y="1066"/>
                  </a:lnTo>
                  <a:lnTo>
                    <a:pt x="5415" y="1154"/>
                  </a:lnTo>
                  <a:lnTo>
                    <a:pt x="5770" y="1066"/>
                  </a:lnTo>
                  <a:lnTo>
                    <a:pt x="6036" y="356"/>
                  </a:lnTo>
                  <a:lnTo>
                    <a:pt x="5681" y="178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9" name="Google Shape;4389;p49"/>
            <p:cNvSpPr/>
            <p:nvPr/>
          </p:nvSpPr>
          <p:spPr>
            <a:xfrm>
              <a:off x="3642475" y="1596050"/>
              <a:ext cx="113175" cy="113200"/>
            </a:xfrm>
            <a:custGeom>
              <a:avLst/>
              <a:gdLst/>
              <a:ahLst/>
              <a:cxnLst/>
              <a:rect l="l" t="t" r="r" b="b"/>
              <a:pathLst>
                <a:path w="4527" h="4528" extrusionOk="0">
                  <a:moveTo>
                    <a:pt x="4083" y="1"/>
                  </a:moveTo>
                  <a:lnTo>
                    <a:pt x="3728" y="178"/>
                  </a:lnTo>
                  <a:lnTo>
                    <a:pt x="2663" y="1155"/>
                  </a:lnTo>
                  <a:lnTo>
                    <a:pt x="1686" y="2220"/>
                  </a:lnTo>
                  <a:lnTo>
                    <a:pt x="710" y="3107"/>
                  </a:lnTo>
                  <a:lnTo>
                    <a:pt x="0" y="4172"/>
                  </a:lnTo>
                  <a:lnTo>
                    <a:pt x="0" y="4527"/>
                  </a:lnTo>
                  <a:lnTo>
                    <a:pt x="355" y="4527"/>
                  </a:lnTo>
                  <a:lnTo>
                    <a:pt x="1509" y="3817"/>
                  </a:lnTo>
                  <a:lnTo>
                    <a:pt x="2396" y="2841"/>
                  </a:lnTo>
                  <a:lnTo>
                    <a:pt x="3373" y="1865"/>
                  </a:lnTo>
                  <a:lnTo>
                    <a:pt x="4349" y="800"/>
                  </a:lnTo>
                  <a:lnTo>
                    <a:pt x="4527" y="533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0" name="Google Shape;4390;p49"/>
            <p:cNvSpPr/>
            <p:nvPr/>
          </p:nvSpPr>
          <p:spPr>
            <a:xfrm>
              <a:off x="3731225" y="1225500"/>
              <a:ext cx="144250" cy="77700"/>
            </a:xfrm>
            <a:custGeom>
              <a:avLst/>
              <a:gdLst/>
              <a:ahLst/>
              <a:cxnLst/>
              <a:rect l="l" t="t" r="r" b="b"/>
              <a:pathLst>
                <a:path w="5770" h="3108" extrusionOk="0">
                  <a:moveTo>
                    <a:pt x="5237" y="1"/>
                  </a:moveTo>
                  <a:lnTo>
                    <a:pt x="3905" y="445"/>
                  </a:lnTo>
                  <a:lnTo>
                    <a:pt x="1154" y="1598"/>
                  </a:lnTo>
                  <a:lnTo>
                    <a:pt x="89" y="2575"/>
                  </a:lnTo>
                  <a:lnTo>
                    <a:pt x="0" y="2752"/>
                  </a:lnTo>
                  <a:lnTo>
                    <a:pt x="178" y="3107"/>
                  </a:lnTo>
                  <a:lnTo>
                    <a:pt x="355" y="3019"/>
                  </a:lnTo>
                  <a:lnTo>
                    <a:pt x="2840" y="1865"/>
                  </a:lnTo>
                  <a:lnTo>
                    <a:pt x="5503" y="888"/>
                  </a:lnTo>
                  <a:lnTo>
                    <a:pt x="5769" y="711"/>
                  </a:lnTo>
                  <a:lnTo>
                    <a:pt x="5592" y="90"/>
                  </a:lnTo>
                  <a:lnTo>
                    <a:pt x="5237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1" name="Google Shape;4391;p49"/>
            <p:cNvSpPr/>
            <p:nvPr/>
          </p:nvSpPr>
          <p:spPr>
            <a:xfrm>
              <a:off x="3682400" y="1383050"/>
              <a:ext cx="95450" cy="106525"/>
            </a:xfrm>
            <a:custGeom>
              <a:avLst/>
              <a:gdLst/>
              <a:ahLst/>
              <a:cxnLst/>
              <a:rect l="l" t="t" r="r" b="b"/>
              <a:pathLst>
                <a:path w="3818" h="4261" extrusionOk="0">
                  <a:moveTo>
                    <a:pt x="3373" y="0"/>
                  </a:moveTo>
                  <a:lnTo>
                    <a:pt x="3018" y="267"/>
                  </a:lnTo>
                  <a:lnTo>
                    <a:pt x="1509" y="1953"/>
                  </a:lnTo>
                  <a:lnTo>
                    <a:pt x="89" y="3728"/>
                  </a:lnTo>
                  <a:lnTo>
                    <a:pt x="1" y="3994"/>
                  </a:lnTo>
                  <a:lnTo>
                    <a:pt x="444" y="4261"/>
                  </a:lnTo>
                  <a:lnTo>
                    <a:pt x="711" y="4172"/>
                  </a:lnTo>
                  <a:lnTo>
                    <a:pt x="2219" y="2574"/>
                  </a:lnTo>
                  <a:lnTo>
                    <a:pt x="3640" y="888"/>
                  </a:lnTo>
                  <a:lnTo>
                    <a:pt x="3817" y="533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2" name="Google Shape;4392;p49"/>
            <p:cNvSpPr/>
            <p:nvPr/>
          </p:nvSpPr>
          <p:spPr>
            <a:xfrm>
              <a:off x="3493800" y="1427425"/>
              <a:ext cx="104300" cy="150900"/>
            </a:xfrm>
            <a:custGeom>
              <a:avLst/>
              <a:gdLst/>
              <a:ahLst/>
              <a:cxnLst/>
              <a:rect l="l" t="t" r="r" b="b"/>
              <a:pathLst>
                <a:path w="4172" h="6036" extrusionOk="0">
                  <a:moveTo>
                    <a:pt x="3639" y="1"/>
                  </a:moveTo>
                  <a:lnTo>
                    <a:pt x="3284" y="178"/>
                  </a:lnTo>
                  <a:lnTo>
                    <a:pt x="2219" y="1421"/>
                  </a:lnTo>
                  <a:lnTo>
                    <a:pt x="444" y="4083"/>
                  </a:lnTo>
                  <a:lnTo>
                    <a:pt x="0" y="5592"/>
                  </a:lnTo>
                  <a:lnTo>
                    <a:pt x="0" y="5858"/>
                  </a:lnTo>
                  <a:lnTo>
                    <a:pt x="444" y="6036"/>
                  </a:lnTo>
                  <a:lnTo>
                    <a:pt x="622" y="5858"/>
                  </a:lnTo>
                  <a:lnTo>
                    <a:pt x="2219" y="3373"/>
                  </a:lnTo>
                  <a:lnTo>
                    <a:pt x="3994" y="888"/>
                  </a:lnTo>
                  <a:lnTo>
                    <a:pt x="4172" y="53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3" name="Google Shape;4393;p49"/>
            <p:cNvSpPr/>
            <p:nvPr/>
          </p:nvSpPr>
          <p:spPr>
            <a:xfrm>
              <a:off x="4490075" y="1800200"/>
              <a:ext cx="26650" cy="142025"/>
            </a:xfrm>
            <a:custGeom>
              <a:avLst/>
              <a:gdLst/>
              <a:ahLst/>
              <a:cxnLst/>
              <a:rect l="l" t="t" r="r" b="b"/>
              <a:pathLst>
                <a:path w="1066" h="5681" extrusionOk="0">
                  <a:moveTo>
                    <a:pt x="267" y="0"/>
                  </a:moveTo>
                  <a:lnTo>
                    <a:pt x="178" y="355"/>
                  </a:lnTo>
                  <a:lnTo>
                    <a:pt x="0" y="2929"/>
                  </a:lnTo>
                  <a:lnTo>
                    <a:pt x="267" y="5503"/>
                  </a:lnTo>
                  <a:lnTo>
                    <a:pt x="355" y="5681"/>
                  </a:lnTo>
                  <a:lnTo>
                    <a:pt x="710" y="5681"/>
                  </a:lnTo>
                  <a:lnTo>
                    <a:pt x="888" y="5503"/>
                  </a:lnTo>
                  <a:lnTo>
                    <a:pt x="1065" y="2929"/>
                  </a:lnTo>
                  <a:lnTo>
                    <a:pt x="977" y="355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4" name="Google Shape;4394;p49"/>
            <p:cNvSpPr/>
            <p:nvPr/>
          </p:nvSpPr>
          <p:spPr>
            <a:xfrm>
              <a:off x="4585475" y="1860100"/>
              <a:ext cx="84350" cy="153125"/>
            </a:xfrm>
            <a:custGeom>
              <a:avLst/>
              <a:gdLst/>
              <a:ahLst/>
              <a:cxnLst/>
              <a:rect l="l" t="t" r="r" b="b"/>
              <a:pathLst>
                <a:path w="3374" h="6125" extrusionOk="0">
                  <a:moveTo>
                    <a:pt x="2663" y="1"/>
                  </a:moveTo>
                  <a:lnTo>
                    <a:pt x="2397" y="267"/>
                  </a:lnTo>
                  <a:lnTo>
                    <a:pt x="1332" y="3107"/>
                  </a:lnTo>
                  <a:lnTo>
                    <a:pt x="1" y="5770"/>
                  </a:lnTo>
                  <a:lnTo>
                    <a:pt x="1" y="6125"/>
                  </a:lnTo>
                  <a:lnTo>
                    <a:pt x="356" y="6125"/>
                  </a:lnTo>
                  <a:lnTo>
                    <a:pt x="1421" y="4882"/>
                  </a:lnTo>
                  <a:lnTo>
                    <a:pt x="2841" y="2131"/>
                  </a:lnTo>
                  <a:lnTo>
                    <a:pt x="3373" y="533"/>
                  </a:lnTo>
                  <a:lnTo>
                    <a:pt x="3373" y="17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5" name="Google Shape;4395;p49"/>
            <p:cNvSpPr/>
            <p:nvPr/>
          </p:nvSpPr>
          <p:spPr>
            <a:xfrm>
              <a:off x="4498950" y="1225500"/>
              <a:ext cx="88775" cy="108750"/>
            </a:xfrm>
            <a:custGeom>
              <a:avLst/>
              <a:gdLst/>
              <a:ahLst/>
              <a:cxnLst/>
              <a:rect l="l" t="t" r="r" b="b"/>
              <a:pathLst>
                <a:path w="3551" h="4350" extrusionOk="0">
                  <a:moveTo>
                    <a:pt x="267" y="1"/>
                  </a:moveTo>
                  <a:lnTo>
                    <a:pt x="0" y="445"/>
                  </a:lnTo>
                  <a:lnTo>
                    <a:pt x="267" y="622"/>
                  </a:lnTo>
                  <a:lnTo>
                    <a:pt x="1243" y="1243"/>
                  </a:lnTo>
                  <a:lnTo>
                    <a:pt x="2042" y="2131"/>
                  </a:lnTo>
                  <a:lnTo>
                    <a:pt x="2574" y="3107"/>
                  </a:lnTo>
                  <a:lnTo>
                    <a:pt x="3018" y="4172"/>
                  </a:lnTo>
                  <a:lnTo>
                    <a:pt x="3373" y="4350"/>
                  </a:lnTo>
                  <a:lnTo>
                    <a:pt x="3551" y="3995"/>
                  </a:lnTo>
                  <a:lnTo>
                    <a:pt x="3551" y="3374"/>
                  </a:lnTo>
                  <a:lnTo>
                    <a:pt x="3107" y="2131"/>
                  </a:lnTo>
                  <a:lnTo>
                    <a:pt x="1598" y="62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6" name="Google Shape;4396;p49"/>
            <p:cNvSpPr/>
            <p:nvPr/>
          </p:nvSpPr>
          <p:spPr>
            <a:xfrm>
              <a:off x="3873225" y="1853450"/>
              <a:ext cx="77675" cy="39975"/>
            </a:xfrm>
            <a:custGeom>
              <a:avLst/>
              <a:gdLst/>
              <a:ahLst/>
              <a:cxnLst/>
              <a:rect l="l" t="t" r="r" b="b"/>
              <a:pathLst>
                <a:path w="3107" h="1599" extrusionOk="0">
                  <a:moveTo>
                    <a:pt x="1687" y="0"/>
                  </a:moveTo>
                  <a:lnTo>
                    <a:pt x="799" y="178"/>
                  </a:lnTo>
                  <a:lnTo>
                    <a:pt x="178" y="622"/>
                  </a:lnTo>
                  <a:lnTo>
                    <a:pt x="1" y="977"/>
                  </a:lnTo>
                  <a:lnTo>
                    <a:pt x="444" y="1598"/>
                  </a:lnTo>
                  <a:lnTo>
                    <a:pt x="799" y="1421"/>
                  </a:lnTo>
                  <a:lnTo>
                    <a:pt x="1243" y="1154"/>
                  </a:lnTo>
                  <a:lnTo>
                    <a:pt x="1776" y="1066"/>
                  </a:lnTo>
                  <a:lnTo>
                    <a:pt x="2308" y="1154"/>
                  </a:lnTo>
                  <a:lnTo>
                    <a:pt x="2841" y="1154"/>
                  </a:lnTo>
                  <a:lnTo>
                    <a:pt x="3107" y="977"/>
                  </a:lnTo>
                  <a:lnTo>
                    <a:pt x="3018" y="622"/>
                  </a:lnTo>
                  <a:lnTo>
                    <a:pt x="2486" y="89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7" name="Google Shape;4397;p49"/>
            <p:cNvSpPr/>
            <p:nvPr/>
          </p:nvSpPr>
          <p:spPr>
            <a:xfrm>
              <a:off x="3968625" y="1962175"/>
              <a:ext cx="148700" cy="44400"/>
            </a:xfrm>
            <a:custGeom>
              <a:avLst/>
              <a:gdLst/>
              <a:ahLst/>
              <a:cxnLst/>
              <a:rect l="l" t="t" r="r" b="b"/>
              <a:pathLst>
                <a:path w="5948" h="1776" extrusionOk="0">
                  <a:moveTo>
                    <a:pt x="178" y="0"/>
                  </a:moveTo>
                  <a:lnTo>
                    <a:pt x="1" y="444"/>
                  </a:lnTo>
                  <a:lnTo>
                    <a:pt x="178" y="622"/>
                  </a:lnTo>
                  <a:lnTo>
                    <a:pt x="1510" y="1154"/>
                  </a:lnTo>
                  <a:lnTo>
                    <a:pt x="2930" y="1421"/>
                  </a:lnTo>
                  <a:lnTo>
                    <a:pt x="4261" y="1776"/>
                  </a:lnTo>
                  <a:lnTo>
                    <a:pt x="5593" y="1687"/>
                  </a:lnTo>
                  <a:lnTo>
                    <a:pt x="5948" y="1421"/>
                  </a:lnTo>
                  <a:lnTo>
                    <a:pt x="5770" y="1066"/>
                  </a:lnTo>
                  <a:lnTo>
                    <a:pt x="4616" y="533"/>
                  </a:lnTo>
                  <a:lnTo>
                    <a:pt x="3285" y="355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8" name="Google Shape;4398;p49"/>
            <p:cNvSpPr/>
            <p:nvPr/>
          </p:nvSpPr>
          <p:spPr>
            <a:xfrm>
              <a:off x="3666875" y="1791325"/>
              <a:ext cx="106525" cy="142025"/>
            </a:xfrm>
            <a:custGeom>
              <a:avLst/>
              <a:gdLst/>
              <a:ahLst/>
              <a:cxnLst/>
              <a:rect l="l" t="t" r="r" b="b"/>
              <a:pathLst>
                <a:path w="4261" h="5681" extrusionOk="0">
                  <a:moveTo>
                    <a:pt x="3551" y="0"/>
                  </a:moveTo>
                  <a:lnTo>
                    <a:pt x="3107" y="267"/>
                  </a:lnTo>
                  <a:lnTo>
                    <a:pt x="1420" y="2574"/>
                  </a:lnTo>
                  <a:lnTo>
                    <a:pt x="0" y="4971"/>
                  </a:lnTo>
                  <a:lnTo>
                    <a:pt x="0" y="5326"/>
                  </a:lnTo>
                  <a:lnTo>
                    <a:pt x="444" y="5681"/>
                  </a:lnTo>
                  <a:lnTo>
                    <a:pt x="710" y="5503"/>
                  </a:lnTo>
                  <a:lnTo>
                    <a:pt x="2574" y="3284"/>
                  </a:lnTo>
                  <a:lnTo>
                    <a:pt x="4083" y="799"/>
                  </a:lnTo>
                  <a:lnTo>
                    <a:pt x="4261" y="355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9" name="Google Shape;4399;p49"/>
            <p:cNvSpPr/>
            <p:nvPr/>
          </p:nvSpPr>
          <p:spPr>
            <a:xfrm>
              <a:off x="3471600" y="1682600"/>
              <a:ext cx="73250" cy="148675"/>
            </a:xfrm>
            <a:custGeom>
              <a:avLst/>
              <a:gdLst/>
              <a:ahLst/>
              <a:cxnLst/>
              <a:rect l="l" t="t" r="r" b="b"/>
              <a:pathLst>
                <a:path w="2930" h="5947" extrusionOk="0">
                  <a:moveTo>
                    <a:pt x="2131" y="0"/>
                  </a:moveTo>
                  <a:lnTo>
                    <a:pt x="1776" y="355"/>
                  </a:lnTo>
                  <a:lnTo>
                    <a:pt x="977" y="1509"/>
                  </a:lnTo>
                  <a:lnTo>
                    <a:pt x="1" y="4172"/>
                  </a:lnTo>
                  <a:lnTo>
                    <a:pt x="90" y="5592"/>
                  </a:lnTo>
                  <a:lnTo>
                    <a:pt x="90" y="5769"/>
                  </a:lnTo>
                  <a:lnTo>
                    <a:pt x="533" y="5947"/>
                  </a:lnTo>
                  <a:lnTo>
                    <a:pt x="711" y="5769"/>
                  </a:lnTo>
                  <a:lnTo>
                    <a:pt x="1598" y="3284"/>
                  </a:lnTo>
                  <a:lnTo>
                    <a:pt x="2752" y="888"/>
                  </a:lnTo>
                  <a:lnTo>
                    <a:pt x="2930" y="44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0" name="Google Shape;4400;p49"/>
            <p:cNvSpPr/>
            <p:nvPr/>
          </p:nvSpPr>
          <p:spPr>
            <a:xfrm>
              <a:off x="3791125" y="2057575"/>
              <a:ext cx="133150" cy="46625"/>
            </a:xfrm>
            <a:custGeom>
              <a:avLst/>
              <a:gdLst/>
              <a:ahLst/>
              <a:cxnLst/>
              <a:rect l="l" t="t" r="r" b="b"/>
              <a:pathLst>
                <a:path w="5326" h="1865" extrusionOk="0">
                  <a:moveTo>
                    <a:pt x="178" y="1"/>
                  </a:moveTo>
                  <a:lnTo>
                    <a:pt x="1" y="800"/>
                  </a:lnTo>
                  <a:lnTo>
                    <a:pt x="356" y="977"/>
                  </a:lnTo>
                  <a:lnTo>
                    <a:pt x="1598" y="1243"/>
                  </a:lnTo>
                  <a:lnTo>
                    <a:pt x="2929" y="1598"/>
                  </a:lnTo>
                  <a:lnTo>
                    <a:pt x="3906" y="1865"/>
                  </a:lnTo>
                  <a:lnTo>
                    <a:pt x="4971" y="1776"/>
                  </a:lnTo>
                  <a:lnTo>
                    <a:pt x="5326" y="1510"/>
                  </a:lnTo>
                  <a:lnTo>
                    <a:pt x="5148" y="1243"/>
                  </a:lnTo>
                  <a:lnTo>
                    <a:pt x="4261" y="711"/>
                  </a:lnTo>
                  <a:lnTo>
                    <a:pt x="3196" y="533"/>
                  </a:lnTo>
                  <a:lnTo>
                    <a:pt x="1864" y="17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1" name="Google Shape;4401;p49"/>
            <p:cNvSpPr/>
            <p:nvPr/>
          </p:nvSpPr>
          <p:spPr>
            <a:xfrm>
              <a:off x="4203825" y="2101975"/>
              <a:ext cx="122075" cy="59925"/>
            </a:xfrm>
            <a:custGeom>
              <a:avLst/>
              <a:gdLst/>
              <a:ahLst/>
              <a:cxnLst/>
              <a:rect l="l" t="t" r="r" b="b"/>
              <a:pathLst>
                <a:path w="4883" h="2397" extrusionOk="0">
                  <a:moveTo>
                    <a:pt x="445" y="0"/>
                  </a:moveTo>
                  <a:lnTo>
                    <a:pt x="1" y="178"/>
                  </a:lnTo>
                  <a:lnTo>
                    <a:pt x="1" y="1065"/>
                  </a:lnTo>
                  <a:lnTo>
                    <a:pt x="445" y="1154"/>
                  </a:lnTo>
                  <a:lnTo>
                    <a:pt x="1599" y="1243"/>
                  </a:lnTo>
                  <a:lnTo>
                    <a:pt x="2752" y="1598"/>
                  </a:lnTo>
                  <a:lnTo>
                    <a:pt x="3640" y="2041"/>
                  </a:lnTo>
                  <a:lnTo>
                    <a:pt x="4616" y="2396"/>
                  </a:lnTo>
                  <a:lnTo>
                    <a:pt x="4882" y="2308"/>
                  </a:lnTo>
                  <a:lnTo>
                    <a:pt x="4882" y="1953"/>
                  </a:lnTo>
                  <a:lnTo>
                    <a:pt x="4616" y="1420"/>
                  </a:lnTo>
                  <a:lnTo>
                    <a:pt x="3640" y="621"/>
                  </a:lnTo>
                  <a:lnTo>
                    <a:pt x="1599" y="8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2" name="Google Shape;4402;p49"/>
            <p:cNvSpPr/>
            <p:nvPr/>
          </p:nvSpPr>
          <p:spPr>
            <a:xfrm>
              <a:off x="4283725" y="2026525"/>
              <a:ext cx="128700" cy="71025"/>
            </a:xfrm>
            <a:custGeom>
              <a:avLst/>
              <a:gdLst/>
              <a:ahLst/>
              <a:cxnLst/>
              <a:rect l="l" t="t" r="r" b="b"/>
              <a:pathLst>
                <a:path w="5148" h="2841" extrusionOk="0">
                  <a:moveTo>
                    <a:pt x="266" y="0"/>
                  </a:moveTo>
                  <a:lnTo>
                    <a:pt x="0" y="710"/>
                  </a:lnTo>
                  <a:lnTo>
                    <a:pt x="355" y="977"/>
                  </a:lnTo>
                  <a:lnTo>
                    <a:pt x="1598" y="1420"/>
                  </a:lnTo>
                  <a:lnTo>
                    <a:pt x="2752" y="1953"/>
                  </a:lnTo>
                  <a:lnTo>
                    <a:pt x="3728" y="2485"/>
                  </a:lnTo>
                  <a:lnTo>
                    <a:pt x="4793" y="2840"/>
                  </a:lnTo>
                  <a:lnTo>
                    <a:pt x="5148" y="2752"/>
                  </a:lnTo>
                  <a:lnTo>
                    <a:pt x="5148" y="2397"/>
                  </a:lnTo>
                  <a:lnTo>
                    <a:pt x="4882" y="1864"/>
                  </a:lnTo>
                  <a:lnTo>
                    <a:pt x="3817" y="1065"/>
                  </a:lnTo>
                  <a:lnTo>
                    <a:pt x="1864" y="267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3" name="Google Shape;4403;p49"/>
            <p:cNvSpPr/>
            <p:nvPr/>
          </p:nvSpPr>
          <p:spPr>
            <a:xfrm>
              <a:off x="4454575" y="2048700"/>
              <a:ext cx="57700" cy="93225"/>
            </a:xfrm>
            <a:custGeom>
              <a:avLst/>
              <a:gdLst/>
              <a:ahLst/>
              <a:cxnLst/>
              <a:rect l="l" t="t" r="r" b="b"/>
              <a:pathLst>
                <a:path w="2308" h="3729" extrusionOk="0">
                  <a:moveTo>
                    <a:pt x="533" y="1"/>
                  </a:moveTo>
                  <a:lnTo>
                    <a:pt x="0" y="622"/>
                  </a:lnTo>
                  <a:lnTo>
                    <a:pt x="178" y="1066"/>
                  </a:lnTo>
                  <a:lnTo>
                    <a:pt x="710" y="1510"/>
                  </a:lnTo>
                  <a:lnTo>
                    <a:pt x="977" y="2131"/>
                  </a:lnTo>
                  <a:lnTo>
                    <a:pt x="1065" y="2841"/>
                  </a:lnTo>
                  <a:lnTo>
                    <a:pt x="1243" y="3462"/>
                  </a:lnTo>
                  <a:lnTo>
                    <a:pt x="1598" y="3729"/>
                  </a:lnTo>
                  <a:lnTo>
                    <a:pt x="1953" y="3551"/>
                  </a:lnTo>
                  <a:lnTo>
                    <a:pt x="2219" y="3196"/>
                  </a:lnTo>
                  <a:lnTo>
                    <a:pt x="2308" y="2131"/>
                  </a:lnTo>
                  <a:lnTo>
                    <a:pt x="2130" y="1687"/>
                  </a:lnTo>
                  <a:lnTo>
                    <a:pt x="1687" y="800"/>
                  </a:lnTo>
                  <a:lnTo>
                    <a:pt x="977" y="90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4" name="Google Shape;4404;p49"/>
            <p:cNvSpPr/>
            <p:nvPr/>
          </p:nvSpPr>
          <p:spPr>
            <a:xfrm>
              <a:off x="4015225" y="1636000"/>
              <a:ext cx="490400" cy="679000"/>
            </a:xfrm>
            <a:custGeom>
              <a:avLst/>
              <a:gdLst/>
              <a:ahLst/>
              <a:cxnLst/>
              <a:rect l="l" t="t" r="r" b="b"/>
              <a:pathLst>
                <a:path w="19616" h="27160" extrusionOk="0">
                  <a:moveTo>
                    <a:pt x="12782" y="1"/>
                  </a:moveTo>
                  <a:lnTo>
                    <a:pt x="10208" y="711"/>
                  </a:lnTo>
                  <a:lnTo>
                    <a:pt x="9143" y="1509"/>
                  </a:lnTo>
                  <a:lnTo>
                    <a:pt x="7279" y="3373"/>
                  </a:lnTo>
                  <a:lnTo>
                    <a:pt x="5859" y="5681"/>
                  </a:lnTo>
                  <a:lnTo>
                    <a:pt x="4705" y="7545"/>
                  </a:lnTo>
                  <a:lnTo>
                    <a:pt x="2841" y="11716"/>
                  </a:lnTo>
                  <a:lnTo>
                    <a:pt x="2308" y="13846"/>
                  </a:lnTo>
                  <a:lnTo>
                    <a:pt x="1776" y="16598"/>
                  </a:lnTo>
                  <a:lnTo>
                    <a:pt x="711" y="24231"/>
                  </a:lnTo>
                  <a:lnTo>
                    <a:pt x="1" y="26893"/>
                  </a:lnTo>
                  <a:lnTo>
                    <a:pt x="16065" y="27159"/>
                  </a:lnTo>
                  <a:lnTo>
                    <a:pt x="17219" y="25029"/>
                  </a:lnTo>
                  <a:lnTo>
                    <a:pt x="18906" y="18994"/>
                  </a:lnTo>
                  <a:lnTo>
                    <a:pt x="19616" y="12337"/>
                  </a:lnTo>
                  <a:lnTo>
                    <a:pt x="19261" y="7722"/>
                  </a:lnTo>
                  <a:lnTo>
                    <a:pt x="18639" y="5060"/>
                  </a:lnTo>
                  <a:lnTo>
                    <a:pt x="18107" y="3994"/>
                  </a:lnTo>
                  <a:lnTo>
                    <a:pt x="17397" y="2752"/>
                  </a:lnTo>
                  <a:lnTo>
                    <a:pt x="15355" y="711"/>
                  </a:lnTo>
                  <a:lnTo>
                    <a:pt x="14024" y="178"/>
                  </a:lnTo>
                  <a:lnTo>
                    <a:pt x="12782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5" name="Google Shape;4405;p49"/>
            <p:cNvSpPr/>
            <p:nvPr/>
          </p:nvSpPr>
          <p:spPr>
            <a:xfrm>
              <a:off x="3653550" y="1613800"/>
              <a:ext cx="428275" cy="683450"/>
            </a:xfrm>
            <a:custGeom>
              <a:avLst/>
              <a:gdLst/>
              <a:ahLst/>
              <a:cxnLst/>
              <a:rect l="l" t="t" r="r" b="b"/>
              <a:pathLst>
                <a:path w="17131" h="27338" extrusionOk="0">
                  <a:moveTo>
                    <a:pt x="6036" y="1"/>
                  </a:moveTo>
                  <a:lnTo>
                    <a:pt x="4882" y="267"/>
                  </a:lnTo>
                  <a:lnTo>
                    <a:pt x="3728" y="889"/>
                  </a:lnTo>
                  <a:lnTo>
                    <a:pt x="2042" y="2841"/>
                  </a:lnTo>
                  <a:lnTo>
                    <a:pt x="1421" y="3995"/>
                  </a:lnTo>
                  <a:lnTo>
                    <a:pt x="977" y="5149"/>
                  </a:lnTo>
                  <a:lnTo>
                    <a:pt x="267" y="7900"/>
                  </a:lnTo>
                  <a:lnTo>
                    <a:pt x="1" y="12515"/>
                  </a:lnTo>
                  <a:lnTo>
                    <a:pt x="888" y="18994"/>
                  </a:lnTo>
                  <a:lnTo>
                    <a:pt x="2663" y="24941"/>
                  </a:lnTo>
                  <a:lnTo>
                    <a:pt x="3817" y="27337"/>
                  </a:lnTo>
                  <a:lnTo>
                    <a:pt x="17130" y="27160"/>
                  </a:lnTo>
                  <a:lnTo>
                    <a:pt x="16509" y="21125"/>
                  </a:lnTo>
                  <a:lnTo>
                    <a:pt x="15977" y="15178"/>
                  </a:lnTo>
                  <a:lnTo>
                    <a:pt x="15710" y="13137"/>
                  </a:lnTo>
                  <a:lnTo>
                    <a:pt x="15089" y="9054"/>
                  </a:lnTo>
                  <a:lnTo>
                    <a:pt x="14468" y="7013"/>
                  </a:lnTo>
                  <a:lnTo>
                    <a:pt x="13669" y="5149"/>
                  </a:lnTo>
                  <a:lnTo>
                    <a:pt x="11805" y="2575"/>
                  </a:lnTo>
                  <a:lnTo>
                    <a:pt x="10296" y="1244"/>
                  </a:lnTo>
                  <a:lnTo>
                    <a:pt x="9409" y="800"/>
                  </a:lnTo>
                  <a:lnTo>
                    <a:pt x="8344" y="267"/>
                  </a:lnTo>
                  <a:lnTo>
                    <a:pt x="6036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6" name="Google Shape;4406;p49"/>
            <p:cNvSpPr/>
            <p:nvPr/>
          </p:nvSpPr>
          <p:spPr>
            <a:xfrm>
              <a:off x="3132125" y="1582750"/>
              <a:ext cx="616875" cy="714500"/>
            </a:xfrm>
            <a:custGeom>
              <a:avLst/>
              <a:gdLst/>
              <a:ahLst/>
              <a:cxnLst/>
              <a:rect l="l" t="t" r="r" b="b"/>
              <a:pathLst>
                <a:path w="24675" h="28580" extrusionOk="0">
                  <a:moveTo>
                    <a:pt x="4083" y="0"/>
                  </a:moveTo>
                  <a:lnTo>
                    <a:pt x="2929" y="355"/>
                  </a:lnTo>
                  <a:lnTo>
                    <a:pt x="1509" y="1687"/>
                  </a:lnTo>
                  <a:lnTo>
                    <a:pt x="799" y="2752"/>
                  </a:lnTo>
                  <a:lnTo>
                    <a:pt x="178" y="4616"/>
                  </a:lnTo>
                  <a:lnTo>
                    <a:pt x="0" y="8343"/>
                  </a:lnTo>
                  <a:lnTo>
                    <a:pt x="1065" y="12160"/>
                  </a:lnTo>
                  <a:lnTo>
                    <a:pt x="3107" y="15532"/>
                  </a:lnTo>
                  <a:lnTo>
                    <a:pt x="4349" y="17041"/>
                  </a:lnTo>
                  <a:lnTo>
                    <a:pt x="5769" y="18373"/>
                  </a:lnTo>
                  <a:lnTo>
                    <a:pt x="8787" y="20769"/>
                  </a:lnTo>
                  <a:lnTo>
                    <a:pt x="13757" y="23964"/>
                  </a:lnTo>
                  <a:lnTo>
                    <a:pt x="17041" y="26094"/>
                  </a:lnTo>
                  <a:lnTo>
                    <a:pt x="24674" y="28579"/>
                  </a:lnTo>
                  <a:lnTo>
                    <a:pt x="24319" y="26716"/>
                  </a:lnTo>
                  <a:lnTo>
                    <a:pt x="23254" y="22633"/>
                  </a:lnTo>
                  <a:lnTo>
                    <a:pt x="21657" y="18550"/>
                  </a:lnTo>
                  <a:lnTo>
                    <a:pt x="19526" y="14467"/>
                  </a:lnTo>
                  <a:lnTo>
                    <a:pt x="17130" y="10562"/>
                  </a:lnTo>
                  <a:lnTo>
                    <a:pt x="14379" y="7012"/>
                  </a:lnTo>
                  <a:lnTo>
                    <a:pt x="11272" y="3994"/>
                  </a:lnTo>
                  <a:lnTo>
                    <a:pt x="8077" y="1509"/>
                  </a:lnTo>
                  <a:lnTo>
                    <a:pt x="6302" y="622"/>
                  </a:lnTo>
                  <a:lnTo>
                    <a:pt x="5592" y="17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7" name="Google Shape;4407;p49"/>
            <p:cNvSpPr/>
            <p:nvPr/>
          </p:nvSpPr>
          <p:spPr>
            <a:xfrm>
              <a:off x="4239350" y="974775"/>
              <a:ext cx="66575" cy="270725"/>
            </a:xfrm>
            <a:custGeom>
              <a:avLst/>
              <a:gdLst/>
              <a:ahLst/>
              <a:cxnLst/>
              <a:rect l="l" t="t" r="r" b="b"/>
              <a:pathLst>
                <a:path w="2663" h="10829" extrusionOk="0">
                  <a:moveTo>
                    <a:pt x="1953" y="1"/>
                  </a:moveTo>
                  <a:lnTo>
                    <a:pt x="1775" y="356"/>
                  </a:lnTo>
                  <a:lnTo>
                    <a:pt x="1154" y="3018"/>
                  </a:lnTo>
                  <a:lnTo>
                    <a:pt x="621" y="5592"/>
                  </a:lnTo>
                  <a:lnTo>
                    <a:pt x="444" y="6835"/>
                  </a:lnTo>
                  <a:lnTo>
                    <a:pt x="0" y="9320"/>
                  </a:lnTo>
                  <a:lnTo>
                    <a:pt x="178" y="10474"/>
                  </a:lnTo>
                  <a:lnTo>
                    <a:pt x="266" y="10740"/>
                  </a:lnTo>
                  <a:lnTo>
                    <a:pt x="799" y="10829"/>
                  </a:lnTo>
                  <a:lnTo>
                    <a:pt x="1065" y="10562"/>
                  </a:lnTo>
                  <a:lnTo>
                    <a:pt x="1775" y="8344"/>
                  </a:lnTo>
                  <a:lnTo>
                    <a:pt x="1953" y="5858"/>
                  </a:lnTo>
                  <a:lnTo>
                    <a:pt x="2308" y="3196"/>
                  </a:lnTo>
                  <a:lnTo>
                    <a:pt x="2663" y="622"/>
                  </a:lnTo>
                  <a:lnTo>
                    <a:pt x="2574" y="17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8" name="Google Shape;4408;p49"/>
            <p:cNvSpPr/>
            <p:nvPr/>
          </p:nvSpPr>
          <p:spPr>
            <a:xfrm>
              <a:off x="4115075" y="939275"/>
              <a:ext cx="35525" cy="272950"/>
            </a:xfrm>
            <a:custGeom>
              <a:avLst/>
              <a:gdLst/>
              <a:ahLst/>
              <a:cxnLst/>
              <a:rect l="l" t="t" r="r" b="b"/>
              <a:pathLst>
                <a:path w="1421" h="10918" extrusionOk="0">
                  <a:moveTo>
                    <a:pt x="711" y="1"/>
                  </a:moveTo>
                  <a:lnTo>
                    <a:pt x="533" y="356"/>
                  </a:lnTo>
                  <a:lnTo>
                    <a:pt x="267" y="3018"/>
                  </a:lnTo>
                  <a:lnTo>
                    <a:pt x="90" y="5681"/>
                  </a:lnTo>
                  <a:lnTo>
                    <a:pt x="1" y="8166"/>
                  </a:lnTo>
                  <a:lnTo>
                    <a:pt x="267" y="10740"/>
                  </a:lnTo>
                  <a:lnTo>
                    <a:pt x="445" y="10917"/>
                  </a:lnTo>
                  <a:lnTo>
                    <a:pt x="888" y="10917"/>
                  </a:lnTo>
                  <a:lnTo>
                    <a:pt x="1066" y="10740"/>
                  </a:lnTo>
                  <a:lnTo>
                    <a:pt x="1243" y="8166"/>
                  </a:lnTo>
                  <a:lnTo>
                    <a:pt x="1243" y="5681"/>
                  </a:lnTo>
                  <a:lnTo>
                    <a:pt x="1243" y="3018"/>
                  </a:lnTo>
                  <a:lnTo>
                    <a:pt x="1421" y="356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9" name="Google Shape;4409;p49"/>
            <p:cNvSpPr/>
            <p:nvPr/>
          </p:nvSpPr>
          <p:spPr>
            <a:xfrm>
              <a:off x="3851025" y="983650"/>
              <a:ext cx="75475" cy="281825"/>
            </a:xfrm>
            <a:custGeom>
              <a:avLst/>
              <a:gdLst/>
              <a:ahLst/>
              <a:cxnLst/>
              <a:rect l="l" t="t" r="r" b="b"/>
              <a:pathLst>
                <a:path w="3019" h="11273" extrusionOk="0">
                  <a:moveTo>
                    <a:pt x="533" y="1"/>
                  </a:moveTo>
                  <a:lnTo>
                    <a:pt x="1" y="178"/>
                  </a:lnTo>
                  <a:lnTo>
                    <a:pt x="1" y="533"/>
                  </a:lnTo>
                  <a:lnTo>
                    <a:pt x="445" y="3196"/>
                  </a:lnTo>
                  <a:lnTo>
                    <a:pt x="977" y="5858"/>
                  </a:lnTo>
                  <a:lnTo>
                    <a:pt x="1421" y="8521"/>
                  </a:lnTo>
                  <a:lnTo>
                    <a:pt x="2220" y="11095"/>
                  </a:lnTo>
                  <a:lnTo>
                    <a:pt x="2486" y="11272"/>
                  </a:lnTo>
                  <a:lnTo>
                    <a:pt x="3019" y="11272"/>
                  </a:lnTo>
                  <a:lnTo>
                    <a:pt x="3019" y="11006"/>
                  </a:lnTo>
                  <a:lnTo>
                    <a:pt x="2575" y="8344"/>
                  </a:lnTo>
                  <a:lnTo>
                    <a:pt x="1954" y="5770"/>
                  </a:lnTo>
                  <a:lnTo>
                    <a:pt x="1332" y="3018"/>
                  </a:lnTo>
                  <a:lnTo>
                    <a:pt x="711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0" name="Google Shape;4410;p49"/>
            <p:cNvSpPr/>
            <p:nvPr/>
          </p:nvSpPr>
          <p:spPr>
            <a:xfrm>
              <a:off x="3655775" y="974775"/>
              <a:ext cx="150900" cy="399425"/>
            </a:xfrm>
            <a:custGeom>
              <a:avLst/>
              <a:gdLst/>
              <a:ahLst/>
              <a:cxnLst/>
              <a:rect l="l" t="t" r="r" b="b"/>
              <a:pathLst>
                <a:path w="6036" h="15977" extrusionOk="0">
                  <a:moveTo>
                    <a:pt x="622" y="1"/>
                  </a:moveTo>
                  <a:lnTo>
                    <a:pt x="89" y="178"/>
                  </a:lnTo>
                  <a:lnTo>
                    <a:pt x="1" y="533"/>
                  </a:lnTo>
                  <a:lnTo>
                    <a:pt x="888" y="4616"/>
                  </a:lnTo>
                  <a:lnTo>
                    <a:pt x="1953" y="8699"/>
                  </a:lnTo>
                  <a:lnTo>
                    <a:pt x="2574" y="10562"/>
                  </a:lnTo>
                  <a:lnTo>
                    <a:pt x="3284" y="12426"/>
                  </a:lnTo>
                  <a:lnTo>
                    <a:pt x="4083" y="14201"/>
                  </a:lnTo>
                  <a:lnTo>
                    <a:pt x="5237" y="15799"/>
                  </a:lnTo>
                  <a:lnTo>
                    <a:pt x="5503" y="15976"/>
                  </a:lnTo>
                  <a:lnTo>
                    <a:pt x="6036" y="15621"/>
                  </a:lnTo>
                  <a:lnTo>
                    <a:pt x="6036" y="15355"/>
                  </a:lnTo>
                  <a:lnTo>
                    <a:pt x="5237" y="13580"/>
                  </a:lnTo>
                  <a:lnTo>
                    <a:pt x="4350" y="11805"/>
                  </a:lnTo>
                  <a:lnTo>
                    <a:pt x="3639" y="9941"/>
                  </a:lnTo>
                  <a:lnTo>
                    <a:pt x="2929" y="7989"/>
                  </a:lnTo>
                  <a:lnTo>
                    <a:pt x="1776" y="4172"/>
                  </a:lnTo>
                  <a:lnTo>
                    <a:pt x="888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1" name="Google Shape;4411;p49"/>
            <p:cNvSpPr/>
            <p:nvPr/>
          </p:nvSpPr>
          <p:spPr>
            <a:xfrm>
              <a:off x="4365825" y="963675"/>
              <a:ext cx="117625" cy="252975"/>
            </a:xfrm>
            <a:custGeom>
              <a:avLst/>
              <a:gdLst/>
              <a:ahLst/>
              <a:cxnLst/>
              <a:rect l="l" t="t" r="r" b="b"/>
              <a:pathLst>
                <a:path w="4705" h="10119" extrusionOk="0">
                  <a:moveTo>
                    <a:pt x="4172" y="1"/>
                  </a:moveTo>
                  <a:lnTo>
                    <a:pt x="3905" y="267"/>
                  </a:lnTo>
                  <a:lnTo>
                    <a:pt x="2751" y="2575"/>
                  </a:lnTo>
                  <a:lnTo>
                    <a:pt x="710" y="7190"/>
                  </a:lnTo>
                  <a:lnTo>
                    <a:pt x="0" y="9586"/>
                  </a:lnTo>
                  <a:lnTo>
                    <a:pt x="0" y="9853"/>
                  </a:lnTo>
                  <a:lnTo>
                    <a:pt x="444" y="10119"/>
                  </a:lnTo>
                  <a:lnTo>
                    <a:pt x="621" y="9853"/>
                  </a:lnTo>
                  <a:lnTo>
                    <a:pt x="2840" y="5415"/>
                  </a:lnTo>
                  <a:lnTo>
                    <a:pt x="4615" y="711"/>
                  </a:lnTo>
                  <a:lnTo>
                    <a:pt x="4704" y="356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2" name="Google Shape;4412;p49"/>
            <p:cNvSpPr/>
            <p:nvPr/>
          </p:nvSpPr>
          <p:spPr>
            <a:xfrm>
              <a:off x="4505600" y="1032475"/>
              <a:ext cx="213050" cy="368350"/>
            </a:xfrm>
            <a:custGeom>
              <a:avLst/>
              <a:gdLst/>
              <a:ahLst/>
              <a:cxnLst/>
              <a:rect l="l" t="t" r="r" b="b"/>
              <a:pathLst>
                <a:path w="8522" h="14734" extrusionOk="0">
                  <a:moveTo>
                    <a:pt x="7811" y="0"/>
                  </a:moveTo>
                  <a:lnTo>
                    <a:pt x="7456" y="266"/>
                  </a:lnTo>
                  <a:lnTo>
                    <a:pt x="3551" y="7278"/>
                  </a:lnTo>
                  <a:lnTo>
                    <a:pt x="1598" y="10651"/>
                  </a:lnTo>
                  <a:lnTo>
                    <a:pt x="89" y="14201"/>
                  </a:lnTo>
                  <a:lnTo>
                    <a:pt x="1" y="14467"/>
                  </a:lnTo>
                  <a:lnTo>
                    <a:pt x="533" y="14733"/>
                  </a:lnTo>
                  <a:lnTo>
                    <a:pt x="711" y="14645"/>
                  </a:lnTo>
                  <a:lnTo>
                    <a:pt x="2930" y="11361"/>
                  </a:lnTo>
                  <a:lnTo>
                    <a:pt x="4616" y="7899"/>
                  </a:lnTo>
                  <a:lnTo>
                    <a:pt x="6480" y="4349"/>
                  </a:lnTo>
                  <a:lnTo>
                    <a:pt x="8432" y="799"/>
                  </a:lnTo>
                  <a:lnTo>
                    <a:pt x="8521" y="355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3" name="Google Shape;4413;p49"/>
            <p:cNvSpPr/>
            <p:nvPr/>
          </p:nvSpPr>
          <p:spPr>
            <a:xfrm>
              <a:off x="4603225" y="1236600"/>
              <a:ext cx="190850" cy="326200"/>
            </a:xfrm>
            <a:custGeom>
              <a:avLst/>
              <a:gdLst/>
              <a:ahLst/>
              <a:cxnLst/>
              <a:rect l="l" t="t" r="r" b="b"/>
              <a:pathLst>
                <a:path w="7634" h="13048" extrusionOk="0">
                  <a:moveTo>
                    <a:pt x="6924" y="1"/>
                  </a:moveTo>
                  <a:lnTo>
                    <a:pt x="6746" y="267"/>
                  </a:lnTo>
                  <a:lnTo>
                    <a:pt x="5237" y="3373"/>
                  </a:lnTo>
                  <a:lnTo>
                    <a:pt x="3640" y="6391"/>
                  </a:lnTo>
                  <a:lnTo>
                    <a:pt x="1776" y="9231"/>
                  </a:lnTo>
                  <a:lnTo>
                    <a:pt x="1" y="12249"/>
                  </a:lnTo>
                  <a:lnTo>
                    <a:pt x="1" y="12604"/>
                  </a:lnTo>
                  <a:lnTo>
                    <a:pt x="445" y="13048"/>
                  </a:lnTo>
                  <a:lnTo>
                    <a:pt x="800" y="12870"/>
                  </a:lnTo>
                  <a:lnTo>
                    <a:pt x="1953" y="11539"/>
                  </a:lnTo>
                  <a:lnTo>
                    <a:pt x="3817" y="8521"/>
                  </a:lnTo>
                  <a:lnTo>
                    <a:pt x="4616" y="7012"/>
                  </a:lnTo>
                  <a:lnTo>
                    <a:pt x="6214" y="3817"/>
                  </a:lnTo>
                  <a:lnTo>
                    <a:pt x="7545" y="622"/>
                  </a:lnTo>
                  <a:lnTo>
                    <a:pt x="7634" y="267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4" name="Google Shape;4414;p49"/>
            <p:cNvSpPr/>
            <p:nvPr/>
          </p:nvSpPr>
          <p:spPr>
            <a:xfrm>
              <a:off x="4760775" y="1471800"/>
              <a:ext cx="208600" cy="255200"/>
            </a:xfrm>
            <a:custGeom>
              <a:avLst/>
              <a:gdLst/>
              <a:ahLst/>
              <a:cxnLst/>
              <a:rect l="l" t="t" r="r" b="b"/>
              <a:pathLst>
                <a:path w="8344" h="10208" extrusionOk="0">
                  <a:moveTo>
                    <a:pt x="7811" y="1"/>
                  </a:moveTo>
                  <a:lnTo>
                    <a:pt x="7545" y="178"/>
                  </a:lnTo>
                  <a:lnTo>
                    <a:pt x="5769" y="2752"/>
                  </a:lnTo>
                  <a:lnTo>
                    <a:pt x="3817" y="5237"/>
                  </a:lnTo>
                  <a:lnTo>
                    <a:pt x="1864" y="7367"/>
                  </a:lnTo>
                  <a:lnTo>
                    <a:pt x="89" y="9586"/>
                  </a:lnTo>
                  <a:lnTo>
                    <a:pt x="0" y="9941"/>
                  </a:lnTo>
                  <a:lnTo>
                    <a:pt x="444" y="10207"/>
                  </a:lnTo>
                  <a:lnTo>
                    <a:pt x="799" y="10119"/>
                  </a:lnTo>
                  <a:lnTo>
                    <a:pt x="2929" y="7900"/>
                  </a:lnTo>
                  <a:lnTo>
                    <a:pt x="4882" y="5415"/>
                  </a:lnTo>
                  <a:lnTo>
                    <a:pt x="6657" y="3107"/>
                  </a:lnTo>
                  <a:lnTo>
                    <a:pt x="8255" y="622"/>
                  </a:lnTo>
                  <a:lnTo>
                    <a:pt x="8343" y="267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5" name="Google Shape;4415;p49"/>
            <p:cNvSpPr/>
            <p:nvPr/>
          </p:nvSpPr>
          <p:spPr>
            <a:xfrm>
              <a:off x="3400600" y="1205550"/>
              <a:ext cx="162000" cy="230775"/>
            </a:xfrm>
            <a:custGeom>
              <a:avLst/>
              <a:gdLst/>
              <a:ahLst/>
              <a:cxnLst/>
              <a:rect l="l" t="t" r="r" b="b"/>
              <a:pathLst>
                <a:path w="6480" h="9231" extrusionOk="0">
                  <a:moveTo>
                    <a:pt x="445" y="0"/>
                  </a:moveTo>
                  <a:lnTo>
                    <a:pt x="1" y="266"/>
                  </a:lnTo>
                  <a:lnTo>
                    <a:pt x="90" y="533"/>
                  </a:lnTo>
                  <a:lnTo>
                    <a:pt x="1421" y="2840"/>
                  </a:lnTo>
                  <a:lnTo>
                    <a:pt x="2841" y="5148"/>
                  </a:lnTo>
                  <a:lnTo>
                    <a:pt x="4261" y="7278"/>
                  </a:lnTo>
                  <a:lnTo>
                    <a:pt x="5947" y="9142"/>
                  </a:lnTo>
                  <a:lnTo>
                    <a:pt x="6214" y="9231"/>
                  </a:lnTo>
                  <a:lnTo>
                    <a:pt x="6480" y="8964"/>
                  </a:lnTo>
                  <a:lnTo>
                    <a:pt x="6480" y="8698"/>
                  </a:lnTo>
                  <a:lnTo>
                    <a:pt x="5149" y="6568"/>
                  </a:lnTo>
                  <a:lnTo>
                    <a:pt x="3551" y="4438"/>
                  </a:lnTo>
                  <a:lnTo>
                    <a:pt x="2131" y="2396"/>
                  </a:lnTo>
                  <a:lnTo>
                    <a:pt x="711" y="17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6" name="Google Shape;4416;p49"/>
            <p:cNvSpPr/>
            <p:nvPr/>
          </p:nvSpPr>
          <p:spPr>
            <a:xfrm>
              <a:off x="3289675" y="1269875"/>
              <a:ext cx="226325" cy="264075"/>
            </a:xfrm>
            <a:custGeom>
              <a:avLst/>
              <a:gdLst/>
              <a:ahLst/>
              <a:cxnLst/>
              <a:rect l="l" t="t" r="r" b="b"/>
              <a:pathLst>
                <a:path w="9053" h="10563" extrusionOk="0">
                  <a:moveTo>
                    <a:pt x="444" y="1"/>
                  </a:moveTo>
                  <a:lnTo>
                    <a:pt x="0" y="267"/>
                  </a:lnTo>
                  <a:lnTo>
                    <a:pt x="89" y="533"/>
                  </a:lnTo>
                  <a:lnTo>
                    <a:pt x="1864" y="3196"/>
                  </a:lnTo>
                  <a:lnTo>
                    <a:pt x="3905" y="5770"/>
                  </a:lnTo>
                  <a:lnTo>
                    <a:pt x="5947" y="8255"/>
                  </a:lnTo>
                  <a:lnTo>
                    <a:pt x="8343" y="10474"/>
                  </a:lnTo>
                  <a:lnTo>
                    <a:pt x="8698" y="10563"/>
                  </a:lnTo>
                  <a:lnTo>
                    <a:pt x="9053" y="10030"/>
                  </a:lnTo>
                  <a:lnTo>
                    <a:pt x="8964" y="9764"/>
                  </a:lnTo>
                  <a:lnTo>
                    <a:pt x="6834" y="7456"/>
                  </a:lnTo>
                  <a:lnTo>
                    <a:pt x="4704" y="5149"/>
                  </a:lnTo>
                  <a:lnTo>
                    <a:pt x="2663" y="2752"/>
                  </a:lnTo>
                  <a:lnTo>
                    <a:pt x="621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7" name="Google Shape;4417;p49"/>
            <p:cNvSpPr/>
            <p:nvPr/>
          </p:nvSpPr>
          <p:spPr>
            <a:xfrm>
              <a:off x="4636525" y="959250"/>
              <a:ext cx="181975" cy="181975"/>
            </a:xfrm>
            <a:custGeom>
              <a:avLst/>
              <a:gdLst/>
              <a:ahLst/>
              <a:cxnLst/>
              <a:rect l="l" t="t" r="r" b="b"/>
              <a:pathLst>
                <a:path w="7279" h="7279" extrusionOk="0">
                  <a:moveTo>
                    <a:pt x="3373" y="0"/>
                  </a:moveTo>
                  <a:lnTo>
                    <a:pt x="2042" y="355"/>
                  </a:lnTo>
                  <a:lnTo>
                    <a:pt x="888" y="1243"/>
                  </a:lnTo>
                  <a:lnTo>
                    <a:pt x="533" y="1864"/>
                  </a:lnTo>
                  <a:lnTo>
                    <a:pt x="178" y="2485"/>
                  </a:lnTo>
                  <a:lnTo>
                    <a:pt x="0" y="3906"/>
                  </a:lnTo>
                  <a:lnTo>
                    <a:pt x="355" y="5237"/>
                  </a:lnTo>
                  <a:lnTo>
                    <a:pt x="1243" y="6391"/>
                  </a:lnTo>
                  <a:lnTo>
                    <a:pt x="1864" y="6834"/>
                  </a:lnTo>
                  <a:lnTo>
                    <a:pt x="2485" y="7101"/>
                  </a:lnTo>
                  <a:lnTo>
                    <a:pt x="3905" y="7278"/>
                  </a:lnTo>
                  <a:lnTo>
                    <a:pt x="5237" y="6923"/>
                  </a:lnTo>
                  <a:lnTo>
                    <a:pt x="6391" y="6124"/>
                  </a:lnTo>
                  <a:lnTo>
                    <a:pt x="6746" y="5503"/>
                  </a:lnTo>
                  <a:lnTo>
                    <a:pt x="7101" y="4793"/>
                  </a:lnTo>
                  <a:lnTo>
                    <a:pt x="7278" y="3373"/>
                  </a:lnTo>
                  <a:lnTo>
                    <a:pt x="6923" y="2042"/>
                  </a:lnTo>
                  <a:lnTo>
                    <a:pt x="6035" y="977"/>
                  </a:lnTo>
                  <a:lnTo>
                    <a:pt x="5414" y="533"/>
                  </a:lnTo>
                  <a:lnTo>
                    <a:pt x="4793" y="178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8" name="Google Shape;4418;p49"/>
            <p:cNvSpPr/>
            <p:nvPr/>
          </p:nvSpPr>
          <p:spPr>
            <a:xfrm>
              <a:off x="4723050" y="11744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1"/>
                  </a:moveTo>
                  <a:lnTo>
                    <a:pt x="977" y="444"/>
                  </a:lnTo>
                  <a:lnTo>
                    <a:pt x="356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616"/>
                  </a:lnTo>
                  <a:lnTo>
                    <a:pt x="2219" y="5060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060" y="2841"/>
                  </a:lnTo>
                  <a:lnTo>
                    <a:pt x="4616" y="977"/>
                  </a:lnTo>
                  <a:lnTo>
                    <a:pt x="3817" y="356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9" name="Google Shape;4419;p49"/>
            <p:cNvSpPr/>
            <p:nvPr/>
          </p:nvSpPr>
          <p:spPr>
            <a:xfrm>
              <a:off x="4399100" y="9037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0"/>
                  </a:moveTo>
                  <a:lnTo>
                    <a:pt x="977" y="533"/>
                  </a:lnTo>
                  <a:lnTo>
                    <a:pt x="355" y="1332"/>
                  </a:lnTo>
                  <a:lnTo>
                    <a:pt x="0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219" y="5059"/>
                  </a:lnTo>
                  <a:lnTo>
                    <a:pt x="4083" y="4616"/>
                  </a:lnTo>
                  <a:lnTo>
                    <a:pt x="4704" y="3817"/>
                  </a:lnTo>
                  <a:lnTo>
                    <a:pt x="5059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0" name="Google Shape;4420;p49"/>
            <p:cNvSpPr/>
            <p:nvPr/>
          </p:nvSpPr>
          <p:spPr>
            <a:xfrm>
              <a:off x="3800000" y="921525"/>
              <a:ext cx="128725" cy="126500"/>
            </a:xfrm>
            <a:custGeom>
              <a:avLst/>
              <a:gdLst/>
              <a:ahLst/>
              <a:cxnLst/>
              <a:rect l="l" t="t" r="r" b="b"/>
              <a:pathLst>
                <a:path w="5149" h="5060" extrusionOk="0">
                  <a:moveTo>
                    <a:pt x="2841" y="0"/>
                  </a:moveTo>
                  <a:lnTo>
                    <a:pt x="1066" y="444"/>
                  </a:lnTo>
                  <a:lnTo>
                    <a:pt x="444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308" y="5059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148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1" name="Google Shape;4421;p49"/>
            <p:cNvSpPr/>
            <p:nvPr/>
          </p:nvSpPr>
          <p:spPr>
            <a:xfrm>
              <a:off x="3231975" y="1221075"/>
              <a:ext cx="104300" cy="102100"/>
            </a:xfrm>
            <a:custGeom>
              <a:avLst/>
              <a:gdLst/>
              <a:ahLst/>
              <a:cxnLst/>
              <a:rect l="l" t="t" r="r" b="b"/>
              <a:pathLst>
                <a:path w="4172" h="4084" extrusionOk="0">
                  <a:moveTo>
                    <a:pt x="2397" y="0"/>
                  </a:moveTo>
                  <a:lnTo>
                    <a:pt x="799" y="355"/>
                  </a:lnTo>
                  <a:lnTo>
                    <a:pt x="355" y="1065"/>
                  </a:lnTo>
                  <a:lnTo>
                    <a:pt x="0" y="1775"/>
                  </a:lnTo>
                  <a:lnTo>
                    <a:pt x="444" y="3284"/>
                  </a:lnTo>
                  <a:lnTo>
                    <a:pt x="1065" y="3817"/>
                  </a:lnTo>
                  <a:lnTo>
                    <a:pt x="1864" y="4083"/>
                  </a:lnTo>
                  <a:lnTo>
                    <a:pt x="3373" y="3728"/>
                  </a:lnTo>
                  <a:lnTo>
                    <a:pt x="3906" y="3018"/>
                  </a:lnTo>
                  <a:lnTo>
                    <a:pt x="4172" y="2308"/>
                  </a:lnTo>
                  <a:lnTo>
                    <a:pt x="3817" y="799"/>
                  </a:lnTo>
                  <a:lnTo>
                    <a:pt x="3107" y="267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2" name="Google Shape;4422;p49"/>
            <p:cNvSpPr/>
            <p:nvPr/>
          </p:nvSpPr>
          <p:spPr>
            <a:xfrm>
              <a:off x="4199400" y="737350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0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17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3" name="Google Shape;4423;p49"/>
            <p:cNvSpPr/>
            <p:nvPr/>
          </p:nvSpPr>
          <p:spPr>
            <a:xfrm>
              <a:off x="4933850" y="14496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5" y="0"/>
                  </a:moveTo>
                  <a:lnTo>
                    <a:pt x="622" y="355"/>
                  </a:lnTo>
                  <a:lnTo>
                    <a:pt x="267" y="888"/>
                  </a:lnTo>
                  <a:lnTo>
                    <a:pt x="0" y="1420"/>
                  </a:lnTo>
                  <a:lnTo>
                    <a:pt x="267" y="2663"/>
                  </a:lnTo>
                  <a:lnTo>
                    <a:pt x="799" y="3018"/>
                  </a:lnTo>
                  <a:lnTo>
                    <a:pt x="1420" y="3284"/>
                  </a:lnTo>
                  <a:lnTo>
                    <a:pt x="2574" y="2929"/>
                  </a:lnTo>
                  <a:lnTo>
                    <a:pt x="3018" y="2485"/>
                  </a:lnTo>
                  <a:lnTo>
                    <a:pt x="3195" y="1864"/>
                  </a:lnTo>
                  <a:lnTo>
                    <a:pt x="2929" y="621"/>
                  </a:lnTo>
                  <a:lnTo>
                    <a:pt x="2397" y="26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4" name="Google Shape;4424;p49"/>
            <p:cNvSpPr/>
            <p:nvPr/>
          </p:nvSpPr>
          <p:spPr>
            <a:xfrm>
              <a:off x="3365100" y="1172250"/>
              <a:ext cx="82125" cy="79900"/>
            </a:xfrm>
            <a:custGeom>
              <a:avLst/>
              <a:gdLst/>
              <a:ahLst/>
              <a:cxnLst/>
              <a:rect l="l" t="t" r="r" b="b"/>
              <a:pathLst>
                <a:path w="3285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5" y="2930"/>
                  </a:lnTo>
                  <a:lnTo>
                    <a:pt x="3018" y="2397"/>
                  </a:lnTo>
                  <a:lnTo>
                    <a:pt x="3285" y="1776"/>
                  </a:lnTo>
                  <a:lnTo>
                    <a:pt x="2930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5" name="Google Shape;4425;p49"/>
            <p:cNvSpPr/>
            <p:nvPr/>
          </p:nvSpPr>
          <p:spPr>
            <a:xfrm>
              <a:off x="3673525" y="7928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6" y="1"/>
                  </a:moveTo>
                  <a:lnTo>
                    <a:pt x="622" y="356"/>
                  </a:lnTo>
                  <a:lnTo>
                    <a:pt x="267" y="799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285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6" name="Google Shape;4426;p49"/>
            <p:cNvSpPr/>
            <p:nvPr/>
          </p:nvSpPr>
          <p:spPr>
            <a:xfrm>
              <a:off x="4108425" y="892675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178" y="799"/>
                  </a:lnTo>
                  <a:lnTo>
                    <a:pt x="1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7" name="Google Shape;4427;p49"/>
            <p:cNvSpPr/>
            <p:nvPr/>
          </p:nvSpPr>
          <p:spPr>
            <a:xfrm>
              <a:off x="4403525" y="1673725"/>
              <a:ext cx="576950" cy="667900"/>
            </a:xfrm>
            <a:custGeom>
              <a:avLst/>
              <a:gdLst/>
              <a:ahLst/>
              <a:cxnLst/>
              <a:rect l="l" t="t" r="r" b="b"/>
              <a:pathLst>
                <a:path w="23078" h="26716" extrusionOk="0">
                  <a:moveTo>
                    <a:pt x="19083" y="0"/>
                  </a:moveTo>
                  <a:lnTo>
                    <a:pt x="17042" y="444"/>
                  </a:lnTo>
                  <a:lnTo>
                    <a:pt x="15711" y="977"/>
                  </a:lnTo>
                  <a:lnTo>
                    <a:pt x="13935" y="1953"/>
                  </a:lnTo>
                  <a:lnTo>
                    <a:pt x="10651" y="4438"/>
                  </a:lnTo>
                  <a:lnTo>
                    <a:pt x="7900" y="7456"/>
                  </a:lnTo>
                  <a:lnTo>
                    <a:pt x="5681" y="11006"/>
                  </a:lnTo>
                  <a:lnTo>
                    <a:pt x="4971" y="12870"/>
                  </a:lnTo>
                  <a:lnTo>
                    <a:pt x="3640" y="15976"/>
                  </a:lnTo>
                  <a:lnTo>
                    <a:pt x="1155" y="21568"/>
                  </a:lnTo>
                  <a:lnTo>
                    <a:pt x="90" y="25118"/>
                  </a:lnTo>
                  <a:lnTo>
                    <a:pt x="1" y="26716"/>
                  </a:lnTo>
                  <a:lnTo>
                    <a:pt x="2309" y="25207"/>
                  </a:lnTo>
                  <a:lnTo>
                    <a:pt x="5326" y="24142"/>
                  </a:lnTo>
                  <a:lnTo>
                    <a:pt x="8255" y="22722"/>
                  </a:lnTo>
                  <a:lnTo>
                    <a:pt x="10740" y="21390"/>
                  </a:lnTo>
                  <a:lnTo>
                    <a:pt x="15533" y="18195"/>
                  </a:lnTo>
                  <a:lnTo>
                    <a:pt x="17663" y="16242"/>
                  </a:lnTo>
                  <a:lnTo>
                    <a:pt x="19527" y="14024"/>
                  </a:lnTo>
                  <a:lnTo>
                    <a:pt x="21746" y="10296"/>
                  </a:lnTo>
                  <a:lnTo>
                    <a:pt x="22633" y="7633"/>
                  </a:lnTo>
                  <a:lnTo>
                    <a:pt x="22900" y="6213"/>
                  </a:lnTo>
                  <a:lnTo>
                    <a:pt x="23077" y="4616"/>
                  </a:lnTo>
                  <a:lnTo>
                    <a:pt x="22545" y="2219"/>
                  </a:lnTo>
                  <a:lnTo>
                    <a:pt x="21657" y="977"/>
                  </a:lnTo>
                  <a:lnTo>
                    <a:pt x="21036" y="533"/>
                  </a:lnTo>
                  <a:lnTo>
                    <a:pt x="20415" y="267"/>
                  </a:lnTo>
                  <a:lnTo>
                    <a:pt x="19083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8" name="Google Shape;4428;p49"/>
            <p:cNvSpPr/>
            <p:nvPr/>
          </p:nvSpPr>
          <p:spPr>
            <a:xfrm>
              <a:off x="3320725" y="2073125"/>
              <a:ext cx="1528825" cy="588025"/>
            </a:xfrm>
            <a:custGeom>
              <a:avLst/>
              <a:gdLst/>
              <a:ahLst/>
              <a:cxnLst/>
              <a:rect l="l" t="t" r="r" b="b"/>
              <a:pathLst>
                <a:path w="61153" h="23521" extrusionOk="0">
                  <a:moveTo>
                    <a:pt x="61153" y="0"/>
                  </a:moveTo>
                  <a:lnTo>
                    <a:pt x="57780" y="1598"/>
                  </a:lnTo>
                  <a:lnTo>
                    <a:pt x="50680" y="4083"/>
                  </a:lnTo>
                  <a:lnTo>
                    <a:pt x="43135" y="5769"/>
                  </a:lnTo>
                  <a:lnTo>
                    <a:pt x="35325" y="6657"/>
                  </a:lnTo>
                  <a:lnTo>
                    <a:pt x="27426" y="6657"/>
                  </a:lnTo>
                  <a:lnTo>
                    <a:pt x="19349" y="5947"/>
                  </a:lnTo>
                  <a:lnTo>
                    <a:pt x="11450" y="4349"/>
                  </a:lnTo>
                  <a:lnTo>
                    <a:pt x="3728" y="1953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622" y="1864"/>
                  </a:lnTo>
                  <a:lnTo>
                    <a:pt x="2308" y="4615"/>
                  </a:lnTo>
                  <a:lnTo>
                    <a:pt x="5415" y="8254"/>
                  </a:lnTo>
                  <a:lnTo>
                    <a:pt x="7722" y="10562"/>
                  </a:lnTo>
                  <a:lnTo>
                    <a:pt x="11272" y="13757"/>
                  </a:lnTo>
                  <a:lnTo>
                    <a:pt x="17041" y="18195"/>
                  </a:lnTo>
                  <a:lnTo>
                    <a:pt x="21124" y="20591"/>
                  </a:lnTo>
                  <a:lnTo>
                    <a:pt x="25296" y="22366"/>
                  </a:lnTo>
                  <a:lnTo>
                    <a:pt x="29645" y="23431"/>
                  </a:lnTo>
                  <a:lnTo>
                    <a:pt x="34082" y="23520"/>
                  </a:lnTo>
                  <a:lnTo>
                    <a:pt x="38609" y="22544"/>
                  </a:lnTo>
                  <a:lnTo>
                    <a:pt x="40917" y="21568"/>
                  </a:lnTo>
                  <a:lnTo>
                    <a:pt x="43668" y="20148"/>
                  </a:lnTo>
                  <a:lnTo>
                    <a:pt x="48372" y="16952"/>
                  </a:lnTo>
                  <a:lnTo>
                    <a:pt x="52188" y="13402"/>
                  </a:lnTo>
                  <a:lnTo>
                    <a:pt x="55295" y="9852"/>
                  </a:lnTo>
                  <a:lnTo>
                    <a:pt x="58667" y="4882"/>
                  </a:lnTo>
                  <a:lnTo>
                    <a:pt x="60886" y="444"/>
                  </a:lnTo>
                  <a:lnTo>
                    <a:pt x="61153" y="0"/>
                  </a:lnTo>
                  <a:close/>
                </a:path>
              </a:pathLst>
            </a:custGeom>
            <a:solidFill>
              <a:srgbClr val="F6A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9" name="Google Shape;4429;p49"/>
            <p:cNvSpPr/>
            <p:nvPr/>
          </p:nvSpPr>
          <p:spPr>
            <a:xfrm>
              <a:off x="3314075" y="2062025"/>
              <a:ext cx="1544350" cy="201950"/>
            </a:xfrm>
            <a:custGeom>
              <a:avLst/>
              <a:gdLst/>
              <a:ahLst/>
              <a:cxnLst/>
              <a:rect l="l" t="t" r="r" b="b"/>
              <a:pathLst>
                <a:path w="61774" h="8078" extrusionOk="0">
                  <a:moveTo>
                    <a:pt x="267" y="0"/>
                  </a:moveTo>
                  <a:lnTo>
                    <a:pt x="0" y="533"/>
                  </a:lnTo>
                  <a:lnTo>
                    <a:pt x="267" y="799"/>
                  </a:lnTo>
                  <a:lnTo>
                    <a:pt x="3728" y="2486"/>
                  </a:lnTo>
                  <a:lnTo>
                    <a:pt x="11183" y="5148"/>
                  </a:lnTo>
                  <a:lnTo>
                    <a:pt x="18905" y="7012"/>
                  </a:lnTo>
                  <a:lnTo>
                    <a:pt x="26893" y="7988"/>
                  </a:lnTo>
                  <a:lnTo>
                    <a:pt x="34881" y="8077"/>
                  </a:lnTo>
                  <a:lnTo>
                    <a:pt x="42869" y="7278"/>
                  </a:lnTo>
                  <a:lnTo>
                    <a:pt x="50591" y="5592"/>
                  </a:lnTo>
                  <a:lnTo>
                    <a:pt x="57957" y="2841"/>
                  </a:lnTo>
                  <a:lnTo>
                    <a:pt x="61419" y="1065"/>
                  </a:lnTo>
                  <a:lnTo>
                    <a:pt x="61774" y="799"/>
                  </a:lnTo>
                  <a:lnTo>
                    <a:pt x="61419" y="178"/>
                  </a:lnTo>
                  <a:lnTo>
                    <a:pt x="60975" y="267"/>
                  </a:lnTo>
                  <a:lnTo>
                    <a:pt x="57247" y="1776"/>
                  </a:lnTo>
                  <a:lnTo>
                    <a:pt x="49792" y="4083"/>
                  </a:lnTo>
                  <a:lnTo>
                    <a:pt x="42248" y="5592"/>
                  </a:lnTo>
                  <a:lnTo>
                    <a:pt x="34615" y="6302"/>
                  </a:lnTo>
                  <a:lnTo>
                    <a:pt x="26982" y="6213"/>
                  </a:lnTo>
                  <a:lnTo>
                    <a:pt x="19349" y="5414"/>
                  </a:lnTo>
                  <a:lnTo>
                    <a:pt x="11716" y="3817"/>
                  </a:lnTo>
                  <a:lnTo>
                    <a:pt x="4261" y="1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0" name="Google Shape;4430;p49"/>
            <p:cNvSpPr/>
            <p:nvPr/>
          </p:nvSpPr>
          <p:spPr>
            <a:xfrm>
              <a:off x="4774075" y="2026525"/>
              <a:ext cx="59950" cy="82125"/>
            </a:xfrm>
            <a:custGeom>
              <a:avLst/>
              <a:gdLst/>
              <a:ahLst/>
              <a:cxnLst/>
              <a:rect l="l" t="t" r="r" b="b"/>
              <a:pathLst>
                <a:path w="2398" h="3285" extrusionOk="0">
                  <a:moveTo>
                    <a:pt x="2309" y="0"/>
                  </a:moveTo>
                  <a:lnTo>
                    <a:pt x="2042" y="89"/>
                  </a:lnTo>
                  <a:lnTo>
                    <a:pt x="800" y="1420"/>
                  </a:lnTo>
                  <a:lnTo>
                    <a:pt x="1" y="3018"/>
                  </a:lnTo>
                  <a:lnTo>
                    <a:pt x="1" y="3284"/>
                  </a:lnTo>
                  <a:lnTo>
                    <a:pt x="267" y="3196"/>
                  </a:lnTo>
                  <a:lnTo>
                    <a:pt x="1421" y="1864"/>
                  </a:lnTo>
                  <a:lnTo>
                    <a:pt x="2397" y="355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1" name="Google Shape;4431;p49"/>
            <p:cNvSpPr/>
            <p:nvPr/>
          </p:nvSpPr>
          <p:spPr>
            <a:xfrm>
              <a:off x="4656475" y="2048700"/>
              <a:ext cx="53300" cy="97675"/>
            </a:xfrm>
            <a:custGeom>
              <a:avLst/>
              <a:gdLst/>
              <a:ahLst/>
              <a:cxnLst/>
              <a:rect l="l" t="t" r="r" b="b"/>
              <a:pathLst>
                <a:path w="2132" h="3907" extrusionOk="0">
                  <a:moveTo>
                    <a:pt x="1599" y="1"/>
                  </a:moveTo>
                  <a:lnTo>
                    <a:pt x="1332" y="267"/>
                  </a:lnTo>
                  <a:lnTo>
                    <a:pt x="1066" y="1243"/>
                  </a:lnTo>
                  <a:lnTo>
                    <a:pt x="622" y="2131"/>
                  </a:lnTo>
                  <a:lnTo>
                    <a:pt x="178" y="2841"/>
                  </a:lnTo>
                  <a:lnTo>
                    <a:pt x="1" y="3640"/>
                  </a:lnTo>
                  <a:lnTo>
                    <a:pt x="178" y="3906"/>
                  </a:lnTo>
                  <a:lnTo>
                    <a:pt x="445" y="3906"/>
                  </a:lnTo>
                  <a:lnTo>
                    <a:pt x="1155" y="3374"/>
                  </a:lnTo>
                  <a:lnTo>
                    <a:pt x="1954" y="1421"/>
                  </a:lnTo>
                  <a:lnTo>
                    <a:pt x="2131" y="533"/>
                  </a:lnTo>
                  <a:lnTo>
                    <a:pt x="2131" y="178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2" name="Google Shape;4432;p49"/>
            <p:cNvSpPr/>
            <p:nvPr/>
          </p:nvSpPr>
          <p:spPr>
            <a:xfrm>
              <a:off x="4567725" y="2095300"/>
              <a:ext cx="51075" cy="77700"/>
            </a:xfrm>
            <a:custGeom>
              <a:avLst/>
              <a:gdLst/>
              <a:ahLst/>
              <a:cxnLst/>
              <a:rect l="l" t="t" r="r" b="b"/>
              <a:pathLst>
                <a:path w="2043" h="3108" extrusionOk="0">
                  <a:moveTo>
                    <a:pt x="1687" y="1"/>
                  </a:moveTo>
                  <a:lnTo>
                    <a:pt x="1510" y="178"/>
                  </a:lnTo>
                  <a:lnTo>
                    <a:pt x="533" y="1421"/>
                  </a:lnTo>
                  <a:lnTo>
                    <a:pt x="1" y="2841"/>
                  </a:lnTo>
                  <a:lnTo>
                    <a:pt x="178" y="3107"/>
                  </a:lnTo>
                  <a:lnTo>
                    <a:pt x="445" y="3018"/>
                  </a:lnTo>
                  <a:lnTo>
                    <a:pt x="1421" y="1953"/>
                  </a:lnTo>
                  <a:lnTo>
                    <a:pt x="1953" y="445"/>
                  </a:lnTo>
                  <a:lnTo>
                    <a:pt x="2042" y="267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3" name="Google Shape;4433;p49"/>
            <p:cNvSpPr/>
            <p:nvPr/>
          </p:nvSpPr>
          <p:spPr>
            <a:xfrm>
              <a:off x="4459000" y="2104175"/>
              <a:ext cx="57725" cy="110975"/>
            </a:xfrm>
            <a:custGeom>
              <a:avLst/>
              <a:gdLst/>
              <a:ahLst/>
              <a:cxnLst/>
              <a:rect l="l" t="t" r="r" b="b"/>
              <a:pathLst>
                <a:path w="2309" h="4439" extrusionOk="0">
                  <a:moveTo>
                    <a:pt x="1865" y="1"/>
                  </a:moveTo>
                  <a:lnTo>
                    <a:pt x="1598" y="267"/>
                  </a:lnTo>
                  <a:lnTo>
                    <a:pt x="977" y="1243"/>
                  </a:lnTo>
                  <a:lnTo>
                    <a:pt x="445" y="2397"/>
                  </a:lnTo>
                  <a:lnTo>
                    <a:pt x="1" y="3285"/>
                  </a:lnTo>
                  <a:lnTo>
                    <a:pt x="1" y="4172"/>
                  </a:lnTo>
                  <a:lnTo>
                    <a:pt x="90" y="4438"/>
                  </a:lnTo>
                  <a:lnTo>
                    <a:pt x="356" y="4350"/>
                  </a:lnTo>
                  <a:lnTo>
                    <a:pt x="977" y="3728"/>
                  </a:lnTo>
                  <a:lnTo>
                    <a:pt x="1243" y="2841"/>
                  </a:lnTo>
                  <a:lnTo>
                    <a:pt x="1776" y="1776"/>
                  </a:lnTo>
                  <a:lnTo>
                    <a:pt x="2308" y="622"/>
                  </a:lnTo>
                  <a:lnTo>
                    <a:pt x="2308" y="267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4" name="Google Shape;4434;p49"/>
            <p:cNvSpPr/>
            <p:nvPr/>
          </p:nvSpPr>
          <p:spPr>
            <a:xfrm>
              <a:off x="4354725" y="2090875"/>
              <a:ext cx="53275" cy="135375"/>
            </a:xfrm>
            <a:custGeom>
              <a:avLst/>
              <a:gdLst/>
              <a:ahLst/>
              <a:cxnLst/>
              <a:rect l="l" t="t" r="r" b="b"/>
              <a:pathLst>
                <a:path w="2131" h="5415" extrusionOk="0">
                  <a:moveTo>
                    <a:pt x="1687" y="0"/>
                  </a:moveTo>
                  <a:lnTo>
                    <a:pt x="1509" y="266"/>
                  </a:lnTo>
                  <a:lnTo>
                    <a:pt x="977" y="1598"/>
                  </a:lnTo>
                  <a:lnTo>
                    <a:pt x="444" y="2929"/>
                  </a:lnTo>
                  <a:lnTo>
                    <a:pt x="0" y="4083"/>
                  </a:lnTo>
                  <a:lnTo>
                    <a:pt x="0" y="5237"/>
                  </a:lnTo>
                  <a:lnTo>
                    <a:pt x="178" y="5414"/>
                  </a:lnTo>
                  <a:lnTo>
                    <a:pt x="444" y="5326"/>
                  </a:lnTo>
                  <a:lnTo>
                    <a:pt x="1154" y="4349"/>
                  </a:lnTo>
                  <a:lnTo>
                    <a:pt x="1420" y="3195"/>
                  </a:lnTo>
                  <a:lnTo>
                    <a:pt x="1775" y="1775"/>
                  </a:lnTo>
                  <a:lnTo>
                    <a:pt x="2130" y="444"/>
                  </a:lnTo>
                  <a:lnTo>
                    <a:pt x="2130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5" name="Google Shape;4435;p49"/>
            <p:cNvSpPr/>
            <p:nvPr/>
          </p:nvSpPr>
          <p:spPr>
            <a:xfrm>
              <a:off x="4246000" y="2097525"/>
              <a:ext cx="46625" cy="139825"/>
            </a:xfrm>
            <a:custGeom>
              <a:avLst/>
              <a:gdLst/>
              <a:ahLst/>
              <a:cxnLst/>
              <a:rect l="l" t="t" r="r" b="b"/>
              <a:pathLst>
                <a:path w="1865" h="5593" extrusionOk="0">
                  <a:moveTo>
                    <a:pt x="1420" y="0"/>
                  </a:moveTo>
                  <a:lnTo>
                    <a:pt x="1332" y="178"/>
                  </a:lnTo>
                  <a:lnTo>
                    <a:pt x="977" y="1509"/>
                  </a:lnTo>
                  <a:lnTo>
                    <a:pt x="533" y="2841"/>
                  </a:lnTo>
                  <a:lnTo>
                    <a:pt x="178" y="3994"/>
                  </a:lnTo>
                  <a:lnTo>
                    <a:pt x="0" y="5237"/>
                  </a:lnTo>
                  <a:lnTo>
                    <a:pt x="0" y="5503"/>
                  </a:lnTo>
                  <a:lnTo>
                    <a:pt x="444" y="5592"/>
                  </a:lnTo>
                  <a:lnTo>
                    <a:pt x="622" y="5415"/>
                  </a:lnTo>
                  <a:lnTo>
                    <a:pt x="1243" y="4261"/>
                  </a:lnTo>
                  <a:lnTo>
                    <a:pt x="1420" y="2929"/>
                  </a:lnTo>
                  <a:lnTo>
                    <a:pt x="1687" y="1598"/>
                  </a:lnTo>
                  <a:lnTo>
                    <a:pt x="1864" y="267"/>
                  </a:lnTo>
                  <a:lnTo>
                    <a:pt x="1775" y="8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6" name="Google Shape;4436;p49"/>
            <p:cNvSpPr/>
            <p:nvPr/>
          </p:nvSpPr>
          <p:spPr>
            <a:xfrm>
              <a:off x="4146150" y="2139675"/>
              <a:ext cx="28875" cy="119850"/>
            </a:xfrm>
            <a:custGeom>
              <a:avLst/>
              <a:gdLst/>
              <a:ahLst/>
              <a:cxnLst/>
              <a:rect l="l" t="t" r="r" b="b"/>
              <a:pathLst>
                <a:path w="1155" h="4794" extrusionOk="0">
                  <a:moveTo>
                    <a:pt x="710" y="1"/>
                  </a:moveTo>
                  <a:lnTo>
                    <a:pt x="622" y="178"/>
                  </a:lnTo>
                  <a:lnTo>
                    <a:pt x="355" y="1332"/>
                  </a:lnTo>
                  <a:lnTo>
                    <a:pt x="178" y="2575"/>
                  </a:lnTo>
                  <a:lnTo>
                    <a:pt x="0" y="3551"/>
                  </a:lnTo>
                  <a:lnTo>
                    <a:pt x="0" y="4527"/>
                  </a:lnTo>
                  <a:lnTo>
                    <a:pt x="267" y="4794"/>
                  </a:lnTo>
                  <a:lnTo>
                    <a:pt x="622" y="4616"/>
                  </a:lnTo>
                  <a:lnTo>
                    <a:pt x="888" y="3640"/>
                  </a:lnTo>
                  <a:lnTo>
                    <a:pt x="977" y="2663"/>
                  </a:lnTo>
                  <a:lnTo>
                    <a:pt x="1065" y="1421"/>
                  </a:lnTo>
                  <a:lnTo>
                    <a:pt x="1154" y="267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7" name="Google Shape;4437;p49"/>
            <p:cNvSpPr/>
            <p:nvPr/>
          </p:nvSpPr>
          <p:spPr>
            <a:xfrm>
              <a:off x="4024100" y="2124150"/>
              <a:ext cx="26650" cy="146475"/>
            </a:xfrm>
            <a:custGeom>
              <a:avLst/>
              <a:gdLst/>
              <a:ahLst/>
              <a:cxnLst/>
              <a:rect l="l" t="t" r="r" b="b"/>
              <a:pathLst>
                <a:path w="1066" h="5859" extrusionOk="0">
                  <a:moveTo>
                    <a:pt x="178" y="1"/>
                  </a:moveTo>
                  <a:lnTo>
                    <a:pt x="90" y="267"/>
                  </a:lnTo>
                  <a:lnTo>
                    <a:pt x="90" y="1776"/>
                  </a:lnTo>
                  <a:lnTo>
                    <a:pt x="1" y="3373"/>
                  </a:lnTo>
                  <a:lnTo>
                    <a:pt x="1" y="4527"/>
                  </a:lnTo>
                  <a:lnTo>
                    <a:pt x="267" y="5681"/>
                  </a:lnTo>
                  <a:lnTo>
                    <a:pt x="533" y="5858"/>
                  </a:lnTo>
                  <a:lnTo>
                    <a:pt x="800" y="5681"/>
                  </a:lnTo>
                  <a:lnTo>
                    <a:pt x="1066" y="4527"/>
                  </a:lnTo>
                  <a:lnTo>
                    <a:pt x="977" y="3373"/>
                  </a:lnTo>
                  <a:lnTo>
                    <a:pt x="888" y="1776"/>
                  </a:lnTo>
                  <a:lnTo>
                    <a:pt x="800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8" name="Google Shape;4438;p49"/>
            <p:cNvSpPr/>
            <p:nvPr/>
          </p:nvSpPr>
          <p:spPr>
            <a:xfrm>
              <a:off x="3871000" y="2059800"/>
              <a:ext cx="35525" cy="177550"/>
            </a:xfrm>
            <a:custGeom>
              <a:avLst/>
              <a:gdLst/>
              <a:ahLst/>
              <a:cxnLst/>
              <a:rect l="l" t="t" r="r" b="b"/>
              <a:pathLst>
                <a:path w="1421" h="7102" extrusionOk="0">
                  <a:moveTo>
                    <a:pt x="90" y="1"/>
                  </a:moveTo>
                  <a:lnTo>
                    <a:pt x="1" y="178"/>
                  </a:lnTo>
                  <a:lnTo>
                    <a:pt x="1" y="1865"/>
                  </a:lnTo>
                  <a:lnTo>
                    <a:pt x="267" y="5326"/>
                  </a:lnTo>
                  <a:lnTo>
                    <a:pt x="711" y="6924"/>
                  </a:lnTo>
                  <a:lnTo>
                    <a:pt x="888" y="7101"/>
                  </a:lnTo>
                  <a:lnTo>
                    <a:pt x="1332" y="7101"/>
                  </a:lnTo>
                  <a:lnTo>
                    <a:pt x="1421" y="6746"/>
                  </a:lnTo>
                  <a:lnTo>
                    <a:pt x="1421" y="5237"/>
                  </a:lnTo>
                  <a:lnTo>
                    <a:pt x="1066" y="3640"/>
                  </a:lnTo>
                  <a:lnTo>
                    <a:pt x="800" y="1865"/>
                  </a:lnTo>
                  <a:lnTo>
                    <a:pt x="533" y="178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9" name="Google Shape;4439;p49"/>
            <p:cNvSpPr/>
            <p:nvPr/>
          </p:nvSpPr>
          <p:spPr>
            <a:xfrm>
              <a:off x="3746750" y="2093075"/>
              <a:ext cx="35525" cy="135400"/>
            </a:xfrm>
            <a:custGeom>
              <a:avLst/>
              <a:gdLst/>
              <a:ahLst/>
              <a:cxnLst/>
              <a:rect l="l" t="t" r="r" b="b"/>
              <a:pathLst>
                <a:path w="1421" h="5416" extrusionOk="0">
                  <a:moveTo>
                    <a:pt x="356" y="1"/>
                  </a:moveTo>
                  <a:lnTo>
                    <a:pt x="0" y="90"/>
                  </a:lnTo>
                  <a:lnTo>
                    <a:pt x="0" y="267"/>
                  </a:lnTo>
                  <a:lnTo>
                    <a:pt x="178" y="1687"/>
                  </a:lnTo>
                  <a:lnTo>
                    <a:pt x="356" y="3019"/>
                  </a:lnTo>
                  <a:lnTo>
                    <a:pt x="444" y="4172"/>
                  </a:lnTo>
                  <a:lnTo>
                    <a:pt x="622" y="5238"/>
                  </a:lnTo>
                  <a:lnTo>
                    <a:pt x="799" y="5415"/>
                  </a:lnTo>
                  <a:lnTo>
                    <a:pt x="1154" y="5415"/>
                  </a:lnTo>
                  <a:lnTo>
                    <a:pt x="1243" y="5238"/>
                  </a:lnTo>
                  <a:lnTo>
                    <a:pt x="1421" y="3995"/>
                  </a:lnTo>
                  <a:lnTo>
                    <a:pt x="799" y="1332"/>
                  </a:lnTo>
                  <a:lnTo>
                    <a:pt x="444" y="17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0" name="Google Shape;4440;p49"/>
            <p:cNvSpPr/>
            <p:nvPr/>
          </p:nvSpPr>
          <p:spPr>
            <a:xfrm>
              <a:off x="3651350" y="2090875"/>
              <a:ext cx="26650" cy="113175"/>
            </a:xfrm>
            <a:custGeom>
              <a:avLst/>
              <a:gdLst/>
              <a:ahLst/>
              <a:cxnLst/>
              <a:rect l="l" t="t" r="r" b="b"/>
              <a:pathLst>
                <a:path w="1066" h="4527" extrusionOk="0">
                  <a:moveTo>
                    <a:pt x="178" y="0"/>
                  </a:moveTo>
                  <a:lnTo>
                    <a:pt x="0" y="266"/>
                  </a:lnTo>
                  <a:lnTo>
                    <a:pt x="89" y="1420"/>
                  </a:lnTo>
                  <a:lnTo>
                    <a:pt x="178" y="2574"/>
                  </a:lnTo>
                  <a:lnTo>
                    <a:pt x="89" y="3550"/>
                  </a:lnTo>
                  <a:lnTo>
                    <a:pt x="355" y="4438"/>
                  </a:lnTo>
                  <a:lnTo>
                    <a:pt x="533" y="4527"/>
                  </a:lnTo>
                  <a:lnTo>
                    <a:pt x="710" y="4438"/>
                  </a:lnTo>
                  <a:lnTo>
                    <a:pt x="1065" y="3462"/>
                  </a:lnTo>
                  <a:lnTo>
                    <a:pt x="888" y="2485"/>
                  </a:lnTo>
                  <a:lnTo>
                    <a:pt x="799" y="1332"/>
                  </a:lnTo>
                  <a:lnTo>
                    <a:pt x="444" y="26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1" name="Google Shape;4441;p49"/>
            <p:cNvSpPr/>
            <p:nvPr/>
          </p:nvSpPr>
          <p:spPr>
            <a:xfrm>
              <a:off x="3504900" y="2017650"/>
              <a:ext cx="77675" cy="173100"/>
            </a:xfrm>
            <a:custGeom>
              <a:avLst/>
              <a:gdLst/>
              <a:ahLst/>
              <a:cxnLst/>
              <a:rect l="l" t="t" r="r" b="b"/>
              <a:pathLst>
                <a:path w="3107" h="6924" extrusionOk="0">
                  <a:moveTo>
                    <a:pt x="266" y="0"/>
                  </a:moveTo>
                  <a:lnTo>
                    <a:pt x="0" y="178"/>
                  </a:lnTo>
                  <a:lnTo>
                    <a:pt x="0" y="355"/>
                  </a:lnTo>
                  <a:lnTo>
                    <a:pt x="799" y="2130"/>
                  </a:lnTo>
                  <a:lnTo>
                    <a:pt x="1509" y="3906"/>
                  </a:lnTo>
                  <a:lnTo>
                    <a:pt x="1953" y="5414"/>
                  </a:lnTo>
                  <a:lnTo>
                    <a:pt x="2574" y="6746"/>
                  </a:lnTo>
                  <a:lnTo>
                    <a:pt x="2929" y="6923"/>
                  </a:lnTo>
                  <a:lnTo>
                    <a:pt x="3107" y="6657"/>
                  </a:lnTo>
                  <a:lnTo>
                    <a:pt x="3107" y="5858"/>
                  </a:lnTo>
                  <a:lnTo>
                    <a:pt x="2663" y="4083"/>
                  </a:lnTo>
                  <a:lnTo>
                    <a:pt x="1420" y="1509"/>
                  </a:lnTo>
                  <a:lnTo>
                    <a:pt x="444" y="89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2" name="Google Shape;4442;p49"/>
            <p:cNvSpPr/>
            <p:nvPr/>
          </p:nvSpPr>
          <p:spPr>
            <a:xfrm>
              <a:off x="3389500" y="2017650"/>
              <a:ext cx="55500" cy="113175"/>
            </a:xfrm>
            <a:custGeom>
              <a:avLst/>
              <a:gdLst/>
              <a:ahLst/>
              <a:cxnLst/>
              <a:rect l="l" t="t" r="r" b="b"/>
              <a:pathLst>
                <a:path w="2220" h="4527" extrusionOk="0">
                  <a:moveTo>
                    <a:pt x="90" y="0"/>
                  </a:moveTo>
                  <a:lnTo>
                    <a:pt x="1" y="267"/>
                  </a:lnTo>
                  <a:lnTo>
                    <a:pt x="356" y="1420"/>
                  </a:lnTo>
                  <a:lnTo>
                    <a:pt x="800" y="2485"/>
                  </a:lnTo>
                  <a:lnTo>
                    <a:pt x="1066" y="3462"/>
                  </a:lnTo>
                  <a:lnTo>
                    <a:pt x="1599" y="4438"/>
                  </a:lnTo>
                  <a:lnTo>
                    <a:pt x="1776" y="4527"/>
                  </a:lnTo>
                  <a:lnTo>
                    <a:pt x="2220" y="4438"/>
                  </a:lnTo>
                  <a:lnTo>
                    <a:pt x="2220" y="4172"/>
                  </a:lnTo>
                  <a:lnTo>
                    <a:pt x="1954" y="3107"/>
                  </a:lnTo>
                  <a:lnTo>
                    <a:pt x="1421" y="2219"/>
                  </a:lnTo>
                  <a:lnTo>
                    <a:pt x="889" y="1154"/>
                  </a:lnTo>
                  <a:lnTo>
                    <a:pt x="356" y="8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3" name="Google Shape;4443;p49"/>
            <p:cNvSpPr/>
            <p:nvPr/>
          </p:nvSpPr>
          <p:spPr>
            <a:xfrm>
              <a:off x="3260825" y="1953300"/>
              <a:ext cx="79900" cy="144250"/>
            </a:xfrm>
            <a:custGeom>
              <a:avLst/>
              <a:gdLst/>
              <a:ahLst/>
              <a:cxnLst/>
              <a:rect l="l" t="t" r="r" b="b"/>
              <a:pathLst>
                <a:path w="3196" h="5770" extrusionOk="0">
                  <a:moveTo>
                    <a:pt x="89" y="0"/>
                  </a:moveTo>
                  <a:lnTo>
                    <a:pt x="0" y="178"/>
                  </a:lnTo>
                  <a:lnTo>
                    <a:pt x="621" y="1598"/>
                  </a:lnTo>
                  <a:lnTo>
                    <a:pt x="1243" y="3018"/>
                  </a:lnTo>
                  <a:lnTo>
                    <a:pt x="1864" y="4527"/>
                  </a:lnTo>
                  <a:lnTo>
                    <a:pt x="2840" y="5681"/>
                  </a:lnTo>
                  <a:lnTo>
                    <a:pt x="3107" y="5769"/>
                  </a:lnTo>
                  <a:lnTo>
                    <a:pt x="3195" y="5503"/>
                  </a:lnTo>
                  <a:lnTo>
                    <a:pt x="2840" y="4172"/>
                  </a:lnTo>
                  <a:lnTo>
                    <a:pt x="2130" y="3018"/>
                  </a:lnTo>
                  <a:lnTo>
                    <a:pt x="1243" y="1509"/>
                  </a:lnTo>
                  <a:lnTo>
                    <a:pt x="355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4" name="Google Shape;4444;p49"/>
            <p:cNvSpPr/>
            <p:nvPr/>
          </p:nvSpPr>
          <p:spPr>
            <a:xfrm>
              <a:off x="4660925" y="2232875"/>
              <a:ext cx="51050" cy="88775"/>
            </a:xfrm>
            <a:custGeom>
              <a:avLst/>
              <a:gdLst/>
              <a:ahLst/>
              <a:cxnLst/>
              <a:rect l="l" t="t" r="r" b="b"/>
              <a:pathLst>
                <a:path w="2042" h="3551" extrusionOk="0">
                  <a:moveTo>
                    <a:pt x="1953" y="1"/>
                  </a:moveTo>
                  <a:lnTo>
                    <a:pt x="1776" y="178"/>
                  </a:lnTo>
                  <a:lnTo>
                    <a:pt x="1243" y="977"/>
                  </a:lnTo>
                  <a:lnTo>
                    <a:pt x="799" y="1776"/>
                  </a:lnTo>
                  <a:lnTo>
                    <a:pt x="355" y="2486"/>
                  </a:lnTo>
                  <a:lnTo>
                    <a:pt x="0" y="3284"/>
                  </a:lnTo>
                  <a:lnTo>
                    <a:pt x="89" y="3551"/>
                  </a:lnTo>
                  <a:lnTo>
                    <a:pt x="444" y="3551"/>
                  </a:lnTo>
                  <a:lnTo>
                    <a:pt x="1066" y="2929"/>
                  </a:lnTo>
                  <a:lnTo>
                    <a:pt x="1864" y="1154"/>
                  </a:lnTo>
                  <a:lnTo>
                    <a:pt x="2042" y="26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5" name="Google Shape;4445;p49"/>
            <p:cNvSpPr/>
            <p:nvPr/>
          </p:nvSpPr>
          <p:spPr>
            <a:xfrm>
              <a:off x="4514475" y="2281700"/>
              <a:ext cx="57725" cy="102075"/>
            </a:xfrm>
            <a:custGeom>
              <a:avLst/>
              <a:gdLst/>
              <a:ahLst/>
              <a:cxnLst/>
              <a:rect l="l" t="t" r="r" b="b"/>
              <a:pathLst>
                <a:path w="2309" h="4083" extrusionOk="0">
                  <a:moveTo>
                    <a:pt x="2220" y="0"/>
                  </a:moveTo>
                  <a:lnTo>
                    <a:pt x="1953" y="89"/>
                  </a:lnTo>
                  <a:lnTo>
                    <a:pt x="977" y="2042"/>
                  </a:lnTo>
                  <a:lnTo>
                    <a:pt x="1" y="3905"/>
                  </a:lnTo>
                  <a:lnTo>
                    <a:pt x="89" y="4083"/>
                  </a:lnTo>
                  <a:lnTo>
                    <a:pt x="267" y="4083"/>
                  </a:lnTo>
                  <a:lnTo>
                    <a:pt x="1509" y="2308"/>
                  </a:lnTo>
                  <a:lnTo>
                    <a:pt x="2308" y="266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6" name="Google Shape;4446;p49"/>
            <p:cNvSpPr/>
            <p:nvPr/>
          </p:nvSpPr>
          <p:spPr>
            <a:xfrm>
              <a:off x="4354725" y="2290575"/>
              <a:ext cx="39950" cy="122050"/>
            </a:xfrm>
            <a:custGeom>
              <a:avLst/>
              <a:gdLst/>
              <a:ahLst/>
              <a:cxnLst/>
              <a:rect l="l" t="t" r="r" b="b"/>
              <a:pathLst>
                <a:path w="1598" h="4882" extrusionOk="0">
                  <a:moveTo>
                    <a:pt x="1065" y="0"/>
                  </a:moveTo>
                  <a:lnTo>
                    <a:pt x="888" y="266"/>
                  </a:lnTo>
                  <a:lnTo>
                    <a:pt x="622" y="1509"/>
                  </a:lnTo>
                  <a:lnTo>
                    <a:pt x="267" y="2752"/>
                  </a:lnTo>
                  <a:lnTo>
                    <a:pt x="0" y="3728"/>
                  </a:lnTo>
                  <a:lnTo>
                    <a:pt x="0" y="4704"/>
                  </a:lnTo>
                  <a:lnTo>
                    <a:pt x="178" y="4882"/>
                  </a:lnTo>
                  <a:lnTo>
                    <a:pt x="444" y="4793"/>
                  </a:lnTo>
                  <a:lnTo>
                    <a:pt x="888" y="3817"/>
                  </a:lnTo>
                  <a:lnTo>
                    <a:pt x="1154" y="2752"/>
                  </a:lnTo>
                  <a:lnTo>
                    <a:pt x="1332" y="1598"/>
                  </a:lnTo>
                  <a:lnTo>
                    <a:pt x="1598" y="444"/>
                  </a:lnTo>
                  <a:lnTo>
                    <a:pt x="1598" y="178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7" name="Google Shape;4447;p49"/>
            <p:cNvSpPr/>
            <p:nvPr/>
          </p:nvSpPr>
          <p:spPr>
            <a:xfrm>
              <a:off x="4379125" y="2392625"/>
              <a:ext cx="55500" cy="106550"/>
            </a:xfrm>
            <a:custGeom>
              <a:avLst/>
              <a:gdLst/>
              <a:ahLst/>
              <a:cxnLst/>
              <a:rect l="l" t="t" r="r" b="b"/>
              <a:pathLst>
                <a:path w="2220" h="4262" extrusionOk="0">
                  <a:moveTo>
                    <a:pt x="1776" y="1"/>
                  </a:moveTo>
                  <a:lnTo>
                    <a:pt x="1509" y="178"/>
                  </a:lnTo>
                  <a:lnTo>
                    <a:pt x="622" y="1953"/>
                  </a:lnTo>
                  <a:lnTo>
                    <a:pt x="1" y="3906"/>
                  </a:lnTo>
                  <a:lnTo>
                    <a:pt x="89" y="4261"/>
                  </a:lnTo>
                  <a:lnTo>
                    <a:pt x="444" y="4172"/>
                  </a:lnTo>
                  <a:lnTo>
                    <a:pt x="1509" y="2486"/>
                  </a:lnTo>
                  <a:lnTo>
                    <a:pt x="2219" y="622"/>
                  </a:lnTo>
                  <a:lnTo>
                    <a:pt x="2219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8" name="Google Shape;4448;p49"/>
            <p:cNvSpPr/>
            <p:nvPr/>
          </p:nvSpPr>
          <p:spPr>
            <a:xfrm>
              <a:off x="4443475" y="2445875"/>
              <a:ext cx="79900" cy="75475"/>
            </a:xfrm>
            <a:custGeom>
              <a:avLst/>
              <a:gdLst/>
              <a:ahLst/>
              <a:cxnLst/>
              <a:rect l="l" t="t" r="r" b="b"/>
              <a:pathLst>
                <a:path w="3196" h="3019" extrusionOk="0">
                  <a:moveTo>
                    <a:pt x="2752" y="1"/>
                  </a:moveTo>
                  <a:lnTo>
                    <a:pt x="2486" y="179"/>
                  </a:lnTo>
                  <a:lnTo>
                    <a:pt x="1243" y="1244"/>
                  </a:lnTo>
                  <a:lnTo>
                    <a:pt x="89" y="2486"/>
                  </a:lnTo>
                  <a:lnTo>
                    <a:pt x="0" y="2664"/>
                  </a:lnTo>
                  <a:lnTo>
                    <a:pt x="178" y="3019"/>
                  </a:lnTo>
                  <a:lnTo>
                    <a:pt x="444" y="2930"/>
                  </a:lnTo>
                  <a:lnTo>
                    <a:pt x="1776" y="1865"/>
                  </a:lnTo>
                  <a:lnTo>
                    <a:pt x="3018" y="711"/>
                  </a:lnTo>
                  <a:lnTo>
                    <a:pt x="3196" y="445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9" name="Google Shape;4449;p49"/>
            <p:cNvSpPr/>
            <p:nvPr/>
          </p:nvSpPr>
          <p:spPr>
            <a:xfrm>
              <a:off x="4243775" y="2472525"/>
              <a:ext cx="55500" cy="90975"/>
            </a:xfrm>
            <a:custGeom>
              <a:avLst/>
              <a:gdLst/>
              <a:ahLst/>
              <a:cxnLst/>
              <a:rect l="l" t="t" r="r" b="b"/>
              <a:pathLst>
                <a:path w="2220" h="3639" extrusionOk="0">
                  <a:moveTo>
                    <a:pt x="1687" y="0"/>
                  </a:moveTo>
                  <a:lnTo>
                    <a:pt x="1509" y="178"/>
                  </a:lnTo>
                  <a:lnTo>
                    <a:pt x="977" y="1065"/>
                  </a:lnTo>
                  <a:lnTo>
                    <a:pt x="533" y="1864"/>
                  </a:lnTo>
                  <a:lnTo>
                    <a:pt x="89" y="2574"/>
                  </a:lnTo>
                  <a:lnTo>
                    <a:pt x="1" y="3373"/>
                  </a:lnTo>
                  <a:lnTo>
                    <a:pt x="89" y="3639"/>
                  </a:lnTo>
                  <a:lnTo>
                    <a:pt x="444" y="3639"/>
                  </a:lnTo>
                  <a:lnTo>
                    <a:pt x="1066" y="3018"/>
                  </a:lnTo>
                  <a:lnTo>
                    <a:pt x="1421" y="2219"/>
                  </a:lnTo>
                  <a:lnTo>
                    <a:pt x="1864" y="1420"/>
                  </a:lnTo>
                  <a:lnTo>
                    <a:pt x="2219" y="533"/>
                  </a:lnTo>
                  <a:lnTo>
                    <a:pt x="2219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0" name="Google Shape;4450;p49"/>
            <p:cNvSpPr/>
            <p:nvPr/>
          </p:nvSpPr>
          <p:spPr>
            <a:xfrm>
              <a:off x="4294800" y="2536850"/>
              <a:ext cx="59950" cy="57725"/>
            </a:xfrm>
            <a:custGeom>
              <a:avLst/>
              <a:gdLst/>
              <a:ahLst/>
              <a:cxnLst/>
              <a:rect l="l" t="t" r="r" b="b"/>
              <a:pathLst>
                <a:path w="2398" h="2309" extrusionOk="0">
                  <a:moveTo>
                    <a:pt x="1954" y="1"/>
                  </a:moveTo>
                  <a:lnTo>
                    <a:pt x="1687" y="90"/>
                  </a:lnTo>
                  <a:lnTo>
                    <a:pt x="711" y="977"/>
                  </a:lnTo>
                  <a:lnTo>
                    <a:pt x="1" y="1954"/>
                  </a:lnTo>
                  <a:lnTo>
                    <a:pt x="1" y="2309"/>
                  </a:lnTo>
                  <a:lnTo>
                    <a:pt x="267" y="2309"/>
                  </a:lnTo>
                  <a:lnTo>
                    <a:pt x="1332" y="1599"/>
                  </a:lnTo>
                  <a:lnTo>
                    <a:pt x="2220" y="711"/>
                  </a:lnTo>
                  <a:lnTo>
                    <a:pt x="2397" y="445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1" name="Google Shape;4451;p49"/>
            <p:cNvSpPr/>
            <p:nvPr/>
          </p:nvSpPr>
          <p:spPr>
            <a:xfrm>
              <a:off x="4186075" y="2323850"/>
              <a:ext cx="35550" cy="79900"/>
            </a:xfrm>
            <a:custGeom>
              <a:avLst/>
              <a:gdLst/>
              <a:ahLst/>
              <a:cxnLst/>
              <a:rect l="l" t="t" r="r" b="b"/>
              <a:pathLst>
                <a:path w="1422" h="3196" extrusionOk="0">
                  <a:moveTo>
                    <a:pt x="977" y="0"/>
                  </a:moveTo>
                  <a:lnTo>
                    <a:pt x="800" y="178"/>
                  </a:lnTo>
                  <a:lnTo>
                    <a:pt x="267" y="1509"/>
                  </a:lnTo>
                  <a:lnTo>
                    <a:pt x="1" y="2841"/>
                  </a:lnTo>
                  <a:lnTo>
                    <a:pt x="90" y="3196"/>
                  </a:lnTo>
                  <a:lnTo>
                    <a:pt x="445" y="3018"/>
                  </a:lnTo>
                  <a:lnTo>
                    <a:pt x="977" y="1776"/>
                  </a:lnTo>
                  <a:lnTo>
                    <a:pt x="1421" y="356"/>
                  </a:lnTo>
                  <a:lnTo>
                    <a:pt x="1421" y="8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2" name="Google Shape;4452;p49"/>
            <p:cNvSpPr/>
            <p:nvPr/>
          </p:nvSpPr>
          <p:spPr>
            <a:xfrm>
              <a:off x="4179425" y="2456975"/>
              <a:ext cx="33300" cy="84350"/>
            </a:xfrm>
            <a:custGeom>
              <a:avLst/>
              <a:gdLst/>
              <a:ahLst/>
              <a:cxnLst/>
              <a:rect l="l" t="t" r="r" b="b"/>
              <a:pathLst>
                <a:path w="1332" h="3374" extrusionOk="0">
                  <a:moveTo>
                    <a:pt x="977" y="1"/>
                  </a:moveTo>
                  <a:lnTo>
                    <a:pt x="799" y="178"/>
                  </a:lnTo>
                  <a:lnTo>
                    <a:pt x="267" y="1598"/>
                  </a:lnTo>
                  <a:lnTo>
                    <a:pt x="1" y="3107"/>
                  </a:lnTo>
                  <a:lnTo>
                    <a:pt x="89" y="3373"/>
                  </a:lnTo>
                  <a:lnTo>
                    <a:pt x="356" y="3196"/>
                  </a:lnTo>
                  <a:lnTo>
                    <a:pt x="977" y="1865"/>
                  </a:lnTo>
                  <a:lnTo>
                    <a:pt x="1332" y="356"/>
                  </a:lnTo>
                  <a:lnTo>
                    <a:pt x="1332" y="178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3" name="Google Shape;4453;p49"/>
            <p:cNvSpPr/>
            <p:nvPr/>
          </p:nvSpPr>
          <p:spPr>
            <a:xfrm>
              <a:off x="4008575" y="2401500"/>
              <a:ext cx="22225" cy="99875"/>
            </a:xfrm>
            <a:custGeom>
              <a:avLst/>
              <a:gdLst/>
              <a:ahLst/>
              <a:cxnLst/>
              <a:rect l="l" t="t" r="r" b="b"/>
              <a:pathLst>
                <a:path w="889" h="3995" extrusionOk="0">
                  <a:moveTo>
                    <a:pt x="1" y="1"/>
                  </a:moveTo>
                  <a:lnTo>
                    <a:pt x="1" y="267"/>
                  </a:lnTo>
                  <a:lnTo>
                    <a:pt x="89" y="1954"/>
                  </a:lnTo>
                  <a:lnTo>
                    <a:pt x="356" y="3729"/>
                  </a:lnTo>
                  <a:lnTo>
                    <a:pt x="622" y="3995"/>
                  </a:lnTo>
                  <a:lnTo>
                    <a:pt x="799" y="3729"/>
                  </a:lnTo>
                  <a:lnTo>
                    <a:pt x="888" y="1954"/>
                  </a:lnTo>
                  <a:lnTo>
                    <a:pt x="533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4" name="Google Shape;4454;p49"/>
            <p:cNvSpPr/>
            <p:nvPr/>
          </p:nvSpPr>
          <p:spPr>
            <a:xfrm>
              <a:off x="4092900" y="2481400"/>
              <a:ext cx="26650" cy="108750"/>
            </a:xfrm>
            <a:custGeom>
              <a:avLst/>
              <a:gdLst/>
              <a:ahLst/>
              <a:cxnLst/>
              <a:rect l="l" t="t" r="r" b="b"/>
              <a:pathLst>
                <a:path w="1066" h="4350" extrusionOk="0">
                  <a:moveTo>
                    <a:pt x="533" y="0"/>
                  </a:moveTo>
                  <a:lnTo>
                    <a:pt x="0" y="178"/>
                  </a:lnTo>
                  <a:lnTo>
                    <a:pt x="0" y="444"/>
                  </a:lnTo>
                  <a:lnTo>
                    <a:pt x="89" y="2308"/>
                  </a:lnTo>
                  <a:lnTo>
                    <a:pt x="267" y="4083"/>
                  </a:lnTo>
                  <a:lnTo>
                    <a:pt x="533" y="4349"/>
                  </a:lnTo>
                  <a:lnTo>
                    <a:pt x="799" y="4083"/>
                  </a:lnTo>
                  <a:lnTo>
                    <a:pt x="1065" y="3195"/>
                  </a:lnTo>
                  <a:lnTo>
                    <a:pt x="888" y="1154"/>
                  </a:lnTo>
                  <a:lnTo>
                    <a:pt x="710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5" name="Google Shape;4455;p49"/>
            <p:cNvSpPr/>
            <p:nvPr/>
          </p:nvSpPr>
          <p:spPr>
            <a:xfrm>
              <a:off x="4081800" y="2314975"/>
              <a:ext cx="24425" cy="99875"/>
            </a:xfrm>
            <a:custGeom>
              <a:avLst/>
              <a:gdLst/>
              <a:ahLst/>
              <a:cxnLst/>
              <a:rect l="l" t="t" r="r" b="b"/>
              <a:pathLst>
                <a:path w="977" h="3995" extrusionOk="0">
                  <a:moveTo>
                    <a:pt x="89" y="0"/>
                  </a:moveTo>
                  <a:lnTo>
                    <a:pt x="0" y="355"/>
                  </a:lnTo>
                  <a:lnTo>
                    <a:pt x="89" y="2042"/>
                  </a:lnTo>
                  <a:lnTo>
                    <a:pt x="267" y="3728"/>
                  </a:lnTo>
                  <a:lnTo>
                    <a:pt x="444" y="3994"/>
                  </a:lnTo>
                  <a:lnTo>
                    <a:pt x="711" y="3728"/>
                  </a:lnTo>
                  <a:lnTo>
                    <a:pt x="977" y="2042"/>
                  </a:lnTo>
                  <a:lnTo>
                    <a:pt x="799" y="35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6" name="Google Shape;4456;p49"/>
            <p:cNvSpPr/>
            <p:nvPr/>
          </p:nvSpPr>
          <p:spPr>
            <a:xfrm>
              <a:off x="4148375" y="2587900"/>
              <a:ext cx="37725" cy="53275"/>
            </a:xfrm>
            <a:custGeom>
              <a:avLst/>
              <a:gdLst/>
              <a:ahLst/>
              <a:cxnLst/>
              <a:rect l="l" t="t" r="r" b="b"/>
              <a:pathLst>
                <a:path w="1509" h="2131" extrusionOk="0">
                  <a:moveTo>
                    <a:pt x="1065" y="0"/>
                  </a:moveTo>
                  <a:lnTo>
                    <a:pt x="799" y="178"/>
                  </a:lnTo>
                  <a:lnTo>
                    <a:pt x="355" y="977"/>
                  </a:lnTo>
                  <a:lnTo>
                    <a:pt x="0" y="1864"/>
                  </a:lnTo>
                  <a:lnTo>
                    <a:pt x="89" y="2130"/>
                  </a:lnTo>
                  <a:lnTo>
                    <a:pt x="444" y="2042"/>
                  </a:lnTo>
                  <a:lnTo>
                    <a:pt x="976" y="1332"/>
                  </a:lnTo>
                  <a:lnTo>
                    <a:pt x="1420" y="533"/>
                  </a:lnTo>
                  <a:lnTo>
                    <a:pt x="1509" y="267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7" name="Google Shape;4457;p49"/>
            <p:cNvSpPr/>
            <p:nvPr/>
          </p:nvSpPr>
          <p:spPr>
            <a:xfrm>
              <a:off x="4026325" y="2545725"/>
              <a:ext cx="26650" cy="68825"/>
            </a:xfrm>
            <a:custGeom>
              <a:avLst/>
              <a:gdLst/>
              <a:ahLst/>
              <a:cxnLst/>
              <a:rect l="l" t="t" r="r" b="b"/>
              <a:pathLst>
                <a:path w="1066" h="2753" extrusionOk="0">
                  <a:moveTo>
                    <a:pt x="444" y="1"/>
                  </a:moveTo>
                  <a:lnTo>
                    <a:pt x="1" y="178"/>
                  </a:lnTo>
                  <a:lnTo>
                    <a:pt x="1" y="445"/>
                  </a:lnTo>
                  <a:lnTo>
                    <a:pt x="178" y="977"/>
                  </a:lnTo>
                  <a:lnTo>
                    <a:pt x="267" y="1599"/>
                  </a:lnTo>
                  <a:lnTo>
                    <a:pt x="267" y="2042"/>
                  </a:lnTo>
                  <a:lnTo>
                    <a:pt x="444" y="2486"/>
                  </a:lnTo>
                  <a:lnTo>
                    <a:pt x="533" y="2752"/>
                  </a:lnTo>
                  <a:lnTo>
                    <a:pt x="799" y="2575"/>
                  </a:lnTo>
                  <a:lnTo>
                    <a:pt x="1066" y="2042"/>
                  </a:lnTo>
                  <a:lnTo>
                    <a:pt x="799" y="711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8" name="Google Shape;4458;p49"/>
            <p:cNvSpPr/>
            <p:nvPr/>
          </p:nvSpPr>
          <p:spPr>
            <a:xfrm>
              <a:off x="3868800" y="2303875"/>
              <a:ext cx="35525" cy="106525"/>
            </a:xfrm>
            <a:custGeom>
              <a:avLst/>
              <a:gdLst/>
              <a:ahLst/>
              <a:cxnLst/>
              <a:rect l="l" t="t" r="r" b="b"/>
              <a:pathLst>
                <a:path w="1421" h="4261" extrusionOk="0">
                  <a:moveTo>
                    <a:pt x="178" y="1"/>
                  </a:moveTo>
                  <a:lnTo>
                    <a:pt x="0" y="267"/>
                  </a:lnTo>
                  <a:lnTo>
                    <a:pt x="355" y="2220"/>
                  </a:lnTo>
                  <a:lnTo>
                    <a:pt x="976" y="4172"/>
                  </a:lnTo>
                  <a:lnTo>
                    <a:pt x="1243" y="4261"/>
                  </a:lnTo>
                  <a:lnTo>
                    <a:pt x="1420" y="3995"/>
                  </a:lnTo>
                  <a:lnTo>
                    <a:pt x="976" y="2131"/>
                  </a:lnTo>
                  <a:lnTo>
                    <a:pt x="444" y="178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9" name="Google Shape;4459;p49"/>
            <p:cNvSpPr/>
            <p:nvPr/>
          </p:nvSpPr>
          <p:spPr>
            <a:xfrm>
              <a:off x="3953100" y="2303875"/>
              <a:ext cx="17775" cy="68825"/>
            </a:xfrm>
            <a:custGeom>
              <a:avLst/>
              <a:gdLst/>
              <a:ahLst/>
              <a:cxnLst/>
              <a:rect l="l" t="t" r="r" b="b"/>
              <a:pathLst>
                <a:path w="711" h="2753" extrusionOk="0">
                  <a:moveTo>
                    <a:pt x="89" y="1"/>
                  </a:moveTo>
                  <a:lnTo>
                    <a:pt x="1" y="267"/>
                  </a:lnTo>
                  <a:lnTo>
                    <a:pt x="1" y="1421"/>
                  </a:lnTo>
                  <a:lnTo>
                    <a:pt x="267" y="2663"/>
                  </a:lnTo>
                  <a:lnTo>
                    <a:pt x="356" y="2752"/>
                  </a:lnTo>
                  <a:lnTo>
                    <a:pt x="622" y="2752"/>
                  </a:lnTo>
                  <a:lnTo>
                    <a:pt x="711" y="2575"/>
                  </a:lnTo>
                  <a:lnTo>
                    <a:pt x="711" y="1421"/>
                  </a:lnTo>
                  <a:lnTo>
                    <a:pt x="622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0" name="Google Shape;4460;p49"/>
            <p:cNvSpPr/>
            <p:nvPr/>
          </p:nvSpPr>
          <p:spPr>
            <a:xfrm>
              <a:off x="3842150" y="2468075"/>
              <a:ext cx="55500" cy="91000"/>
            </a:xfrm>
            <a:custGeom>
              <a:avLst/>
              <a:gdLst/>
              <a:ahLst/>
              <a:cxnLst/>
              <a:rect l="l" t="t" r="r" b="b"/>
              <a:pathLst>
                <a:path w="2220" h="3640" extrusionOk="0">
                  <a:moveTo>
                    <a:pt x="445" y="1"/>
                  </a:moveTo>
                  <a:lnTo>
                    <a:pt x="1" y="267"/>
                  </a:lnTo>
                  <a:lnTo>
                    <a:pt x="1" y="622"/>
                  </a:lnTo>
                  <a:lnTo>
                    <a:pt x="711" y="2131"/>
                  </a:lnTo>
                  <a:lnTo>
                    <a:pt x="1687" y="3551"/>
                  </a:lnTo>
                  <a:lnTo>
                    <a:pt x="1865" y="3639"/>
                  </a:lnTo>
                  <a:lnTo>
                    <a:pt x="2220" y="3462"/>
                  </a:lnTo>
                  <a:lnTo>
                    <a:pt x="2220" y="3196"/>
                  </a:lnTo>
                  <a:lnTo>
                    <a:pt x="1599" y="1687"/>
                  </a:lnTo>
                  <a:lnTo>
                    <a:pt x="711" y="26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1" name="Google Shape;4461;p49"/>
            <p:cNvSpPr/>
            <p:nvPr/>
          </p:nvSpPr>
          <p:spPr>
            <a:xfrm>
              <a:off x="3928700" y="2476950"/>
              <a:ext cx="46625" cy="99875"/>
            </a:xfrm>
            <a:custGeom>
              <a:avLst/>
              <a:gdLst/>
              <a:ahLst/>
              <a:cxnLst/>
              <a:rect l="l" t="t" r="r" b="b"/>
              <a:pathLst>
                <a:path w="1865" h="3995" extrusionOk="0">
                  <a:moveTo>
                    <a:pt x="444" y="1"/>
                  </a:moveTo>
                  <a:lnTo>
                    <a:pt x="0" y="267"/>
                  </a:lnTo>
                  <a:lnTo>
                    <a:pt x="0" y="533"/>
                  </a:lnTo>
                  <a:lnTo>
                    <a:pt x="444" y="1421"/>
                  </a:lnTo>
                  <a:lnTo>
                    <a:pt x="710" y="2308"/>
                  </a:lnTo>
                  <a:lnTo>
                    <a:pt x="888" y="3107"/>
                  </a:lnTo>
                  <a:lnTo>
                    <a:pt x="1332" y="3817"/>
                  </a:lnTo>
                  <a:lnTo>
                    <a:pt x="1598" y="3995"/>
                  </a:lnTo>
                  <a:lnTo>
                    <a:pt x="1775" y="3728"/>
                  </a:lnTo>
                  <a:lnTo>
                    <a:pt x="1864" y="2841"/>
                  </a:lnTo>
                  <a:lnTo>
                    <a:pt x="1154" y="977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2" name="Google Shape;4462;p49"/>
            <p:cNvSpPr/>
            <p:nvPr/>
          </p:nvSpPr>
          <p:spPr>
            <a:xfrm>
              <a:off x="3713475" y="2290575"/>
              <a:ext cx="57700" cy="115400"/>
            </a:xfrm>
            <a:custGeom>
              <a:avLst/>
              <a:gdLst/>
              <a:ahLst/>
              <a:cxnLst/>
              <a:rect l="l" t="t" r="r" b="b"/>
              <a:pathLst>
                <a:path w="2308" h="4616" extrusionOk="0">
                  <a:moveTo>
                    <a:pt x="533" y="0"/>
                  </a:moveTo>
                  <a:lnTo>
                    <a:pt x="89" y="89"/>
                  </a:lnTo>
                  <a:lnTo>
                    <a:pt x="0" y="355"/>
                  </a:lnTo>
                  <a:lnTo>
                    <a:pt x="266" y="1420"/>
                  </a:lnTo>
                  <a:lnTo>
                    <a:pt x="1154" y="3639"/>
                  </a:lnTo>
                  <a:lnTo>
                    <a:pt x="1775" y="4527"/>
                  </a:lnTo>
                  <a:lnTo>
                    <a:pt x="1953" y="4615"/>
                  </a:lnTo>
                  <a:lnTo>
                    <a:pt x="2308" y="4438"/>
                  </a:lnTo>
                  <a:lnTo>
                    <a:pt x="2308" y="4260"/>
                  </a:lnTo>
                  <a:lnTo>
                    <a:pt x="2042" y="3284"/>
                  </a:lnTo>
                  <a:lnTo>
                    <a:pt x="1598" y="2397"/>
                  </a:lnTo>
                  <a:lnTo>
                    <a:pt x="1065" y="1331"/>
                  </a:lnTo>
                  <a:lnTo>
                    <a:pt x="621" y="17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3" name="Google Shape;4463;p49"/>
            <p:cNvSpPr/>
            <p:nvPr/>
          </p:nvSpPr>
          <p:spPr>
            <a:xfrm>
              <a:off x="3555925" y="2281700"/>
              <a:ext cx="71025" cy="113175"/>
            </a:xfrm>
            <a:custGeom>
              <a:avLst/>
              <a:gdLst/>
              <a:ahLst/>
              <a:cxnLst/>
              <a:rect l="l" t="t" r="r" b="b"/>
              <a:pathLst>
                <a:path w="2841" h="4527" extrusionOk="0">
                  <a:moveTo>
                    <a:pt x="444" y="0"/>
                  </a:moveTo>
                  <a:lnTo>
                    <a:pt x="1" y="178"/>
                  </a:lnTo>
                  <a:lnTo>
                    <a:pt x="1" y="444"/>
                  </a:lnTo>
                  <a:lnTo>
                    <a:pt x="267" y="1509"/>
                  </a:lnTo>
                  <a:lnTo>
                    <a:pt x="1421" y="3728"/>
                  </a:lnTo>
                  <a:lnTo>
                    <a:pt x="2308" y="4438"/>
                  </a:lnTo>
                  <a:lnTo>
                    <a:pt x="2486" y="4527"/>
                  </a:lnTo>
                  <a:lnTo>
                    <a:pt x="2841" y="4172"/>
                  </a:lnTo>
                  <a:lnTo>
                    <a:pt x="2752" y="3994"/>
                  </a:lnTo>
                  <a:lnTo>
                    <a:pt x="2131" y="3107"/>
                  </a:lnTo>
                  <a:lnTo>
                    <a:pt x="1509" y="2308"/>
                  </a:lnTo>
                  <a:lnTo>
                    <a:pt x="977" y="1331"/>
                  </a:lnTo>
                  <a:lnTo>
                    <a:pt x="622" y="26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4" name="Google Shape;4464;p49"/>
            <p:cNvSpPr/>
            <p:nvPr/>
          </p:nvSpPr>
          <p:spPr>
            <a:xfrm>
              <a:off x="3717900" y="2421475"/>
              <a:ext cx="82125" cy="97650"/>
            </a:xfrm>
            <a:custGeom>
              <a:avLst/>
              <a:gdLst/>
              <a:ahLst/>
              <a:cxnLst/>
              <a:rect l="l" t="t" r="r" b="b"/>
              <a:pathLst>
                <a:path w="3285" h="3906" extrusionOk="0">
                  <a:moveTo>
                    <a:pt x="267" y="1"/>
                  </a:moveTo>
                  <a:lnTo>
                    <a:pt x="1" y="267"/>
                  </a:lnTo>
                  <a:lnTo>
                    <a:pt x="89" y="533"/>
                  </a:lnTo>
                  <a:lnTo>
                    <a:pt x="1332" y="2308"/>
                  </a:lnTo>
                  <a:lnTo>
                    <a:pt x="2841" y="3817"/>
                  </a:lnTo>
                  <a:lnTo>
                    <a:pt x="3018" y="3906"/>
                  </a:lnTo>
                  <a:lnTo>
                    <a:pt x="3285" y="3551"/>
                  </a:lnTo>
                  <a:lnTo>
                    <a:pt x="3196" y="3373"/>
                  </a:lnTo>
                  <a:lnTo>
                    <a:pt x="2042" y="1687"/>
                  </a:lnTo>
                  <a:lnTo>
                    <a:pt x="533" y="8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5" name="Google Shape;4465;p49"/>
            <p:cNvSpPr/>
            <p:nvPr/>
          </p:nvSpPr>
          <p:spPr>
            <a:xfrm>
              <a:off x="3922050" y="2567925"/>
              <a:ext cx="39950" cy="42175"/>
            </a:xfrm>
            <a:custGeom>
              <a:avLst/>
              <a:gdLst/>
              <a:ahLst/>
              <a:cxnLst/>
              <a:rect l="l" t="t" r="r" b="b"/>
              <a:pathLst>
                <a:path w="1598" h="1687" extrusionOk="0">
                  <a:moveTo>
                    <a:pt x="178" y="1"/>
                  </a:moveTo>
                  <a:lnTo>
                    <a:pt x="0" y="444"/>
                  </a:lnTo>
                  <a:lnTo>
                    <a:pt x="89" y="622"/>
                  </a:lnTo>
                  <a:lnTo>
                    <a:pt x="710" y="1154"/>
                  </a:lnTo>
                  <a:lnTo>
                    <a:pt x="1243" y="1687"/>
                  </a:lnTo>
                  <a:lnTo>
                    <a:pt x="1420" y="1687"/>
                  </a:lnTo>
                  <a:lnTo>
                    <a:pt x="1598" y="1509"/>
                  </a:lnTo>
                  <a:lnTo>
                    <a:pt x="1598" y="977"/>
                  </a:lnTo>
                  <a:lnTo>
                    <a:pt x="888" y="26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66" name="Google Shape;4466;p49"/>
          <p:cNvSpPr/>
          <p:nvPr/>
        </p:nvSpPr>
        <p:spPr>
          <a:xfrm>
            <a:off x="-228500" y="-535150"/>
            <a:ext cx="1453408" cy="2199437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71" name="Google Shape;4471;p49"/>
          <p:cNvSpPr txBox="1"/>
          <p:nvPr/>
        </p:nvSpPr>
        <p:spPr>
          <a:xfrm>
            <a:off x="2096022" y="3386968"/>
            <a:ext cx="2029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EA8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3</a:t>
            </a:r>
            <a:endParaRPr sz="3200" b="1" dirty="0">
              <a:solidFill>
                <a:srgbClr val="EA8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4472" name="Google Shape;4472;p49"/>
          <p:cNvSpPr txBox="1"/>
          <p:nvPr/>
        </p:nvSpPr>
        <p:spPr>
          <a:xfrm>
            <a:off x="1668693" y="3778768"/>
            <a:ext cx="2678633" cy="97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Em hãy viết đoạn văn (5-7 câu) nói về </a:t>
            </a:r>
            <a:r>
              <a:rPr lang="vi-VN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1 bài học </a:t>
            </a:r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mà em có được từ những câu chuyện cổ.</a:t>
            </a:r>
            <a:endParaRPr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allanna"/>
              <a:sym typeface="Mallanna"/>
            </a:endParaRPr>
          </a:p>
        </p:txBody>
      </p:sp>
      <p:sp>
        <p:nvSpPr>
          <p:cNvPr id="4473" name="Google Shape;4473;p49"/>
          <p:cNvSpPr txBox="1"/>
          <p:nvPr/>
        </p:nvSpPr>
        <p:spPr>
          <a:xfrm>
            <a:off x="1559406" y="1606082"/>
            <a:ext cx="2029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EA8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1</a:t>
            </a:r>
            <a:endParaRPr sz="3200" b="1" dirty="0">
              <a:solidFill>
                <a:srgbClr val="EA8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4474" name="Google Shape;4474;p49"/>
          <p:cNvSpPr txBox="1"/>
          <p:nvPr/>
        </p:nvSpPr>
        <p:spPr>
          <a:xfrm>
            <a:off x="5503039" y="2640347"/>
            <a:ext cx="15753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EA8C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2</a:t>
            </a:r>
            <a:endParaRPr sz="3200" b="1" dirty="0">
              <a:solidFill>
                <a:srgbClr val="EA8C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4475" name="Google Shape;4475;p49"/>
          <p:cNvSpPr txBox="1"/>
          <p:nvPr/>
        </p:nvSpPr>
        <p:spPr>
          <a:xfrm>
            <a:off x="621615" y="1604342"/>
            <a:ext cx="2445785" cy="118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Em hãy viết đoạn văn (5-7 câu) nêu cảm nhận của em </a:t>
            </a:r>
            <a:r>
              <a:rPr lang="vi-VN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về 1 đoạn thơ </a:t>
            </a:r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mà em yêu thích trong văn bản.</a:t>
            </a:r>
            <a:endParaRPr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allanna"/>
              <a:sym typeface="Mallanna"/>
            </a:endParaRPr>
          </a:p>
        </p:txBody>
      </p:sp>
      <p:sp>
        <p:nvSpPr>
          <p:cNvPr id="4476" name="Google Shape;4476;p49"/>
          <p:cNvSpPr txBox="1"/>
          <p:nvPr/>
        </p:nvSpPr>
        <p:spPr>
          <a:xfrm>
            <a:off x="5872631" y="2697743"/>
            <a:ext cx="2652834" cy="110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Em hãy viết đoạn văn (5-7 câu) nêu cảm nhận của em về 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một nhân vật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Mallanna"/>
                <a:sym typeface="Mallanna"/>
              </a:rPr>
              <a:t>trong câu chuyện cổ mà em yêu thích.</a:t>
            </a:r>
            <a:endParaRPr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Mallanna"/>
              <a:sym typeface="Mallan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5" grpId="0"/>
      <p:bldP spid="4471" grpId="0"/>
      <p:bldP spid="4472" grpId="0"/>
      <p:bldP spid="4473" grpId="0"/>
      <p:bldP spid="4474" grpId="0"/>
      <p:bldP spid="4475" grpId="0"/>
      <p:bldP spid="44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7395" y="121706"/>
            <a:ext cx="5584596" cy="1500169"/>
          </a:xfrm>
        </p:spPr>
        <p:txBody>
          <a:bodyPr/>
          <a:lstStyle/>
          <a:p>
            <a:pPr algn="ctr"/>
            <a:r>
              <a:rPr lang="vi-VN" sz="24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PHIẾU HỌC TẬP</a:t>
            </a:r>
            <a:br>
              <a:rPr lang="vi-VN" sz="24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24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hoàn thành các nội dung còn thiếu trong phiếu bài tập sau với thời gian 1 phút.</a:t>
            </a:r>
            <a:endParaRPr lang="vi-VN" sz="2000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63285" y="2083216"/>
            <a:ext cx="2585147" cy="360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217912" y="2129040"/>
            <a:ext cx="2585147" cy="14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thơ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671892" y="2083215"/>
            <a:ext cx="2585147" cy="360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217911" y="3296580"/>
            <a:ext cx="2585147" cy="14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hiệu nhận biết thể thơ</a:t>
            </a:r>
          </a:p>
        </p:txBody>
      </p:sp>
      <p:pic>
        <p:nvPicPr>
          <p:cNvPr id="2050" name="Picture 2" descr="Vector Cậu Bé Đang Ngồi Học Bài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6" y="-279181"/>
            <a:ext cx="2408221" cy="240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rganic flat people asking questions illustration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2" b="95204" l="3834" r="34824">
                        <a14:foregroundMark x1="12939" y1="89928" x2="28754" y2="90647"/>
                        <a14:foregroundMark x1="23163" y1="87050" x2="30671" y2="90168"/>
                        <a14:foregroundMark x1="10863" y1="90408" x2="27636" y2="9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167"/>
          <a:stretch/>
        </p:blipFill>
        <p:spPr bwMode="auto">
          <a:xfrm>
            <a:off x="-306195" y="2110800"/>
            <a:ext cx="1684111" cy="28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rganic flat people asking questions illustration Free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2" b="95444" l="38179" r="65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6" r="31044"/>
          <a:stretch/>
        </p:blipFill>
        <p:spPr bwMode="auto">
          <a:xfrm>
            <a:off x="7489595" y="2114211"/>
            <a:ext cx="1534886" cy="28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020959" y="2579207"/>
            <a:ext cx="1652872" cy="10559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.................................................................................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05743" y="4031854"/>
            <a:ext cx="4550228" cy="10559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50876" y="2579207"/>
            <a:ext cx="1652872" cy="10559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.................................................................................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18466" y="2581475"/>
            <a:ext cx="1652872" cy="7759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02474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SO SÁNH PHIẾU HỌC TẬP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85057" y="1147044"/>
            <a:ext cx="2585147" cy="3606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</a:t>
            </a:r>
          </a:p>
          <a:p>
            <a:pPr algn="ctr"/>
            <a:r>
              <a:rPr lang="vi-VN" sz="22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 Thị Mỹ Dạ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239684" y="1192868"/>
            <a:ext cx="2585147" cy="14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thơ</a:t>
            </a:r>
          </a:p>
          <a:p>
            <a:pPr algn="ctr"/>
            <a:r>
              <a:rPr lang="vi-VN" sz="22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bát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6256370" y="1192869"/>
            <a:ext cx="2585147" cy="110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PTBĐ</a:t>
            </a:r>
          </a:p>
          <a:p>
            <a:pPr algn="ctr"/>
            <a:r>
              <a:rPr lang="vi-VN" sz="22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 cảm, tự sự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279401" y="2771296"/>
            <a:ext cx="5309428" cy="164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hiệu nhận biết thể thơ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câu sáu tiếng, một câu tám tiếng.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b="0" dirty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gieo vần.</a:t>
            </a:r>
          </a:p>
        </p:txBody>
      </p:sp>
      <p:pic>
        <p:nvPicPr>
          <p:cNvPr id="1026" name="Picture 2" descr="Nhà thơ Lâm Thị Mỹ Dạ - Tạp chí Sông 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2065337"/>
            <a:ext cx="1779709" cy="263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oy and little girl show thumb up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18" l="1917" r="50000">
                        <a14:foregroundMark x1="18051" y1="44957" x2="30831" y2="68876"/>
                        <a14:foregroundMark x1="39617" y1="47550" x2="25879" y2="68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87"/>
          <a:stretch/>
        </p:blipFill>
        <p:spPr bwMode="auto">
          <a:xfrm>
            <a:off x="7267559" y="50537"/>
            <a:ext cx="1163166" cy="12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5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2" name="Google Shape;6342;p56"/>
          <p:cNvGrpSpPr/>
          <p:nvPr/>
        </p:nvGrpSpPr>
        <p:grpSpPr>
          <a:xfrm>
            <a:off x="2195469" y="1484167"/>
            <a:ext cx="1063894" cy="1059111"/>
            <a:chOff x="2195469" y="1484167"/>
            <a:chExt cx="1063894" cy="1059111"/>
          </a:xfrm>
        </p:grpSpPr>
        <p:grpSp>
          <p:nvGrpSpPr>
            <p:cNvPr id="6343" name="Google Shape;6343;p56"/>
            <p:cNvGrpSpPr/>
            <p:nvPr/>
          </p:nvGrpSpPr>
          <p:grpSpPr>
            <a:xfrm>
              <a:off x="2195469" y="1484167"/>
              <a:ext cx="1063894" cy="982835"/>
              <a:chOff x="5375175" y="3430300"/>
              <a:chExt cx="819325" cy="756900"/>
            </a:xfrm>
          </p:grpSpPr>
          <p:sp>
            <p:nvSpPr>
              <p:cNvPr id="6344" name="Google Shape;6344;p56"/>
              <p:cNvSpPr/>
              <p:nvPr/>
            </p:nvSpPr>
            <p:spPr>
              <a:xfrm>
                <a:off x="5378000" y="3435025"/>
                <a:ext cx="813375" cy="748725"/>
              </a:xfrm>
              <a:custGeom>
                <a:avLst/>
                <a:gdLst/>
                <a:ahLst/>
                <a:cxnLst/>
                <a:rect l="l" t="t" r="r" b="b"/>
                <a:pathLst>
                  <a:path w="32535" h="29949" extrusionOk="0">
                    <a:moveTo>
                      <a:pt x="32534" y="0"/>
                    </a:moveTo>
                    <a:lnTo>
                      <a:pt x="30890" y="151"/>
                    </a:lnTo>
                    <a:lnTo>
                      <a:pt x="27639" y="578"/>
                    </a:lnTo>
                    <a:lnTo>
                      <a:pt x="24476" y="1180"/>
                    </a:lnTo>
                    <a:lnTo>
                      <a:pt x="21401" y="1983"/>
                    </a:lnTo>
                    <a:lnTo>
                      <a:pt x="19179" y="2711"/>
                    </a:lnTo>
                    <a:lnTo>
                      <a:pt x="17736" y="3251"/>
                    </a:lnTo>
                    <a:lnTo>
                      <a:pt x="16318" y="3854"/>
                    </a:lnTo>
                    <a:lnTo>
                      <a:pt x="14949" y="4506"/>
                    </a:lnTo>
                    <a:lnTo>
                      <a:pt x="13606" y="5209"/>
                    </a:lnTo>
                    <a:lnTo>
                      <a:pt x="12314" y="5975"/>
                    </a:lnTo>
                    <a:lnTo>
                      <a:pt x="11071" y="6791"/>
                    </a:lnTo>
                    <a:lnTo>
                      <a:pt x="9879" y="7682"/>
                    </a:lnTo>
                    <a:lnTo>
                      <a:pt x="9289" y="8146"/>
                    </a:lnTo>
                    <a:lnTo>
                      <a:pt x="8724" y="8623"/>
                    </a:lnTo>
                    <a:lnTo>
                      <a:pt x="7632" y="9627"/>
                    </a:lnTo>
                    <a:lnTo>
                      <a:pt x="6590" y="10682"/>
                    </a:lnTo>
                    <a:lnTo>
                      <a:pt x="5624" y="11811"/>
                    </a:lnTo>
                    <a:lnTo>
                      <a:pt x="4720" y="12991"/>
                    </a:lnTo>
                    <a:lnTo>
                      <a:pt x="3879" y="14234"/>
                    </a:lnTo>
                    <a:lnTo>
                      <a:pt x="3126" y="15527"/>
                    </a:lnTo>
                    <a:lnTo>
                      <a:pt x="2435" y="16857"/>
                    </a:lnTo>
                    <a:lnTo>
                      <a:pt x="1820" y="18250"/>
                    </a:lnTo>
                    <a:lnTo>
                      <a:pt x="1293" y="19681"/>
                    </a:lnTo>
                    <a:lnTo>
                      <a:pt x="854" y="21162"/>
                    </a:lnTo>
                    <a:lnTo>
                      <a:pt x="502" y="22668"/>
                    </a:lnTo>
                    <a:lnTo>
                      <a:pt x="239" y="24225"/>
                    </a:lnTo>
                    <a:lnTo>
                      <a:pt x="63" y="25819"/>
                    </a:lnTo>
                    <a:lnTo>
                      <a:pt x="0" y="27451"/>
                    </a:lnTo>
                    <a:lnTo>
                      <a:pt x="26" y="29107"/>
                    </a:lnTo>
                    <a:lnTo>
                      <a:pt x="88" y="29948"/>
                    </a:lnTo>
                    <a:lnTo>
                      <a:pt x="1155" y="29760"/>
                    </a:lnTo>
                    <a:lnTo>
                      <a:pt x="3628" y="29220"/>
                    </a:lnTo>
                    <a:lnTo>
                      <a:pt x="6326" y="28505"/>
                    </a:lnTo>
                    <a:lnTo>
                      <a:pt x="9125" y="27651"/>
                    </a:lnTo>
                    <a:lnTo>
                      <a:pt x="11887" y="26698"/>
                    </a:lnTo>
                    <a:lnTo>
                      <a:pt x="14435" y="25693"/>
                    </a:lnTo>
                    <a:lnTo>
                      <a:pt x="16644" y="24677"/>
                    </a:lnTo>
                    <a:lnTo>
                      <a:pt x="17974" y="23924"/>
                    </a:lnTo>
                    <a:lnTo>
                      <a:pt x="18690" y="23447"/>
                    </a:lnTo>
                    <a:lnTo>
                      <a:pt x="18978" y="23221"/>
                    </a:lnTo>
                    <a:lnTo>
                      <a:pt x="19619" y="22668"/>
                    </a:lnTo>
                    <a:lnTo>
                      <a:pt x="20849" y="21526"/>
                    </a:lnTo>
                    <a:lnTo>
                      <a:pt x="22041" y="20346"/>
                    </a:lnTo>
                    <a:lnTo>
                      <a:pt x="23196" y="19104"/>
                    </a:lnTo>
                    <a:lnTo>
                      <a:pt x="24288" y="17811"/>
                    </a:lnTo>
                    <a:lnTo>
                      <a:pt x="25330" y="16468"/>
                    </a:lnTo>
                    <a:lnTo>
                      <a:pt x="26309" y="15087"/>
                    </a:lnTo>
                    <a:lnTo>
                      <a:pt x="27237" y="13656"/>
                    </a:lnTo>
                    <a:lnTo>
                      <a:pt x="28116" y="12188"/>
                    </a:lnTo>
                    <a:lnTo>
                      <a:pt x="28919" y="10669"/>
                    </a:lnTo>
                    <a:lnTo>
                      <a:pt x="29660" y="9125"/>
                    </a:lnTo>
                    <a:lnTo>
                      <a:pt x="30338" y="7544"/>
                    </a:lnTo>
                    <a:lnTo>
                      <a:pt x="30953" y="5925"/>
                    </a:lnTo>
                    <a:lnTo>
                      <a:pt x="31492" y="4268"/>
                    </a:lnTo>
                    <a:lnTo>
                      <a:pt x="31969" y="2586"/>
                    </a:lnTo>
                    <a:lnTo>
                      <a:pt x="32358" y="879"/>
                    </a:lnTo>
                    <a:lnTo>
                      <a:pt x="32534" y="0"/>
                    </a:lnTo>
                    <a:close/>
                  </a:path>
                </a:pathLst>
              </a:custGeom>
              <a:solidFill>
                <a:srgbClr val="095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5" name="Google Shape;6345;p56"/>
              <p:cNvSpPr/>
              <p:nvPr/>
            </p:nvSpPr>
            <p:spPr>
              <a:xfrm>
                <a:off x="5375175" y="3430300"/>
                <a:ext cx="819325" cy="756900"/>
              </a:xfrm>
              <a:custGeom>
                <a:avLst/>
                <a:gdLst/>
                <a:ahLst/>
                <a:cxnLst/>
                <a:rect l="l" t="t" r="r" b="b"/>
                <a:pathLst>
                  <a:path w="32773" h="30276" extrusionOk="0">
                    <a:moveTo>
                      <a:pt x="32509" y="1"/>
                    </a:moveTo>
                    <a:lnTo>
                      <a:pt x="31781" y="516"/>
                    </a:lnTo>
                    <a:lnTo>
                      <a:pt x="27175" y="3930"/>
                    </a:lnTo>
                    <a:lnTo>
                      <a:pt x="22857" y="7331"/>
                    </a:lnTo>
                    <a:lnTo>
                      <a:pt x="19117" y="10431"/>
                    </a:lnTo>
                    <a:lnTo>
                      <a:pt x="16493" y="12691"/>
                    </a:lnTo>
                    <a:lnTo>
                      <a:pt x="13820" y="15088"/>
                    </a:lnTo>
                    <a:lnTo>
                      <a:pt x="11121" y="17623"/>
                    </a:lnTo>
                    <a:lnTo>
                      <a:pt x="8460" y="20259"/>
                    </a:lnTo>
                    <a:lnTo>
                      <a:pt x="5862" y="22970"/>
                    </a:lnTo>
                    <a:lnTo>
                      <a:pt x="3389" y="25757"/>
                    </a:lnTo>
                    <a:lnTo>
                      <a:pt x="1080" y="28568"/>
                    </a:lnTo>
                    <a:lnTo>
                      <a:pt x="0" y="29999"/>
                    </a:lnTo>
                    <a:lnTo>
                      <a:pt x="390" y="30275"/>
                    </a:lnTo>
                    <a:lnTo>
                      <a:pt x="1456" y="28857"/>
                    </a:lnTo>
                    <a:lnTo>
                      <a:pt x="3753" y="26046"/>
                    </a:lnTo>
                    <a:lnTo>
                      <a:pt x="6213" y="23284"/>
                    </a:lnTo>
                    <a:lnTo>
                      <a:pt x="8799" y="20573"/>
                    </a:lnTo>
                    <a:lnTo>
                      <a:pt x="11460" y="17950"/>
                    </a:lnTo>
                    <a:lnTo>
                      <a:pt x="14146" y="15427"/>
                    </a:lnTo>
                    <a:lnTo>
                      <a:pt x="16820" y="13030"/>
                    </a:lnTo>
                    <a:lnTo>
                      <a:pt x="19430" y="10783"/>
                    </a:lnTo>
                    <a:lnTo>
                      <a:pt x="23146" y="7695"/>
                    </a:lnTo>
                    <a:lnTo>
                      <a:pt x="27463" y="4306"/>
                    </a:lnTo>
                    <a:lnTo>
                      <a:pt x="32045" y="892"/>
                    </a:lnTo>
                    <a:lnTo>
                      <a:pt x="32773" y="390"/>
                    </a:lnTo>
                    <a:lnTo>
                      <a:pt x="3250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6" name="Google Shape;6346;p56"/>
              <p:cNvSpPr/>
              <p:nvPr/>
            </p:nvSpPr>
            <p:spPr>
              <a:xfrm>
                <a:off x="6067700" y="3505625"/>
                <a:ext cx="10767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005" extrusionOk="0">
                    <a:moveTo>
                      <a:pt x="4306" y="0"/>
                    </a:moveTo>
                    <a:lnTo>
                      <a:pt x="3892" y="51"/>
                    </a:lnTo>
                    <a:lnTo>
                      <a:pt x="3503" y="88"/>
                    </a:lnTo>
                    <a:lnTo>
                      <a:pt x="2084" y="226"/>
                    </a:lnTo>
                    <a:lnTo>
                      <a:pt x="691" y="427"/>
                    </a:lnTo>
                    <a:lnTo>
                      <a:pt x="679" y="515"/>
                    </a:lnTo>
                    <a:lnTo>
                      <a:pt x="679" y="603"/>
                    </a:lnTo>
                    <a:lnTo>
                      <a:pt x="202" y="578"/>
                    </a:lnTo>
                    <a:lnTo>
                      <a:pt x="202" y="540"/>
                    </a:lnTo>
                    <a:lnTo>
                      <a:pt x="214" y="502"/>
                    </a:lnTo>
                    <a:lnTo>
                      <a:pt x="101" y="528"/>
                    </a:lnTo>
                    <a:lnTo>
                      <a:pt x="1" y="540"/>
                    </a:lnTo>
                    <a:lnTo>
                      <a:pt x="89" y="1004"/>
                    </a:lnTo>
                    <a:lnTo>
                      <a:pt x="1005" y="841"/>
                    </a:lnTo>
                    <a:lnTo>
                      <a:pt x="2662" y="640"/>
                    </a:lnTo>
                    <a:lnTo>
                      <a:pt x="3540" y="553"/>
                    </a:lnTo>
                    <a:lnTo>
                      <a:pt x="3854" y="528"/>
                    </a:lnTo>
                    <a:lnTo>
                      <a:pt x="4181" y="490"/>
                    </a:lnTo>
                    <a:lnTo>
                      <a:pt x="4243" y="251"/>
                    </a:lnTo>
                    <a:lnTo>
                      <a:pt x="430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7" name="Google Shape;6347;p56"/>
              <p:cNvSpPr/>
              <p:nvPr/>
            </p:nvSpPr>
            <p:spPr>
              <a:xfrm>
                <a:off x="5986750" y="3557075"/>
                <a:ext cx="1738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1445" extrusionOk="0">
                    <a:moveTo>
                      <a:pt x="6954" y="1"/>
                    </a:moveTo>
                    <a:lnTo>
                      <a:pt x="6038" y="38"/>
                    </a:lnTo>
                    <a:lnTo>
                      <a:pt x="4356" y="189"/>
                    </a:lnTo>
                    <a:lnTo>
                      <a:pt x="2800" y="390"/>
                    </a:lnTo>
                    <a:lnTo>
                      <a:pt x="1293" y="679"/>
                    </a:lnTo>
                    <a:lnTo>
                      <a:pt x="528" y="854"/>
                    </a:lnTo>
                    <a:lnTo>
                      <a:pt x="515" y="942"/>
                    </a:lnTo>
                    <a:lnTo>
                      <a:pt x="490" y="1043"/>
                    </a:lnTo>
                    <a:lnTo>
                      <a:pt x="114" y="967"/>
                    </a:lnTo>
                    <a:lnTo>
                      <a:pt x="51" y="980"/>
                    </a:lnTo>
                    <a:lnTo>
                      <a:pt x="1" y="992"/>
                    </a:lnTo>
                    <a:lnTo>
                      <a:pt x="126" y="1444"/>
                    </a:lnTo>
                    <a:lnTo>
                      <a:pt x="929" y="1243"/>
                    </a:lnTo>
                    <a:lnTo>
                      <a:pt x="2498" y="917"/>
                    </a:lnTo>
                    <a:lnTo>
                      <a:pt x="4117" y="691"/>
                    </a:lnTo>
                    <a:lnTo>
                      <a:pt x="5850" y="528"/>
                    </a:lnTo>
                    <a:lnTo>
                      <a:pt x="6791" y="478"/>
                    </a:lnTo>
                    <a:lnTo>
                      <a:pt x="6879" y="239"/>
                    </a:lnTo>
                    <a:lnTo>
                      <a:pt x="695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8" name="Google Shape;6348;p56"/>
              <p:cNvSpPr/>
              <p:nvPr/>
            </p:nvSpPr>
            <p:spPr>
              <a:xfrm>
                <a:off x="5919600" y="3634275"/>
                <a:ext cx="12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1" h="139" extrusionOk="0">
                    <a:moveTo>
                      <a:pt x="51" y="1"/>
                    </a:moveTo>
                    <a:lnTo>
                      <a:pt x="26" y="13"/>
                    </a:lnTo>
                    <a:lnTo>
                      <a:pt x="0" y="13"/>
                    </a:lnTo>
                    <a:lnTo>
                      <a:pt x="26" y="139"/>
                    </a:lnTo>
                    <a:lnTo>
                      <a:pt x="38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49" name="Google Shape;6349;p56"/>
              <p:cNvSpPr/>
              <p:nvPr/>
            </p:nvSpPr>
            <p:spPr>
              <a:xfrm>
                <a:off x="5920550" y="3609800"/>
                <a:ext cx="22125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8850" h="1457" extrusionOk="0">
                    <a:moveTo>
                      <a:pt x="7770" y="0"/>
                    </a:moveTo>
                    <a:lnTo>
                      <a:pt x="5648" y="113"/>
                    </a:lnTo>
                    <a:lnTo>
                      <a:pt x="3552" y="327"/>
                    </a:lnTo>
                    <a:lnTo>
                      <a:pt x="1506" y="653"/>
                    </a:lnTo>
                    <a:lnTo>
                      <a:pt x="515" y="867"/>
                    </a:lnTo>
                    <a:lnTo>
                      <a:pt x="477" y="1042"/>
                    </a:lnTo>
                    <a:lnTo>
                      <a:pt x="452" y="1231"/>
                    </a:lnTo>
                    <a:lnTo>
                      <a:pt x="0" y="1155"/>
                    </a:lnTo>
                    <a:lnTo>
                      <a:pt x="0" y="1155"/>
                    </a:lnTo>
                    <a:lnTo>
                      <a:pt x="63" y="1456"/>
                    </a:lnTo>
                    <a:lnTo>
                      <a:pt x="1092" y="1218"/>
                    </a:lnTo>
                    <a:lnTo>
                      <a:pt x="3201" y="841"/>
                    </a:lnTo>
                    <a:lnTo>
                      <a:pt x="5360" y="603"/>
                    </a:lnTo>
                    <a:lnTo>
                      <a:pt x="7556" y="477"/>
                    </a:lnTo>
                    <a:lnTo>
                      <a:pt x="8673" y="465"/>
                    </a:lnTo>
                    <a:lnTo>
                      <a:pt x="8761" y="239"/>
                    </a:lnTo>
                    <a:lnTo>
                      <a:pt x="8849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0" name="Google Shape;6350;p56"/>
              <p:cNvSpPr/>
              <p:nvPr/>
            </p:nvSpPr>
            <p:spPr>
              <a:xfrm>
                <a:off x="5837700" y="3677900"/>
                <a:ext cx="2742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971" h="1657" extrusionOk="0">
                    <a:moveTo>
                      <a:pt x="9590" y="0"/>
                    </a:moveTo>
                    <a:lnTo>
                      <a:pt x="6866" y="50"/>
                    </a:lnTo>
                    <a:lnTo>
                      <a:pt x="4205" y="314"/>
                    </a:lnTo>
                    <a:lnTo>
                      <a:pt x="1632" y="766"/>
                    </a:lnTo>
                    <a:lnTo>
                      <a:pt x="377" y="1080"/>
                    </a:lnTo>
                    <a:lnTo>
                      <a:pt x="352" y="1280"/>
                    </a:lnTo>
                    <a:lnTo>
                      <a:pt x="327" y="1494"/>
                    </a:lnTo>
                    <a:lnTo>
                      <a:pt x="1" y="1456"/>
                    </a:lnTo>
                    <a:lnTo>
                      <a:pt x="1" y="1456"/>
                    </a:lnTo>
                    <a:lnTo>
                      <a:pt x="51" y="1657"/>
                    </a:lnTo>
                    <a:lnTo>
                      <a:pt x="1318" y="1318"/>
                    </a:lnTo>
                    <a:lnTo>
                      <a:pt x="3917" y="829"/>
                    </a:lnTo>
                    <a:lnTo>
                      <a:pt x="6590" y="540"/>
                    </a:lnTo>
                    <a:lnTo>
                      <a:pt x="9339" y="465"/>
                    </a:lnTo>
                    <a:lnTo>
                      <a:pt x="10745" y="515"/>
                    </a:lnTo>
                    <a:lnTo>
                      <a:pt x="10858" y="276"/>
                    </a:lnTo>
                    <a:lnTo>
                      <a:pt x="10971" y="50"/>
                    </a:lnTo>
                    <a:lnTo>
                      <a:pt x="95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1" name="Google Shape;6351;p56"/>
              <p:cNvSpPr/>
              <p:nvPr/>
            </p:nvSpPr>
            <p:spPr>
              <a:xfrm>
                <a:off x="5769925" y="3742225"/>
                <a:ext cx="30910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1243" extrusionOk="0">
                    <a:moveTo>
                      <a:pt x="12364" y="0"/>
                    </a:moveTo>
                    <a:lnTo>
                      <a:pt x="10694" y="25"/>
                    </a:lnTo>
                    <a:lnTo>
                      <a:pt x="7481" y="126"/>
                    </a:lnTo>
                    <a:lnTo>
                      <a:pt x="4444" y="314"/>
                    </a:lnTo>
                    <a:lnTo>
                      <a:pt x="1594" y="578"/>
                    </a:lnTo>
                    <a:lnTo>
                      <a:pt x="251" y="741"/>
                    </a:lnTo>
                    <a:lnTo>
                      <a:pt x="251" y="891"/>
                    </a:lnTo>
                    <a:lnTo>
                      <a:pt x="239" y="1029"/>
                    </a:lnTo>
                    <a:lnTo>
                      <a:pt x="0" y="1017"/>
                    </a:lnTo>
                    <a:lnTo>
                      <a:pt x="38" y="1243"/>
                    </a:lnTo>
                    <a:lnTo>
                      <a:pt x="1369" y="1080"/>
                    </a:lnTo>
                    <a:lnTo>
                      <a:pt x="4205" y="804"/>
                    </a:lnTo>
                    <a:lnTo>
                      <a:pt x="7218" y="615"/>
                    </a:lnTo>
                    <a:lnTo>
                      <a:pt x="10418" y="502"/>
                    </a:lnTo>
                    <a:lnTo>
                      <a:pt x="12088" y="477"/>
                    </a:lnTo>
                    <a:lnTo>
                      <a:pt x="12226" y="239"/>
                    </a:lnTo>
                    <a:lnTo>
                      <a:pt x="1236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2" name="Google Shape;6352;p56"/>
              <p:cNvSpPr/>
              <p:nvPr/>
            </p:nvSpPr>
            <p:spPr>
              <a:xfrm>
                <a:off x="5692100" y="3800275"/>
                <a:ext cx="3514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4059" h="1871" extrusionOk="0">
                    <a:moveTo>
                      <a:pt x="14058" y="0"/>
                    </a:moveTo>
                    <a:lnTo>
                      <a:pt x="12326" y="25"/>
                    </a:lnTo>
                    <a:lnTo>
                      <a:pt x="8900" y="189"/>
                    </a:lnTo>
                    <a:lnTo>
                      <a:pt x="5536" y="515"/>
                    </a:lnTo>
                    <a:lnTo>
                      <a:pt x="2222" y="992"/>
                    </a:lnTo>
                    <a:lnTo>
                      <a:pt x="603" y="1293"/>
                    </a:lnTo>
                    <a:lnTo>
                      <a:pt x="603" y="1419"/>
                    </a:lnTo>
                    <a:lnTo>
                      <a:pt x="603" y="1532"/>
                    </a:lnTo>
                    <a:lnTo>
                      <a:pt x="126" y="1544"/>
                    </a:lnTo>
                    <a:lnTo>
                      <a:pt x="126" y="1469"/>
                    </a:lnTo>
                    <a:lnTo>
                      <a:pt x="126" y="1381"/>
                    </a:lnTo>
                    <a:lnTo>
                      <a:pt x="63" y="1394"/>
                    </a:lnTo>
                    <a:lnTo>
                      <a:pt x="1" y="1406"/>
                    </a:lnTo>
                    <a:lnTo>
                      <a:pt x="88" y="1870"/>
                    </a:lnTo>
                    <a:lnTo>
                      <a:pt x="1733" y="1544"/>
                    </a:lnTo>
                    <a:lnTo>
                      <a:pt x="5084" y="1042"/>
                    </a:lnTo>
                    <a:lnTo>
                      <a:pt x="8511" y="691"/>
                    </a:lnTo>
                    <a:lnTo>
                      <a:pt x="11987" y="502"/>
                    </a:lnTo>
                    <a:lnTo>
                      <a:pt x="13745" y="477"/>
                    </a:lnTo>
                    <a:lnTo>
                      <a:pt x="13895" y="239"/>
                    </a:lnTo>
                    <a:lnTo>
                      <a:pt x="1405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3" name="Google Shape;6353;p56"/>
              <p:cNvSpPr/>
              <p:nvPr/>
            </p:nvSpPr>
            <p:spPr>
              <a:xfrm>
                <a:off x="5624000" y="3876525"/>
                <a:ext cx="3637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549" h="1444" extrusionOk="0">
                    <a:moveTo>
                      <a:pt x="14548" y="0"/>
                    </a:moveTo>
                    <a:lnTo>
                      <a:pt x="12301" y="113"/>
                    </a:lnTo>
                    <a:lnTo>
                      <a:pt x="7695" y="415"/>
                    </a:lnTo>
                    <a:lnTo>
                      <a:pt x="5398" y="590"/>
                    </a:lnTo>
                    <a:lnTo>
                      <a:pt x="2951" y="779"/>
                    </a:lnTo>
                    <a:lnTo>
                      <a:pt x="490" y="942"/>
                    </a:lnTo>
                    <a:lnTo>
                      <a:pt x="490" y="1004"/>
                    </a:lnTo>
                    <a:lnTo>
                      <a:pt x="490" y="1067"/>
                    </a:lnTo>
                    <a:lnTo>
                      <a:pt x="26" y="1067"/>
                    </a:lnTo>
                    <a:lnTo>
                      <a:pt x="26" y="1017"/>
                    </a:lnTo>
                    <a:lnTo>
                      <a:pt x="26" y="979"/>
                    </a:lnTo>
                    <a:lnTo>
                      <a:pt x="1" y="979"/>
                    </a:lnTo>
                    <a:lnTo>
                      <a:pt x="39" y="1444"/>
                    </a:lnTo>
                    <a:lnTo>
                      <a:pt x="2725" y="1268"/>
                    </a:lnTo>
                    <a:lnTo>
                      <a:pt x="5436" y="1055"/>
                    </a:lnTo>
                    <a:lnTo>
                      <a:pt x="7620" y="892"/>
                    </a:lnTo>
                    <a:lnTo>
                      <a:pt x="12000" y="590"/>
                    </a:lnTo>
                    <a:lnTo>
                      <a:pt x="14159" y="490"/>
                    </a:lnTo>
                    <a:lnTo>
                      <a:pt x="14360" y="251"/>
                    </a:lnTo>
                    <a:lnTo>
                      <a:pt x="1454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4" name="Google Shape;6354;p56"/>
              <p:cNvSpPr/>
              <p:nvPr/>
            </p:nvSpPr>
            <p:spPr>
              <a:xfrm>
                <a:off x="5567225" y="3942725"/>
                <a:ext cx="36150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294" extrusionOk="0">
                    <a:moveTo>
                      <a:pt x="12614" y="1"/>
                    </a:moveTo>
                    <a:lnTo>
                      <a:pt x="8937" y="51"/>
                    </a:lnTo>
                    <a:lnTo>
                      <a:pt x="5322" y="239"/>
                    </a:lnTo>
                    <a:lnTo>
                      <a:pt x="1757" y="591"/>
                    </a:lnTo>
                    <a:lnTo>
                      <a:pt x="0" y="829"/>
                    </a:lnTo>
                    <a:lnTo>
                      <a:pt x="13" y="1068"/>
                    </a:lnTo>
                    <a:lnTo>
                      <a:pt x="38" y="1294"/>
                    </a:lnTo>
                    <a:lnTo>
                      <a:pt x="1732" y="1068"/>
                    </a:lnTo>
                    <a:lnTo>
                      <a:pt x="5184" y="729"/>
                    </a:lnTo>
                    <a:lnTo>
                      <a:pt x="8686" y="528"/>
                    </a:lnTo>
                    <a:lnTo>
                      <a:pt x="12225" y="465"/>
                    </a:lnTo>
                    <a:lnTo>
                      <a:pt x="14020" y="503"/>
                    </a:lnTo>
                    <a:lnTo>
                      <a:pt x="14246" y="277"/>
                    </a:lnTo>
                    <a:lnTo>
                      <a:pt x="14459" y="38"/>
                    </a:lnTo>
                    <a:lnTo>
                      <a:pt x="126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5" name="Google Shape;6355;p56"/>
              <p:cNvSpPr/>
              <p:nvPr/>
            </p:nvSpPr>
            <p:spPr>
              <a:xfrm>
                <a:off x="5495350" y="4019600"/>
                <a:ext cx="3511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4046" h="1206" extrusionOk="0">
                    <a:moveTo>
                      <a:pt x="12314" y="1"/>
                    </a:moveTo>
                    <a:lnTo>
                      <a:pt x="8862" y="51"/>
                    </a:lnTo>
                    <a:lnTo>
                      <a:pt x="5448" y="227"/>
                    </a:lnTo>
                    <a:lnTo>
                      <a:pt x="2072" y="503"/>
                    </a:lnTo>
                    <a:lnTo>
                      <a:pt x="402" y="691"/>
                    </a:lnTo>
                    <a:lnTo>
                      <a:pt x="402" y="829"/>
                    </a:lnTo>
                    <a:lnTo>
                      <a:pt x="402" y="955"/>
                    </a:lnTo>
                    <a:lnTo>
                      <a:pt x="1" y="955"/>
                    </a:lnTo>
                    <a:lnTo>
                      <a:pt x="26" y="1206"/>
                    </a:lnTo>
                    <a:lnTo>
                      <a:pt x="1658" y="1018"/>
                    </a:lnTo>
                    <a:lnTo>
                      <a:pt x="4959" y="729"/>
                    </a:lnTo>
                    <a:lnTo>
                      <a:pt x="8297" y="541"/>
                    </a:lnTo>
                    <a:lnTo>
                      <a:pt x="11674" y="478"/>
                    </a:lnTo>
                    <a:lnTo>
                      <a:pt x="13381" y="478"/>
                    </a:lnTo>
                    <a:lnTo>
                      <a:pt x="13745" y="252"/>
                    </a:lnTo>
                    <a:lnTo>
                      <a:pt x="14046" y="13"/>
                    </a:lnTo>
                    <a:lnTo>
                      <a:pt x="1231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6" name="Google Shape;6356;p56"/>
              <p:cNvSpPr/>
              <p:nvPr/>
            </p:nvSpPr>
            <p:spPr>
              <a:xfrm>
                <a:off x="5461150" y="4077025"/>
                <a:ext cx="2746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616" extrusionOk="0">
                    <a:moveTo>
                      <a:pt x="8260" y="1"/>
                    </a:moveTo>
                    <a:lnTo>
                      <a:pt x="2850" y="38"/>
                    </a:lnTo>
                    <a:lnTo>
                      <a:pt x="189" y="139"/>
                    </a:lnTo>
                    <a:lnTo>
                      <a:pt x="189" y="227"/>
                    </a:lnTo>
                    <a:lnTo>
                      <a:pt x="201" y="315"/>
                    </a:lnTo>
                    <a:lnTo>
                      <a:pt x="1" y="327"/>
                    </a:lnTo>
                    <a:lnTo>
                      <a:pt x="13" y="616"/>
                    </a:lnTo>
                    <a:lnTo>
                      <a:pt x="2461" y="515"/>
                    </a:lnTo>
                    <a:lnTo>
                      <a:pt x="7406" y="465"/>
                    </a:lnTo>
                    <a:lnTo>
                      <a:pt x="9891" y="503"/>
                    </a:lnTo>
                    <a:lnTo>
                      <a:pt x="10444" y="277"/>
                    </a:lnTo>
                    <a:lnTo>
                      <a:pt x="10983" y="64"/>
                    </a:lnTo>
                    <a:lnTo>
                      <a:pt x="8260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7" name="Google Shape;6357;p56"/>
              <p:cNvSpPr/>
              <p:nvPr/>
            </p:nvSpPr>
            <p:spPr>
              <a:xfrm>
                <a:off x="5416600" y="4120025"/>
                <a:ext cx="2046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54" extrusionOk="0">
                    <a:moveTo>
                      <a:pt x="6201" y="0"/>
                    </a:moveTo>
                    <a:lnTo>
                      <a:pt x="2285" y="113"/>
                    </a:lnTo>
                    <a:lnTo>
                      <a:pt x="364" y="251"/>
                    </a:lnTo>
                    <a:lnTo>
                      <a:pt x="402" y="427"/>
                    </a:lnTo>
                    <a:lnTo>
                      <a:pt x="440" y="603"/>
                    </a:lnTo>
                    <a:lnTo>
                      <a:pt x="0" y="703"/>
                    </a:lnTo>
                    <a:lnTo>
                      <a:pt x="13" y="753"/>
                    </a:lnTo>
                    <a:lnTo>
                      <a:pt x="1682" y="615"/>
                    </a:lnTo>
                    <a:lnTo>
                      <a:pt x="5084" y="490"/>
                    </a:lnTo>
                    <a:lnTo>
                      <a:pt x="6816" y="490"/>
                    </a:lnTo>
                    <a:lnTo>
                      <a:pt x="7506" y="277"/>
                    </a:lnTo>
                    <a:lnTo>
                      <a:pt x="8184" y="51"/>
                    </a:lnTo>
                    <a:lnTo>
                      <a:pt x="620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8" name="Google Shape;6358;p56"/>
              <p:cNvSpPr/>
              <p:nvPr/>
            </p:nvSpPr>
            <p:spPr>
              <a:xfrm>
                <a:off x="6112275" y="3476125"/>
                <a:ext cx="706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880" extrusionOk="0">
                    <a:moveTo>
                      <a:pt x="2824" y="0"/>
                    </a:moveTo>
                    <a:lnTo>
                      <a:pt x="264" y="377"/>
                    </a:lnTo>
                    <a:lnTo>
                      <a:pt x="251" y="515"/>
                    </a:lnTo>
                    <a:lnTo>
                      <a:pt x="239" y="666"/>
                    </a:lnTo>
                    <a:lnTo>
                      <a:pt x="0" y="653"/>
                    </a:lnTo>
                    <a:lnTo>
                      <a:pt x="38" y="879"/>
                    </a:lnTo>
                    <a:lnTo>
                      <a:pt x="2699" y="503"/>
                    </a:lnTo>
                    <a:lnTo>
                      <a:pt x="2762" y="252"/>
                    </a:lnTo>
                    <a:lnTo>
                      <a:pt x="2824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59" name="Google Shape;6359;p56"/>
              <p:cNvSpPr/>
              <p:nvPr/>
            </p:nvSpPr>
            <p:spPr>
              <a:xfrm>
                <a:off x="6106300" y="3441600"/>
                <a:ext cx="204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2035" extrusionOk="0">
                    <a:moveTo>
                      <a:pt x="817" y="1"/>
                    </a:moveTo>
                    <a:lnTo>
                      <a:pt x="566" y="38"/>
                    </a:lnTo>
                    <a:lnTo>
                      <a:pt x="314" y="64"/>
                    </a:lnTo>
                    <a:lnTo>
                      <a:pt x="214" y="553"/>
                    </a:lnTo>
                    <a:lnTo>
                      <a:pt x="38" y="1557"/>
                    </a:lnTo>
                    <a:lnTo>
                      <a:pt x="1" y="2009"/>
                    </a:lnTo>
                    <a:lnTo>
                      <a:pt x="239" y="2034"/>
                    </a:lnTo>
                    <a:lnTo>
                      <a:pt x="202" y="1796"/>
                    </a:lnTo>
                    <a:lnTo>
                      <a:pt x="503" y="1758"/>
                    </a:lnTo>
                    <a:lnTo>
                      <a:pt x="628" y="879"/>
                    </a:lnTo>
                    <a:lnTo>
                      <a:pt x="817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0" name="Google Shape;6360;p56"/>
              <p:cNvSpPr/>
              <p:nvPr/>
            </p:nvSpPr>
            <p:spPr>
              <a:xfrm>
                <a:off x="6111325" y="34855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302" y="0"/>
                    </a:moveTo>
                    <a:lnTo>
                      <a:pt x="1" y="38"/>
                    </a:lnTo>
                    <a:lnTo>
                      <a:pt x="38" y="276"/>
                    </a:lnTo>
                    <a:lnTo>
                      <a:pt x="277" y="289"/>
                    </a:lnTo>
                    <a:lnTo>
                      <a:pt x="289" y="138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1" name="Google Shape;6361;p56"/>
              <p:cNvSpPr/>
              <p:nvPr/>
            </p:nvSpPr>
            <p:spPr>
              <a:xfrm>
                <a:off x="6073050" y="3446325"/>
                <a:ext cx="18525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75" extrusionOk="0">
                    <a:moveTo>
                      <a:pt x="741" y="0"/>
                    </a:moveTo>
                    <a:lnTo>
                      <a:pt x="502" y="38"/>
                    </a:lnTo>
                    <a:lnTo>
                      <a:pt x="264" y="75"/>
                    </a:lnTo>
                    <a:lnTo>
                      <a:pt x="88" y="1469"/>
                    </a:lnTo>
                    <a:lnTo>
                      <a:pt x="0" y="2874"/>
                    </a:lnTo>
                    <a:lnTo>
                      <a:pt x="239" y="2837"/>
                    </a:lnTo>
                    <a:lnTo>
                      <a:pt x="477" y="2799"/>
                    </a:lnTo>
                    <a:lnTo>
                      <a:pt x="565" y="1381"/>
                    </a:lnTo>
                    <a:lnTo>
                      <a:pt x="74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2" name="Google Shape;6362;p56"/>
              <p:cNvSpPr/>
              <p:nvPr/>
            </p:nvSpPr>
            <p:spPr>
              <a:xfrm>
                <a:off x="6072725" y="3516300"/>
                <a:ext cx="122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76" extrusionOk="0">
                    <a:moveTo>
                      <a:pt x="490" y="0"/>
                    </a:moveTo>
                    <a:lnTo>
                      <a:pt x="252" y="38"/>
                    </a:lnTo>
                    <a:lnTo>
                      <a:pt x="13" y="75"/>
                    </a:lnTo>
                    <a:lnTo>
                      <a:pt x="1" y="113"/>
                    </a:lnTo>
                    <a:lnTo>
                      <a:pt x="1" y="151"/>
                    </a:lnTo>
                    <a:lnTo>
                      <a:pt x="478" y="176"/>
                    </a:lnTo>
                    <a:lnTo>
                      <a:pt x="478" y="88"/>
                    </a:lnTo>
                    <a:lnTo>
                      <a:pt x="490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3" name="Google Shape;6363;p56"/>
              <p:cNvSpPr/>
              <p:nvPr/>
            </p:nvSpPr>
            <p:spPr>
              <a:xfrm>
                <a:off x="5987375" y="3455100"/>
                <a:ext cx="499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5047" extrusionOk="0">
                    <a:moveTo>
                      <a:pt x="1996" y="1"/>
                    </a:moveTo>
                    <a:lnTo>
                      <a:pt x="1720" y="63"/>
                    </a:lnTo>
                    <a:lnTo>
                      <a:pt x="1444" y="114"/>
                    </a:lnTo>
                    <a:lnTo>
                      <a:pt x="1218" y="703"/>
                    </a:lnTo>
                    <a:lnTo>
                      <a:pt x="804" y="1896"/>
                    </a:lnTo>
                    <a:lnTo>
                      <a:pt x="440" y="3138"/>
                    </a:lnTo>
                    <a:lnTo>
                      <a:pt x="139" y="4394"/>
                    </a:lnTo>
                    <a:lnTo>
                      <a:pt x="1" y="5021"/>
                    </a:lnTo>
                    <a:lnTo>
                      <a:pt x="89" y="5046"/>
                    </a:lnTo>
                    <a:lnTo>
                      <a:pt x="289" y="4984"/>
                    </a:lnTo>
                    <a:lnTo>
                      <a:pt x="503" y="4933"/>
                    </a:lnTo>
                    <a:lnTo>
                      <a:pt x="641" y="4293"/>
                    </a:lnTo>
                    <a:lnTo>
                      <a:pt x="955" y="3038"/>
                    </a:lnTo>
                    <a:lnTo>
                      <a:pt x="1331" y="1795"/>
                    </a:lnTo>
                    <a:lnTo>
                      <a:pt x="1758" y="590"/>
                    </a:lnTo>
                    <a:lnTo>
                      <a:pt x="199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4" name="Google Shape;6364;p56"/>
              <p:cNvSpPr/>
              <p:nvPr/>
            </p:nvSpPr>
            <p:spPr>
              <a:xfrm>
                <a:off x="5989575" y="3578425"/>
                <a:ext cx="1037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89" extrusionOk="0">
                    <a:moveTo>
                      <a:pt x="415" y="0"/>
                    </a:moveTo>
                    <a:lnTo>
                      <a:pt x="201" y="51"/>
                    </a:lnTo>
                    <a:lnTo>
                      <a:pt x="1" y="113"/>
                    </a:lnTo>
                    <a:lnTo>
                      <a:pt x="377" y="189"/>
                    </a:lnTo>
                    <a:lnTo>
                      <a:pt x="402" y="8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5" name="Google Shape;6365;p56"/>
              <p:cNvSpPr/>
              <p:nvPr/>
            </p:nvSpPr>
            <p:spPr>
              <a:xfrm>
                <a:off x="5920225" y="3637725"/>
                <a:ext cx="35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9" extrusionOk="0">
                    <a:moveTo>
                      <a:pt x="1" y="1"/>
                    </a:moveTo>
                    <a:lnTo>
                      <a:pt x="1" y="13"/>
                    </a:lnTo>
                    <a:lnTo>
                      <a:pt x="1" y="26"/>
                    </a:lnTo>
                    <a:lnTo>
                      <a:pt x="13" y="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6" name="Google Shape;6366;p56"/>
              <p:cNvSpPr/>
              <p:nvPr/>
            </p:nvSpPr>
            <p:spPr>
              <a:xfrm>
                <a:off x="5920850" y="3468275"/>
                <a:ext cx="543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6641" extrusionOk="0">
                    <a:moveTo>
                      <a:pt x="2172" y="1"/>
                    </a:moveTo>
                    <a:lnTo>
                      <a:pt x="1896" y="63"/>
                    </a:lnTo>
                    <a:lnTo>
                      <a:pt x="1632" y="126"/>
                    </a:lnTo>
                    <a:lnTo>
                      <a:pt x="1381" y="917"/>
                    </a:lnTo>
                    <a:lnTo>
                      <a:pt x="904" y="2524"/>
                    </a:lnTo>
                    <a:lnTo>
                      <a:pt x="503" y="4155"/>
                    </a:lnTo>
                    <a:lnTo>
                      <a:pt x="151" y="5800"/>
                    </a:lnTo>
                    <a:lnTo>
                      <a:pt x="1" y="6641"/>
                    </a:lnTo>
                    <a:lnTo>
                      <a:pt x="252" y="6590"/>
                    </a:lnTo>
                    <a:lnTo>
                      <a:pt x="503" y="6528"/>
                    </a:lnTo>
                    <a:lnTo>
                      <a:pt x="653" y="5687"/>
                    </a:lnTo>
                    <a:lnTo>
                      <a:pt x="1017" y="4030"/>
                    </a:lnTo>
                    <a:lnTo>
                      <a:pt x="1432" y="2398"/>
                    </a:lnTo>
                    <a:lnTo>
                      <a:pt x="1909" y="791"/>
                    </a:lnTo>
                    <a:lnTo>
                      <a:pt x="217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7" name="Google Shape;6367;p56"/>
              <p:cNvSpPr/>
              <p:nvPr/>
            </p:nvSpPr>
            <p:spPr>
              <a:xfrm>
                <a:off x="5920225" y="3631450"/>
                <a:ext cx="132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365" extrusionOk="0">
                    <a:moveTo>
                      <a:pt x="528" y="1"/>
                    </a:moveTo>
                    <a:lnTo>
                      <a:pt x="277" y="63"/>
                    </a:lnTo>
                    <a:lnTo>
                      <a:pt x="26" y="114"/>
                    </a:lnTo>
                    <a:lnTo>
                      <a:pt x="13" y="189"/>
                    </a:lnTo>
                    <a:lnTo>
                      <a:pt x="1" y="252"/>
                    </a:lnTo>
                    <a:lnTo>
                      <a:pt x="13" y="289"/>
                    </a:lnTo>
                    <a:lnTo>
                      <a:pt x="465" y="365"/>
                    </a:lnTo>
                    <a:lnTo>
                      <a:pt x="490" y="176"/>
                    </a:lnTo>
                    <a:lnTo>
                      <a:pt x="528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8" name="Google Shape;6368;p56"/>
              <p:cNvSpPr/>
              <p:nvPr/>
            </p:nvSpPr>
            <p:spPr>
              <a:xfrm>
                <a:off x="5834250" y="3488050"/>
                <a:ext cx="67800" cy="2262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9051" extrusionOk="0">
                    <a:moveTo>
                      <a:pt x="2712" y="0"/>
                    </a:moveTo>
                    <a:lnTo>
                      <a:pt x="2423" y="88"/>
                    </a:lnTo>
                    <a:lnTo>
                      <a:pt x="2134" y="176"/>
                    </a:lnTo>
                    <a:lnTo>
                      <a:pt x="1745" y="1218"/>
                    </a:lnTo>
                    <a:lnTo>
                      <a:pt x="1067" y="3377"/>
                    </a:lnTo>
                    <a:lnTo>
                      <a:pt x="528" y="5586"/>
                    </a:lnTo>
                    <a:lnTo>
                      <a:pt x="139" y="7870"/>
                    </a:lnTo>
                    <a:lnTo>
                      <a:pt x="0" y="9038"/>
                    </a:lnTo>
                    <a:lnTo>
                      <a:pt x="139" y="9050"/>
                    </a:lnTo>
                    <a:lnTo>
                      <a:pt x="139" y="9050"/>
                    </a:lnTo>
                    <a:lnTo>
                      <a:pt x="63" y="8799"/>
                    </a:lnTo>
                    <a:lnTo>
                      <a:pt x="289" y="8736"/>
                    </a:lnTo>
                    <a:lnTo>
                      <a:pt x="515" y="8674"/>
                    </a:lnTo>
                    <a:lnTo>
                      <a:pt x="666" y="7531"/>
                    </a:lnTo>
                    <a:lnTo>
                      <a:pt x="1080" y="5297"/>
                    </a:lnTo>
                    <a:lnTo>
                      <a:pt x="1620" y="3126"/>
                    </a:lnTo>
                    <a:lnTo>
                      <a:pt x="2310" y="1017"/>
                    </a:lnTo>
                    <a:lnTo>
                      <a:pt x="271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69" name="Google Shape;6369;p56"/>
              <p:cNvSpPr/>
              <p:nvPr/>
            </p:nvSpPr>
            <p:spPr>
              <a:xfrm>
                <a:off x="5835825" y="3704875"/>
                <a:ext cx="113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5" extrusionOk="0">
                    <a:moveTo>
                      <a:pt x="452" y="1"/>
                    </a:moveTo>
                    <a:lnTo>
                      <a:pt x="226" y="63"/>
                    </a:lnTo>
                    <a:lnTo>
                      <a:pt x="0" y="126"/>
                    </a:lnTo>
                    <a:lnTo>
                      <a:pt x="76" y="377"/>
                    </a:lnTo>
                    <a:lnTo>
                      <a:pt x="402" y="415"/>
                    </a:lnTo>
                    <a:lnTo>
                      <a:pt x="427" y="201"/>
                    </a:lnTo>
                    <a:lnTo>
                      <a:pt x="452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0" name="Google Shape;6370;p56"/>
              <p:cNvSpPr/>
              <p:nvPr/>
            </p:nvSpPr>
            <p:spPr>
              <a:xfrm>
                <a:off x="5764275" y="3513150"/>
                <a:ext cx="65600" cy="2545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0180" extrusionOk="0">
                    <a:moveTo>
                      <a:pt x="2624" y="1"/>
                    </a:moveTo>
                    <a:lnTo>
                      <a:pt x="2322" y="114"/>
                    </a:lnTo>
                    <a:lnTo>
                      <a:pt x="2021" y="239"/>
                    </a:lnTo>
                    <a:lnTo>
                      <a:pt x="1607" y="1406"/>
                    </a:lnTo>
                    <a:lnTo>
                      <a:pt x="929" y="3804"/>
                    </a:lnTo>
                    <a:lnTo>
                      <a:pt x="415" y="6289"/>
                    </a:lnTo>
                    <a:lnTo>
                      <a:pt x="88" y="8849"/>
                    </a:lnTo>
                    <a:lnTo>
                      <a:pt x="0" y="10167"/>
                    </a:lnTo>
                    <a:lnTo>
                      <a:pt x="226" y="10180"/>
                    </a:lnTo>
                    <a:lnTo>
                      <a:pt x="201" y="9941"/>
                    </a:lnTo>
                    <a:lnTo>
                      <a:pt x="339" y="9929"/>
                    </a:lnTo>
                    <a:lnTo>
                      <a:pt x="477" y="9904"/>
                    </a:lnTo>
                    <a:lnTo>
                      <a:pt x="578" y="8598"/>
                    </a:lnTo>
                    <a:lnTo>
                      <a:pt x="942" y="6038"/>
                    </a:lnTo>
                    <a:lnTo>
                      <a:pt x="1469" y="3553"/>
                    </a:lnTo>
                    <a:lnTo>
                      <a:pt x="2184" y="1155"/>
                    </a:lnTo>
                    <a:lnTo>
                      <a:pt x="2624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1" name="Google Shape;6371;p56"/>
              <p:cNvSpPr/>
              <p:nvPr/>
            </p:nvSpPr>
            <p:spPr>
              <a:xfrm>
                <a:off x="5769300" y="3760725"/>
                <a:ext cx="69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0" extrusionOk="0">
                    <a:moveTo>
                      <a:pt x="276" y="1"/>
                    </a:moveTo>
                    <a:lnTo>
                      <a:pt x="138" y="26"/>
                    </a:lnTo>
                    <a:lnTo>
                      <a:pt x="0" y="38"/>
                    </a:lnTo>
                    <a:lnTo>
                      <a:pt x="25" y="277"/>
                    </a:lnTo>
                    <a:lnTo>
                      <a:pt x="264" y="289"/>
                    </a:lnTo>
                    <a:lnTo>
                      <a:pt x="276" y="151"/>
                    </a:lnTo>
                    <a:lnTo>
                      <a:pt x="27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2" name="Google Shape;6372;p56"/>
              <p:cNvSpPr/>
              <p:nvPr/>
            </p:nvSpPr>
            <p:spPr>
              <a:xfrm>
                <a:off x="5694925" y="3550500"/>
                <a:ext cx="51175" cy="284300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372" extrusionOk="0">
                    <a:moveTo>
                      <a:pt x="2046" y="0"/>
                    </a:moveTo>
                    <a:lnTo>
                      <a:pt x="1745" y="151"/>
                    </a:lnTo>
                    <a:lnTo>
                      <a:pt x="1457" y="314"/>
                    </a:lnTo>
                    <a:lnTo>
                      <a:pt x="1080" y="1619"/>
                    </a:lnTo>
                    <a:lnTo>
                      <a:pt x="515" y="4305"/>
                    </a:lnTo>
                    <a:lnTo>
                      <a:pt x="151" y="7067"/>
                    </a:lnTo>
                    <a:lnTo>
                      <a:pt x="1" y="9916"/>
                    </a:lnTo>
                    <a:lnTo>
                      <a:pt x="13" y="11372"/>
                    </a:lnTo>
                    <a:lnTo>
                      <a:pt x="252" y="11322"/>
                    </a:lnTo>
                    <a:lnTo>
                      <a:pt x="490" y="11284"/>
                    </a:lnTo>
                    <a:lnTo>
                      <a:pt x="478" y="9790"/>
                    </a:lnTo>
                    <a:lnTo>
                      <a:pt x="641" y="6891"/>
                    </a:lnTo>
                    <a:lnTo>
                      <a:pt x="1030" y="4067"/>
                    </a:lnTo>
                    <a:lnTo>
                      <a:pt x="1482" y="2008"/>
                    </a:lnTo>
                    <a:lnTo>
                      <a:pt x="1833" y="665"/>
                    </a:lnTo>
                    <a:lnTo>
                      <a:pt x="2046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3" name="Google Shape;6373;p56"/>
              <p:cNvSpPr/>
              <p:nvPr/>
            </p:nvSpPr>
            <p:spPr>
              <a:xfrm>
                <a:off x="5695250" y="3832600"/>
                <a:ext cx="119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52" extrusionOk="0">
                    <a:moveTo>
                      <a:pt x="477" y="0"/>
                    </a:moveTo>
                    <a:lnTo>
                      <a:pt x="239" y="38"/>
                    </a:lnTo>
                    <a:lnTo>
                      <a:pt x="0" y="88"/>
                    </a:lnTo>
                    <a:lnTo>
                      <a:pt x="0" y="176"/>
                    </a:lnTo>
                    <a:lnTo>
                      <a:pt x="0" y="251"/>
                    </a:lnTo>
                    <a:lnTo>
                      <a:pt x="477" y="239"/>
                    </a:lnTo>
                    <a:lnTo>
                      <a:pt x="477" y="126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4" name="Google Shape;6374;p56"/>
              <p:cNvSpPr/>
              <p:nvPr/>
            </p:nvSpPr>
            <p:spPr>
              <a:xfrm>
                <a:off x="5624625" y="3599450"/>
                <a:ext cx="38625" cy="3015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2063" extrusionOk="0">
                    <a:moveTo>
                      <a:pt x="1545" y="0"/>
                    </a:moveTo>
                    <a:lnTo>
                      <a:pt x="1269" y="189"/>
                    </a:lnTo>
                    <a:lnTo>
                      <a:pt x="993" y="377"/>
                    </a:lnTo>
                    <a:lnTo>
                      <a:pt x="754" y="1795"/>
                    </a:lnTo>
                    <a:lnTo>
                      <a:pt x="378" y="4669"/>
                    </a:lnTo>
                    <a:lnTo>
                      <a:pt x="126" y="7594"/>
                    </a:lnTo>
                    <a:lnTo>
                      <a:pt x="1" y="10569"/>
                    </a:lnTo>
                    <a:lnTo>
                      <a:pt x="1" y="12062"/>
                    </a:lnTo>
                    <a:lnTo>
                      <a:pt x="227" y="12050"/>
                    </a:lnTo>
                    <a:lnTo>
                      <a:pt x="465" y="12025"/>
                    </a:lnTo>
                    <a:lnTo>
                      <a:pt x="478" y="10481"/>
                    </a:lnTo>
                    <a:lnTo>
                      <a:pt x="603" y="7431"/>
                    </a:lnTo>
                    <a:lnTo>
                      <a:pt x="880" y="4418"/>
                    </a:lnTo>
                    <a:lnTo>
                      <a:pt x="1281" y="1456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5" name="Google Shape;6375;p56"/>
              <p:cNvSpPr/>
              <p:nvPr/>
            </p:nvSpPr>
            <p:spPr>
              <a:xfrm>
                <a:off x="5624625" y="3900050"/>
                <a:ext cx="11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27" extrusionOk="0">
                    <a:moveTo>
                      <a:pt x="465" y="1"/>
                    </a:moveTo>
                    <a:lnTo>
                      <a:pt x="227" y="26"/>
                    </a:lnTo>
                    <a:lnTo>
                      <a:pt x="1" y="38"/>
                    </a:lnTo>
                    <a:lnTo>
                      <a:pt x="1" y="76"/>
                    </a:lnTo>
                    <a:lnTo>
                      <a:pt x="1" y="126"/>
                    </a:lnTo>
                    <a:lnTo>
                      <a:pt x="465" y="126"/>
                    </a:lnTo>
                    <a:lnTo>
                      <a:pt x="465" y="63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6" name="Google Shape;6376;p56"/>
              <p:cNvSpPr/>
              <p:nvPr/>
            </p:nvSpPr>
            <p:spPr>
              <a:xfrm>
                <a:off x="5552775" y="3645875"/>
                <a:ext cx="48675" cy="33107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13243" extrusionOk="0">
                    <a:moveTo>
                      <a:pt x="1946" y="1"/>
                    </a:moveTo>
                    <a:lnTo>
                      <a:pt x="1645" y="277"/>
                    </a:lnTo>
                    <a:lnTo>
                      <a:pt x="1331" y="541"/>
                    </a:lnTo>
                    <a:lnTo>
                      <a:pt x="980" y="2047"/>
                    </a:lnTo>
                    <a:lnTo>
                      <a:pt x="528" y="4344"/>
                    </a:lnTo>
                    <a:lnTo>
                      <a:pt x="289" y="5913"/>
                    </a:lnTo>
                    <a:lnTo>
                      <a:pt x="126" y="7482"/>
                    </a:lnTo>
                    <a:lnTo>
                      <a:pt x="26" y="9101"/>
                    </a:lnTo>
                    <a:lnTo>
                      <a:pt x="1" y="10733"/>
                    </a:lnTo>
                    <a:lnTo>
                      <a:pt x="76" y="12389"/>
                    </a:lnTo>
                    <a:lnTo>
                      <a:pt x="151" y="13243"/>
                    </a:lnTo>
                    <a:lnTo>
                      <a:pt x="616" y="13193"/>
                    </a:lnTo>
                    <a:lnTo>
                      <a:pt x="616" y="13180"/>
                    </a:lnTo>
                    <a:lnTo>
                      <a:pt x="616" y="13168"/>
                    </a:lnTo>
                    <a:lnTo>
                      <a:pt x="603" y="13168"/>
                    </a:lnTo>
                    <a:lnTo>
                      <a:pt x="591" y="13180"/>
                    </a:lnTo>
                    <a:lnTo>
                      <a:pt x="528" y="12703"/>
                    </a:lnTo>
                    <a:lnTo>
                      <a:pt x="578" y="12703"/>
                    </a:lnTo>
                    <a:lnTo>
                      <a:pt x="515" y="11862"/>
                    </a:lnTo>
                    <a:lnTo>
                      <a:pt x="465" y="10193"/>
                    </a:lnTo>
                    <a:lnTo>
                      <a:pt x="515" y="8561"/>
                    </a:lnTo>
                    <a:lnTo>
                      <a:pt x="641" y="6955"/>
                    </a:lnTo>
                    <a:lnTo>
                      <a:pt x="955" y="4595"/>
                    </a:lnTo>
                    <a:lnTo>
                      <a:pt x="1582" y="1520"/>
                    </a:lnTo>
                    <a:lnTo>
                      <a:pt x="1946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7" name="Google Shape;6377;p56"/>
              <p:cNvSpPr/>
              <p:nvPr/>
            </p:nvSpPr>
            <p:spPr>
              <a:xfrm>
                <a:off x="5565950" y="3963450"/>
                <a:ext cx="22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478" extrusionOk="0">
                    <a:moveTo>
                      <a:pt x="1" y="0"/>
                    </a:moveTo>
                    <a:lnTo>
                      <a:pt x="64" y="477"/>
                    </a:lnTo>
                    <a:lnTo>
                      <a:pt x="76" y="465"/>
                    </a:lnTo>
                    <a:lnTo>
                      <a:pt x="89" y="465"/>
                    </a:lnTo>
                    <a:lnTo>
                      <a:pt x="64" y="239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8" name="Google Shape;6378;p56"/>
              <p:cNvSpPr/>
              <p:nvPr/>
            </p:nvSpPr>
            <p:spPr>
              <a:xfrm>
                <a:off x="5493775" y="3699850"/>
                <a:ext cx="51500" cy="3436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745" extrusionOk="0">
                    <a:moveTo>
                      <a:pt x="2059" y="1"/>
                    </a:moveTo>
                    <a:lnTo>
                      <a:pt x="1721" y="377"/>
                    </a:lnTo>
                    <a:lnTo>
                      <a:pt x="1382" y="754"/>
                    </a:lnTo>
                    <a:lnTo>
                      <a:pt x="1043" y="2310"/>
                    </a:lnTo>
                    <a:lnTo>
                      <a:pt x="490" y="5486"/>
                    </a:lnTo>
                    <a:lnTo>
                      <a:pt x="152" y="8749"/>
                    </a:lnTo>
                    <a:lnTo>
                      <a:pt x="1" y="12063"/>
                    </a:lnTo>
                    <a:lnTo>
                      <a:pt x="1" y="13745"/>
                    </a:lnTo>
                    <a:lnTo>
                      <a:pt x="64" y="13745"/>
                    </a:lnTo>
                    <a:lnTo>
                      <a:pt x="39" y="13531"/>
                    </a:lnTo>
                    <a:lnTo>
                      <a:pt x="252" y="13506"/>
                    </a:lnTo>
                    <a:lnTo>
                      <a:pt x="465" y="13481"/>
                    </a:lnTo>
                    <a:lnTo>
                      <a:pt x="478" y="11737"/>
                    </a:lnTo>
                    <a:lnTo>
                      <a:pt x="654" y="8285"/>
                    </a:lnTo>
                    <a:lnTo>
                      <a:pt x="1055" y="4908"/>
                    </a:lnTo>
                    <a:lnTo>
                      <a:pt x="1670" y="1607"/>
                    </a:lnTo>
                    <a:lnTo>
                      <a:pt x="2059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79" name="Google Shape;6379;p56"/>
              <p:cNvSpPr/>
              <p:nvPr/>
            </p:nvSpPr>
            <p:spPr>
              <a:xfrm>
                <a:off x="5494725" y="4036875"/>
                <a:ext cx="107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4" extrusionOk="0">
                    <a:moveTo>
                      <a:pt x="427" y="0"/>
                    </a:moveTo>
                    <a:lnTo>
                      <a:pt x="214" y="25"/>
                    </a:lnTo>
                    <a:lnTo>
                      <a:pt x="1" y="50"/>
                    </a:lnTo>
                    <a:lnTo>
                      <a:pt x="26" y="264"/>
                    </a:lnTo>
                    <a:lnTo>
                      <a:pt x="427" y="264"/>
                    </a:lnTo>
                    <a:lnTo>
                      <a:pt x="427" y="138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0" name="Google Shape;6380;p56"/>
              <p:cNvSpPr/>
              <p:nvPr/>
            </p:nvSpPr>
            <p:spPr>
              <a:xfrm>
                <a:off x="5449225" y="3790225"/>
                <a:ext cx="26375" cy="2956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1825" extrusionOk="0">
                    <a:moveTo>
                      <a:pt x="1055" y="1"/>
                    </a:moveTo>
                    <a:lnTo>
                      <a:pt x="729" y="528"/>
                    </a:lnTo>
                    <a:lnTo>
                      <a:pt x="415" y="1068"/>
                    </a:lnTo>
                    <a:lnTo>
                      <a:pt x="252" y="2373"/>
                    </a:lnTo>
                    <a:lnTo>
                      <a:pt x="51" y="5021"/>
                    </a:lnTo>
                    <a:lnTo>
                      <a:pt x="1" y="7707"/>
                    </a:lnTo>
                    <a:lnTo>
                      <a:pt x="101" y="10444"/>
                    </a:lnTo>
                    <a:lnTo>
                      <a:pt x="214" y="11824"/>
                    </a:lnTo>
                    <a:lnTo>
                      <a:pt x="478" y="11799"/>
                    </a:lnTo>
                    <a:lnTo>
                      <a:pt x="465" y="11623"/>
                    </a:lnTo>
                    <a:lnTo>
                      <a:pt x="565" y="11611"/>
                    </a:lnTo>
                    <a:lnTo>
                      <a:pt x="666" y="11611"/>
                    </a:lnTo>
                    <a:lnTo>
                      <a:pt x="553" y="10117"/>
                    </a:lnTo>
                    <a:lnTo>
                      <a:pt x="465" y="7155"/>
                    </a:lnTo>
                    <a:lnTo>
                      <a:pt x="565" y="4256"/>
                    </a:lnTo>
                    <a:lnTo>
                      <a:pt x="842" y="1406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1" name="Google Shape;6381;p56"/>
              <p:cNvSpPr/>
              <p:nvPr/>
            </p:nvSpPr>
            <p:spPr>
              <a:xfrm>
                <a:off x="5460850" y="4080475"/>
                <a:ext cx="5350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90" extrusionOk="0">
                    <a:moveTo>
                      <a:pt x="100" y="1"/>
                    </a:moveTo>
                    <a:lnTo>
                      <a:pt x="0" y="13"/>
                    </a:lnTo>
                    <a:lnTo>
                      <a:pt x="13" y="189"/>
                    </a:lnTo>
                    <a:lnTo>
                      <a:pt x="213" y="177"/>
                    </a:lnTo>
                    <a:lnTo>
                      <a:pt x="201" y="89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2" name="Google Shape;6382;p56"/>
              <p:cNvSpPr/>
              <p:nvPr/>
            </p:nvSpPr>
            <p:spPr>
              <a:xfrm>
                <a:off x="5403725" y="3872450"/>
                <a:ext cx="27950" cy="2651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0607" extrusionOk="0">
                    <a:moveTo>
                      <a:pt x="1118" y="0"/>
                    </a:moveTo>
                    <a:lnTo>
                      <a:pt x="678" y="1042"/>
                    </a:lnTo>
                    <a:lnTo>
                      <a:pt x="302" y="2109"/>
                    </a:lnTo>
                    <a:lnTo>
                      <a:pt x="164" y="3126"/>
                    </a:lnTo>
                    <a:lnTo>
                      <a:pt x="1" y="5184"/>
                    </a:lnTo>
                    <a:lnTo>
                      <a:pt x="13" y="7318"/>
                    </a:lnTo>
                    <a:lnTo>
                      <a:pt x="189" y="8949"/>
                    </a:lnTo>
                    <a:lnTo>
                      <a:pt x="377" y="10054"/>
                    </a:lnTo>
                    <a:lnTo>
                      <a:pt x="503" y="10606"/>
                    </a:lnTo>
                    <a:lnTo>
                      <a:pt x="515" y="10606"/>
                    </a:lnTo>
                    <a:lnTo>
                      <a:pt x="478" y="10192"/>
                    </a:lnTo>
                    <a:lnTo>
                      <a:pt x="678" y="10167"/>
                    </a:lnTo>
                    <a:lnTo>
                      <a:pt x="879" y="10154"/>
                    </a:lnTo>
                    <a:lnTo>
                      <a:pt x="741" y="9489"/>
                    </a:lnTo>
                    <a:lnTo>
                      <a:pt x="565" y="8159"/>
                    </a:lnTo>
                    <a:lnTo>
                      <a:pt x="478" y="6841"/>
                    </a:lnTo>
                    <a:lnTo>
                      <a:pt x="478" y="5548"/>
                    </a:lnTo>
                    <a:lnTo>
                      <a:pt x="578" y="3640"/>
                    </a:lnTo>
                    <a:lnTo>
                      <a:pt x="904" y="1193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3" name="Google Shape;6383;p56"/>
              <p:cNvSpPr/>
              <p:nvPr/>
            </p:nvSpPr>
            <p:spPr>
              <a:xfrm>
                <a:off x="5415650" y="4126300"/>
                <a:ext cx="119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53" extrusionOk="0">
                    <a:moveTo>
                      <a:pt x="402" y="0"/>
                    </a:moveTo>
                    <a:lnTo>
                      <a:pt x="201" y="13"/>
                    </a:lnTo>
                    <a:lnTo>
                      <a:pt x="1" y="38"/>
                    </a:lnTo>
                    <a:lnTo>
                      <a:pt x="38" y="452"/>
                    </a:lnTo>
                    <a:lnTo>
                      <a:pt x="478" y="352"/>
                    </a:lnTo>
                    <a:lnTo>
                      <a:pt x="440" y="176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5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384" name="Google Shape;6384;p56"/>
            <p:cNvGrpSpPr/>
            <p:nvPr/>
          </p:nvGrpSpPr>
          <p:grpSpPr>
            <a:xfrm>
              <a:off x="2362249" y="2213965"/>
              <a:ext cx="730324" cy="329313"/>
              <a:chOff x="5451750" y="3954350"/>
              <a:chExt cx="620075" cy="279600"/>
            </a:xfrm>
          </p:grpSpPr>
          <p:sp>
            <p:nvSpPr>
              <p:cNvPr id="6385" name="Google Shape;6385;p56"/>
              <p:cNvSpPr/>
              <p:nvPr/>
            </p:nvSpPr>
            <p:spPr>
              <a:xfrm>
                <a:off x="5453300" y="3954650"/>
                <a:ext cx="6185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4741" h="11172" extrusionOk="0">
                    <a:moveTo>
                      <a:pt x="11749" y="1"/>
                    </a:moveTo>
                    <a:lnTo>
                      <a:pt x="10908" y="89"/>
                    </a:lnTo>
                    <a:lnTo>
                      <a:pt x="10067" y="202"/>
                    </a:lnTo>
                    <a:lnTo>
                      <a:pt x="8423" y="603"/>
                    </a:lnTo>
                    <a:lnTo>
                      <a:pt x="6841" y="1218"/>
                    </a:lnTo>
                    <a:lnTo>
                      <a:pt x="5335" y="2034"/>
                    </a:lnTo>
                    <a:lnTo>
                      <a:pt x="3929" y="3063"/>
                    </a:lnTo>
                    <a:lnTo>
                      <a:pt x="2637" y="4281"/>
                    </a:lnTo>
                    <a:lnTo>
                      <a:pt x="1745" y="5348"/>
                    </a:lnTo>
                    <a:lnTo>
                      <a:pt x="1193" y="6113"/>
                    </a:lnTo>
                    <a:lnTo>
                      <a:pt x="691" y="6929"/>
                    </a:lnTo>
                    <a:lnTo>
                      <a:pt x="214" y="7795"/>
                    </a:lnTo>
                    <a:lnTo>
                      <a:pt x="1" y="8247"/>
                    </a:lnTo>
                    <a:lnTo>
                      <a:pt x="591" y="8511"/>
                    </a:lnTo>
                    <a:lnTo>
                      <a:pt x="1959" y="9063"/>
                    </a:lnTo>
                    <a:lnTo>
                      <a:pt x="3503" y="9603"/>
                    </a:lnTo>
                    <a:lnTo>
                      <a:pt x="5134" y="10105"/>
                    </a:lnTo>
                    <a:lnTo>
                      <a:pt x="6766" y="10544"/>
                    </a:lnTo>
                    <a:lnTo>
                      <a:pt x="8323" y="10883"/>
                    </a:lnTo>
                    <a:lnTo>
                      <a:pt x="9703" y="11109"/>
                    </a:lnTo>
                    <a:lnTo>
                      <a:pt x="10845" y="11172"/>
                    </a:lnTo>
                    <a:lnTo>
                      <a:pt x="11285" y="11134"/>
                    </a:lnTo>
                    <a:lnTo>
                      <a:pt x="12226" y="10996"/>
                    </a:lnTo>
                    <a:lnTo>
                      <a:pt x="14096" y="10569"/>
                    </a:lnTo>
                    <a:lnTo>
                      <a:pt x="15929" y="9967"/>
                    </a:lnTo>
                    <a:lnTo>
                      <a:pt x="17711" y="9201"/>
                    </a:lnTo>
                    <a:lnTo>
                      <a:pt x="19431" y="8272"/>
                    </a:lnTo>
                    <a:lnTo>
                      <a:pt x="21062" y="7168"/>
                    </a:lnTo>
                    <a:lnTo>
                      <a:pt x="22619" y="5913"/>
                    </a:lnTo>
                    <a:lnTo>
                      <a:pt x="24062" y="4494"/>
                    </a:lnTo>
                    <a:lnTo>
                      <a:pt x="24740" y="3716"/>
                    </a:lnTo>
                    <a:lnTo>
                      <a:pt x="23887" y="3239"/>
                    </a:lnTo>
                    <a:lnTo>
                      <a:pt x="22167" y="2360"/>
                    </a:lnTo>
                    <a:lnTo>
                      <a:pt x="20422" y="1607"/>
                    </a:lnTo>
                    <a:lnTo>
                      <a:pt x="18678" y="980"/>
                    </a:lnTo>
                    <a:lnTo>
                      <a:pt x="16933" y="503"/>
                    </a:lnTo>
                    <a:lnTo>
                      <a:pt x="15188" y="164"/>
                    </a:lnTo>
                    <a:lnTo>
                      <a:pt x="13456" y="1"/>
                    </a:lnTo>
                    <a:close/>
                  </a:path>
                </a:pathLst>
              </a:custGeom>
              <a:solidFill>
                <a:srgbClr val="2EA1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6" name="Google Shape;6386;p56"/>
              <p:cNvSpPr/>
              <p:nvPr/>
            </p:nvSpPr>
            <p:spPr>
              <a:xfrm>
                <a:off x="5451750" y="4043150"/>
                <a:ext cx="620075" cy="121775"/>
              </a:xfrm>
              <a:custGeom>
                <a:avLst/>
                <a:gdLst/>
                <a:ahLst/>
                <a:cxnLst/>
                <a:rect l="l" t="t" r="r" b="b"/>
                <a:pathLst>
                  <a:path w="24803" h="4871" extrusionOk="0">
                    <a:moveTo>
                      <a:pt x="24789" y="0"/>
                    </a:moveTo>
                    <a:lnTo>
                      <a:pt x="24287" y="13"/>
                    </a:lnTo>
                    <a:lnTo>
                      <a:pt x="21024" y="226"/>
                    </a:lnTo>
                    <a:lnTo>
                      <a:pt x="17886" y="527"/>
                    </a:lnTo>
                    <a:lnTo>
                      <a:pt x="14183" y="1004"/>
                    </a:lnTo>
                    <a:lnTo>
                      <a:pt x="10142" y="1682"/>
                    </a:lnTo>
                    <a:lnTo>
                      <a:pt x="7016" y="2360"/>
                    </a:lnTo>
                    <a:lnTo>
                      <a:pt x="4945" y="2887"/>
                    </a:lnTo>
                    <a:lnTo>
                      <a:pt x="2912" y="3490"/>
                    </a:lnTo>
                    <a:lnTo>
                      <a:pt x="941" y="4167"/>
                    </a:lnTo>
                    <a:lnTo>
                      <a:pt x="0" y="4544"/>
                    </a:lnTo>
                    <a:lnTo>
                      <a:pt x="126" y="4870"/>
                    </a:lnTo>
                    <a:lnTo>
                      <a:pt x="1067" y="4494"/>
                    </a:lnTo>
                    <a:lnTo>
                      <a:pt x="3025" y="3816"/>
                    </a:lnTo>
                    <a:lnTo>
                      <a:pt x="5046" y="3226"/>
                    </a:lnTo>
                    <a:lnTo>
                      <a:pt x="7104" y="2699"/>
                    </a:lnTo>
                    <a:lnTo>
                      <a:pt x="10217" y="2021"/>
                    </a:lnTo>
                    <a:lnTo>
                      <a:pt x="14246" y="1343"/>
                    </a:lnTo>
                    <a:lnTo>
                      <a:pt x="17936" y="879"/>
                    </a:lnTo>
                    <a:lnTo>
                      <a:pt x="21049" y="578"/>
                    </a:lnTo>
                    <a:lnTo>
                      <a:pt x="24300" y="364"/>
                    </a:lnTo>
                    <a:lnTo>
                      <a:pt x="24802" y="352"/>
                    </a:lnTo>
                    <a:lnTo>
                      <a:pt x="2478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7" name="Google Shape;6387;p56"/>
              <p:cNvSpPr/>
              <p:nvPr/>
            </p:nvSpPr>
            <p:spPr>
              <a:xfrm>
                <a:off x="5983300" y="4048475"/>
                <a:ext cx="605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445" extrusionOk="0">
                    <a:moveTo>
                      <a:pt x="139" y="1"/>
                    </a:moveTo>
                    <a:lnTo>
                      <a:pt x="0" y="327"/>
                    </a:lnTo>
                    <a:lnTo>
                      <a:pt x="954" y="766"/>
                    </a:lnTo>
                    <a:lnTo>
                      <a:pt x="1833" y="1256"/>
                    </a:lnTo>
                    <a:lnTo>
                      <a:pt x="1996" y="1344"/>
                    </a:lnTo>
                    <a:lnTo>
                      <a:pt x="2172" y="1444"/>
                    </a:lnTo>
                    <a:lnTo>
                      <a:pt x="2297" y="1306"/>
                    </a:lnTo>
                    <a:lnTo>
                      <a:pt x="2423" y="1180"/>
                    </a:lnTo>
                    <a:lnTo>
                      <a:pt x="2210" y="1068"/>
                    </a:lnTo>
                    <a:lnTo>
                      <a:pt x="2009" y="955"/>
                    </a:lnTo>
                    <a:lnTo>
                      <a:pt x="1293" y="553"/>
                    </a:lnTo>
                    <a:lnTo>
                      <a:pt x="540" y="189"/>
                    </a:lnTo>
                    <a:lnTo>
                      <a:pt x="503" y="239"/>
                    </a:lnTo>
                    <a:lnTo>
                      <a:pt x="465" y="302"/>
                    </a:lnTo>
                    <a:lnTo>
                      <a:pt x="176" y="114"/>
                    </a:lnTo>
                    <a:lnTo>
                      <a:pt x="201" y="76"/>
                    </a:lnTo>
                    <a:lnTo>
                      <a:pt x="214" y="38"/>
                    </a:lnTo>
                    <a:lnTo>
                      <a:pt x="176" y="26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8" name="Google Shape;6388;p56"/>
              <p:cNvSpPr/>
              <p:nvPr/>
            </p:nvSpPr>
            <p:spPr>
              <a:xfrm>
                <a:off x="5925875" y="4054125"/>
                <a:ext cx="9572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060" extrusionOk="0">
                    <a:moveTo>
                      <a:pt x="101" y="1"/>
                    </a:moveTo>
                    <a:lnTo>
                      <a:pt x="1" y="314"/>
                    </a:lnTo>
                    <a:lnTo>
                      <a:pt x="892" y="653"/>
                    </a:lnTo>
                    <a:lnTo>
                      <a:pt x="2611" y="1494"/>
                    </a:lnTo>
                    <a:lnTo>
                      <a:pt x="3553" y="2059"/>
                    </a:lnTo>
                    <a:lnTo>
                      <a:pt x="3691" y="1934"/>
                    </a:lnTo>
                    <a:lnTo>
                      <a:pt x="3829" y="1808"/>
                    </a:lnTo>
                    <a:lnTo>
                      <a:pt x="2925" y="1268"/>
                    </a:lnTo>
                    <a:lnTo>
                      <a:pt x="1281" y="440"/>
                    </a:lnTo>
                    <a:lnTo>
                      <a:pt x="452" y="101"/>
                    </a:lnTo>
                    <a:lnTo>
                      <a:pt x="402" y="164"/>
                    </a:lnTo>
                    <a:lnTo>
                      <a:pt x="352" y="21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89" name="Google Shape;6389;p56"/>
              <p:cNvSpPr/>
              <p:nvPr/>
            </p:nvSpPr>
            <p:spPr>
              <a:xfrm>
                <a:off x="5876925" y="4061650"/>
                <a:ext cx="1202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2574" extrusionOk="0">
                    <a:moveTo>
                      <a:pt x="76" y="1"/>
                    </a:moveTo>
                    <a:lnTo>
                      <a:pt x="0" y="189"/>
                    </a:lnTo>
                    <a:lnTo>
                      <a:pt x="578" y="415"/>
                    </a:lnTo>
                    <a:lnTo>
                      <a:pt x="1720" y="930"/>
                    </a:lnTo>
                    <a:lnTo>
                      <a:pt x="2850" y="1532"/>
                    </a:lnTo>
                    <a:lnTo>
                      <a:pt x="3967" y="2210"/>
                    </a:lnTo>
                    <a:lnTo>
                      <a:pt x="4519" y="2574"/>
                    </a:lnTo>
                    <a:lnTo>
                      <a:pt x="4657" y="2461"/>
                    </a:lnTo>
                    <a:lnTo>
                      <a:pt x="4808" y="2348"/>
                    </a:lnTo>
                    <a:lnTo>
                      <a:pt x="4281" y="1996"/>
                    </a:lnTo>
                    <a:lnTo>
                      <a:pt x="3201" y="1331"/>
                    </a:lnTo>
                    <a:lnTo>
                      <a:pt x="2122" y="741"/>
                    </a:lnTo>
                    <a:lnTo>
                      <a:pt x="1017" y="227"/>
                    </a:lnTo>
                    <a:lnTo>
                      <a:pt x="465" y="1"/>
                    </a:lnTo>
                    <a:lnTo>
                      <a:pt x="390" y="101"/>
                    </a:lnTo>
                    <a:lnTo>
                      <a:pt x="314" y="189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0" name="Google Shape;6390;p56"/>
              <p:cNvSpPr/>
              <p:nvPr/>
            </p:nvSpPr>
            <p:spPr>
              <a:xfrm>
                <a:off x="5814800" y="4070750"/>
                <a:ext cx="147500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3227" extrusionOk="0">
                    <a:moveTo>
                      <a:pt x="389" y="1"/>
                    </a:moveTo>
                    <a:lnTo>
                      <a:pt x="314" y="101"/>
                    </a:lnTo>
                    <a:lnTo>
                      <a:pt x="239" y="214"/>
                    </a:lnTo>
                    <a:lnTo>
                      <a:pt x="50" y="76"/>
                    </a:lnTo>
                    <a:lnTo>
                      <a:pt x="0" y="227"/>
                    </a:lnTo>
                    <a:lnTo>
                      <a:pt x="716" y="478"/>
                    </a:lnTo>
                    <a:lnTo>
                      <a:pt x="2134" y="1093"/>
                    </a:lnTo>
                    <a:lnTo>
                      <a:pt x="3527" y="1846"/>
                    </a:lnTo>
                    <a:lnTo>
                      <a:pt x="4908" y="2724"/>
                    </a:lnTo>
                    <a:lnTo>
                      <a:pt x="5586" y="3227"/>
                    </a:lnTo>
                    <a:lnTo>
                      <a:pt x="5736" y="3126"/>
                    </a:lnTo>
                    <a:lnTo>
                      <a:pt x="5900" y="3026"/>
                    </a:lnTo>
                    <a:lnTo>
                      <a:pt x="5234" y="2524"/>
                    </a:lnTo>
                    <a:lnTo>
                      <a:pt x="3879" y="1645"/>
                    </a:lnTo>
                    <a:lnTo>
                      <a:pt x="2498" y="892"/>
                    </a:lnTo>
                    <a:lnTo>
                      <a:pt x="1105" y="252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1" name="Google Shape;6391;p56"/>
              <p:cNvSpPr/>
              <p:nvPr/>
            </p:nvSpPr>
            <p:spPr>
              <a:xfrm>
                <a:off x="5765225" y="4075475"/>
                <a:ext cx="1622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3892" extrusionOk="0">
                    <a:moveTo>
                      <a:pt x="326" y="0"/>
                    </a:moveTo>
                    <a:lnTo>
                      <a:pt x="276" y="88"/>
                    </a:lnTo>
                    <a:lnTo>
                      <a:pt x="226" y="163"/>
                    </a:lnTo>
                    <a:lnTo>
                      <a:pt x="75" y="75"/>
                    </a:lnTo>
                    <a:lnTo>
                      <a:pt x="0" y="226"/>
                    </a:lnTo>
                    <a:lnTo>
                      <a:pt x="1418" y="967"/>
                    </a:lnTo>
                    <a:lnTo>
                      <a:pt x="4506" y="2799"/>
                    </a:lnTo>
                    <a:lnTo>
                      <a:pt x="6150" y="3891"/>
                    </a:lnTo>
                    <a:lnTo>
                      <a:pt x="6326" y="3791"/>
                    </a:lnTo>
                    <a:lnTo>
                      <a:pt x="6489" y="3690"/>
                    </a:lnTo>
                    <a:lnTo>
                      <a:pt x="4845" y="2598"/>
                    </a:lnTo>
                    <a:lnTo>
                      <a:pt x="1757" y="753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2" name="Google Shape;6392;p56"/>
              <p:cNvSpPr/>
              <p:nvPr/>
            </p:nvSpPr>
            <p:spPr>
              <a:xfrm>
                <a:off x="5705900" y="4085500"/>
                <a:ext cx="187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4181" extrusionOk="0">
                    <a:moveTo>
                      <a:pt x="139" y="1"/>
                    </a:moveTo>
                    <a:lnTo>
                      <a:pt x="1" y="315"/>
                    </a:lnTo>
                    <a:lnTo>
                      <a:pt x="905" y="704"/>
                    </a:lnTo>
                    <a:lnTo>
                      <a:pt x="2699" y="1570"/>
                    </a:lnTo>
                    <a:lnTo>
                      <a:pt x="4482" y="2536"/>
                    </a:lnTo>
                    <a:lnTo>
                      <a:pt x="6252" y="3616"/>
                    </a:lnTo>
                    <a:lnTo>
                      <a:pt x="7118" y="4180"/>
                    </a:lnTo>
                    <a:lnTo>
                      <a:pt x="7306" y="4105"/>
                    </a:lnTo>
                    <a:lnTo>
                      <a:pt x="7494" y="4017"/>
                    </a:lnTo>
                    <a:lnTo>
                      <a:pt x="6641" y="3440"/>
                    </a:lnTo>
                    <a:lnTo>
                      <a:pt x="4896" y="2386"/>
                    </a:lnTo>
                    <a:lnTo>
                      <a:pt x="3151" y="1406"/>
                    </a:lnTo>
                    <a:lnTo>
                      <a:pt x="1382" y="540"/>
                    </a:lnTo>
                    <a:lnTo>
                      <a:pt x="490" y="151"/>
                    </a:lnTo>
                    <a:lnTo>
                      <a:pt x="453" y="227"/>
                    </a:lnTo>
                    <a:lnTo>
                      <a:pt x="415" y="302"/>
                    </a:lnTo>
                    <a:lnTo>
                      <a:pt x="101" y="139"/>
                    </a:lnTo>
                    <a:lnTo>
                      <a:pt x="139" y="76"/>
                    </a:lnTo>
                    <a:lnTo>
                      <a:pt x="177" y="1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3" name="Google Shape;6393;p56"/>
              <p:cNvSpPr/>
              <p:nvPr/>
            </p:nvSpPr>
            <p:spPr>
              <a:xfrm>
                <a:off x="5652575" y="4098675"/>
                <a:ext cx="191100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4457" extrusionOk="0">
                    <a:moveTo>
                      <a:pt x="126" y="1"/>
                    </a:moveTo>
                    <a:lnTo>
                      <a:pt x="0" y="214"/>
                    </a:lnTo>
                    <a:lnTo>
                      <a:pt x="1381" y="1030"/>
                    </a:lnTo>
                    <a:lnTo>
                      <a:pt x="2774" y="1833"/>
                    </a:lnTo>
                    <a:lnTo>
                      <a:pt x="5021" y="3126"/>
                    </a:lnTo>
                    <a:lnTo>
                      <a:pt x="7217" y="4457"/>
                    </a:lnTo>
                    <a:lnTo>
                      <a:pt x="7431" y="4394"/>
                    </a:lnTo>
                    <a:lnTo>
                      <a:pt x="7644" y="4319"/>
                    </a:lnTo>
                    <a:lnTo>
                      <a:pt x="5322" y="2900"/>
                    </a:lnTo>
                    <a:lnTo>
                      <a:pt x="2937" y="1520"/>
                    </a:lnTo>
                    <a:lnTo>
                      <a:pt x="1695" y="804"/>
                    </a:lnTo>
                    <a:lnTo>
                      <a:pt x="439" y="64"/>
                    </a:lnTo>
                    <a:lnTo>
                      <a:pt x="414" y="114"/>
                    </a:lnTo>
                    <a:lnTo>
                      <a:pt x="402" y="152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4" name="Google Shape;6394;p56"/>
              <p:cNvSpPr/>
              <p:nvPr/>
            </p:nvSpPr>
            <p:spPr>
              <a:xfrm>
                <a:off x="5606125" y="4109675"/>
                <a:ext cx="1886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7544" h="4582" extrusionOk="0">
                    <a:moveTo>
                      <a:pt x="201" y="0"/>
                    </a:moveTo>
                    <a:lnTo>
                      <a:pt x="139" y="151"/>
                    </a:lnTo>
                    <a:lnTo>
                      <a:pt x="63" y="289"/>
                    </a:lnTo>
                    <a:lnTo>
                      <a:pt x="13" y="264"/>
                    </a:lnTo>
                    <a:lnTo>
                      <a:pt x="0" y="289"/>
                    </a:lnTo>
                    <a:lnTo>
                      <a:pt x="904" y="741"/>
                    </a:lnTo>
                    <a:lnTo>
                      <a:pt x="2699" y="1732"/>
                    </a:lnTo>
                    <a:lnTo>
                      <a:pt x="4469" y="2799"/>
                    </a:lnTo>
                    <a:lnTo>
                      <a:pt x="6239" y="3966"/>
                    </a:lnTo>
                    <a:lnTo>
                      <a:pt x="7105" y="4582"/>
                    </a:lnTo>
                    <a:lnTo>
                      <a:pt x="7331" y="4531"/>
                    </a:lnTo>
                    <a:lnTo>
                      <a:pt x="7544" y="4469"/>
                    </a:lnTo>
                    <a:lnTo>
                      <a:pt x="6653" y="3828"/>
                    </a:lnTo>
                    <a:lnTo>
                      <a:pt x="4833" y="2611"/>
                    </a:lnTo>
                    <a:lnTo>
                      <a:pt x="2988" y="1494"/>
                    </a:lnTo>
                    <a:lnTo>
                      <a:pt x="1130" y="477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5" name="Google Shape;6395;p56"/>
              <p:cNvSpPr/>
              <p:nvPr/>
            </p:nvSpPr>
            <p:spPr>
              <a:xfrm>
                <a:off x="5549025" y="4126925"/>
                <a:ext cx="183575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4281" extrusionOk="0">
                    <a:moveTo>
                      <a:pt x="414" y="1"/>
                    </a:moveTo>
                    <a:lnTo>
                      <a:pt x="364" y="76"/>
                    </a:lnTo>
                    <a:lnTo>
                      <a:pt x="326" y="151"/>
                    </a:lnTo>
                    <a:lnTo>
                      <a:pt x="75" y="26"/>
                    </a:lnTo>
                    <a:lnTo>
                      <a:pt x="0" y="176"/>
                    </a:lnTo>
                    <a:lnTo>
                      <a:pt x="854" y="628"/>
                    </a:lnTo>
                    <a:lnTo>
                      <a:pt x="2548" y="1582"/>
                    </a:lnTo>
                    <a:lnTo>
                      <a:pt x="4242" y="2611"/>
                    </a:lnTo>
                    <a:lnTo>
                      <a:pt x="5924" y="3703"/>
                    </a:lnTo>
                    <a:lnTo>
                      <a:pt x="6753" y="4281"/>
                    </a:lnTo>
                    <a:lnTo>
                      <a:pt x="7067" y="4281"/>
                    </a:lnTo>
                    <a:lnTo>
                      <a:pt x="7343" y="4256"/>
                    </a:lnTo>
                    <a:lnTo>
                      <a:pt x="6489" y="3666"/>
                    </a:lnTo>
                    <a:lnTo>
                      <a:pt x="4770" y="2523"/>
                    </a:lnTo>
                    <a:lnTo>
                      <a:pt x="3038" y="1457"/>
                    </a:lnTo>
                    <a:lnTo>
                      <a:pt x="1293" y="465"/>
                    </a:lnTo>
                    <a:lnTo>
                      <a:pt x="41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6" name="Google Shape;6396;p56"/>
              <p:cNvSpPr/>
              <p:nvPr/>
            </p:nvSpPr>
            <p:spPr>
              <a:xfrm>
                <a:off x="5519525" y="4136025"/>
                <a:ext cx="14185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28" extrusionOk="0">
                    <a:moveTo>
                      <a:pt x="301" y="1"/>
                    </a:moveTo>
                    <a:lnTo>
                      <a:pt x="264" y="63"/>
                    </a:lnTo>
                    <a:lnTo>
                      <a:pt x="239" y="113"/>
                    </a:lnTo>
                    <a:lnTo>
                      <a:pt x="101" y="51"/>
                    </a:lnTo>
                    <a:lnTo>
                      <a:pt x="0" y="226"/>
                    </a:lnTo>
                    <a:lnTo>
                      <a:pt x="1218" y="992"/>
                    </a:lnTo>
                    <a:lnTo>
                      <a:pt x="3640" y="2611"/>
                    </a:lnTo>
                    <a:lnTo>
                      <a:pt x="4833" y="3452"/>
                    </a:lnTo>
                    <a:lnTo>
                      <a:pt x="5259" y="3540"/>
                    </a:lnTo>
                    <a:lnTo>
                      <a:pt x="5674" y="3628"/>
                    </a:lnTo>
                    <a:lnTo>
                      <a:pt x="4343" y="2674"/>
                    </a:lnTo>
                    <a:lnTo>
                      <a:pt x="1644" y="854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7" name="Google Shape;6397;p56"/>
              <p:cNvSpPr/>
              <p:nvPr/>
            </p:nvSpPr>
            <p:spPr>
              <a:xfrm>
                <a:off x="5483750" y="4146075"/>
                <a:ext cx="1092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2574" extrusionOk="0">
                    <a:moveTo>
                      <a:pt x="402" y="0"/>
                    </a:moveTo>
                    <a:lnTo>
                      <a:pt x="364" y="113"/>
                    </a:lnTo>
                    <a:lnTo>
                      <a:pt x="327" y="226"/>
                    </a:lnTo>
                    <a:lnTo>
                      <a:pt x="25" y="138"/>
                    </a:lnTo>
                    <a:lnTo>
                      <a:pt x="0" y="176"/>
                    </a:lnTo>
                    <a:lnTo>
                      <a:pt x="854" y="665"/>
                    </a:lnTo>
                    <a:lnTo>
                      <a:pt x="2523" y="1720"/>
                    </a:lnTo>
                    <a:lnTo>
                      <a:pt x="3352" y="2285"/>
                    </a:lnTo>
                    <a:lnTo>
                      <a:pt x="3854" y="2435"/>
                    </a:lnTo>
                    <a:lnTo>
                      <a:pt x="4368" y="2573"/>
                    </a:lnTo>
                    <a:lnTo>
                      <a:pt x="3389" y="1870"/>
                    </a:lnTo>
                    <a:lnTo>
                      <a:pt x="1406" y="590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8" name="Google Shape;6398;p56"/>
              <p:cNvSpPr/>
              <p:nvPr/>
            </p:nvSpPr>
            <p:spPr>
              <a:xfrm>
                <a:off x="6014050" y="4048800"/>
                <a:ext cx="420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917" extrusionOk="0">
                    <a:moveTo>
                      <a:pt x="339" y="0"/>
                    </a:moveTo>
                    <a:lnTo>
                      <a:pt x="289" y="75"/>
                    </a:lnTo>
                    <a:lnTo>
                      <a:pt x="226" y="163"/>
                    </a:lnTo>
                    <a:lnTo>
                      <a:pt x="88" y="63"/>
                    </a:lnTo>
                    <a:lnTo>
                      <a:pt x="1" y="226"/>
                    </a:lnTo>
                    <a:lnTo>
                      <a:pt x="1431" y="916"/>
                    </a:lnTo>
                    <a:lnTo>
                      <a:pt x="1557" y="791"/>
                    </a:lnTo>
                    <a:lnTo>
                      <a:pt x="1682" y="653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99" name="Google Shape;6399;p56"/>
              <p:cNvSpPr/>
              <p:nvPr/>
            </p:nvSpPr>
            <p:spPr>
              <a:xfrm>
                <a:off x="6012475" y="4025250"/>
                <a:ext cx="264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005" extrusionOk="0">
                    <a:moveTo>
                      <a:pt x="729" y="1"/>
                    </a:moveTo>
                    <a:lnTo>
                      <a:pt x="327" y="453"/>
                    </a:lnTo>
                    <a:lnTo>
                      <a:pt x="1" y="917"/>
                    </a:lnTo>
                    <a:lnTo>
                      <a:pt x="151" y="1005"/>
                    </a:lnTo>
                    <a:lnTo>
                      <a:pt x="227" y="854"/>
                    </a:lnTo>
                    <a:lnTo>
                      <a:pt x="402" y="942"/>
                    </a:lnTo>
                    <a:lnTo>
                      <a:pt x="716" y="541"/>
                    </a:lnTo>
                    <a:lnTo>
                      <a:pt x="1055" y="164"/>
                    </a:lnTo>
                    <a:lnTo>
                      <a:pt x="892" y="89"/>
                    </a:lnTo>
                    <a:lnTo>
                      <a:pt x="729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0" name="Google Shape;6400;p56"/>
              <p:cNvSpPr/>
              <p:nvPr/>
            </p:nvSpPr>
            <p:spPr>
              <a:xfrm>
                <a:off x="6016250" y="4046600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51"/>
                    </a:lnTo>
                    <a:lnTo>
                      <a:pt x="138" y="251"/>
                    </a:lnTo>
                    <a:lnTo>
                      <a:pt x="201" y="163"/>
                    </a:lnTo>
                    <a:lnTo>
                      <a:pt x="251" y="8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1" name="Google Shape;6401;p56"/>
              <p:cNvSpPr/>
              <p:nvPr/>
            </p:nvSpPr>
            <p:spPr>
              <a:xfrm>
                <a:off x="5988625" y="4016150"/>
                <a:ext cx="31725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482" extrusionOk="0">
                    <a:moveTo>
                      <a:pt x="942" y="1"/>
                    </a:moveTo>
                    <a:lnTo>
                      <a:pt x="465" y="653"/>
                    </a:lnTo>
                    <a:lnTo>
                      <a:pt x="1" y="1331"/>
                    </a:lnTo>
                    <a:lnTo>
                      <a:pt x="177" y="1407"/>
                    </a:lnTo>
                    <a:lnTo>
                      <a:pt x="327" y="1482"/>
                    </a:lnTo>
                    <a:lnTo>
                      <a:pt x="779" y="804"/>
                    </a:lnTo>
                    <a:lnTo>
                      <a:pt x="1269" y="151"/>
                    </a:lnTo>
                    <a:lnTo>
                      <a:pt x="1105" y="76"/>
                    </a:lnTo>
                    <a:lnTo>
                      <a:pt x="942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2" name="Google Shape;6402;p56"/>
              <p:cNvSpPr/>
              <p:nvPr/>
            </p:nvSpPr>
            <p:spPr>
              <a:xfrm>
                <a:off x="5987700" y="4049425"/>
                <a:ext cx="912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64" extrusionOk="0">
                    <a:moveTo>
                      <a:pt x="38" y="0"/>
                    </a:moveTo>
                    <a:lnTo>
                      <a:pt x="25" y="38"/>
                    </a:lnTo>
                    <a:lnTo>
                      <a:pt x="0" y="76"/>
                    </a:lnTo>
                    <a:lnTo>
                      <a:pt x="289" y="264"/>
                    </a:lnTo>
                    <a:lnTo>
                      <a:pt x="327" y="201"/>
                    </a:lnTo>
                    <a:lnTo>
                      <a:pt x="364" y="151"/>
                    </a:lnTo>
                    <a:lnTo>
                      <a:pt x="214" y="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3" name="Google Shape;6403;p56"/>
              <p:cNvSpPr/>
              <p:nvPr/>
            </p:nvSpPr>
            <p:spPr>
              <a:xfrm>
                <a:off x="5928075" y="4002350"/>
                <a:ext cx="627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172" extrusionOk="0">
                    <a:moveTo>
                      <a:pt x="2147" y="1"/>
                    </a:moveTo>
                    <a:lnTo>
                      <a:pt x="1582" y="465"/>
                    </a:lnTo>
                    <a:lnTo>
                      <a:pt x="502" y="1494"/>
                    </a:lnTo>
                    <a:lnTo>
                      <a:pt x="0" y="2059"/>
                    </a:lnTo>
                    <a:lnTo>
                      <a:pt x="13" y="2072"/>
                    </a:lnTo>
                    <a:lnTo>
                      <a:pt x="25" y="2059"/>
                    </a:lnTo>
                    <a:lnTo>
                      <a:pt x="189" y="2109"/>
                    </a:lnTo>
                    <a:lnTo>
                      <a:pt x="364" y="2172"/>
                    </a:lnTo>
                    <a:lnTo>
                      <a:pt x="866" y="1620"/>
                    </a:lnTo>
                    <a:lnTo>
                      <a:pt x="1946" y="616"/>
                    </a:lnTo>
                    <a:lnTo>
                      <a:pt x="2511" y="164"/>
                    </a:lnTo>
                    <a:lnTo>
                      <a:pt x="2335" y="76"/>
                    </a:lnTo>
                    <a:lnTo>
                      <a:pt x="214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4" name="Google Shape;6404;p56"/>
              <p:cNvSpPr/>
              <p:nvPr/>
            </p:nvSpPr>
            <p:spPr>
              <a:xfrm>
                <a:off x="5928375" y="4053825"/>
                <a:ext cx="882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26" extrusionOk="0">
                    <a:moveTo>
                      <a:pt x="13" y="0"/>
                    </a:moveTo>
                    <a:lnTo>
                      <a:pt x="1" y="13"/>
                    </a:lnTo>
                    <a:lnTo>
                      <a:pt x="252" y="226"/>
                    </a:lnTo>
                    <a:lnTo>
                      <a:pt x="302" y="176"/>
                    </a:lnTo>
                    <a:lnTo>
                      <a:pt x="352" y="113"/>
                    </a:lnTo>
                    <a:lnTo>
                      <a:pt x="177" y="5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5" name="Google Shape;6405;p56"/>
              <p:cNvSpPr/>
              <p:nvPr/>
            </p:nvSpPr>
            <p:spPr>
              <a:xfrm>
                <a:off x="5877875" y="3988550"/>
                <a:ext cx="78475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25" extrusionOk="0">
                    <a:moveTo>
                      <a:pt x="2774" y="0"/>
                    </a:moveTo>
                    <a:lnTo>
                      <a:pt x="2046" y="666"/>
                    </a:lnTo>
                    <a:lnTo>
                      <a:pt x="653" y="2109"/>
                    </a:lnTo>
                    <a:lnTo>
                      <a:pt x="0" y="2887"/>
                    </a:lnTo>
                    <a:lnTo>
                      <a:pt x="38" y="2925"/>
                    </a:lnTo>
                    <a:lnTo>
                      <a:pt x="88" y="2787"/>
                    </a:lnTo>
                    <a:lnTo>
                      <a:pt x="264" y="2862"/>
                    </a:lnTo>
                    <a:lnTo>
                      <a:pt x="427" y="2925"/>
                    </a:lnTo>
                    <a:lnTo>
                      <a:pt x="1067" y="2172"/>
                    </a:lnTo>
                    <a:lnTo>
                      <a:pt x="2423" y="778"/>
                    </a:lnTo>
                    <a:lnTo>
                      <a:pt x="3138" y="138"/>
                    </a:lnTo>
                    <a:lnTo>
                      <a:pt x="2950" y="76"/>
                    </a:lnTo>
                    <a:lnTo>
                      <a:pt x="277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6" name="Google Shape;6406;p56"/>
              <p:cNvSpPr/>
              <p:nvPr/>
            </p:nvSpPr>
            <p:spPr>
              <a:xfrm>
                <a:off x="5878800" y="4058200"/>
                <a:ext cx="97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28" extrusionOk="0">
                    <a:moveTo>
                      <a:pt x="51" y="1"/>
                    </a:moveTo>
                    <a:lnTo>
                      <a:pt x="1" y="139"/>
                    </a:lnTo>
                    <a:lnTo>
                      <a:pt x="239" y="327"/>
                    </a:lnTo>
                    <a:lnTo>
                      <a:pt x="315" y="239"/>
                    </a:lnTo>
                    <a:lnTo>
                      <a:pt x="390" y="139"/>
                    </a:lnTo>
                    <a:lnTo>
                      <a:pt x="227" y="76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7" name="Google Shape;6407;p56"/>
              <p:cNvSpPr/>
              <p:nvPr/>
            </p:nvSpPr>
            <p:spPr>
              <a:xfrm>
                <a:off x="5813550" y="3974725"/>
                <a:ext cx="101050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3918" extrusionOk="0">
                    <a:moveTo>
                      <a:pt x="3640" y="1"/>
                    </a:moveTo>
                    <a:lnTo>
                      <a:pt x="3138" y="403"/>
                    </a:lnTo>
                    <a:lnTo>
                      <a:pt x="2171" y="1281"/>
                    </a:lnTo>
                    <a:lnTo>
                      <a:pt x="1268" y="2248"/>
                    </a:lnTo>
                    <a:lnTo>
                      <a:pt x="402" y="3290"/>
                    </a:lnTo>
                    <a:lnTo>
                      <a:pt x="0" y="3854"/>
                    </a:lnTo>
                    <a:lnTo>
                      <a:pt x="100" y="3917"/>
                    </a:lnTo>
                    <a:lnTo>
                      <a:pt x="151" y="3729"/>
                    </a:lnTo>
                    <a:lnTo>
                      <a:pt x="301" y="3779"/>
                    </a:lnTo>
                    <a:lnTo>
                      <a:pt x="439" y="3842"/>
                    </a:lnTo>
                    <a:lnTo>
                      <a:pt x="854" y="3302"/>
                    </a:lnTo>
                    <a:lnTo>
                      <a:pt x="1707" y="2285"/>
                    </a:lnTo>
                    <a:lnTo>
                      <a:pt x="2598" y="1357"/>
                    </a:lnTo>
                    <a:lnTo>
                      <a:pt x="3552" y="503"/>
                    </a:lnTo>
                    <a:lnTo>
                      <a:pt x="4042" y="114"/>
                    </a:lnTo>
                    <a:lnTo>
                      <a:pt x="3841" y="51"/>
                    </a:lnTo>
                    <a:lnTo>
                      <a:pt x="364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8" name="Google Shape;6408;p56"/>
              <p:cNvSpPr/>
              <p:nvPr/>
            </p:nvSpPr>
            <p:spPr>
              <a:xfrm>
                <a:off x="5816050" y="4067925"/>
                <a:ext cx="850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28" extrusionOk="0">
                    <a:moveTo>
                      <a:pt x="51" y="1"/>
                    </a:moveTo>
                    <a:lnTo>
                      <a:pt x="0" y="189"/>
                    </a:lnTo>
                    <a:lnTo>
                      <a:pt x="189" y="327"/>
                    </a:lnTo>
                    <a:lnTo>
                      <a:pt x="264" y="214"/>
                    </a:lnTo>
                    <a:lnTo>
                      <a:pt x="339" y="114"/>
                    </a:lnTo>
                    <a:lnTo>
                      <a:pt x="2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09" name="Google Shape;6409;p56"/>
              <p:cNvSpPr/>
              <p:nvPr/>
            </p:nvSpPr>
            <p:spPr>
              <a:xfrm>
                <a:off x="5763325" y="3963750"/>
                <a:ext cx="108300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4332" h="4545" extrusionOk="0">
                    <a:moveTo>
                      <a:pt x="3904" y="1"/>
                    </a:moveTo>
                    <a:lnTo>
                      <a:pt x="3352" y="465"/>
                    </a:lnTo>
                    <a:lnTo>
                      <a:pt x="2310" y="1482"/>
                    </a:lnTo>
                    <a:lnTo>
                      <a:pt x="1344" y="2586"/>
                    </a:lnTo>
                    <a:lnTo>
                      <a:pt x="428" y="3804"/>
                    </a:lnTo>
                    <a:lnTo>
                      <a:pt x="1" y="4444"/>
                    </a:lnTo>
                    <a:lnTo>
                      <a:pt x="151" y="4544"/>
                    </a:lnTo>
                    <a:lnTo>
                      <a:pt x="227" y="4381"/>
                    </a:lnTo>
                    <a:lnTo>
                      <a:pt x="315" y="4431"/>
                    </a:lnTo>
                    <a:lnTo>
                      <a:pt x="402" y="4469"/>
                    </a:lnTo>
                    <a:lnTo>
                      <a:pt x="829" y="3841"/>
                    </a:lnTo>
                    <a:lnTo>
                      <a:pt x="1758" y="2637"/>
                    </a:lnTo>
                    <a:lnTo>
                      <a:pt x="2737" y="1545"/>
                    </a:lnTo>
                    <a:lnTo>
                      <a:pt x="3791" y="553"/>
                    </a:lnTo>
                    <a:lnTo>
                      <a:pt x="4331" y="101"/>
                    </a:lnTo>
                    <a:lnTo>
                      <a:pt x="4118" y="51"/>
                    </a:lnTo>
                    <a:lnTo>
                      <a:pt x="390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0" name="Google Shape;6410;p56"/>
              <p:cNvSpPr/>
              <p:nvPr/>
            </p:nvSpPr>
            <p:spPr>
              <a:xfrm>
                <a:off x="5767100" y="4073275"/>
                <a:ext cx="63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76" y="0"/>
                    </a:moveTo>
                    <a:lnTo>
                      <a:pt x="0" y="163"/>
                    </a:lnTo>
                    <a:lnTo>
                      <a:pt x="151" y="251"/>
                    </a:lnTo>
                    <a:lnTo>
                      <a:pt x="201" y="176"/>
                    </a:lnTo>
                    <a:lnTo>
                      <a:pt x="251" y="88"/>
                    </a:lnTo>
                    <a:lnTo>
                      <a:pt x="164" y="5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1" name="Google Shape;6411;p56"/>
              <p:cNvSpPr/>
              <p:nvPr/>
            </p:nvSpPr>
            <p:spPr>
              <a:xfrm>
                <a:off x="5710300" y="3955900"/>
                <a:ext cx="109225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5336" extrusionOk="0">
                    <a:moveTo>
                      <a:pt x="3917" y="1"/>
                    </a:moveTo>
                    <a:lnTo>
                      <a:pt x="3352" y="553"/>
                    </a:lnTo>
                    <a:lnTo>
                      <a:pt x="2298" y="1733"/>
                    </a:lnTo>
                    <a:lnTo>
                      <a:pt x="1318" y="3038"/>
                    </a:lnTo>
                    <a:lnTo>
                      <a:pt x="415" y="4444"/>
                    </a:lnTo>
                    <a:lnTo>
                      <a:pt x="1" y="5197"/>
                    </a:lnTo>
                    <a:lnTo>
                      <a:pt x="164" y="5260"/>
                    </a:lnTo>
                    <a:lnTo>
                      <a:pt x="314" y="5335"/>
                    </a:lnTo>
                    <a:lnTo>
                      <a:pt x="754" y="4570"/>
                    </a:lnTo>
                    <a:lnTo>
                      <a:pt x="1682" y="3126"/>
                    </a:lnTo>
                    <a:lnTo>
                      <a:pt x="2699" y="1808"/>
                    </a:lnTo>
                    <a:lnTo>
                      <a:pt x="3791" y="603"/>
                    </a:lnTo>
                    <a:lnTo>
                      <a:pt x="4369" y="51"/>
                    </a:lnTo>
                    <a:lnTo>
                      <a:pt x="4143" y="26"/>
                    </a:lnTo>
                    <a:lnTo>
                      <a:pt x="3917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2" name="Google Shape;6412;p56"/>
              <p:cNvSpPr/>
              <p:nvPr/>
            </p:nvSpPr>
            <p:spPr>
              <a:xfrm>
                <a:off x="5708425" y="4085825"/>
                <a:ext cx="97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89" extrusionOk="0">
                    <a:moveTo>
                      <a:pt x="76" y="0"/>
                    </a:moveTo>
                    <a:lnTo>
                      <a:pt x="38" y="63"/>
                    </a:lnTo>
                    <a:lnTo>
                      <a:pt x="0" y="126"/>
                    </a:lnTo>
                    <a:lnTo>
                      <a:pt x="314" y="289"/>
                    </a:lnTo>
                    <a:lnTo>
                      <a:pt x="352" y="214"/>
                    </a:lnTo>
                    <a:lnTo>
                      <a:pt x="389" y="138"/>
                    </a:lnTo>
                    <a:lnTo>
                      <a:pt x="239" y="6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3" name="Google Shape;6413;p56"/>
              <p:cNvSpPr/>
              <p:nvPr/>
            </p:nvSpPr>
            <p:spPr>
              <a:xfrm>
                <a:off x="5654750" y="3954350"/>
                <a:ext cx="109850" cy="145925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37" extrusionOk="0">
                    <a:moveTo>
                      <a:pt x="4156" y="0"/>
                    </a:moveTo>
                    <a:lnTo>
                      <a:pt x="3930" y="13"/>
                    </a:lnTo>
                    <a:lnTo>
                      <a:pt x="3390" y="665"/>
                    </a:lnTo>
                    <a:lnTo>
                      <a:pt x="2361" y="2034"/>
                    </a:lnTo>
                    <a:lnTo>
                      <a:pt x="1369" y="3477"/>
                    </a:lnTo>
                    <a:lnTo>
                      <a:pt x="440" y="4971"/>
                    </a:lnTo>
                    <a:lnTo>
                      <a:pt x="1" y="5749"/>
                    </a:lnTo>
                    <a:lnTo>
                      <a:pt x="39" y="5774"/>
                    </a:lnTo>
                    <a:lnTo>
                      <a:pt x="89" y="5686"/>
                    </a:lnTo>
                    <a:lnTo>
                      <a:pt x="227" y="5761"/>
                    </a:lnTo>
                    <a:lnTo>
                      <a:pt x="352" y="5837"/>
                    </a:lnTo>
                    <a:lnTo>
                      <a:pt x="804" y="5046"/>
                    </a:lnTo>
                    <a:lnTo>
                      <a:pt x="1771" y="3515"/>
                    </a:lnTo>
                    <a:lnTo>
                      <a:pt x="2775" y="2059"/>
                    </a:lnTo>
                    <a:lnTo>
                      <a:pt x="3842" y="665"/>
                    </a:lnTo>
                    <a:lnTo>
                      <a:pt x="4394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4" name="Google Shape;6414;p56"/>
              <p:cNvSpPr/>
              <p:nvPr/>
            </p:nvSpPr>
            <p:spPr>
              <a:xfrm>
                <a:off x="5655700" y="4096500"/>
                <a:ext cx="78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9" extrusionOk="0">
                    <a:moveTo>
                      <a:pt x="51" y="0"/>
                    </a:moveTo>
                    <a:lnTo>
                      <a:pt x="1" y="88"/>
                    </a:lnTo>
                    <a:lnTo>
                      <a:pt x="277" y="239"/>
                    </a:lnTo>
                    <a:lnTo>
                      <a:pt x="289" y="201"/>
                    </a:lnTo>
                    <a:lnTo>
                      <a:pt x="314" y="151"/>
                    </a:lnTo>
                    <a:lnTo>
                      <a:pt x="189" y="7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5" name="Google Shape;6415;p56"/>
              <p:cNvSpPr/>
              <p:nvPr/>
            </p:nvSpPr>
            <p:spPr>
              <a:xfrm>
                <a:off x="5599850" y="3957475"/>
                <a:ext cx="120825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4833" h="6352" extrusionOk="0">
                    <a:moveTo>
                      <a:pt x="4833" y="1"/>
                    </a:moveTo>
                    <a:lnTo>
                      <a:pt x="4557" y="38"/>
                    </a:lnTo>
                    <a:lnTo>
                      <a:pt x="4268" y="89"/>
                    </a:lnTo>
                    <a:lnTo>
                      <a:pt x="3653" y="741"/>
                    </a:lnTo>
                    <a:lnTo>
                      <a:pt x="2486" y="2134"/>
                    </a:lnTo>
                    <a:lnTo>
                      <a:pt x="1394" y="3641"/>
                    </a:lnTo>
                    <a:lnTo>
                      <a:pt x="415" y="5323"/>
                    </a:lnTo>
                    <a:lnTo>
                      <a:pt x="0" y="6239"/>
                    </a:lnTo>
                    <a:lnTo>
                      <a:pt x="264" y="6352"/>
                    </a:lnTo>
                    <a:lnTo>
                      <a:pt x="402" y="6063"/>
                    </a:lnTo>
                    <a:lnTo>
                      <a:pt x="427" y="6076"/>
                    </a:lnTo>
                    <a:lnTo>
                      <a:pt x="452" y="6088"/>
                    </a:lnTo>
                    <a:lnTo>
                      <a:pt x="892" y="5184"/>
                    </a:lnTo>
                    <a:lnTo>
                      <a:pt x="1896" y="3540"/>
                    </a:lnTo>
                    <a:lnTo>
                      <a:pt x="3013" y="2034"/>
                    </a:lnTo>
                    <a:lnTo>
                      <a:pt x="4218" y="653"/>
                    </a:lnTo>
                    <a:lnTo>
                      <a:pt x="483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6" name="Google Shape;6416;p56"/>
              <p:cNvSpPr/>
              <p:nvPr/>
            </p:nvSpPr>
            <p:spPr>
              <a:xfrm>
                <a:off x="5606425" y="4109050"/>
                <a:ext cx="4750" cy="78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314" extrusionOk="0">
                    <a:moveTo>
                      <a:pt x="139" y="0"/>
                    </a:moveTo>
                    <a:lnTo>
                      <a:pt x="1" y="289"/>
                    </a:lnTo>
                    <a:lnTo>
                      <a:pt x="51" y="314"/>
                    </a:lnTo>
                    <a:lnTo>
                      <a:pt x="127" y="176"/>
                    </a:lnTo>
                    <a:lnTo>
                      <a:pt x="189" y="25"/>
                    </a:lnTo>
                    <a:lnTo>
                      <a:pt x="164" y="1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7" name="Google Shape;6417;p56"/>
              <p:cNvSpPr/>
              <p:nvPr/>
            </p:nvSpPr>
            <p:spPr>
              <a:xfrm>
                <a:off x="5549325" y="3965950"/>
                <a:ext cx="128375" cy="161625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6465" extrusionOk="0">
                    <a:moveTo>
                      <a:pt x="5134" y="1"/>
                    </a:moveTo>
                    <a:lnTo>
                      <a:pt x="4795" y="101"/>
                    </a:lnTo>
                    <a:lnTo>
                      <a:pt x="4456" y="214"/>
                    </a:lnTo>
                    <a:lnTo>
                      <a:pt x="3829" y="892"/>
                    </a:lnTo>
                    <a:lnTo>
                      <a:pt x="2649" y="2348"/>
                    </a:lnTo>
                    <a:lnTo>
                      <a:pt x="1532" y="3904"/>
                    </a:lnTo>
                    <a:lnTo>
                      <a:pt x="490" y="5561"/>
                    </a:lnTo>
                    <a:lnTo>
                      <a:pt x="1" y="6427"/>
                    </a:lnTo>
                    <a:lnTo>
                      <a:pt x="63" y="6465"/>
                    </a:lnTo>
                    <a:lnTo>
                      <a:pt x="151" y="6301"/>
                    </a:lnTo>
                    <a:lnTo>
                      <a:pt x="277" y="6377"/>
                    </a:lnTo>
                    <a:lnTo>
                      <a:pt x="402" y="6440"/>
                    </a:lnTo>
                    <a:lnTo>
                      <a:pt x="917" y="5536"/>
                    </a:lnTo>
                    <a:lnTo>
                      <a:pt x="2021" y="3816"/>
                    </a:lnTo>
                    <a:lnTo>
                      <a:pt x="3201" y="2197"/>
                    </a:lnTo>
                    <a:lnTo>
                      <a:pt x="4469" y="703"/>
                    </a:lnTo>
                    <a:lnTo>
                      <a:pt x="5134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8" name="Google Shape;6418;p56"/>
              <p:cNvSpPr/>
              <p:nvPr/>
            </p:nvSpPr>
            <p:spPr>
              <a:xfrm>
                <a:off x="5550900" y="4123475"/>
                <a:ext cx="8500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0" extrusionOk="0">
                    <a:moveTo>
                      <a:pt x="88" y="0"/>
                    </a:moveTo>
                    <a:lnTo>
                      <a:pt x="0" y="164"/>
                    </a:lnTo>
                    <a:lnTo>
                      <a:pt x="251" y="289"/>
                    </a:lnTo>
                    <a:lnTo>
                      <a:pt x="289" y="214"/>
                    </a:lnTo>
                    <a:lnTo>
                      <a:pt x="339" y="139"/>
                    </a:lnTo>
                    <a:lnTo>
                      <a:pt x="214" y="76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19" name="Google Shape;6419;p56"/>
              <p:cNvSpPr/>
              <p:nvPr/>
            </p:nvSpPr>
            <p:spPr>
              <a:xfrm>
                <a:off x="5517625" y="3988850"/>
                <a:ext cx="99500" cy="14845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5938" extrusionOk="0">
                    <a:moveTo>
                      <a:pt x="3980" y="1"/>
                    </a:moveTo>
                    <a:lnTo>
                      <a:pt x="3591" y="202"/>
                    </a:lnTo>
                    <a:lnTo>
                      <a:pt x="3202" y="415"/>
                    </a:lnTo>
                    <a:lnTo>
                      <a:pt x="2750" y="1030"/>
                    </a:lnTo>
                    <a:lnTo>
                      <a:pt x="1884" y="2310"/>
                    </a:lnTo>
                    <a:lnTo>
                      <a:pt x="1080" y="3678"/>
                    </a:lnTo>
                    <a:lnTo>
                      <a:pt x="340" y="5109"/>
                    </a:lnTo>
                    <a:lnTo>
                      <a:pt x="1" y="5850"/>
                    </a:lnTo>
                    <a:lnTo>
                      <a:pt x="177" y="5938"/>
                    </a:lnTo>
                    <a:lnTo>
                      <a:pt x="252" y="5812"/>
                    </a:lnTo>
                    <a:lnTo>
                      <a:pt x="315" y="5850"/>
                    </a:lnTo>
                    <a:lnTo>
                      <a:pt x="377" y="5888"/>
                    </a:lnTo>
                    <a:lnTo>
                      <a:pt x="754" y="5072"/>
                    </a:lnTo>
                    <a:lnTo>
                      <a:pt x="1582" y="3515"/>
                    </a:lnTo>
                    <a:lnTo>
                      <a:pt x="2486" y="2034"/>
                    </a:lnTo>
                    <a:lnTo>
                      <a:pt x="3465" y="654"/>
                    </a:lnTo>
                    <a:lnTo>
                      <a:pt x="3980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0" name="Google Shape;6420;p56"/>
              <p:cNvSpPr/>
              <p:nvPr/>
            </p:nvSpPr>
            <p:spPr>
              <a:xfrm>
                <a:off x="5522025" y="4134150"/>
                <a:ext cx="50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89" extrusionOk="0">
                    <a:moveTo>
                      <a:pt x="76" y="0"/>
                    </a:moveTo>
                    <a:lnTo>
                      <a:pt x="1" y="126"/>
                    </a:lnTo>
                    <a:lnTo>
                      <a:pt x="139" y="188"/>
                    </a:lnTo>
                    <a:lnTo>
                      <a:pt x="164" y="138"/>
                    </a:lnTo>
                    <a:lnTo>
                      <a:pt x="201" y="76"/>
                    </a:lnTo>
                    <a:lnTo>
                      <a:pt x="139" y="38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1" name="Google Shape;6421;p56"/>
              <p:cNvSpPr/>
              <p:nvPr/>
            </p:nvSpPr>
            <p:spPr>
              <a:xfrm>
                <a:off x="5483425" y="4015525"/>
                <a:ext cx="888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5361" extrusionOk="0">
                    <a:moveTo>
                      <a:pt x="3553" y="1"/>
                    </a:moveTo>
                    <a:lnTo>
                      <a:pt x="2900" y="478"/>
                    </a:lnTo>
                    <a:lnTo>
                      <a:pt x="2285" y="1017"/>
                    </a:lnTo>
                    <a:lnTo>
                      <a:pt x="1946" y="1482"/>
                    </a:lnTo>
                    <a:lnTo>
                      <a:pt x="1294" y="2473"/>
                    </a:lnTo>
                    <a:lnTo>
                      <a:pt x="704" y="3540"/>
                    </a:lnTo>
                    <a:lnTo>
                      <a:pt x="202" y="4720"/>
                    </a:lnTo>
                    <a:lnTo>
                      <a:pt x="1" y="5348"/>
                    </a:lnTo>
                    <a:lnTo>
                      <a:pt x="38" y="5360"/>
                    </a:lnTo>
                    <a:lnTo>
                      <a:pt x="189" y="5097"/>
                    </a:lnTo>
                    <a:lnTo>
                      <a:pt x="302" y="5159"/>
                    </a:lnTo>
                    <a:lnTo>
                      <a:pt x="415" y="5222"/>
                    </a:lnTo>
                    <a:lnTo>
                      <a:pt x="691" y="4444"/>
                    </a:lnTo>
                    <a:lnTo>
                      <a:pt x="1381" y="3013"/>
                    </a:lnTo>
                    <a:lnTo>
                      <a:pt x="2197" y="1720"/>
                    </a:lnTo>
                    <a:lnTo>
                      <a:pt x="3101" y="553"/>
                    </a:lnTo>
                    <a:lnTo>
                      <a:pt x="3553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22" name="Google Shape;6422;p56"/>
              <p:cNvSpPr/>
              <p:nvPr/>
            </p:nvSpPr>
            <p:spPr>
              <a:xfrm>
                <a:off x="5484375" y="4142925"/>
                <a:ext cx="94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51" y="1"/>
                    </a:moveTo>
                    <a:lnTo>
                      <a:pt x="0" y="264"/>
                    </a:lnTo>
                    <a:lnTo>
                      <a:pt x="302" y="352"/>
                    </a:lnTo>
                    <a:lnTo>
                      <a:pt x="339" y="239"/>
                    </a:lnTo>
                    <a:lnTo>
                      <a:pt x="377" y="126"/>
                    </a:lnTo>
                    <a:lnTo>
                      <a:pt x="264" y="63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rgbClr val="0A7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423" name="Google Shape;6423;p56"/>
          <p:cNvSpPr txBox="1">
            <a:spLocks noGrp="1"/>
          </p:cNvSpPr>
          <p:nvPr>
            <p:ph type="title"/>
          </p:nvPr>
        </p:nvSpPr>
        <p:spPr>
          <a:xfrm>
            <a:off x="1290757" y="2623869"/>
            <a:ext cx="5169000" cy="16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KHÁM PHÁ VĂN BẢN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25" name="Google Shape;6425;p56"/>
          <p:cNvSpPr txBox="1">
            <a:spLocks noGrp="1"/>
          </p:cNvSpPr>
          <p:nvPr>
            <p:ph type="title" idx="2"/>
          </p:nvPr>
        </p:nvSpPr>
        <p:spPr>
          <a:xfrm>
            <a:off x="1302000" y="1119600"/>
            <a:ext cx="1852200" cy="1833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800" dirty="0"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endParaRPr sz="1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26" name="Google Shape;6426;p56"/>
          <p:cNvSpPr/>
          <p:nvPr/>
        </p:nvSpPr>
        <p:spPr>
          <a:xfrm>
            <a:off x="-304700" y="-839950"/>
            <a:ext cx="1453408" cy="2199437"/>
          </a:xfrm>
          <a:custGeom>
            <a:avLst/>
            <a:gdLst/>
            <a:ahLst/>
            <a:cxnLst/>
            <a:rect l="l" t="t" r="r" b="b"/>
            <a:pathLst>
              <a:path w="47684" h="72160" extrusionOk="0">
                <a:moveTo>
                  <a:pt x="37806" y="0"/>
                </a:moveTo>
                <a:lnTo>
                  <a:pt x="37655" y="101"/>
                </a:lnTo>
                <a:lnTo>
                  <a:pt x="37630" y="201"/>
                </a:lnTo>
                <a:lnTo>
                  <a:pt x="37454" y="1394"/>
                </a:lnTo>
                <a:lnTo>
                  <a:pt x="37153" y="3791"/>
                </a:lnTo>
                <a:lnTo>
                  <a:pt x="37028" y="4996"/>
                </a:lnTo>
                <a:lnTo>
                  <a:pt x="36789" y="5887"/>
                </a:lnTo>
                <a:lnTo>
                  <a:pt x="36262" y="7644"/>
                </a:lnTo>
                <a:lnTo>
                  <a:pt x="35923" y="8510"/>
                </a:lnTo>
                <a:lnTo>
                  <a:pt x="35672" y="9113"/>
                </a:lnTo>
                <a:lnTo>
                  <a:pt x="35107" y="10280"/>
                </a:lnTo>
                <a:lnTo>
                  <a:pt x="34480" y="11410"/>
                </a:lnTo>
                <a:lnTo>
                  <a:pt x="33789" y="12514"/>
                </a:lnTo>
                <a:lnTo>
                  <a:pt x="33413" y="13054"/>
                </a:lnTo>
                <a:lnTo>
                  <a:pt x="32898" y="13757"/>
                </a:lnTo>
                <a:lnTo>
                  <a:pt x="31769" y="15062"/>
                </a:lnTo>
                <a:lnTo>
                  <a:pt x="30538" y="16267"/>
                </a:lnTo>
                <a:lnTo>
                  <a:pt x="29221" y="17372"/>
                </a:lnTo>
                <a:lnTo>
                  <a:pt x="28530" y="17886"/>
                </a:lnTo>
                <a:lnTo>
                  <a:pt x="27790" y="18275"/>
                </a:lnTo>
                <a:lnTo>
                  <a:pt x="26296" y="18991"/>
                </a:lnTo>
                <a:lnTo>
                  <a:pt x="24777" y="19593"/>
                </a:lnTo>
                <a:lnTo>
                  <a:pt x="23221" y="20121"/>
                </a:lnTo>
                <a:lnTo>
                  <a:pt x="21639" y="20560"/>
                </a:lnTo>
                <a:lnTo>
                  <a:pt x="20033" y="20936"/>
                </a:lnTo>
                <a:lnTo>
                  <a:pt x="17598" y="21388"/>
                </a:lnTo>
                <a:lnTo>
                  <a:pt x="15941" y="21614"/>
                </a:lnTo>
                <a:lnTo>
                  <a:pt x="14874" y="21752"/>
                </a:lnTo>
                <a:lnTo>
                  <a:pt x="13807" y="21903"/>
                </a:lnTo>
                <a:lnTo>
                  <a:pt x="13418" y="21664"/>
                </a:lnTo>
                <a:lnTo>
                  <a:pt x="12565" y="21338"/>
                </a:lnTo>
                <a:lnTo>
                  <a:pt x="11661" y="21187"/>
                </a:lnTo>
                <a:lnTo>
                  <a:pt x="10757" y="21225"/>
                </a:lnTo>
                <a:lnTo>
                  <a:pt x="10305" y="21313"/>
                </a:lnTo>
                <a:lnTo>
                  <a:pt x="10556" y="21351"/>
                </a:lnTo>
                <a:lnTo>
                  <a:pt x="11058" y="21489"/>
                </a:lnTo>
                <a:lnTo>
                  <a:pt x="11799" y="21752"/>
                </a:lnTo>
                <a:lnTo>
                  <a:pt x="12301" y="21903"/>
                </a:lnTo>
                <a:lnTo>
                  <a:pt x="12627" y="21978"/>
                </a:lnTo>
                <a:lnTo>
                  <a:pt x="12966" y="22028"/>
                </a:lnTo>
                <a:lnTo>
                  <a:pt x="11774" y="22229"/>
                </a:lnTo>
                <a:lnTo>
                  <a:pt x="10017" y="22631"/>
                </a:lnTo>
                <a:lnTo>
                  <a:pt x="8874" y="22970"/>
                </a:lnTo>
                <a:lnTo>
                  <a:pt x="7757" y="23384"/>
                </a:lnTo>
                <a:lnTo>
                  <a:pt x="6678" y="23873"/>
                </a:lnTo>
                <a:lnTo>
                  <a:pt x="5636" y="24463"/>
                </a:lnTo>
                <a:lnTo>
                  <a:pt x="4645" y="25154"/>
                </a:lnTo>
                <a:lnTo>
                  <a:pt x="4168" y="25543"/>
                </a:lnTo>
                <a:lnTo>
                  <a:pt x="4130" y="25580"/>
                </a:lnTo>
                <a:lnTo>
                  <a:pt x="4130" y="25668"/>
                </a:lnTo>
                <a:lnTo>
                  <a:pt x="4168" y="25744"/>
                </a:lnTo>
                <a:lnTo>
                  <a:pt x="4255" y="25756"/>
                </a:lnTo>
                <a:lnTo>
                  <a:pt x="4293" y="25731"/>
                </a:lnTo>
                <a:lnTo>
                  <a:pt x="4858" y="25292"/>
                </a:lnTo>
                <a:lnTo>
                  <a:pt x="6038" y="24526"/>
                </a:lnTo>
                <a:lnTo>
                  <a:pt x="7255" y="23911"/>
                </a:lnTo>
                <a:lnTo>
                  <a:pt x="8523" y="23434"/>
                </a:lnTo>
                <a:lnTo>
                  <a:pt x="9176" y="23233"/>
                </a:lnTo>
                <a:lnTo>
                  <a:pt x="8900" y="23422"/>
                </a:lnTo>
                <a:lnTo>
                  <a:pt x="8360" y="23886"/>
                </a:lnTo>
                <a:lnTo>
                  <a:pt x="7883" y="24388"/>
                </a:lnTo>
                <a:lnTo>
                  <a:pt x="7544" y="24890"/>
                </a:lnTo>
                <a:lnTo>
                  <a:pt x="7444" y="25129"/>
                </a:lnTo>
                <a:lnTo>
                  <a:pt x="8222" y="24627"/>
                </a:lnTo>
                <a:lnTo>
                  <a:pt x="9025" y="24175"/>
                </a:lnTo>
                <a:lnTo>
                  <a:pt x="9376" y="23936"/>
                </a:lnTo>
                <a:lnTo>
                  <a:pt x="9841" y="23497"/>
                </a:lnTo>
                <a:lnTo>
                  <a:pt x="10092" y="23145"/>
                </a:lnTo>
                <a:lnTo>
                  <a:pt x="10180" y="22957"/>
                </a:lnTo>
                <a:lnTo>
                  <a:pt x="11058" y="22769"/>
                </a:lnTo>
                <a:lnTo>
                  <a:pt x="12841" y="22455"/>
                </a:lnTo>
                <a:lnTo>
                  <a:pt x="15552" y="22104"/>
                </a:lnTo>
                <a:lnTo>
                  <a:pt x="17359" y="21865"/>
                </a:lnTo>
                <a:lnTo>
                  <a:pt x="18928" y="21627"/>
                </a:lnTo>
                <a:lnTo>
                  <a:pt x="21250" y="21162"/>
                </a:lnTo>
                <a:lnTo>
                  <a:pt x="22794" y="20786"/>
                </a:lnTo>
                <a:lnTo>
                  <a:pt x="23547" y="20560"/>
                </a:lnTo>
                <a:lnTo>
                  <a:pt x="24212" y="20372"/>
                </a:lnTo>
                <a:lnTo>
                  <a:pt x="24890" y="20158"/>
                </a:lnTo>
                <a:lnTo>
                  <a:pt x="22229" y="21577"/>
                </a:lnTo>
                <a:lnTo>
                  <a:pt x="18213" y="23735"/>
                </a:lnTo>
                <a:lnTo>
                  <a:pt x="16292" y="24915"/>
                </a:lnTo>
                <a:lnTo>
                  <a:pt x="15050" y="25769"/>
                </a:lnTo>
                <a:lnTo>
                  <a:pt x="14460" y="26221"/>
                </a:lnTo>
                <a:lnTo>
                  <a:pt x="13983" y="26145"/>
                </a:lnTo>
                <a:lnTo>
                  <a:pt x="13644" y="26083"/>
                </a:lnTo>
                <a:lnTo>
                  <a:pt x="13293" y="26045"/>
                </a:lnTo>
                <a:lnTo>
                  <a:pt x="12565" y="26108"/>
                </a:lnTo>
                <a:lnTo>
                  <a:pt x="11874" y="26321"/>
                </a:lnTo>
                <a:lnTo>
                  <a:pt x="11209" y="26647"/>
                </a:lnTo>
                <a:lnTo>
                  <a:pt x="10908" y="26861"/>
                </a:lnTo>
                <a:lnTo>
                  <a:pt x="10908" y="26861"/>
                </a:lnTo>
                <a:lnTo>
                  <a:pt x="11347" y="26848"/>
                </a:lnTo>
                <a:lnTo>
                  <a:pt x="12201" y="26999"/>
                </a:lnTo>
                <a:lnTo>
                  <a:pt x="12640" y="27062"/>
                </a:lnTo>
                <a:lnTo>
                  <a:pt x="13042" y="27099"/>
                </a:lnTo>
                <a:lnTo>
                  <a:pt x="13443" y="27062"/>
                </a:lnTo>
                <a:lnTo>
                  <a:pt x="13029" y="27426"/>
                </a:lnTo>
                <a:lnTo>
                  <a:pt x="12213" y="28216"/>
                </a:lnTo>
                <a:lnTo>
                  <a:pt x="11460" y="29057"/>
                </a:lnTo>
                <a:lnTo>
                  <a:pt x="10745" y="29961"/>
                </a:lnTo>
                <a:lnTo>
                  <a:pt x="10418" y="30438"/>
                </a:lnTo>
                <a:lnTo>
                  <a:pt x="10393" y="30501"/>
                </a:lnTo>
                <a:lnTo>
                  <a:pt x="10481" y="30576"/>
                </a:lnTo>
                <a:lnTo>
                  <a:pt x="10531" y="30538"/>
                </a:lnTo>
                <a:lnTo>
                  <a:pt x="11008" y="29923"/>
                </a:lnTo>
                <a:lnTo>
                  <a:pt x="12037" y="28769"/>
                </a:lnTo>
                <a:lnTo>
                  <a:pt x="13142" y="27727"/>
                </a:lnTo>
                <a:lnTo>
                  <a:pt x="14309" y="26773"/>
                </a:lnTo>
                <a:lnTo>
                  <a:pt x="14912" y="26321"/>
                </a:lnTo>
                <a:lnTo>
                  <a:pt x="14962" y="26296"/>
                </a:lnTo>
                <a:lnTo>
                  <a:pt x="14949" y="26296"/>
                </a:lnTo>
                <a:lnTo>
                  <a:pt x="15564" y="25869"/>
                </a:lnTo>
                <a:lnTo>
                  <a:pt x="16807" y="25066"/>
                </a:lnTo>
                <a:lnTo>
                  <a:pt x="18753" y="23936"/>
                </a:lnTo>
                <a:lnTo>
                  <a:pt x="20070" y="23233"/>
                </a:lnTo>
                <a:lnTo>
                  <a:pt x="20070" y="23233"/>
                </a:lnTo>
                <a:lnTo>
                  <a:pt x="19681" y="23710"/>
                </a:lnTo>
                <a:lnTo>
                  <a:pt x="18991" y="24752"/>
                </a:lnTo>
                <a:lnTo>
                  <a:pt x="18389" y="25869"/>
                </a:lnTo>
                <a:lnTo>
                  <a:pt x="17912" y="26961"/>
                </a:lnTo>
                <a:lnTo>
                  <a:pt x="17711" y="27488"/>
                </a:lnTo>
                <a:lnTo>
                  <a:pt x="17548" y="27928"/>
                </a:lnTo>
                <a:lnTo>
                  <a:pt x="17297" y="28844"/>
                </a:lnTo>
                <a:lnTo>
                  <a:pt x="17008" y="30250"/>
                </a:lnTo>
                <a:lnTo>
                  <a:pt x="16631" y="32120"/>
                </a:lnTo>
                <a:lnTo>
                  <a:pt x="16230" y="33475"/>
                </a:lnTo>
                <a:lnTo>
                  <a:pt x="15853" y="34342"/>
                </a:lnTo>
                <a:lnTo>
                  <a:pt x="15615" y="34743"/>
                </a:lnTo>
                <a:lnTo>
                  <a:pt x="15602" y="34781"/>
                </a:lnTo>
                <a:lnTo>
                  <a:pt x="15677" y="34831"/>
                </a:lnTo>
                <a:lnTo>
                  <a:pt x="15702" y="34806"/>
                </a:lnTo>
                <a:lnTo>
                  <a:pt x="15916" y="34505"/>
                </a:lnTo>
                <a:lnTo>
                  <a:pt x="16280" y="33865"/>
                </a:lnTo>
                <a:lnTo>
                  <a:pt x="16707" y="32873"/>
                </a:lnTo>
                <a:lnTo>
                  <a:pt x="17284" y="30752"/>
                </a:lnTo>
                <a:lnTo>
                  <a:pt x="17623" y="29321"/>
                </a:lnTo>
                <a:lnTo>
                  <a:pt x="17686" y="29798"/>
                </a:lnTo>
                <a:lnTo>
                  <a:pt x="17773" y="30250"/>
                </a:lnTo>
                <a:lnTo>
                  <a:pt x="18125" y="31555"/>
                </a:lnTo>
                <a:lnTo>
                  <a:pt x="18564" y="33187"/>
                </a:lnTo>
                <a:lnTo>
                  <a:pt x="18665" y="33839"/>
                </a:lnTo>
                <a:lnTo>
                  <a:pt x="18702" y="34505"/>
                </a:lnTo>
                <a:lnTo>
                  <a:pt x="18627" y="35182"/>
                </a:lnTo>
                <a:lnTo>
                  <a:pt x="18552" y="35521"/>
                </a:lnTo>
                <a:lnTo>
                  <a:pt x="18552" y="35559"/>
                </a:lnTo>
                <a:lnTo>
                  <a:pt x="18614" y="35584"/>
                </a:lnTo>
                <a:lnTo>
                  <a:pt x="18640" y="35546"/>
                </a:lnTo>
                <a:lnTo>
                  <a:pt x="18790" y="35145"/>
                </a:lnTo>
                <a:lnTo>
                  <a:pt x="18953" y="34316"/>
                </a:lnTo>
                <a:lnTo>
                  <a:pt x="18953" y="33475"/>
                </a:lnTo>
                <a:lnTo>
                  <a:pt x="18828" y="32647"/>
                </a:lnTo>
                <a:lnTo>
                  <a:pt x="18727" y="32220"/>
                </a:lnTo>
                <a:lnTo>
                  <a:pt x="18464" y="31229"/>
                </a:lnTo>
                <a:lnTo>
                  <a:pt x="18200" y="30237"/>
                </a:lnTo>
                <a:lnTo>
                  <a:pt x="18338" y="30551"/>
                </a:lnTo>
                <a:lnTo>
                  <a:pt x="18527" y="30840"/>
                </a:lnTo>
                <a:lnTo>
                  <a:pt x="18803" y="31229"/>
                </a:lnTo>
                <a:lnTo>
                  <a:pt x="19493" y="31869"/>
                </a:lnTo>
                <a:lnTo>
                  <a:pt x="19882" y="32132"/>
                </a:lnTo>
                <a:lnTo>
                  <a:pt x="19769" y="32032"/>
                </a:lnTo>
                <a:lnTo>
                  <a:pt x="19593" y="31743"/>
                </a:lnTo>
                <a:lnTo>
                  <a:pt x="19543" y="31593"/>
                </a:lnTo>
                <a:lnTo>
                  <a:pt x="19368" y="31053"/>
                </a:lnTo>
                <a:lnTo>
                  <a:pt x="19117" y="30237"/>
                </a:lnTo>
                <a:lnTo>
                  <a:pt x="18891" y="29723"/>
                </a:lnTo>
                <a:lnTo>
                  <a:pt x="18740" y="29484"/>
                </a:lnTo>
                <a:lnTo>
                  <a:pt x="18439" y="29107"/>
                </a:lnTo>
                <a:lnTo>
                  <a:pt x="18163" y="28718"/>
                </a:lnTo>
                <a:lnTo>
                  <a:pt x="18062" y="28907"/>
                </a:lnTo>
                <a:lnTo>
                  <a:pt x="18112" y="28204"/>
                </a:lnTo>
                <a:lnTo>
                  <a:pt x="18238" y="27501"/>
                </a:lnTo>
                <a:lnTo>
                  <a:pt x="18539" y="26798"/>
                </a:lnTo>
                <a:lnTo>
                  <a:pt x="19255" y="25468"/>
                </a:lnTo>
                <a:lnTo>
                  <a:pt x="19669" y="24827"/>
                </a:lnTo>
                <a:lnTo>
                  <a:pt x="20108" y="24225"/>
                </a:lnTo>
                <a:lnTo>
                  <a:pt x="21087" y="23083"/>
                </a:lnTo>
                <a:lnTo>
                  <a:pt x="21526" y="22493"/>
                </a:lnTo>
                <a:lnTo>
                  <a:pt x="23083" y="21689"/>
                </a:lnTo>
                <a:lnTo>
                  <a:pt x="25405" y="20472"/>
                </a:lnTo>
                <a:lnTo>
                  <a:pt x="26911" y="19593"/>
                </a:lnTo>
                <a:lnTo>
                  <a:pt x="27639" y="19142"/>
                </a:lnTo>
                <a:lnTo>
                  <a:pt x="28618" y="18489"/>
                </a:lnTo>
                <a:lnTo>
                  <a:pt x="30011" y="17434"/>
                </a:lnTo>
                <a:lnTo>
                  <a:pt x="30890" y="16669"/>
                </a:lnTo>
                <a:lnTo>
                  <a:pt x="31731" y="15866"/>
                </a:lnTo>
                <a:lnTo>
                  <a:pt x="32522" y="15025"/>
                </a:lnTo>
                <a:lnTo>
                  <a:pt x="33275" y="14133"/>
                </a:lnTo>
                <a:lnTo>
                  <a:pt x="33965" y="13192"/>
                </a:lnTo>
                <a:lnTo>
                  <a:pt x="34304" y="12703"/>
                </a:lnTo>
                <a:lnTo>
                  <a:pt x="34944" y="11698"/>
                </a:lnTo>
                <a:lnTo>
                  <a:pt x="35885" y="10029"/>
                </a:lnTo>
                <a:lnTo>
                  <a:pt x="36463" y="8862"/>
                </a:lnTo>
                <a:lnTo>
                  <a:pt x="36714" y="8259"/>
                </a:lnTo>
                <a:lnTo>
                  <a:pt x="36551" y="9916"/>
                </a:lnTo>
                <a:lnTo>
                  <a:pt x="36174" y="13192"/>
                </a:lnTo>
                <a:lnTo>
                  <a:pt x="35911" y="14836"/>
                </a:lnTo>
                <a:lnTo>
                  <a:pt x="35747" y="15765"/>
                </a:lnTo>
                <a:lnTo>
                  <a:pt x="35383" y="17598"/>
                </a:lnTo>
                <a:lnTo>
                  <a:pt x="34944" y="19405"/>
                </a:lnTo>
                <a:lnTo>
                  <a:pt x="34442" y="21200"/>
                </a:lnTo>
                <a:lnTo>
                  <a:pt x="33890" y="22982"/>
                </a:lnTo>
                <a:lnTo>
                  <a:pt x="33275" y="24740"/>
                </a:lnTo>
                <a:lnTo>
                  <a:pt x="32246" y="27338"/>
                </a:lnTo>
                <a:lnTo>
                  <a:pt x="31492" y="29057"/>
                </a:lnTo>
                <a:lnTo>
                  <a:pt x="31467" y="29082"/>
                </a:lnTo>
                <a:lnTo>
                  <a:pt x="31455" y="29120"/>
                </a:lnTo>
                <a:lnTo>
                  <a:pt x="30928" y="28995"/>
                </a:lnTo>
                <a:lnTo>
                  <a:pt x="30400" y="28907"/>
                </a:lnTo>
                <a:lnTo>
                  <a:pt x="30124" y="28894"/>
                </a:lnTo>
                <a:lnTo>
                  <a:pt x="29597" y="28982"/>
                </a:lnTo>
                <a:lnTo>
                  <a:pt x="29346" y="29057"/>
                </a:lnTo>
                <a:lnTo>
                  <a:pt x="29032" y="29158"/>
                </a:lnTo>
                <a:lnTo>
                  <a:pt x="28430" y="29421"/>
                </a:lnTo>
                <a:lnTo>
                  <a:pt x="27852" y="29748"/>
                </a:lnTo>
                <a:lnTo>
                  <a:pt x="27313" y="30124"/>
                </a:lnTo>
                <a:lnTo>
                  <a:pt x="27062" y="30338"/>
                </a:lnTo>
                <a:lnTo>
                  <a:pt x="27325" y="30250"/>
                </a:lnTo>
                <a:lnTo>
                  <a:pt x="27852" y="30225"/>
                </a:lnTo>
                <a:lnTo>
                  <a:pt x="28681" y="30350"/>
                </a:lnTo>
                <a:lnTo>
                  <a:pt x="29233" y="30413"/>
                </a:lnTo>
                <a:lnTo>
                  <a:pt x="29509" y="30413"/>
                </a:lnTo>
                <a:lnTo>
                  <a:pt x="30062" y="30312"/>
                </a:lnTo>
                <a:lnTo>
                  <a:pt x="30589" y="30099"/>
                </a:lnTo>
                <a:lnTo>
                  <a:pt x="31041" y="29773"/>
                </a:lnTo>
                <a:lnTo>
                  <a:pt x="31241" y="29572"/>
                </a:lnTo>
                <a:lnTo>
                  <a:pt x="31053" y="29974"/>
                </a:lnTo>
                <a:lnTo>
                  <a:pt x="30865" y="30375"/>
                </a:lnTo>
                <a:lnTo>
                  <a:pt x="30426" y="30927"/>
                </a:lnTo>
                <a:lnTo>
                  <a:pt x="29534" y="31957"/>
                </a:lnTo>
                <a:lnTo>
                  <a:pt x="28593" y="32860"/>
                </a:lnTo>
                <a:lnTo>
                  <a:pt x="27576" y="33664"/>
                </a:lnTo>
                <a:lnTo>
                  <a:pt x="27024" y="34040"/>
                </a:lnTo>
                <a:lnTo>
                  <a:pt x="26660" y="33927"/>
                </a:lnTo>
                <a:lnTo>
                  <a:pt x="25945" y="33601"/>
                </a:lnTo>
                <a:lnTo>
                  <a:pt x="25581" y="33450"/>
                </a:lnTo>
                <a:lnTo>
                  <a:pt x="25154" y="33312"/>
                </a:lnTo>
                <a:lnTo>
                  <a:pt x="24263" y="33237"/>
                </a:lnTo>
                <a:lnTo>
                  <a:pt x="23359" y="33312"/>
                </a:lnTo>
                <a:lnTo>
                  <a:pt x="22468" y="33475"/>
                </a:lnTo>
                <a:lnTo>
                  <a:pt x="22016" y="33588"/>
                </a:lnTo>
                <a:lnTo>
                  <a:pt x="22518" y="33764"/>
                </a:lnTo>
                <a:lnTo>
                  <a:pt x="23547" y="34078"/>
                </a:lnTo>
                <a:lnTo>
                  <a:pt x="24576" y="34316"/>
                </a:lnTo>
                <a:lnTo>
                  <a:pt x="25631" y="34492"/>
                </a:lnTo>
                <a:lnTo>
                  <a:pt x="26171" y="34542"/>
                </a:lnTo>
                <a:lnTo>
                  <a:pt x="25468" y="34919"/>
                </a:lnTo>
                <a:lnTo>
                  <a:pt x="24702" y="35258"/>
                </a:lnTo>
                <a:lnTo>
                  <a:pt x="23773" y="35634"/>
                </a:lnTo>
                <a:lnTo>
                  <a:pt x="21878" y="36274"/>
                </a:lnTo>
                <a:lnTo>
                  <a:pt x="18991" y="37103"/>
                </a:lnTo>
                <a:lnTo>
                  <a:pt x="17058" y="37617"/>
                </a:lnTo>
                <a:lnTo>
                  <a:pt x="15866" y="37969"/>
                </a:lnTo>
                <a:lnTo>
                  <a:pt x="14636" y="38333"/>
                </a:lnTo>
                <a:lnTo>
                  <a:pt x="13933" y="38069"/>
                </a:lnTo>
                <a:lnTo>
                  <a:pt x="12514" y="37617"/>
                </a:lnTo>
                <a:lnTo>
                  <a:pt x="11774" y="37467"/>
                </a:lnTo>
                <a:lnTo>
                  <a:pt x="11385" y="37404"/>
                </a:lnTo>
                <a:lnTo>
                  <a:pt x="10607" y="37354"/>
                </a:lnTo>
                <a:lnTo>
                  <a:pt x="9828" y="37417"/>
                </a:lnTo>
                <a:lnTo>
                  <a:pt x="9075" y="37580"/>
                </a:lnTo>
                <a:lnTo>
                  <a:pt x="8711" y="37718"/>
                </a:lnTo>
                <a:lnTo>
                  <a:pt x="9264" y="37969"/>
                </a:lnTo>
                <a:lnTo>
                  <a:pt x="10431" y="38358"/>
                </a:lnTo>
                <a:lnTo>
                  <a:pt x="11636" y="38597"/>
                </a:lnTo>
                <a:lnTo>
                  <a:pt x="12866" y="38697"/>
                </a:lnTo>
                <a:lnTo>
                  <a:pt x="13481" y="38684"/>
                </a:lnTo>
                <a:lnTo>
                  <a:pt x="13832" y="38597"/>
                </a:lnTo>
                <a:lnTo>
                  <a:pt x="12891" y="38923"/>
                </a:lnTo>
                <a:lnTo>
                  <a:pt x="11033" y="39663"/>
                </a:lnTo>
                <a:lnTo>
                  <a:pt x="10130" y="40078"/>
                </a:lnTo>
                <a:lnTo>
                  <a:pt x="9213" y="40115"/>
                </a:lnTo>
                <a:lnTo>
                  <a:pt x="7343" y="40278"/>
                </a:lnTo>
                <a:lnTo>
                  <a:pt x="6427" y="40429"/>
                </a:lnTo>
                <a:lnTo>
                  <a:pt x="6163" y="40341"/>
                </a:lnTo>
                <a:lnTo>
                  <a:pt x="5661" y="40090"/>
                </a:lnTo>
                <a:lnTo>
                  <a:pt x="5423" y="39940"/>
                </a:lnTo>
                <a:lnTo>
                  <a:pt x="5134" y="39714"/>
                </a:lnTo>
                <a:lnTo>
                  <a:pt x="4820" y="39550"/>
                </a:lnTo>
                <a:lnTo>
                  <a:pt x="4557" y="39488"/>
                </a:lnTo>
                <a:lnTo>
                  <a:pt x="4281" y="39488"/>
                </a:lnTo>
                <a:lnTo>
                  <a:pt x="3414" y="39475"/>
                </a:lnTo>
                <a:lnTo>
                  <a:pt x="2548" y="39488"/>
                </a:lnTo>
                <a:lnTo>
                  <a:pt x="3163" y="39827"/>
                </a:lnTo>
                <a:lnTo>
                  <a:pt x="3778" y="40165"/>
                </a:lnTo>
                <a:lnTo>
                  <a:pt x="4180" y="40391"/>
                </a:lnTo>
                <a:lnTo>
                  <a:pt x="4594" y="40555"/>
                </a:lnTo>
                <a:lnTo>
                  <a:pt x="4921" y="40630"/>
                </a:lnTo>
                <a:lnTo>
                  <a:pt x="5247" y="40668"/>
                </a:lnTo>
                <a:lnTo>
                  <a:pt x="5034" y="40718"/>
                </a:lnTo>
                <a:lnTo>
                  <a:pt x="4833" y="40768"/>
                </a:lnTo>
                <a:lnTo>
                  <a:pt x="4168" y="40969"/>
                </a:lnTo>
                <a:lnTo>
                  <a:pt x="2900" y="41521"/>
                </a:lnTo>
                <a:lnTo>
                  <a:pt x="1707" y="42224"/>
                </a:lnTo>
                <a:lnTo>
                  <a:pt x="590" y="43027"/>
                </a:lnTo>
                <a:lnTo>
                  <a:pt x="38" y="43454"/>
                </a:lnTo>
                <a:lnTo>
                  <a:pt x="0" y="43504"/>
                </a:lnTo>
                <a:lnTo>
                  <a:pt x="63" y="43605"/>
                </a:lnTo>
                <a:lnTo>
                  <a:pt x="138" y="43579"/>
                </a:lnTo>
                <a:lnTo>
                  <a:pt x="1281" y="42864"/>
                </a:lnTo>
                <a:lnTo>
                  <a:pt x="3063" y="41847"/>
                </a:lnTo>
                <a:lnTo>
                  <a:pt x="4318" y="41320"/>
                </a:lnTo>
                <a:lnTo>
                  <a:pt x="4971" y="41132"/>
                </a:lnTo>
                <a:lnTo>
                  <a:pt x="5473" y="41006"/>
                </a:lnTo>
                <a:lnTo>
                  <a:pt x="6515" y="40843"/>
                </a:lnTo>
                <a:lnTo>
                  <a:pt x="8071" y="40693"/>
                </a:lnTo>
                <a:lnTo>
                  <a:pt x="9113" y="40605"/>
                </a:lnTo>
                <a:lnTo>
                  <a:pt x="8410" y="41006"/>
                </a:lnTo>
                <a:lnTo>
                  <a:pt x="7067" y="41923"/>
                </a:lnTo>
                <a:lnTo>
                  <a:pt x="5824" y="42964"/>
                </a:lnTo>
                <a:lnTo>
                  <a:pt x="4732" y="44169"/>
                </a:lnTo>
                <a:lnTo>
                  <a:pt x="4243" y="44835"/>
                </a:lnTo>
                <a:lnTo>
                  <a:pt x="4218" y="44910"/>
                </a:lnTo>
                <a:lnTo>
                  <a:pt x="4318" y="44985"/>
                </a:lnTo>
                <a:lnTo>
                  <a:pt x="4381" y="44948"/>
                </a:lnTo>
                <a:lnTo>
                  <a:pt x="4996" y="44295"/>
                </a:lnTo>
                <a:lnTo>
                  <a:pt x="6276" y="43115"/>
                </a:lnTo>
                <a:lnTo>
                  <a:pt x="7632" y="42098"/>
                </a:lnTo>
                <a:lnTo>
                  <a:pt x="9063" y="41207"/>
                </a:lnTo>
                <a:lnTo>
                  <a:pt x="10556" y="40429"/>
                </a:lnTo>
                <a:lnTo>
                  <a:pt x="12088" y="39751"/>
                </a:lnTo>
                <a:lnTo>
                  <a:pt x="13669" y="39161"/>
                </a:lnTo>
                <a:lnTo>
                  <a:pt x="15301" y="38622"/>
                </a:lnTo>
                <a:lnTo>
                  <a:pt x="16117" y="38371"/>
                </a:lnTo>
                <a:lnTo>
                  <a:pt x="15627" y="38747"/>
                </a:lnTo>
                <a:lnTo>
                  <a:pt x="14749" y="39626"/>
                </a:lnTo>
                <a:lnTo>
                  <a:pt x="13958" y="40605"/>
                </a:lnTo>
                <a:lnTo>
                  <a:pt x="13267" y="41634"/>
                </a:lnTo>
                <a:lnTo>
                  <a:pt x="12954" y="42149"/>
                </a:lnTo>
                <a:lnTo>
                  <a:pt x="12665" y="42224"/>
                </a:lnTo>
                <a:lnTo>
                  <a:pt x="12100" y="42412"/>
                </a:lnTo>
                <a:lnTo>
                  <a:pt x="11560" y="42663"/>
                </a:lnTo>
                <a:lnTo>
                  <a:pt x="11046" y="42964"/>
                </a:lnTo>
                <a:lnTo>
                  <a:pt x="10569" y="43328"/>
                </a:lnTo>
                <a:lnTo>
                  <a:pt x="10130" y="43730"/>
                </a:lnTo>
                <a:lnTo>
                  <a:pt x="9728" y="44182"/>
                </a:lnTo>
                <a:lnTo>
                  <a:pt x="9389" y="44671"/>
                </a:lnTo>
                <a:lnTo>
                  <a:pt x="9238" y="44923"/>
                </a:lnTo>
                <a:lnTo>
                  <a:pt x="9402" y="44784"/>
                </a:lnTo>
                <a:lnTo>
                  <a:pt x="9778" y="44559"/>
                </a:lnTo>
                <a:lnTo>
                  <a:pt x="10418" y="44345"/>
                </a:lnTo>
                <a:lnTo>
                  <a:pt x="10845" y="44195"/>
                </a:lnTo>
                <a:lnTo>
                  <a:pt x="11071" y="44107"/>
                </a:lnTo>
                <a:lnTo>
                  <a:pt x="11498" y="43881"/>
                </a:lnTo>
                <a:lnTo>
                  <a:pt x="12088" y="43454"/>
                </a:lnTo>
                <a:lnTo>
                  <a:pt x="12427" y="43103"/>
                </a:lnTo>
                <a:lnTo>
                  <a:pt x="12088" y="43793"/>
                </a:lnTo>
                <a:lnTo>
                  <a:pt x="11535" y="45211"/>
                </a:lnTo>
                <a:lnTo>
                  <a:pt x="11134" y="46692"/>
                </a:lnTo>
                <a:lnTo>
                  <a:pt x="10920" y="48198"/>
                </a:lnTo>
                <a:lnTo>
                  <a:pt x="10883" y="48964"/>
                </a:lnTo>
                <a:lnTo>
                  <a:pt x="10908" y="49027"/>
                </a:lnTo>
                <a:lnTo>
                  <a:pt x="11033" y="49039"/>
                </a:lnTo>
                <a:lnTo>
                  <a:pt x="11058" y="48977"/>
                </a:lnTo>
                <a:lnTo>
                  <a:pt x="11096" y="48525"/>
                </a:lnTo>
                <a:lnTo>
                  <a:pt x="11209" y="47646"/>
                </a:lnTo>
                <a:lnTo>
                  <a:pt x="11485" y="46353"/>
                </a:lnTo>
                <a:lnTo>
                  <a:pt x="12050" y="44684"/>
                </a:lnTo>
                <a:lnTo>
                  <a:pt x="12816" y="43115"/>
                </a:lnTo>
                <a:lnTo>
                  <a:pt x="13280" y="42362"/>
                </a:lnTo>
                <a:lnTo>
                  <a:pt x="13180" y="42726"/>
                </a:lnTo>
                <a:lnTo>
                  <a:pt x="13155" y="43504"/>
                </a:lnTo>
                <a:lnTo>
                  <a:pt x="13318" y="44257"/>
                </a:lnTo>
                <a:lnTo>
                  <a:pt x="13682" y="44935"/>
                </a:lnTo>
                <a:lnTo>
                  <a:pt x="13933" y="45224"/>
                </a:lnTo>
                <a:lnTo>
                  <a:pt x="14008" y="44784"/>
                </a:lnTo>
                <a:lnTo>
                  <a:pt x="14071" y="43906"/>
                </a:lnTo>
                <a:lnTo>
                  <a:pt x="14008" y="43027"/>
                </a:lnTo>
                <a:lnTo>
                  <a:pt x="13832" y="42161"/>
                </a:lnTo>
                <a:lnTo>
                  <a:pt x="13694" y="41734"/>
                </a:lnTo>
                <a:lnTo>
                  <a:pt x="14058" y="41232"/>
                </a:lnTo>
                <a:lnTo>
                  <a:pt x="14849" y="40253"/>
                </a:lnTo>
                <a:lnTo>
                  <a:pt x="15702" y="39350"/>
                </a:lnTo>
                <a:lnTo>
                  <a:pt x="16606" y="38496"/>
                </a:lnTo>
                <a:lnTo>
                  <a:pt x="17083" y="38094"/>
                </a:lnTo>
                <a:lnTo>
                  <a:pt x="18137" y="37793"/>
                </a:lnTo>
                <a:lnTo>
                  <a:pt x="19179" y="37505"/>
                </a:lnTo>
                <a:lnTo>
                  <a:pt x="19606" y="37392"/>
                </a:lnTo>
                <a:lnTo>
                  <a:pt x="20033" y="37279"/>
                </a:lnTo>
                <a:lnTo>
                  <a:pt x="19581" y="37567"/>
                </a:lnTo>
                <a:lnTo>
                  <a:pt x="18765" y="38258"/>
                </a:lnTo>
                <a:lnTo>
                  <a:pt x="18062" y="39061"/>
                </a:lnTo>
                <a:lnTo>
                  <a:pt x="17497" y="39977"/>
                </a:lnTo>
                <a:lnTo>
                  <a:pt x="17284" y="40454"/>
                </a:lnTo>
                <a:lnTo>
                  <a:pt x="17949" y="40128"/>
                </a:lnTo>
                <a:lnTo>
                  <a:pt x="18903" y="39576"/>
                </a:lnTo>
                <a:lnTo>
                  <a:pt x="19493" y="39149"/>
                </a:lnTo>
                <a:lnTo>
                  <a:pt x="19769" y="38898"/>
                </a:lnTo>
                <a:lnTo>
                  <a:pt x="20259" y="38408"/>
                </a:lnTo>
                <a:lnTo>
                  <a:pt x="21137" y="37329"/>
                </a:lnTo>
                <a:lnTo>
                  <a:pt x="21614" y="36839"/>
                </a:lnTo>
                <a:lnTo>
                  <a:pt x="22681" y="36525"/>
                </a:lnTo>
                <a:lnTo>
                  <a:pt x="24865" y="35760"/>
                </a:lnTo>
                <a:lnTo>
                  <a:pt x="26447" y="35044"/>
                </a:lnTo>
                <a:lnTo>
                  <a:pt x="27451" y="34505"/>
                </a:lnTo>
                <a:lnTo>
                  <a:pt x="28380" y="33890"/>
                </a:lnTo>
                <a:lnTo>
                  <a:pt x="29246" y="33199"/>
                </a:lnTo>
                <a:lnTo>
                  <a:pt x="29635" y="32823"/>
                </a:lnTo>
                <a:lnTo>
                  <a:pt x="29070" y="33902"/>
                </a:lnTo>
                <a:lnTo>
                  <a:pt x="27878" y="36023"/>
                </a:lnTo>
                <a:lnTo>
                  <a:pt x="27263" y="37078"/>
                </a:lnTo>
                <a:lnTo>
                  <a:pt x="26911" y="37329"/>
                </a:lnTo>
                <a:lnTo>
                  <a:pt x="26095" y="37718"/>
                </a:lnTo>
                <a:lnTo>
                  <a:pt x="25694" y="37894"/>
                </a:lnTo>
                <a:lnTo>
                  <a:pt x="25104" y="38145"/>
                </a:lnTo>
                <a:lnTo>
                  <a:pt x="23974" y="38772"/>
                </a:lnTo>
                <a:lnTo>
                  <a:pt x="23208" y="39337"/>
                </a:lnTo>
                <a:lnTo>
                  <a:pt x="22744" y="39764"/>
                </a:lnTo>
                <a:lnTo>
                  <a:pt x="22342" y="40241"/>
                </a:lnTo>
                <a:lnTo>
                  <a:pt x="22003" y="40768"/>
                </a:lnTo>
                <a:lnTo>
                  <a:pt x="21865" y="41057"/>
                </a:lnTo>
                <a:lnTo>
                  <a:pt x="22869" y="40668"/>
                </a:lnTo>
                <a:lnTo>
                  <a:pt x="23874" y="40278"/>
                </a:lnTo>
                <a:lnTo>
                  <a:pt x="24313" y="40115"/>
                </a:lnTo>
                <a:lnTo>
                  <a:pt x="25191" y="39726"/>
                </a:lnTo>
                <a:lnTo>
                  <a:pt x="25593" y="39488"/>
                </a:lnTo>
                <a:lnTo>
                  <a:pt x="25781" y="39375"/>
                </a:lnTo>
                <a:lnTo>
                  <a:pt x="25957" y="39237"/>
                </a:lnTo>
                <a:lnTo>
                  <a:pt x="24464" y="41621"/>
                </a:lnTo>
                <a:lnTo>
                  <a:pt x="22920" y="43969"/>
                </a:lnTo>
                <a:lnTo>
                  <a:pt x="22794" y="44169"/>
                </a:lnTo>
                <a:lnTo>
                  <a:pt x="22669" y="44358"/>
                </a:lnTo>
                <a:lnTo>
                  <a:pt x="22104" y="44395"/>
                </a:lnTo>
                <a:lnTo>
                  <a:pt x="20949" y="44358"/>
                </a:lnTo>
                <a:lnTo>
                  <a:pt x="20372" y="44333"/>
                </a:lnTo>
                <a:lnTo>
                  <a:pt x="20020" y="44320"/>
                </a:lnTo>
                <a:lnTo>
                  <a:pt x="19317" y="44345"/>
                </a:lnTo>
                <a:lnTo>
                  <a:pt x="18627" y="44446"/>
                </a:lnTo>
                <a:lnTo>
                  <a:pt x="17974" y="44659"/>
                </a:lnTo>
                <a:lnTo>
                  <a:pt x="17673" y="44835"/>
                </a:lnTo>
                <a:lnTo>
                  <a:pt x="17322" y="45073"/>
                </a:lnTo>
                <a:lnTo>
                  <a:pt x="16719" y="45663"/>
                </a:lnTo>
                <a:lnTo>
                  <a:pt x="16430" y="45977"/>
                </a:lnTo>
                <a:lnTo>
                  <a:pt x="17058" y="45713"/>
                </a:lnTo>
                <a:lnTo>
                  <a:pt x="17999" y="45387"/>
                </a:lnTo>
                <a:lnTo>
                  <a:pt x="18652" y="45236"/>
                </a:lnTo>
                <a:lnTo>
                  <a:pt x="18991" y="45211"/>
                </a:lnTo>
                <a:lnTo>
                  <a:pt x="19732" y="45199"/>
                </a:lnTo>
                <a:lnTo>
                  <a:pt x="20472" y="45211"/>
                </a:lnTo>
                <a:lnTo>
                  <a:pt x="20736" y="45186"/>
                </a:lnTo>
                <a:lnTo>
                  <a:pt x="21275" y="45098"/>
                </a:lnTo>
                <a:lnTo>
                  <a:pt x="21790" y="44935"/>
                </a:lnTo>
                <a:lnTo>
                  <a:pt x="22280" y="44709"/>
                </a:lnTo>
                <a:lnTo>
                  <a:pt x="22518" y="44584"/>
                </a:lnTo>
                <a:lnTo>
                  <a:pt x="21376" y="46303"/>
                </a:lnTo>
                <a:lnTo>
                  <a:pt x="19129" y="49767"/>
                </a:lnTo>
                <a:lnTo>
                  <a:pt x="18062" y="51525"/>
                </a:lnTo>
                <a:lnTo>
                  <a:pt x="17460" y="52278"/>
                </a:lnTo>
                <a:lnTo>
                  <a:pt x="16506" y="53357"/>
                </a:lnTo>
                <a:lnTo>
                  <a:pt x="15815" y="54048"/>
                </a:lnTo>
                <a:lnTo>
                  <a:pt x="15439" y="54374"/>
                </a:lnTo>
                <a:lnTo>
                  <a:pt x="15138" y="54612"/>
                </a:lnTo>
                <a:lnTo>
                  <a:pt x="14836" y="54851"/>
                </a:lnTo>
                <a:lnTo>
                  <a:pt x="14472" y="54888"/>
                </a:lnTo>
                <a:lnTo>
                  <a:pt x="14108" y="54851"/>
                </a:lnTo>
                <a:lnTo>
                  <a:pt x="13719" y="54788"/>
                </a:lnTo>
                <a:lnTo>
                  <a:pt x="12954" y="54663"/>
                </a:lnTo>
                <a:lnTo>
                  <a:pt x="12565" y="54650"/>
                </a:lnTo>
                <a:lnTo>
                  <a:pt x="12276" y="54675"/>
                </a:lnTo>
                <a:lnTo>
                  <a:pt x="11724" y="54813"/>
                </a:lnTo>
                <a:lnTo>
                  <a:pt x="10908" y="55165"/>
                </a:lnTo>
                <a:lnTo>
                  <a:pt x="10406" y="55453"/>
                </a:lnTo>
                <a:lnTo>
                  <a:pt x="10669" y="55416"/>
                </a:lnTo>
                <a:lnTo>
                  <a:pt x="11196" y="55416"/>
                </a:lnTo>
                <a:lnTo>
                  <a:pt x="12000" y="55516"/>
                </a:lnTo>
                <a:lnTo>
                  <a:pt x="12527" y="55591"/>
                </a:lnTo>
                <a:lnTo>
                  <a:pt x="12866" y="55629"/>
                </a:lnTo>
                <a:lnTo>
                  <a:pt x="13556" y="55616"/>
                </a:lnTo>
                <a:lnTo>
                  <a:pt x="13882" y="55554"/>
                </a:lnTo>
                <a:lnTo>
                  <a:pt x="12803" y="56294"/>
                </a:lnTo>
                <a:lnTo>
                  <a:pt x="11699" y="56997"/>
                </a:lnTo>
                <a:lnTo>
                  <a:pt x="10832" y="57562"/>
                </a:lnTo>
                <a:lnTo>
                  <a:pt x="9590" y="58491"/>
                </a:lnTo>
                <a:lnTo>
                  <a:pt x="8812" y="59156"/>
                </a:lnTo>
                <a:lnTo>
                  <a:pt x="8109" y="59884"/>
                </a:lnTo>
                <a:lnTo>
                  <a:pt x="7481" y="60687"/>
                </a:lnTo>
                <a:lnTo>
                  <a:pt x="6967" y="61553"/>
                </a:lnTo>
                <a:lnTo>
                  <a:pt x="6565" y="62507"/>
                </a:lnTo>
                <a:lnTo>
                  <a:pt x="6414" y="63022"/>
                </a:lnTo>
                <a:lnTo>
                  <a:pt x="6414" y="63060"/>
                </a:lnTo>
                <a:lnTo>
                  <a:pt x="6477" y="63085"/>
                </a:lnTo>
                <a:lnTo>
                  <a:pt x="6502" y="63060"/>
                </a:lnTo>
                <a:lnTo>
                  <a:pt x="6703" y="62507"/>
                </a:lnTo>
                <a:lnTo>
                  <a:pt x="7205" y="61516"/>
                </a:lnTo>
                <a:lnTo>
                  <a:pt x="7833" y="60637"/>
                </a:lnTo>
                <a:lnTo>
                  <a:pt x="8573" y="59821"/>
                </a:lnTo>
                <a:lnTo>
                  <a:pt x="9389" y="59093"/>
                </a:lnTo>
                <a:lnTo>
                  <a:pt x="10268" y="58403"/>
                </a:lnTo>
                <a:lnTo>
                  <a:pt x="11673" y="57449"/>
                </a:lnTo>
                <a:lnTo>
                  <a:pt x="12652" y="56834"/>
                </a:lnTo>
                <a:lnTo>
                  <a:pt x="12640" y="56859"/>
                </a:lnTo>
                <a:lnTo>
                  <a:pt x="12427" y="57010"/>
                </a:lnTo>
                <a:lnTo>
                  <a:pt x="12063" y="57374"/>
                </a:lnTo>
                <a:lnTo>
                  <a:pt x="11761" y="57800"/>
                </a:lnTo>
                <a:lnTo>
                  <a:pt x="11523" y="58277"/>
                </a:lnTo>
                <a:lnTo>
                  <a:pt x="11435" y="58516"/>
                </a:lnTo>
                <a:lnTo>
                  <a:pt x="11297" y="59018"/>
                </a:lnTo>
                <a:lnTo>
                  <a:pt x="11134" y="60047"/>
                </a:lnTo>
                <a:lnTo>
                  <a:pt x="11083" y="60574"/>
                </a:lnTo>
                <a:lnTo>
                  <a:pt x="11460" y="60185"/>
                </a:lnTo>
                <a:lnTo>
                  <a:pt x="12075" y="59307"/>
                </a:lnTo>
                <a:lnTo>
                  <a:pt x="12514" y="58328"/>
                </a:lnTo>
                <a:lnTo>
                  <a:pt x="12765" y="57286"/>
                </a:lnTo>
                <a:lnTo>
                  <a:pt x="12803" y="56746"/>
                </a:lnTo>
                <a:lnTo>
                  <a:pt x="13795" y="56131"/>
                </a:lnTo>
                <a:lnTo>
                  <a:pt x="15238" y="55152"/>
                </a:lnTo>
                <a:lnTo>
                  <a:pt x="16154" y="54462"/>
                </a:lnTo>
                <a:lnTo>
                  <a:pt x="16581" y="54085"/>
                </a:lnTo>
                <a:lnTo>
                  <a:pt x="15903" y="55340"/>
                </a:lnTo>
                <a:lnTo>
                  <a:pt x="15276" y="56608"/>
                </a:lnTo>
                <a:lnTo>
                  <a:pt x="14560" y="58102"/>
                </a:lnTo>
                <a:lnTo>
                  <a:pt x="13606" y="60386"/>
                </a:lnTo>
                <a:lnTo>
                  <a:pt x="13029" y="61942"/>
                </a:lnTo>
                <a:lnTo>
                  <a:pt x="12765" y="62721"/>
                </a:lnTo>
                <a:lnTo>
                  <a:pt x="12464" y="62846"/>
                </a:lnTo>
                <a:lnTo>
                  <a:pt x="11899" y="63160"/>
                </a:lnTo>
                <a:lnTo>
                  <a:pt x="11372" y="63537"/>
                </a:lnTo>
                <a:lnTo>
                  <a:pt x="10895" y="63963"/>
                </a:lnTo>
                <a:lnTo>
                  <a:pt x="10456" y="64440"/>
                </a:lnTo>
                <a:lnTo>
                  <a:pt x="10067" y="64967"/>
                </a:lnTo>
                <a:lnTo>
                  <a:pt x="9753" y="65532"/>
                </a:lnTo>
                <a:lnTo>
                  <a:pt x="9489" y="66122"/>
                </a:lnTo>
                <a:lnTo>
                  <a:pt x="9389" y="66423"/>
                </a:lnTo>
                <a:lnTo>
                  <a:pt x="9389" y="66423"/>
                </a:lnTo>
                <a:lnTo>
                  <a:pt x="9916" y="66047"/>
                </a:lnTo>
                <a:lnTo>
                  <a:pt x="11046" y="65407"/>
                </a:lnTo>
                <a:lnTo>
                  <a:pt x="11598" y="65055"/>
                </a:lnTo>
                <a:lnTo>
                  <a:pt x="11937" y="64792"/>
                </a:lnTo>
                <a:lnTo>
                  <a:pt x="12238" y="64478"/>
                </a:lnTo>
                <a:lnTo>
                  <a:pt x="12000" y="65419"/>
                </a:lnTo>
                <a:lnTo>
                  <a:pt x="11611" y="67289"/>
                </a:lnTo>
                <a:lnTo>
                  <a:pt x="11335" y="69197"/>
                </a:lnTo>
                <a:lnTo>
                  <a:pt x="11196" y="71118"/>
                </a:lnTo>
                <a:lnTo>
                  <a:pt x="11196" y="72084"/>
                </a:lnTo>
                <a:lnTo>
                  <a:pt x="11209" y="72147"/>
                </a:lnTo>
                <a:lnTo>
                  <a:pt x="11347" y="72159"/>
                </a:lnTo>
                <a:lnTo>
                  <a:pt x="11385" y="72084"/>
                </a:lnTo>
                <a:lnTo>
                  <a:pt x="11510" y="70653"/>
                </a:lnTo>
                <a:lnTo>
                  <a:pt x="11950" y="67879"/>
                </a:lnTo>
                <a:lnTo>
                  <a:pt x="12602" y="65181"/>
                </a:lnTo>
                <a:lnTo>
                  <a:pt x="13431" y="62570"/>
                </a:lnTo>
                <a:lnTo>
                  <a:pt x="13920" y="61290"/>
                </a:lnTo>
                <a:lnTo>
                  <a:pt x="13945" y="62068"/>
                </a:lnTo>
                <a:lnTo>
                  <a:pt x="14008" y="62834"/>
                </a:lnTo>
                <a:lnTo>
                  <a:pt x="14184" y="64453"/>
                </a:lnTo>
                <a:lnTo>
                  <a:pt x="14698" y="67704"/>
                </a:lnTo>
                <a:lnTo>
                  <a:pt x="14974" y="69323"/>
                </a:lnTo>
                <a:lnTo>
                  <a:pt x="15000" y="69373"/>
                </a:lnTo>
                <a:lnTo>
                  <a:pt x="15075" y="69423"/>
                </a:lnTo>
                <a:lnTo>
                  <a:pt x="15163" y="69411"/>
                </a:lnTo>
                <a:lnTo>
                  <a:pt x="15226" y="69348"/>
                </a:lnTo>
                <a:lnTo>
                  <a:pt x="15226" y="69298"/>
                </a:lnTo>
                <a:lnTo>
                  <a:pt x="14949" y="67177"/>
                </a:lnTo>
                <a:lnTo>
                  <a:pt x="14560" y="63926"/>
                </a:lnTo>
                <a:lnTo>
                  <a:pt x="14472" y="62306"/>
                </a:lnTo>
                <a:lnTo>
                  <a:pt x="14498" y="61227"/>
                </a:lnTo>
                <a:lnTo>
                  <a:pt x="14535" y="60700"/>
                </a:lnTo>
                <a:lnTo>
                  <a:pt x="14661" y="61202"/>
                </a:lnTo>
                <a:lnTo>
                  <a:pt x="15000" y="62168"/>
                </a:lnTo>
                <a:lnTo>
                  <a:pt x="15251" y="62608"/>
                </a:lnTo>
                <a:lnTo>
                  <a:pt x="15464" y="62922"/>
                </a:lnTo>
                <a:lnTo>
                  <a:pt x="15979" y="63474"/>
                </a:lnTo>
                <a:lnTo>
                  <a:pt x="16594" y="63888"/>
                </a:lnTo>
                <a:lnTo>
                  <a:pt x="17108" y="64076"/>
                </a:lnTo>
                <a:lnTo>
                  <a:pt x="17472" y="64139"/>
                </a:lnTo>
                <a:lnTo>
                  <a:pt x="17661" y="64139"/>
                </a:lnTo>
                <a:lnTo>
                  <a:pt x="17497" y="63687"/>
                </a:lnTo>
                <a:lnTo>
                  <a:pt x="17071" y="62809"/>
                </a:lnTo>
                <a:lnTo>
                  <a:pt x="16556" y="61993"/>
                </a:lnTo>
                <a:lnTo>
                  <a:pt x="15954" y="61240"/>
                </a:lnTo>
                <a:lnTo>
                  <a:pt x="15615" y="60901"/>
                </a:lnTo>
                <a:lnTo>
                  <a:pt x="15326" y="60625"/>
                </a:lnTo>
                <a:lnTo>
                  <a:pt x="14937" y="60198"/>
                </a:lnTo>
                <a:lnTo>
                  <a:pt x="14723" y="59884"/>
                </a:lnTo>
                <a:lnTo>
                  <a:pt x="14648" y="59721"/>
                </a:lnTo>
                <a:lnTo>
                  <a:pt x="14673" y="59545"/>
                </a:lnTo>
                <a:lnTo>
                  <a:pt x="14711" y="59382"/>
                </a:lnTo>
                <a:lnTo>
                  <a:pt x="15188" y="58303"/>
                </a:lnTo>
                <a:lnTo>
                  <a:pt x="16242" y="56169"/>
                </a:lnTo>
                <a:lnTo>
                  <a:pt x="17372" y="54073"/>
                </a:lnTo>
                <a:lnTo>
                  <a:pt x="18577" y="52002"/>
                </a:lnTo>
                <a:lnTo>
                  <a:pt x="19192" y="50972"/>
                </a:lnTo>
                <a:lnTo>
                  <a:pt x="19117" y="51437"/>
                </a:lnTo>
                <a:lnTo>
                  <a:pt x="19041" y="52366"/>
                </a:lnTo>
                <a:lnTo>
                  <a:pt x="19054" y="52830"/>
                </a:lnTo>
                <a:lnTo>
                  <a:pt x="19079" y="53219"/>
                </a:lnTo>
                <a:lnTo>
                  <a:pt x="19242" y="53997"/>
                </a:lnTo>
                <a:lnTo>
                  <a:pt x="19531" y="54725"/>
                </a:lnTo>
                <a:lnTo>
                  <a:pt x="19945" y="55378"/>
                </a:lnTo>
                <a:lnTo>
                  <a:pt x="20209" y="55654"/>
                </a:lnTo>
                <a:lnTo>
                  <a:pt x="20321" y="54964"/>
                </a:lnTo>
                <a:lnTo>
                  <a:pt x="20384" y="53558"/>
                </a:lnTo>
                <a:lnTo>
                  <a:pt x="20259" y="52152"/>
                </a:lnTo>
                <a:lnTo>
                  <a:pt x="19957" y="50784"/>
                </a:lnTo>
                <a:lnTo>
                  <a:pt x="19732" y="50106"/>
                </a:lnTo>
                <a:lnTo>
                  <a:pt x="21489" y="47345"/>
                </a:lnTo>
                <a:lnTo>
                  <a:pt x="23296" y="44609"/>
                </a:lnTo>
                <a:lnTo>
                  <a:pt x="23233" y="45086"/>
                </a:lnTo>
                <a:lnTo>
                  <a:pt x="23171" y="46040"/>
                </a:lnTo>
                <a:lnTo>
                  <a:pt x="23171" y="46994"/>
                </a:lnTo>
                <a:lnTo>
                  <a:pt x="23246" y="47960"/>
                </a:lnTo>
                <a:lnTo>
                  <a:pt x="23309" y="48437"/>
                </a:lnTo>
                <a:lnTo>
                  <a:pt x="23108" y="49215"/>
                </a:lnTo>
                <a:lnTo>
                  <a:pt x="22794" y="50772"/>
                </a:lnTo>
                <a:lnTo>
                  <a:pt x="22669" y="51951"/>
                </a:lnTo>
                <a:lnTo>
                  <a:pt x="22656" y="52730"/>
                </a:lnTo>
                <a:lnTo>
                  <a:pt x="22719" y="53495"/>
                </a:lnTo>
                <a:lnTo>
                  <a:pt x="22857" y="54261"/>
                </a:lnTo>
                <a:lnTo>
                  <a:pt x="22957" y="54650"/>
                </a:lnTo>
                <a:lnTo>
                  <a:pt x="23171" y="53320"/>
                </a:lnTo>
                <a:lnTo>
                  <a:pt x="23409" y="50646"/>
                </a:lnTo>
                <a:lnTo>
                  <a:pt x="23447" y="49303"/>
                </a:lnTo>
                <a:lnTo>
                  <a:pt x="23597" y="50031"/>
                </a:lnTo>
                <a:lnTo>
                  <a:pt x="23987" y="51462"/>
                </a:lnTo>
                <a:lnTo>
                  <a:pt x="24225" y="52152"/>
                </a:lnTo>
                <a:lnTo>
                  <a:pt x="24677" y="53395"/>
                </a:lnTo>
                <a:lnTo>
                  <a:pt x="25292" y="55265"/>
                </a:lnTo>
                <a:lnTo>
                  <a:pt x="25643" y="56508"/>
                </a:lnTo>
                <a:lnTo>
                  <a:pt x="25781" y="57135"/>
                </a:lnTo>
                <a:lnTo>
                  <a:pt x="25530" y="57462"/>
                </a:lnTo>
                <a:lnTo>
                  <a:pt x="24966" y="58064"/>
                </a:lnTo>
                <a:lnTo>
                  <a:pt x="24702" y="58378"/>
                </a:lnTo>
                <a:lnTo>
                  <a:pt x="24426" y="58779"/>
                </a:lnTo>
                <a:lnTo>
                  <a:pt x="24049" y="59646"/>
                </a:lnTo>
                <a:lnTo>
                  <a:pt x="23823" y="60587"/>
                </a:lnTo>
                <a:lnTo>
                  <a:pt x="23685" y="61553"/>
                </a:lnTo>
                <a:lnTo>
                  <a:pt x="23623" y="62030"/>
                </a:lnTo>
                <a:lnTo>
                  <a:pt x="23987" y="61566"/>
                </a:lnTo>
                <a:lnTo>
                  <a:pt x="24702" y="60612"/>
                </a:lnTo>
                <a:lnTo>
                  <a:pt x="25330" y="59595"/>
                </a:lnTo>
                <a:lnTo>
                  <a:pt x="25794" y="58528"/>
                </a:lnTo>
                <a:lnTo>
                  <a:pt x="25945" y="57964"/>
                </a:lnTo>
                <a:lnTo>
                  <a:pt x="26058" y="58679"/>
                </a:lnTo>
                <a:lnTo>
                  <a:pt x="26158" y="60123"/>
                </a:lnTo>
                <a:lnTo>
                  <a:pt x="26095" y="61566"/>
                </a:lnTo>
                <a:lnTo>
                  <a:pt x="25832" y="63047"/>
                </a:lnTo>
                <a:lnTo>
                  <a:pt x="25606" y="63800"/>
                </a:lnTo>
                <a:lnTo>
                  <a:pt x="25593" y="63850"/>
                </a:lnTo>
                <a:lnTo>
                  <a:pt x="25631" y="63938"/>
                </a:lnTo>
                <a:lnTo>
                  <a:pt x="25719" y="63976"/>
                </a:lnTo>
                <a:lnTo>
                  <a:pt x="25794" y="63951"/>
                </a:lnTo>
                <a:lnTo>
                  <a:pt x="25819" y="63901"/>
                </a:lnTo>
                <a:lnTo>
                  <a:pt x="25995" y="63411"/>
                </a:lnTo>
                <a:lnTo>
                  <a:pt x="26258" y="62407"/>
                </a:lnTo>
                <a:lnTo>
                  <a:pt x="26447" y="61403"/>
                </a:lnTo>
                <a:lnTo>
                  <a:pt x="26535" y="60399"/>
                </a:lnTo>
                <a:lnTo>
                  <a:pt x="26560" y="59382"/>
                </a:lnTo>
                <a:lnTo>
                  <a:pt x="26509" y="58365"/>
                </a:lnTo>
                <a:lnTo>
                  <a:pt x="26384" y="57361"/>
                </a:lnTo>
                <a:lnTo>
                  <a:pt x="26208" y="56344"/>
                </a:lnTo>
                <a:lnTo>
                  <a:pt x="26083" y="55855"/>
                </a:lnTo>
                <a:lnTo>
                  <a:pt x="26547" y="56420"/>
                </a:lnTo>
                <a:lnTo>
                  <a:pt x="27011" y="56934"/>
                </a:lnTo>
                <a:lnTo>
                  <a:pt x="27714" y="57650"/>
                </a:lnTo>
                <a:lnTo>
                  <a:pt x="28380" y="58390"/>
                </a:lnTo>
                <a:lnTo>
                  <a:pt x="28693" y="58830"/>
                </a:lnTo>
                <a:lnTo>
                  <a:pt x="29145" y="59771"/>
                </a:lnTo>
                <a:lnTo>
                  <a:pt x="29434" y="60775"/>
                </a:lnTo>
                <a:lnTo>
                  <a:pt x="29585" y="61817"/>
                </a:lnTo>
                <a:lnTo>
                  <a:pt x="29622" y="62332"/>
                </a:lnTo>
                <a:lnTo>
                  <a:pt x="29647" y="62407"/>
                </a:lnTo>
                <a:lnTo>
                  <a:pt x="29785" y="62407"/>
                </a:lnTo>
                <a:lnTo>
                  <a:pt x="29810" y="62344"/>
                </a:lnTo>
                <a:lnTo>
                  <a:pt x="29810" y="61679"/>
                </a:lnTo>
                <a:lnTo>
                  <a:pt x="29685" y="60411"/>
                </a:lnTo>
                <a:lnTo>
                  <a:pt x="29434" y="59507"/>
                </a:lnTo>
                <a:lnTo>
                  <a:pt x="29195" y="58930"/>
                </a:lnTo>
                <a:lnTo>
                  <a:pt x="28882" y="58390"/>
                </a:lnTo>
                <a:lnTo>
                  <a:pt x="28493" y="57863"/>
                </a:lnTo>
                <a:lnTo>
                  <a:pt x="28279" y="57612"/>
                </a:lnTo>
                <a:lnTo>
                  <a:pt x="27802" y="57098"/>
                </a:lnTo>
                <a:lnTo>
                  <a:pt x="26886" y="56081"/>
                </a:lnTo>
                <a:lnTo>
                  <a:pt x="26459" y="55529"/>
                </a:lnTo>
                <a:lnTo>
                  <a:pt x="26145" y="55077"/>
                </a:lnTo>
                <a:lnTo>
                  <a:pt x="25618" y="54110"/>
                </a:lnTo>
                <a:lnTo>
                  <a:pt x="25380" y="53621"/>
                </a:lnTo>
                <a:lnTo>
                  <a:pt x="24928" y="52416"/>
                </a:lnTo>
                <a:lnTo>
                  <a:pt x="24338" y="50583"/>
                </a:lnTo>
                <a:lnTo>
                  <a:pt x="24024" y="49341"/>
                </a:lnTo>
                <a:lnTo>
                  <a:pt x="23924" y="48688"/>
                </a:lnTo>
                <a:lnTo>
                  <a:pt x="23823" y="47897"/>
                </a:lnTo>
                <a:lnTo>
                  <a:pt x="23811" y="47106"/>
                </a:lnTo>
                <a:lnTo>
                  <a:pt x="23999" y="47445"/>
                </a:lnTo>
                <a:lnTo>
                  <a:pt x="24438" y="48086"/>
                </a:lnTo>
                <a:lnTo>
                  <a:pt x="24928" y="48675"/>
                </a:lnTo>
                <a:lnTo>
                  <a:pt x="25480" y="49228"/>
                </a:lnTo>
                <a:lnTo>
                  <a:pt x="26070" y="49730"/>
                </a:lnTo>
                <a:lnTo>
                  <a:pt x="26710" y="50169"/>
                </a:lnTo>
                <a:lnTo>
                  <a:pt x="27375" y="50558"/>
                </a:lnTo>
                <a:lnTo>
                  <a:pt x="28091" y="50872"/>
                </a:lnTo>
                <a:lnTo>
                  <a:pt x="28455" y="51010"/>
                </a:lnTo>
                <a:lnTo>
                  <a:pt x="28455" y="51010"/>
                </a:lnTo>
                <a:lnTo>
                  <a:pt x="27601" y="50081"/>
                </a:lnTo>
                <a:lnTo>
                  <a:pt x="26735" y="49165"/>
                </a:lnTo>
                <a:lnTo>
                  <a:pt x="26422" y="48826"/>
                </a:lnTo>
                <a:lnTo>
                  <a:pt x="25769" y="48161"/>
                </a:lnTo>
                <a:lnTo>
                  <a:pt x="25041" y="47571"/>
                </a:lnTo>
                <a:lnTo>
                  <a:pt x="24250" y="47119"/>
                </a:lnTo>
                <a:lnTo>
                  <a:pt x="23823" y="46968"/>
                </a:lnTo>
                <a:lnTo>
                  <a:pt x="23811" y="46968"/>
                </a:lnTo>
                <a:lnTo>
                  <a:pt x="23836" y="46077"/>
                </a:lnTo>
                <a:lnTo>
                  <a:pt x="23999" y="44295"/>
                </a:lnTo>
                <a:lnTo>
                  <a:pt x="24112" y="43391"/>
                </a:lnTo>
                <a:lnTo>
                  <a:pt x="25242" y="41647"/>
                </a:lnTo>
                <a:lnTo>
                  <a:pt x="27451" y="38107"/>
                </a:lnTo>
                <a:lnTo>
                  <a:pt x="28505" y="36312"/>
                </a:lnTo>
                <a:lnTo>
                  <a:pt x="28442" y="37002"/>
                </a:lnTo>
                <a:lnTo>
                  <a:pt x="28505" y="38383"/>
                </a:lnTo>
                <a:lnTo>
                  <a:pt x="28719" y="39776"/>
                </a:lnTo>
                <a:lnTo>
                  <a:pt x="29057" y="41157"/>
                </a:lnTo>
                <a:lnTo>
                  <a:pt x="29246" y="41822"/>
                </a:lnTo>
                <a:lnTo>
                  <a:pt x="29421" y="40504"/>
                </a:lnTo>
                <a:lnTo>
                  <a:pt x="29547" y="38521"/>
                </a:lnTo>
                <a:lnTo>
                  <a:pt x="29459" y="37203"/>
                </a:lnTo>
                <a:lnTo>
                  <a:pt x="29346" y="36551"/>
                </a:lnTo>
                <a:lnTo>
                  <a:pt x="29195" y="35948"/>
                </a:lnTo>
                <a:lnTo>
                  <a:pt x="29095" y="35333"/>
                </a:lnTo>
                <a:lnTo>
                  <a:pt x="29070" y="35308"/>
                </a:lnTo>
                <a:lnTo>
                  <a:pt x="30024" y="33576"/>
                </a:lnTo>
                <a:lnTo>
                  <a:pt x="31806" y="30036"/>
                </a:lnTo>
                <a:lnTo>
                  <a:pt x="32622" y="28229"/>
                </a:lnTo>
                <a:lnTo>
                  <a:pt x="32610" y="28643"/>
                </a:lnTo>
                <a:lnTo>
                  <a:pt x="32760" y="29484"/>
                </a:lnTo>
                <a:lnTo>
                  <a:pt x="32873" y="29886"/>
                </a:lnTo>
                <a:lnTo>
                  <a:pt x="33187" y="30953"/>
                </a:lnTo>
                <a:lnTo>
                  <a:pt x="33563" y="31994"/>
                </a:lnTo>
                <a:lnTo>
                  <a:pt x="33676" y="31681"/>
                </a:lnTo>
                <a:lnTo>
                  <a:pt x="33840" y="31028"/>
                </a:lnTo>
                <a:lnTo>
                  <a:pt x="33940" y="30363"/>
                </a:lnTo>
                <a:lnTo>
                  <a:pt x="33965" y="29697"/>
                </a:lnTo>
                <a:lnTo>
                  <a:pt x="33915" y="29020"/>
                </a:lnTo>
                <a:lnTo>
                  <a:pt x="33802" y="28367"/>
                </a:lnTo>
                <a:lnTo>
                  <a:pt x="33626" y="27714"/>
                </a:lnTo>
                <a:lnTo>
                  <a:pt x="33375" y="27087"/>
                </a:lnTo>
                <a:lnTo>
                  <a:pt x="33225" y="26798"/>
                </a:lnTo>
                <a:lnTo>
                  <a:pt x="33701" y="25618"/>
                </a:lnTo>
                <a:lnTo>
                  <a:pt x="34555" y="23246"/>
                </a:lnTo>
                <a:lnTo>
                  <a:pt x="34944" y="22053"/>
                </a:lnTo>
                <a:lnTo>
                  <a:pt x="35032" y="22643"/>
                </a:lnTo>
                <a:lnTo>
                  <a:pt x="35296" y="23811"/>
                </a:lnTo>
                <a:lnTo>
                  <a:pt x="35471" y="24388"/>
                </a:lnTo>
                <a:lnTo>
                  <a:pt x="35986" y="26045"/>
                </a:lnTo>
                <a:lnTo>
                  <a:pt x="36789" y="28530"/>
                </a:lnTo>
                <a:lnTo>
                  <a:pt x="37241" y="30199"/>
                </a:lnTo>
                <a:lnTo>
                  <a:pt x="37417" y="31053"/>
                </a:lnTo>
                <a:lnTo>
                  <a:pt x="37618" y="32120"/>
                </a:lnTo>
                <a:lnTo>
                  <a:pt x="37781" y="33237"/>
                </a:lnTo>
                <a:lnTo>
                  <a:pt x="37693" y="33187"/>
                </a:lnTo>
                <a:lnTo>
                  <a:pt x="37429" y="33350"/>
                </a:lnTo>
                <a:lnTo>
                  <a:pt x="36940" y="33739"/>
                </a:lnTo>
                <a:lnTo>
                  <a:pt x="36526" y="34216"/>
                </a:lnTo>
                <a:lnTo>
                  <a:pt x="36187" y="34731"/>
                </a:lnTo>
                <a:lnTo>
                  <a:pt x="36061" y="35019"/>
                </a:lnTo>
                <a:lnTo>
                  <a:pt x="35810" y="35722"/>
                </a:lnTo>
                <a:lnTo>
                  <a:pt x="35572" y="36438"/>
                </a:lnTo>
                <a:lnTo>
                  <a:pt x="35358" y="36940"/>
                </a:lnTo>
                <a:lnTo>
                  <a:pt x="34831" y="37906"/>
                </a:lnTo>
                <a:lnTo>
                  <a:pt x="34618" y="38408"/>
                </a:lnTo>
                <a:lnTo>
                  <a:pt x="35434" y="37617"/>
                </a:lnTo>
                <a:lnTo>
                  <a:pt x="36262" y="36827"/>
                </a:lnTo>
                <a:lnTo>
                  <a:pt x="36676" y="36425"/>
                </a:lnTo>
                <a:lnTo>
                  <a:pt x="37053" y="35998"/>
                </a:lnTo>
                <a:lnTo>
                  <a:pt x="37329" y="35622"/>
                </a:lnTo>
                <a:lnTo>
                  <a:pt x="37756" y="34818"/>
                </a:lnTo>
                <a:lnTo>
                  <a:pt x="37906" y="34379"/>
                </a:lnTo>
                <a:lnTo>
                  <a:pt x="37919" y="34429"/>
                </a:lnTo>
                <a:lnTo>
                  <a:pt x="37931" y="34480"/>
                </a:lnTo>
                <a:lnTo>
                  <a:pt x="37994" y="35157"/>
                </a:lnTo>
                <a:lnTo>
                  <a:pt x="38069" y="36525"/>
                </a:lnTo>
                <a:lnTo>
                  <a:pt x="38082" y="37216"/>
                </a:lnTo>
                <a:lnTo>
                  <a:pt x="38069" y="37241"/>
                </a:lnTo>
                <a:lnTo>
                  <a:pt x="38057" y="37253"/>
                </a:lnTo>
                <a:lnTo>
                  <a:pt x="37718" y="38195"/>
                </a:lnTo>
                <a:lnTo>
                  <a:pt x="37178" y="39563"/>
                </a:lnTo>
                <a:lnTo>
                  <a:pt x="36739" y="40442"/>
                </a:lnTo>
                <a:lnTo>
                  <a:pt x="36450" y="40856"/>
                </a:lnTo>
                <a:lnTo>
                  <a:pt x="36187" y="41207"/>
                </a:lnTo>
                <a:lnTo>
                  <a:pt x="35885" y="41521"/>
                </a:lnTo>
                <a:lnTo>
                  <a:pt x="35647" y="41546"/>
                </a:lnTo>
                <a:lnTo>
                  <a:pt x="35132" y="41496"/>
                </a:lnTo>
                <a:lnTo>
                  <a:pt x="34618" y="41396"/>
                </a:lnTo>
                <a:lnTo>
                  <a:pt x="34091" y="41345"/>
                </a:lnTo>
                <a:lnTo>
                  <a:pt x="33840" y="41345"/>
                </a:lnTo>
                <a:lnTo>
                  <a:pt x="33576" y="41383"/>
                </a:lnTo>
                <a:lnTo>
                  <a:pt x="33074" y="41546"/>
                </a:lnTo>
                <a:lnTo>
                  <a:pt x="32371" y="41935"/>
                </a:lnTo>
                <a:lnTo>
                  <a:pt x="31932" y="42262"/>
                </a:lnTo>
                <a:lnTo>
                  <a:pt x="31819" y="42337"/>
                </a:lnTo>
                <a:lnTo>
                  <a:pt x="31781" y="42462"/>
                </a:lnTo>
                <a:lnTo>
                  <a:pt x="32020" y="42475"/>
                </a:lnTo>
                <a:lnTo>
                  <a:pt x="32509" y="42400"/>
                </a:lnTo>
                <a:lnTo>
                  <a:pt x="32760" y="42375"/>
                </a:lnTo>
                <a:lnTo>
                  <a:pt x="33124" y="42349"/>
                </a:lnTo>
                <a:lnTo>
                  <a:pt x="33840" y="42412"/>
                </a:lnTo>
                <a:lnTo>
                  <a:pt x="34191" y="42400"/>
                </a:lnTo>
                <a:lnTo>
                  <a:pt x="34492" y="42362"/>
                </a:lnTo>
                <a:lnTo>
                  <a:pt x="35057" y="42186"/>
                </a:lnTo>
                <a:lnTo>
                  <a:pt x="35333" y="42061"/>
                </a:lnTo>
                <a:lnTo>
                  <a:pt x="35333" y="42061"/>
                </a:lnTo>
                <a:lnTo>
                  <a:pt x="34329" y="42851"/>
                </a:lnTo>
                <a:lnTo>
                  <a:pt x="33312" y="43617"/>
                </a:lnTo>
                <a:lnTo>
                  <a:pt x="32948" y="43918"/>
                </a:lnTo>
                <a:lnTo>
                  <a:pt x="32283" y="44559"/>
                </a:lnTo>
                <a:lnTo>
                  <a:pt x="31693" y="45236"/>
                </a:lnTo>
                <a:lnTo>
                  <a:pt x="31154" y="45964"/>
                </a:lnTo>
                <a:lnTo>
                  <a:pt x="30451" y="47106"/>
                </a:lnTo>
                <a:lnTo>
                  <a:pt x="29672" y="48738"/>
                </a:lnTo>
                <a:lnTo>
                  <a:pt x="29334" y="49604"/>
                </a:lnTo>
                <a:lnTo>
                  <a:pt x="29334" y="49654"/>
                </a:lnTo>
                <a:lnTo>
                  <a:pt x="29409" y="49692"/>
                </a:lnTo>
                <a:lnTo>
                  <a:pt x="29446" y="49654"/>
                </a:lnTo>
                <a:lnTo>
                  <a:pt x="29974" y="48650"/>
                </a:lnTo>
                <a:lnTo>
                  <a:pt x="30815" y="47157"/>
                </a:lnTo>
                <a:lnTo>
                  <a:pt x="31442" y="46203"/>
                </a:lnTo>
                <a:lnTo>
                  <a:pt x="31781" y="45751"/>
                </a:lnTo>
                <a:lnTo>
                  <a:pt x="32020" y="45450"/>
                </a:lnTo>
                <a:lnTo>
                  <a:pt x="32522" y="44923"/>
                </a:lnTo>
                <a:lnTo>
                  <a:pt x="32798" y="44671"/>
                </a:lnTo>
                <a:lnTo>
                  <a:pt x="32622" y="44985"/>
                </a:lnTo>
                <a:lnTo>
                  <a:pt x="32509" y="45324"/>
                </a:lnTo>
                <a:lnTo>
                  <a:pt x="32497" y="45525"/>
                </a:lnTo>
                <a:lnTo>
                  <a:pt x="32497" y="45738"/>
                </a:lnTo>
                <a:lnTo>
                  <a:pt x="32509" y="46102"/>
                </a:lnTo>
                <a:lnTo>
                  <a:pt x="32446" y="46843"/>
                </a:lnTo>
                <a:lnTo>
                  <a:pt x="32396" y="47207"/>
                </a:lnTo>
                <a:lnTo>
                  <a:pt x="32396" y="47207"/>
                </a:lnTo>
                <a:lnTo>
                  <a:pt x="32559" y="46881"/>
                </a:lnTo>
                <a:lnTo>
                  <a:pt x="32861" y="46190"/>
                </a:lnTo>
                <a:lnTo>
                  <a:pt x="32974" y="45839"/>
                </a:lnTo>
                <a:lnTo>
                  <a:pt x="33049" y="45500"/>
                </a:lnTo>
                <a:lnTo>
                  <a:pt x="33086" y="44810"/>
                </a:lnTo>
                <a:lnTo>
                  <a:pt x="33011" y="44471"/>
                </a:lnTo>
                <a:lnTo>
                  <a:pt x="34028" y="43642"/>
                </a:lnTo>
                <a:lnTo>
                  <a:pt x="35095" y="42864"/>
                </a:lnTo>
                <a:lnTo>
                  <a:pt x="35572" y="42487"/>
                </a:lnTo>
                <a:lnTo>
                  <a:pt x="36450" y="41621"/>
                </a:lnTo>
                <a:lnTo>
                  <a:pt x="37203" y="40655"/>
                </a:lnTo>
                <a:lnTo>
                  <a:pt x="37806" y="39576"/>
                </a:lnTo>
                <a:lnTo>
                  <a:pt x="38032" y="38998"/>
                </a:lnTo>
                <a:lnTo>
                  <a:pt x="38032" y="38998"/>
                </a:lnTo>
                <a:lnTo>
                  <a:pt x="37982" y="39550"/>
                </a:lnTo>
                <a:lnTo>
                  <a:pt x="37844" y="40642"/>
                </a:lnTo>
                <a:lnTo>
                  <a:pt x="37743" y="41182"/>
                </a:lnTo>
                <a:lnTo>
                  <a:pt x="37731" y="41195"/>
                </a:lnTo>
                <a:lnTo>
                  <a:pt x="37316" y="41446"/>
                </a:lnTo>
                <a:lnTo>
                  <a:pt x="36764" y="41872"/>
                </a:lnTo>
                <a:lnTo>
                  <a:pt x="36463" y="42224"/>
                </a:lnTo>
                <a:lnTo>
                  <a:pt x="36350" y="42425"/>
                </a:lnTo>
                <a:lnTo>
                  <a:pt x="36262" y="42638"/>
                </a:lnTo>
                <a:lnTo>
                  <a:pt x="36074" y="43040"/>
                </a:lnTo>
                <a:lnTo>
                  <a:pt x="35936" y="43215"/>
                </a:lnTo>
                <a:lnTo>
                  <a:pt x="36538" y="42776"/>
                </a:lnTo>
                <a:lnTo>
                  <a:pt x="37128" y="42312"/>
                </a:lnTo>
                <a:lnTo>
                  <a:pt x="37404" y="42048"/>
                </a:lnTo>
                <a:lnTo>
                  <a:pt x="37630" y="41722"/>
                </a:lnTo>
                <a:lnTo>
                  <a:pt x="37505" y="42211"/>
                </a:lnTo>
                <a:lnTo>
                  <a:pt x="37216" y="43178"/>
                </a:lnTo>
                <a:lnTo>
                  <a:pt x="36839" y="44107"/>
                </a:lnTo>
                <a:lnTo>
                  <a:pt x="36388" y="44985"/>
                </a:lnTo>
                <a:lnTo>
                  <a:pt x="36137" y="45399"/>
                </a:lnTo>
                <a:lnTo>
                  <a:pt x="36111" y="45487"/>
                </a:lnTo>
                <a:lnTo>
                  <a:pt x="36187" y="45563"/>
                </a:lnTo>
                <a:lnTo>
                  <a:pt x="36249" y="45563"/>
                </a:lnTo>
                <a:lnTo>
                  <a:pt x="36275" y="45525"/>
                </a:lnTo>
                <a:lnTo>
                  <a:pt x="36639" y="44998"/>
                </a:lnTo>
                <a:lnTo>
                  <a:pt x="37241" y="43881"/>
                </a:lnTo>
                <a:lnTo>
                  <a:pt x="37705" y="42713"/>
                </a:lnTo>
                <a:lnTo>
                  <a:pt x="38044" y="41496"/>
                </a:lnTo>
                <a:lnTo>
                  <a:pt x="38283" y="40241"/>
                </a:lnTo>
                <a:lnTo>
                  <a:pt x="38433" y="38960"/>
                </a:lnTo>
                <a:lnTo>
                  <a:pt x="38496" y="37668"/>
                </a:lnTo>
                <a:lnTo>
                  <a:pt x="38484" y="36362"/>
                </a:lnTo>
                <a:lnTo>
                  <a:pt x="38459" y="35722"/>
                </a:lnTo>
                <a:lnTo>
                  <a:pt x="38848" y="36350"/>
                </a:lnTo>
                <a:lnTo>
                  <a:pt x="39714" y="37530"/>
                </a:lnTo>
                <a:lnTo>
                  <a:pt x="40090" y="38057"/>
                </a:lnTo>
                <a:lnTo>
                  <a:pt x="40517" y="38697"/>
                </a:lnTo>
                <a:lnTo>
                  <a:pt x="41007" y="39688"/>
                </a:lnTo>
                <a:lnTo>
                  <a:pt x="41270" y="40354"/>
                </a:lnTo>
                <a:lnTo>
                  <a:pt x="41471" y="41032"/>
                </a:lnTo>
                <a:lnTo>
                  <a:pt x="41622" y="41709"/>
                </a:lnTo>
                <a:lnTo>
                  <a:pt x="41735" y="42764"/>
                </a:lnTo>
                <a:lnTo>
                  <a:pt x="41722" y="43479"/>
                </a:lnTo>
                <a:lnTo>
                  <a:pt x="41421" y="43617"/>
                </a:lnTo>
                <a:lnTo>
                  <a:pt x="41132" y="43743"/>
                </a:lnTo>
                <a:lnTo>
                  <a:pt x="40931" y="43831"/>
                </a:lnTo>
                <a:lnTo>
                  <a:pt x="40555" y="44044"/>
                </a:lnTo>
                <a:lnTo>
                  <a:pt x="40392" y="44182"/>
                </a:lnTo>
                <a:lnTo>
                  <a:pt x="40241" y="44333"/>
                </a:lnTo>
                <a:lnTo>
                  <a:pt x="40015" y="44709"/>
                </a:lnTo>
                <a:lnTo>
                  <a:pt x="39814" y="45111"/>
                </a:lnTo>
                <a:lnTo>
                  <a:pt x="39588" y="45475"/>
                </a:lnTo>
                <a:lnTo>
                  <a:pt x="39425" y="45625"/>
                </a:lnTo>
                <a:lnTo>
                  <a:pt x="39739" y="45525"/>
                </a:lnTo>
                <a:lnTo>
                  <a:pt x="40341" y="45249"/>
                </a:lnTo>
                <a:lnTo>
                  <a:pt x="40881" y="44885"/>
                </a:lnTo>
                <a:lnTo>
                  <a:pt x="41383" y="44458"/>
                </a:lnTo>
                <a:lnTo>
                  <a:pt x="41622" y="44220"/>
                </a:lnTo>
                <a:lnTo>
                  <a:pt x="41647" y="44207"/>
                </a:lnTo>
                <a:lnTo>
                  <a:pt x="41659" y="44182"/>
                </a:lnTo>
                <a:lnTo>
                  <a:pt x="41559" y="44948"/>
                </a:lnTo>
                <a:lnTo>
                  <a:pt x="41371" y="45738"/>
                </a:lnTo>
                <a:lnTo>
                  <a:pt x="41358" y="45789"/>
                </a:lnTo>
                <a:lnTo>
                  <a:pt x="41421" y="45876"/>
                </a:lnTo>
                <a:lnTo>
                  <a:pt x="41521" y="45902"/>
                </a:lnTo>
                <a:lnTo>
                  <a:pt x="41622" y="45864"/>
                </a:lnTo>
                <a:lnTo>
                  <a:pt x="41647" y="45814"/>
                </a:lnTo>
                <a:lnTo>
                  <a:pt x="41810" y="45287"/>
                </a:lnTo>
                <a:lnTo>
                  <a:pt x="42061" y="44182"/>
                </a:lnTo>
                <a:lnTo>
                  <a:pt x="42186" y="43052"/>
                </a:lnTo>
                <a:lnTo>
                  <a:pt x="42186" y="41935"/>
                </a:lnTo>
                <a:lnTo>
                  <a:pt x="42111" y="41383"/>
                </a:lnTo>
                <a:lnTo>
                  <a:pt x="42111" y="41383"/>
                </a:lnTo>
                <a:lnTo>
                  <a:pt x="42450" y="41659"/>
                </a:lnTo>
                <a:lnTo>
                  <a:pt x="42827" y="41898"/>
                </a:lnTo>
                <a:lnTo>
                  <a:pt x="43667" y="42412"/>
                </a:lnTo>
                <a:lnTo>
                  <a:pt x="44483" y="42939"/>
                </a:lnTo>
                <a:lnTo>
                  <a:pt x="44408" y="43178"/>
                </a:lnTo>
                <a:lnTo>
                  <a:pt x="44345" y="43416"/>
                </a:lnTo>
                <a:lnTo>
                  <a:pt x="44270" y="43868"/>
                </a:lnTo>
                <a:lnTo>
                  <a:pt x="44295" y="44759"/>
                </a:lnTo>
                <a:lnTo>
                  <a:pt x="44483" y="45663"/>
                </a:lnTo>
                <a:lnTo>
                  <a:pt x="44772" y="46542"/>
                </a:lnTo>
                <a:lnTo>
                  <a:pt x="44935" y="46968"/>
                </a:lnTo>
                <a:lnTo>
                  <a:pt x="45086" y="46328"/>
                </a:lnTo>
                <a:lnTo>
                  <a:pt x="45236" y="45048"/>
                </a:lnTo>
                <a:lnTo>
                  <a:pt x="45236" y="44395"/>
                </a:lnTo>
                <a:lnTo>
                  <a:pt x="45211" y="44056"/>
                </a:lnTo>
                <a:lnTo>
                  <a:pt x="45073" y="43554"/>
                </a:lnTo>
                <a:lnTo>
                  <a:pt x="44898" y="43291"/>
                </a:lnTo>
                <a:lnTo>
                  <a:pt x="44759" y="43190"/>
                </a:lnTo>
                <a:lnTo>
                  <a:pt x="44709" y="43103"/>
                </a:lnTo>
                <a:lnTo>
                  <a:pt x="45010" y="43328"/>
                </a:lnTo>
                <a:lnTo>
                  <a:pt x="45563" y="43818"/>
                </a:lnTo>
                <a:lnTo>
                  <a:pt x="46040" y="44383"/>
                </a:lnTo>
                <a:lnTo>
                  <a:pt x="46416" y="45023"/>
                </a:lnTo>
                <a:lnTo>
                  <a:pt x="46567" y="45399"/>
                </a:lnTo>
                <a:lnTo>
                  <a:pt x="46592" y="45437"/>
                </a:lnTo>
                <a:lnTo>
                  <a:pt x="46655" y="45462"/>
                </a:lnTo>
                <a:lnTo>
                  <a:pt x="46755" y="45412"/>
                </a:lnTo>
                <a:lnTo>
                  <a:pt x="46755" y="45324"/>
                </a:lnTo>
                <a:lnTo>
                  <a:pt x="46642" y="44998"/>
                </a:lnTo>
                <a:lnTo>
                  <a:pt x="46366" y="44395"/>
                </a:lnTo>
                <a:lnTo>
                  <a:pt x="45990" y="43843"/>
                </a:lnTo>
                <a:lnTo>
                  <a:pt x="45550" y="43341"/>
                </a:lnTo>
                <a:lnTo>
                  <a:pt x="45324" y="43115"/>
                </a:lnTo>
                <a:lnTo>
                  <a:pt x="45324" y="43115"/>
                </a:lnTo>
                <a:lnTo>
                  <a:pt x="45764" y="43153"/>
                </a:lnTo>
                <a:lnTo>
                  <a:pt x="46203" y="43153"/>
                </a:lnTo>
                <a:lnTo>
                  <a:pt x="46943" y="43140"/>
                </a:lnTo>
                <a:lnTo>
                  <a:pt x="47684" y="43140"/>
                </a:lnTo>
                <a:lnTo>
                  <a:pt x="47094" y="42789"/>
                </a:lnTo>
                <a:lnTo>
                  <a:pt x="46165" y="42375"/>
                </a:lnTo>
                <a:lnTo>
                  <a:pt x="45525" y="42186"/>
                </a:lnTo>
                <a:lnTo>
                  <a:pt x="45186" y="42149"/>
                </a:lnTo>
                <a:lnTo>
                  <a:pt x="44534" y="42124"/>
                </a:lnTo>
                <a:lnTo>
                  <a:pt x="43906" y="42061"/>
                </a:lnTo>
                <a:lnTo>
                  <a:pt x="43391" y="41734"/>
                </a:lnTo>
                <a:lnTo>
                  <a:pt x="42902" y="41396"/>
                </a:lnTo>
                <a:lnTo>
                  <a:pt x="42575" y="41144"/>
                </a:lnTo>
                <a:lnTo>
                  <a:pt x="42086" y="40605"/>
                </a:lnTo>
                <a:lnTo>
                  <a:pt x="41873" y="40316"/>
                </a:lnTo>
                <a:lnTo>
                  <a:pt x="41672" y="39739"/>
                </a:lnTo>
                <a:lnTo>
                  <a:pt x="41396" y="39174"/>
                </a:lnTo>
                <a:lnTo>
                  <a:pt x="41107" y="38647"/>
                </a:lnTo>
                <a:lnTo>
                  <a:pt x="40417" y="37630"/>
                </a:lnTo>
                <a:lnTo>
                  <a:pt x="40065" y="37141"/>
                </a:lnTo>
                <a:lnTo>
                  <a:pt x="40404" y="37379"/>
                </a:lnTo>
                <a:lnTo>
                  <a:pt x="40793" y="37555"/>
                </a:lnTo>
                <a:lnTo>
                  <a:pt x="41207" y="37693"/>
                </a:lnTo>
                <a:lnTo>
                  <a:pt x="41634" y="37793"/>
                </a:lnTo>
                <a:lnTo>
                  <a:pt x="42350" y="37956"/>
                </a:lnTo>
                <a:lnTo>
                  <a:pt x="43078" y="38120"/>
                </a:lnTo>
                <a:lnTo>
                  <a:pt x="42575" y="37655"/>
                </a:lnTo>
                <a:lnTo>
                  <a:pt x="41772" y="37028"/>
                </a:lnTo>
                <a:lnTo>
                  <a:pt x="41195" y="36701"/>
                </a:lnTo>
                <a:lnTo>
                  <a:pt x="40868" y="36588"/>
                </a:lnTo>
                <a:lnTo>
                  <a:pt x="40492" y="36475"/>
                </a:lnTo>
                <a:lnTo>
                  <a:pt x="39915" y="36312"/>
                </a:lnTo>
                <a:lnTo>
                  <a:pt x="39551" y="36161"/>
                </a:lnTo>
                <a:lnTo>
                  <a:pt x="39375" y="36061"/>
                </a:lnTo>
                <a:lnTo>
                  <a:pt x="39337" y="36061"/>
                </a:lnTo>
                <a:lnTo>
                  <a:pt x="39036" y="35509"/>
                </a:lnTo>
                <a:lnTo>
                  <a:pt x="38546" y="34379"/>
                </a:lnTo>
                <a:lnTo>
                  <a:pt x="38308" y="33802"/>
                </a:lnTo>
                <a:lnTo>
                  <a:pt x="38245" y="33174"/>
                </a:lnTo>
                <a:lnTo>
                  <a:pt x="38170" y="32559"/>
                </a:lnTo>
                <a:lnTo>
                  <a:pt x="38057" y="31718"/>
                </a:lnTo>
                <a:lnTo>
                  <a:pt x="37731" y="30087"/>
                </a:lnTo>
                <a:lnTo>
                  <a:pt x="37103" y="27664"/>
                </a:lnTo>
                <a:lnTo>
                  <a:pt x="36601" y="26070"/>
                </a:lnTo>
                <a:lnTo>
                  <a:pt x="36325" y="25216"/>
                </a:lnTo>
                <a:lnTo>
                  <a:pt x="35785" y="23472"/>
                </a:lnTo>
                <a:lnTo>
                  <a:pt x="35597" y="22593"/>
                </a:lnTo>
                <a:lnTo>
                  <a:pt x="35509" y="21966"/>
                </a:lnTo>
                <a:lnTo>
                  <a:pt x="35496" y="20710"/>
                </a:lnTo>
                <a:lnTo>
                  <a:pt x="35521" y="20070"/>
                </a:lnTo>
                <a:lnTo>
                  <a:pt x="35773" y="19142"/>
                </a:lnTo>
                <a:lnTo>
                  <a:pt x="36212" y="17271"/>
                </a:lnTo>
                <a:lnTo>
                  <a:pt x="36388" y="16317"/>
                </a:lnTo>
                <a:lnTo>
                  <a:pt x="36752" y="14334"/>
                </a:lnTo>
                <a:lnTo>
                  <a:pt x="37341" y="10318"/>
                </a:lnTo>
                <a:lnTo>
                  <a:pt x="37768" y="6276"/>
                </a:lnTo>
                <a:lnTo>
                  <a:pt x="38044" y="2222"/>
                </a:lnTo>
                <a:lnTo>
                  <a:pt x="38120" y="214"/>
                </a:lnTo>
                <a:lnTo>
                  <a:pt x="38107" y="113"/>
                </a:lnTo>
                <a:lnTo>
                  <a:pt x="37982" y="13"/>
                </a:lnTo>
                <a:lnTo>
                  <a:pt x="37806" y="0"/>
                </a:lnTo>
                <a:close/>
              </a:path>
            </a:pathLst>
          </a:cu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27" name="Google Shape;6427;p56"/>
          <p:cNvGrpSpPr/>
          <p:nvPr/>
        </p:nvGrpSpPr>
        <p:grpSpPr>
          <a:xfrm flipH="1">
            <a:off x="6800453" y="3301552"/>
            <a:ext cx="2495951" cy="2195836"/>
            <a:chOff x="3312900" y="2468375"/>
            <a:chExt cx="1021800" cy="898975"/>
          </a:xfrm>
        </p:grpSpPr>
        <p:sp>
          <p:nvSpPr>
            <p:cNvPr id="6428" name="Google Shape;6428;p56"/>
            <p:cNvSpPr/>
            <p:nvPr/>
          </p:nvSpPr>
          <p:spPr>
            <a:xfrm>
              <a:off x="3799175" y="2641950"/>
              <a:ext cx="218375" cy="171725"/>
            </a:xfrm>
            <a:custGeom>
              <a:avLst/>
              <a:gdLst/>
              <a:ahLst/>
              <a:cxnLst/>
              <a:rect l="l" t="t" r="r" b="b"/>
              <a:pathLst>
                <a:path w="8735" h="6869" extrusionOk="0">
                  <a:moveTo>
                    <a:pt x="7178" y="1"/>
                  </a:moveTo>
                  <a:cubicBezTo>
                    <a:pt x="7027" y="202"/>
                    <a:pt x="6940" y="453"/>
                    <a:pt x="6940" y="716"/>
                  </a:cubicBezTo>
                  <a:cubicBezTo>
                    <a:pt x="6312" y="402"/>
                    <a:pt x="5617" y="254"/>
                    <a:pt x="4931" y="254"/>
                  </a:cubicBezTo>
                  <a:cubicBezTo>
                    <a:pt x="4547" y="254"/>
                    <a:pt x="4167" y="300"/>
                    <a:pt x="3802" y="390"/>
                  </a:cubicBezTo>
                  <a:cubicBezTo>
                    <a:pt x="2773" y="628"/>
                    <a:pt x="1870" y="1218"/>
                    <a:pt x="1167" y="1984"/>
                  </a:cubicBezTo>
                  <a:cubicBezTo>
                    <a:pt x="728" y="2461"/>
                    <a:pt x="364" y="3025"/>
                    <a:pt x="176" y="3653"/>
                  </a:cubicBezTo>
                  <a:cubicBezTo>
                    <a:pt x="0" y="4280"/>
                    <a:pt x="13" y="4995"/>
                    <a:pt x="289" y="5623"/>
                  </a:cubicBezTo>
                  <a:cubicBezTo>
                    <a:pt x="1065" y="6379"/>
                    <a:pt x="2044" y="6868"/>
                    <a:pt x="3057" y="6868"/>
                  </a:cubicBezTo>
                  <a:cubicBezTo>
                    <a:pt x="3304" y="6868"/>
                    <a:pt x="3554" y="6839"/>
                    <a:pt x="3802" y="6777"/>
                  </a:cubicBezTo>
                  <a:cubicBezTo>
                    <a:pt x="4995" y="6476"/>
                    <a:pt x="6162" y="5598"/>
                    <a:pt x="6864" y="4669"/>
                  </a:cubicBezTo>
                  <a:cubicBezTo>
                    <a:pt x="7467" y="3904"/>
                    <a:pt x="7743" y="3075"/>
                    <a:pt x="7805" y="2084"/>
                  </a:cubicBezTo>
                  <a:cubicBezTo>
                    <a:pt x="7970" y="2113"/>
                    <a:pt x="8262" y="2307"/>
                    <a:pt x="8462" y="2307"/>
                  </a:cubicBezTo>
                  <a:cubicBezTo>
                    <a:pt x="8521" y="2307"/>
                    <a:pt x="8571" y="2290"/>
                    <a:pt x="8609" y="2247"/>
                  </a:cubicBezTo>
                  <a:cubicBezTo>
                    <a:pt x="8734" y="2109"/>
                    <a:pt x="8646" y="1871"/>
                    <a:pt x="8496" y="1745"/>
                  </a:cubicBezTo>
                  <a:cubicBezTo>
                    <a:pt x="8333" y="1632"/>
                    <a:pt x="8132" y="1607"/>
                    <a:pt x="7943" y="1570"/>
                  </a:cubicBezTo>
                  <a:cubicBezTo>
                    <a:pt x="8169" y="1519"/>
                    <a:pt x="8408" y="1344"/>
                    <a:pt x="8358" y="1105"/>
                  </a:cubicBezTo>
                  <a:cubicBezTo>
                    <a:pt x="8320" y="942"/>
                    <a:pt x="8132" y="842"/>
                    <a:pt x="7956" y="829"/>
                  </a:cubicBezTo>
                  <a:cubicBezTo>
                    <a:pt x="7793" y="829"/>
                    <a:pt x="7642" y="904"/>
                    <a:pt x="7492" y="967"/>
                  </a:cubicBezTo>
                  <a:cubicBezTo>
                    <a:pt x="7517" y="792"/>
                    <a:pt x="7542" y="616"/>
                    <a:pt x="7504" y="428"/>
                  </a:cubicBezTo>
                  <a:cubicBezTo>
                    <a:pt x="7467" y="252"/>
                    <a:pt x="7354" y="76"/>
                    <a:pt x="7178" y="1"/>
                  </a:cubicBezTo>
                  <a:close/>
                </a:path>
              </a:pathLst>
            </a:custGeom>
            <a:solidFill>
              <a:srgbClr val="E98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29" name="Google Shape;6429;p56"/>
            <p:cNvSpPr/>
            <p:nvPr/>
          </p:nvSpPr>
          <p:spPr>
            <a:xfrm>
              <a:off x="3800500" y="2657400"/>
              <a:ext cx="154925" cy="107200"/>
            </a:xfrm>
            <a:custGeom>
              <a:avLst/>
              <a:gdLst/>
              <a:ahLst/>
              <a:cxnLst/>
              <a:rect l="l" t="t" r="r" b="b"/>
              <a:pathLst>
                <a:path w="6197" h="4288" extrusionOk="0">
                  <a:moveTo>
                    <a:pt x="5793" y="0"/>
                  </a:moveTo>
                  <a:cubicBezTo>
                    <a:pt x="3134" y="0"/>
                    <a:pt x="875" y="1752"/>
                    <a:pt x="10" y="4252"/>
                  </a:cubicBezTo>
                  <a:cubicBezTo>
                    <a:pt x="1" y="4270"/>
                    <a:pt x="23" y="4287"/>
                    <a:pt x="42" y="4287"/>
                  </a:cubicBezTo>
                  <a:cubicBezTo>
                    <a:pt x="49" y="4287"/>
                    <a:pt x="56" y="4284"/>
                    <a:pt x="60" y="4277"/>
                  </a:cubicBezTo>
                  <a:cubicBezTo>
                    <a:pt x="537" y="3160"/>
                    <a:pt x="1139" y="2094"/>
                    <a:pt x="2131" y="1341"/>
                  </a:cubicBezTo>
                  <a:cubicBezTo>
                    <a:pt x="3241" y="499"/>
                    <a:pt x="4636" y="72"/>
                    <a:pt x="6027" y="72"/>
                  </a:cubicBezTo>
                  <a:cubicBezTo>
                    <a:pt x="6067" y="72"/>
                    <a:pt x="6106" y="72"/>
                    <a:pt x="6146" y="73"/>
                  </a:cubicBezTo>
                  <a:cubicBezTo>
                    <a:pt x="6196" y="73"/>
                    <a:pt x="6196" y="10"/>
                    <a:pt x="6146" y="10"/>
                  </a:cubicBezTo>
                  <a:cubicBezTo>
                    <a:pt x="6028" y="4"/>
                    <a:pt x="5910" y="0"/>
                    <a:pt x="5793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0" name="Google Shape;6430;p56"/>
            <p:cNvSpPr/>
            <p:nvPr/>
          </p:nvSpPr>
          <p:spPr>
            <a:xfrm>
              <a:off x="3803025" y="2662350"/>
              <a:ext cx="162750" cy="104125"/>
            </a:xfrm>
            <a:custGeom>
              <a:avLst/>
              <a:gdLst/>
              <a:ahLst/>
              <a:cxnLst/>
              <a:rect l="l" t="t" r="r" b="b"/>
              <a:pathLst>
                <a:path w="6510" h="4165" extrusionOk="0">
                  <a:moveTo>
                    <a:pt x="6484" y="1"/>
                  </a:moveTo>
                  <a:cubicBezTo>
                    <a:pt x="3824" y="252"/>
                    <a:pt x="1565" y="2046"/>
                    <a:pt x="9" y="4129"/>
                  </a:cubicBezTo>
                  <a:cubicBezTo>
                    <a:pt x="0" y="4147"/>
                    <a:pt x="17" y="4165"/>
                    <a:pt x="31" y="4165"/>
                  </a:cubicBezTo>
                  <a:cubicBezTo>
                    <a:pt x="37" y="4165"/>
                    <a:pt x="43" y="4162"/>
                    <a:pt x="47" y="4154"/>
                  </a:cubicBezTo>
                  <a:cubicBezTo>
                    <a:pt x="1791" y="2159"/>
                    <a:pt x="3761" y="415"/>
                    <a:pt x="6484" y="38"/>
                  </a:cubicBezTo>
                  <a:cubicBezTo>
                    <a:pt x="6510" y="38"/>
                    <a:pt x="6510" y="1"/>
                    <a:pt x="6484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1" name="Google Shape;6431;p56"/>
            <p:cNvSpPr/>
            <p:nvPr/>
          </p:nvSpPr>
          <p:spPr>
            <a:xfrm>
              <a:off x="3807150" y="2676725"/>
              <a:ext cx="162000" cy="95650"/>
            </a:xfrm>
            <a:custGeom>
              <a:avLst/>
              <a:gdLst/>
              <a:ahLst/>
              <a:cxnLst/>
              <a:rect l="l" t="t" r="r" b="b"/>
              <a:pathLst>
                <a:path w="6480" h="3826" extrusionOk="0">
                  <a:moveTo>
                    <a:pt x="6455" y="0"/>
                  </a:moveTo>
                  <a:cubicBezTo>
                    <a:pt x="6452" y="0"/>
                    <a:pt x="6448" y="1"/>
                    <a:pt x="6445" y="3"/>
                  </a:cubicBezTo>
                  <a:cubicBezTo>
                    <a:pt x="4123" y="756"/>
                    <a:pt x="1814" y="2136"/>
                    <a:pt x="20" y="3780"/>
                  </a:cubicBezTo>
                  <a:cubicBezTo>
                    <a:pt x="1" y="3799"/>
                    <a:pt x="18" y="3826"/>
                    <a:pt x="39" y="3826"/>
                  </a:cubicBezTo>
                  <a:cubicBezTo>
                    <a:pt x="45" y="3826"/>
                    <a:pt x="52" y="3824"/>
                    <a:pt x="58" y="3818"/>
                  </a:cubicBezTo>
                  <a:cubicBezTo>
                    <a:pt x="2015" y="2287"/>
                    <a:pt x="4111" y="894"/>
                    <a:pt x="6457" y="41"/>
                  </a:cubicBezTo>
                  <a:cubicBezTo>
                    <a:pt x="6479" y="30"/>
                    <a:pt x="6473" y="0"/>
                    <a:pt x="6455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2" name="Google Shape;6432;p56"/>
            <p:cNvSpPr/>
            <p:nvPr/>
          </p:nvSpPr>
          <p:spPr>
            <a:xfrm>
              <a:off x="3811825" y="2691075"/>
              <a:ext cx="157250" cy="85850"/>
            </a:xfrm>
            <a:custGeom>
              <a:avLst/>
              <a:gdLst/>
              <a:ahLst/>
              <a:cxnLst/>
              <a:rect l="l" t="t" r="r" b="b"/>
              <a:pathLst>
                <a:path w="6290" h="3434" extrusionOk="0">
                  <a:moveTo>
                    <a:pt x="6238" y="0"/>
                  </a:moveTo>
                  <a:cubicBezTo>
                    <a:pt x="6233" y="0"/>
                    <a:pt x="6226" y="2"/>
                    <a:pt x="6220" y="6"/>
                  </a:cubicBezTo>
                  <a:cubicBezTo>
                    <a:pt x="4162" y="1110"/>
                    <a:pt x="2041" y="2165"/>
                    <a:pt x="34" y="3382"/>
                  </a:cubicBezTo>
                  <a:cubicBezTo>
                    <a:pt x="0" y="3393"/>
                    <a:pt x="26" y="3434"/>
                    <a:pt x="59" y="3434"/>
                  </a:cubicBezTo>
                  <a:cubicBezTo>
                    <a:pt x="63" y="3434"/>
                    <a:pt x="67" y="3433"/>
                    <a:pt x="71" y="3432"/>
                  </a:cubicBezTo>
                  <a:cubicBezTo>
                    <a:pt x="2180" y="2403"/>
                    <a:pt x="4200" y="1186"/>
                    <a:pt x="6258" y="56"/>
                  </a:cubicBezTo>
                  <a:cubicBezTo>
                    <a:pt x="6289" y="46"/>
                    <a:pt x="6268" y="0"/>
                    <a:pt x="6238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3" name="Google Shape;6433;p56"/>
            <p:cNvSpPr/>
            <p:nvPr/>
          </p:nvSpPr>
          <p:spPr>
            <a:xfrm>
              <a:off x="3815800" y="2697550"/>
              <a:ext cx="162350" cy="84050"/>
            </a:xfrm>
            <a:custGeom>
              <a:avLst/>
              <a:gdLst/>
              <a:ahLst/>
              <a:cxnLst/>
              <a:rect l="l" t="t" r="r" b="b"/>
              <a:pathLst>
                <a:path w="6494" h="3362" extrusionOk="0">
                  <a:moveTo>
                    <a:pt x="6466" y="0"/>
                  </a:moveTo>
                  <a:cubicBezTo>
                    <a:pt x="6460" y="0"/>
                    <a:pt x="6454" y="3"/>
                    <a:pt x="6450" y="11"/>
                  </a:cubicBezTo>
                  <a:cubicBezTo>
                    <a:pt x="4631" y="1642"/>
                    <a:pt x="2422" y="2759"/>
                    <a:pt x="38" y="3298"/>
                  </a:cubicBezTo>
                  <a:cubicBezTo>
                    <a:pt x="0" y="3311"/>
                    <a:pt x="25" y="3361"/>
                    <a:pt x="50" y="3361"/>
                  </a:cubicBezTo>
                  <a:cubicBezTo>
                    <a:pt x="2435" y="3010"/>
                    <a:pt x="4756" y="1667"/>
                    <a:pt x="6475" y="36"/>
                  </a:cubicBezTo>
                  <a:cubicBezTo>
                    <a:pt x="6493" y="18"/>
                    <a:pt x="6479" y="0"/>
                    <a:pt x="6466" y="0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4" name="Google Shape;6434;p56"/>
            <p:cNvSpPr/>
            <p:nvPr/>
          </p:nvSpPr>
          <p:spPr>
            <a:xfrm>
              <a:off x="3821550" y="2707000"/>
              <a:ext cx="161650" cy="83225"/>
            </a:xfrm>
            <a:custGeom>
              <a:avLst/>
              <a:gdLst/>
              <a:ahLst/>
              <a:cxnLst/>
              <a:rect l="l" t="t" r="r" b="b"/>
              <a:pathLst>
                <a:path w="6466" h="3329" extrusionOk="0">
                  <a:moveTo>
                    <a:pt x="6427" y="1"/>
                  </a:moveTo>
                  <a:cubicBezTo>
                    <a:pt x="6421" y="1"/>
                    <a:pt x="6414" y="3"/>
                    <a:pt x="6409" y="9"/>
                  </a:cubicBezTo>
                  <a:cubicBezTo>
                    <a:pt x="5133" y="1566"/>
                    <a:pt x="3178" y="3206"/>
                    <a:pt x="1073" y="3206"/>
                  </a:cubicBezTo>
                  <a:cubicBezTo>
                    <a:pt x="734" y="3206"/>
                    <a:pt x="391" y="3163"/>
                    <a:pt x="46" y="3071"/>
                  </a:cubicBezTo>
                  <a:cubicBezTo>
                    <a:pt x="42" y="3070"/>
                    <a:pt x="38" y="3069"/>
                    <a:pt x="35" y="3069"/>
                  </a:cubicBezTo>
                  <a:cubicBezTo>
                    <a:pt x="6" y="3069"/>
                    <a:pt x="0" y="3110"/>
                    <a:pt x="34" y="3121"/>
                  </a:cubicBezTo>
                  <a:cubicBezTo>
                    <a:pt x="428" y="3264"/>
                    <a:pt x="826" y="3329"/>
                    <a:pt x="1220" y="3329"/>
                  </a:cubicBezTo>
                  <a:cubicBezTo>
                    <a:pt x="3285" y="3329"/>
                    <a:pt x="5277" y="1564"/>
                    <a:pt x="6446" y="47"/>
                  </a:cubicBezTo>
                  <a:cubicBezTo>
                    <a:pt x="6465" y="28"/>
                    <a:pt x="6448" y="1"/>
                    <a:pt x="642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5" name="Google Shape;6435;p56"/>
            <p:cNvSpPr/>
            <p:nvPr/>
          </p:nvSpPr>
          <p:spPr>
            <a:xfrm>
              <a:off x="3826325" y="2713450"/>
              <a:ext cx="162550" cy="89300"/>
            </a:xfrm>
            <a:custGeom>
              <a:avLst/>
              <a:gdLst/>
              <a:ahLst/>
              <a:cxnLst/>
              <a:rect l="l" t="t" r="r" b="b"/>
              <a:pathLst>
                <a:path w="6502" h="3572" extrusionOk="0">
                  <a:moveTo>
                    <a:pt x="6477" y="1"/>
                  </a:moveTo>
                  <a:cubicBezTo>
                    <a:pt x="6469" y="1"/>
                    <a:pt x="6461" y="5"/>
                    <a:pt x="6456" y="15"/>
                  </a:cubicBezTo>
                  <a:cubicBezTo>
                    <a:pt x="5404" y="1738"/>
                    <a:pt x="3494" y="3401"/>
                    <a:pt x="1426" y="3401"/>
                  </a:cubicBezTo>
                  <a:cubicBezTo>
                    <a:pt x="978" y="3401"/>
                    <a:pt x="524" y="3324"/>
                    <a:pt x="69" y="3152"/>
                  </a:cubicBezTo>
                  <a:cubicBezTo>
                    <a:pt x="63" y="3148"/>
                    <a:pt x="58" y="3147"/>
                    <a:pt x="53" y="3147"/>
                  </a:cubicBezTo>
                  <a:cubicBezTo>
                    <a:pt x="22" y="3147"/>
                    <a:pt x="0" y="3206"/>
                    <a:pt x="43" y="3227"/>
                  </a:cubicBezTo>
                  <a:cubicBezTo>
                    <a:pt x="521" y="3466"/>
                    <a:pt x="1006" y="3571"/>
                    <a:pt x="1488" y="3571"/>
                  </a:cubicBezTo>
                  <a:cubicBezTo>
                    <a:pt x="3538" y="3571"/>
                    <a:pt x="5518" y="1663"/>
                    <a:pt x="6494" y="27"/>
                  </a:cubicBezTo>
                  <a:cubicBezTo>
                    <a:pt x="6501" y="12"/>
                    <a:pt x="6490" y="1"/>
                    <a:pt x="6477" y="1"/>
                  </a:cubicBezTo>
                  <a:close/>
                </a:path>
              </a:pathLst>
            </a:custGeom>
            <a:solidFill>
              <a:srgbClr val="FDD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6" name="Google Shape;6436;p56"/>
            <p:cNvSpPr/>
            <p:nvPr/>
          </p:nvSpPr>
          <p:spPr>
            <a:xfrm>
              <a:off x="3529675" y="2773300"/>
              <a:ext cx="286775" cy="384675"/>
            </a:xfrm>
            <a:custGeom>
              <a:avLst/>
              <a:gdLst/>
              <a:ahLst/>
              <a:cxnLst/>
              <a:rect l="l" t="t" r="r" b="b"/>
              <a:pathLst>
                <a:path w="11471" h="15387" extrusionOk="0">
                  <a:moveTo>
                    <a:pt x="11218" y="0"/>
                  </a:moveTo>
                  <a:cubicBezTo>
                    <a:pt x="11194" y="0"/>
                    <a:pt x="11169" y="6"/>
                    <a:pt x="11144" y="17"/>
                  </a:cubicBezTo>
                  <a:cubicBezTo>
                    <a:pt x="8885" y="1185"/>
                    <a:pt x="6877" y="2854"/>
                    <a:pt x="5133" y="4698"/>
                  </a:cubicBezTo>
                  <a:cubicBezTo>
                    <a:pt x="3301" y="6643"/>
                    <a:pt x="1657" y="8889"/>
                    <a:pt x="716" y="11412"/>
                  </a:cubicBezTo>
                  <a:cubicBezTo>
                    <a:pt x="264" y="12654"/>
                    <a:pt x="1" y="13972"/>
                    <a:pt x="114" y="15302"/>
                  </a:cubicBezTo>
                  <a:cubicBezTo>
                    <a:pt x="120" y="15358"/>
                    <a:pt x="167" y="15387"/>
                    <a:pt x="211" y="15387"/>
                  </a:cubicBezTo>
                  <a:cubicBezTo>
                    <a:pt x="255" y="15387"/>
                    <a:pt x="296" y="15358"/>
                    <a:pt x="289" y="15302"/>
                  </a:cubicBezTo>
                  <a:cubicBezTo>
                    <a:pt x="126" y="12842"/>
                    <a:pt x="1193" y="10458"/>
                    <a:pt x="2510" y="8438"/>
                  </a:cubicBezTo>
                  <a:cubicBezTo>
                    <a:pt x="3966" y="6191"/>
                    <a:pt x="5848" y="4209"/>
                    <a:pt x="7931" y="2527"/>
                  </a:cubicBezTo>
                  <a:cubicBezTo>
                    <a:pt x="8986" y="1674"/>
                    <a:pt x="10102" y="908"/>
                    <a:pt x="11307" y="294"/>
                  </a:cubicBezTo>
                  <a:cubicBezTo>
                    <a:pt x="11470" y="218"/>
                    <a:pt x="11370" y="0"/>
                    <a:pt x="1121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7" name="Google Shape;6437;p56"/>
            <p:cNvSpPr/>
            <p:nvPr/>
          </p:nvSpPr>
          <p:spPr>
            <a:xfrm>
              <a:off x="3615950" y="2793500"/>
              <a:ext cx="60575" cy="147775"/>
            </a:xfrm>
            <a:custGeom>
              <a:avLst/>
              <a:gdLst/>
              <a:ahLst/>
              <a:cxnLst/>
              <a:rect l="l" t="t" r="r" b="b"/>
              <a:pathLst>
                <a:path w="2423" h="5911" extrusionOk="0">
                  <a:moveTo>
                    <a:pt x="685" y="0"/>
                  </a:moveTo>
                  <a:cubicBezTo>
                    <a:pt x="657" y="0"/>
                    <a:pt x="630" y="4"/>
                    <a:pt x="603" y="13"/>
                  </a:cubicBezTo>
                  <a:cubicBezTo>
                    <a:pt x="528" y="38"/>
                    <a:pt x="465" y="100"/>
                    <a:pt x="415" y="163"/>
                  </a:cubicBezTo>
                  <a:cubicBezTo>
                    <a:pt x="1" y="728"/>
                    <a:pt x="214" y="1493"/>
                    <a:pt x="364" y="2171"/>
                  </a:cubicBezTo>
                  <a:cubicBezTo>
                    <a:pt x="653" y="3514"/>
                    <a:pt x="590" y="5057"/>
                    <a:pt x="113" y="5911"/>
                  </a:cubicBezTo>
                  <a:lnTo>
                    <a:pt x="327" y="5634"/>
                  </a:lnTo>
                  <a:cubicBezTo>
                    <a:pt x="1230" y="4342"/>
                    <a:pt x="2422" y="1757"/>
                    <a:pt x="1055" y="213"/>
                  </a:cubicBezTo>
                  <a:cubicBezTo>
                    <a:pt x="960" y="98"/>
                    <a:pt x="822" y="0"/>
                    <a:pt x="6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8" name="Google Shape;6438;p56"/>
            <p:cNvSpPr/>
            <p:nvPr/>
          </p:nvSpPr>
          <p:spPr>
            <a:xfrm>
              <a:off x="3532500" y="2868850"/>
              <a:ext cx="65275" cy="146150"/>
            </a:xfrm>
            <a:custGeom>
              <a:avLst/>
              <a:gdLst/>
              <a:ahLst/>
              <a:cxnLst/>
              <a:rect l="l" t="t" r="r" b="b"/>
              <a:pathLst>
                <a:path w="2611" h="5846" extrusionOk="0">
                  <a:moveTo>
                    <a:pt x="535" y="0"/>
                  </a:moveTo>
                  <a:cubicBezTo>
                    <a:pt x="478" y="0"/>
                    <a:pt x="424" y="14"/>
                    <a:pt x="377" y="48"/>
                  </a:cubicBezTo>
                  <a:cubicBezTo>
                    <a:pt x="314" y="98"/>
                    <a:pt x="277" y="173"/>
                    <a:pt x="252" y="249"/>
                  </a:cubicBezTo>
                  <a:cubicBezTo>
                    <a:pt x="1" y="901"/>
                    <a:pt x="415" y="1579"/>
                    <a:pt x="741" y="2194"/>
                  </a:cubicBezTo>
                  <a:cubicBezTo>
                    <a:pt x="1393" y="3398"/>
                    <a:pt x="1757" y="4904"/>
                    <a:pt x="1544" y="5846"/>
                  </a:cubicBezTo>
                  <a:lnTo>
                    <a:pt x="1670" y="5532"/>
                  </a:lnTo>
                  <a:cubicBezTo>
                    <a:pt x="2184" y="4038"/>
                    <a:pt x="2611" y="1215"/>
                    <a:pt x="866" y="111"/>
                  </a:cubicBezTo>
                  <a:cubicBezTo>
                    <a:pt x="767" y="53"/>
                    <a:pt x="645" y="0"/>
                    <a:pt x="53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39" name="Google Shape;6439;p56"/>
            <p:cNvSpPr/>
            <p:nvPr/>
          </p:nvSpPr>
          <p:spPr>
            <a:xfrm>
              <a:off x="3677750" y="2740175"/>
              <a:ext cx="55550" cy="132075"/>
            </a:xfrm>
            <a:custGeom>
              <a:avLst/>
              <a:gdLst/>
              <a:ahLst/>
              <a:cxnLst/>
              <a:rect l="l" t="t" r="r" b="b"/>
              <a:pathLst>
                <a:path w="2222" h="5283" extrusionOk="0">
                  <a:moveTo>
                    <a:pt x="698" y="0"/>
                  </a:moveTo>
                  <a:cubicBezTo>
                    <a:pt x="675" y="0"/>
                    <a:pt x="651" y="4"/>
                    <a:pt x="628" y="12"/>
                  </a:cubicBezTo>
                  <a:cubicBezTo>
                    <a:pt x="553" y="37"/>
                    <a:pt x="503" y="100"/>
                    <a:pt x="465" y="150"/>
                  </a:cubicBezTo>
                  <a:cubicBezTo>
                    <a:pt x="114" y="640"/>
                    <a:pt x="289" y="1317"/>
                    <a:pt x="415" y="1895"/>
                  </a:cubicBezTo>
                  <a:cubicBezTo>
                    <a:pt x="678" y="3074"/>
                    <a:pt x="528" y="4317"/>
                    <a:pt x="1" y="5283"/>
                  </a:cubicBezTo>
                  <a:lnTo>
                    <a:pt x="76" y="5195"/>
                  </a:lnTo>
                  <a:cubicBezTo>
                    <a:pt x="942" y="4003"/>
                    <a:pt x="2222" y="1531"/>
                    <a:pt x="1017" y="188"/>
                  </a:cubicBezTo>
                  <a:cubicBezTo>
                    <a:pt x="934" y="94"/>
                    <a:pt x="815" y="0"/>
                    <a:pt x="69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0" name="Google Shape;6440;p56"/>
            <p:cNvSpPr/>
            <p:nvPr/>
          </p:nvSpPr>
          <p:spPr>
            <a:xfrm>
              <a:off x="3736100" y="2710125"/>
              <a:ext cx="51925" cy="111000"/>
            </a:xfrm>
            <a:custGeom>
              <a:avLst/>
              <a:gdLst/>
              <a:ahLst/>
              <a:cxnLst/>
              <a:rect l="l" t="t" r="r" b="b"/>
              <a:pathLst>
                <a:path w="2077" h="4440" extrusionOk="0">
                  <a:moveTo>
                    <a:pt x="885" y="1"/>
                  </a:moveTo>
                  <a:cubicBezTo>
                    <a:pt x="866" y="1"/>
                    <a:pt x="847" y="4"/>
                    <a:pt x="829" y="10"/>
                  </a:cubicBezTo>
                  <a:cubicBezTo>
                    <a:pt x="766" y="22"/>
                    <a:pt x="729" y="60"/>
                    <a:pt x="691" y="110"/>
                  </a:cubicBezTo>
                  <a:cubicBezTo>
                    <a:pt x="365" y="499"/>
                    <a:pt x="478" y="1064"/>
                    <a:pt x="553" y="1566"/>
                  </a:cubicBezTo>
                  <a:cubicBezTo>
                    <a:pt x="693" y="2491"/>
                    <a:pt x="637" y="3515"/>
                    <a:pt x="119" y="4280"/>
                  </a:cubicBezTo>
                  <a:lnTo>
                    <a:pt x="119" y="4280"/>
                  </a:lnTo>
                  <a:cubicBezTo>
                    <a:pt x="897" y="3330"/>
                    <a:pt x="2077" y="1344"/>
                    <a:pt x="1143" y="160"/>
                  </a:cubicBezTo>
                  <a:cubicBezTo>
                    <a:pt x="1080" y="76"/>
                    <a:pt x="981" y="1"/>
                    <a:pt x="885" y="1"/>
                  </a:cubicBezTo>
                  <a:close/>
                  <a:moveTo>
                    <a:pt x="119" y="4280"/>
                  </a:moveTo>
                  <a:lnTo>
                    <a:pt x="119" y="4280"/>
                  </a:lnTo>
                  <a:cubicBezTo>
                    <a:pt x="113" y="4287"/>
                    <a:pt x="107" y="4294"/>
                    <a:pt x="101" y="4301"/>
                  </a:cubicBezTo>
                  <a:lnTo>
                    <a:pt x="1" y="4439"/>
                  </a:lnTo>
                  <a:cubicBezTo>
                    <a:pt x="42" y="4388"/>
                    <a:pt x="82" y="4335"/>
                    <a:pt x="119" y="428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1" name="Google Shape;6441;p56"/>
            <p:cNvSpPr/>
            <p:nvPr/>
          </p:nvSpPr>
          <p:spPr>
            <a:xfrm>
              <a:off x="3601825" y="2926575"/>
              <a:ext cx="155950" cy="39175"/>
            </a:xfrm>
            <a:custGeom>
              <a:avLst/>
              <a:gdLst/>
              <a:ahLst/>
              <a:cxnLst/>
              <a:rect l="l" t="t" r="r" b="b"/>
              <a:pathLst>
                <a:path w="6238" h="1567" extrusionOk="0">
                  <a:moveTo>
                    <a:pt x="4204" y="1"/>
                  </a:moveTo>
                  <a:cubicBezTo>
                    <a:pt x="2781" y="1"/>
                    <a:pt x="1139" y="788"/>
                    <a:pt x="189" y="1416"/>
                  </a:cubicBezTo>
                  <a:lnTo>
                    <a:pt x="1" y="1566"/>
                  </a:lnTo>
                  <a:cubicBezTo>
                    <a:pt x="747" y="1261"/>
                    <a:pt x="1637" y="1075"/>
                    <a:pt x="2526" y="1075"/>
                  </a:cubicBezTo>
                  <a:cubicBezTo>
                    <a:pt x="3028" y="1075"/>
                    <a:pt x="3529" y="1134"/>
                    <a:pt x="4004" y="1265"/>
                  </a:cubicBezTo>
                  <a:cubicBezTo>
                    <a:pt x="4413" y="1371"/>
                    <a:pt x="4849" y="1500"/>
                    <a:pt x="5258" y="1500"/>
                  </a:cubicBezTo>
                  <a:cubicBezTo>
                    <a:pt x="5526" y="1500"/>
                    <a:pt x="5783" y="1444"/>
                    <a:pt x="6012" y="1290"/>
                  </a:cubicBezTo>
                  <a:cubicBezTo>
                    <a:pt x="6074" y="1240"/>
                    <a:pt x="6137" y="1190"/>
                    <a:pt x="6175" y="1115"/>
                  </a:cubicBezTo>
                  <a:cubicBezTo>
                    <a:pt x="6238" y="951"/>
                    <a:pt x="6125" y="776"/>
                    <a:pt x="5999" y="650"/>
                  </a:cubicBezTo>
                  <a:cubicBezTo>
                    <a:pt x="5519" y="182"/>
                    <a:pt x="4887" y="1"/>
                    <a:pt x="4204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2" name="Google Shape;6442;p56"/>
            <p:cNvSpPr/>
            <p:nvPr/>
          </p:nvSpPr>
          <p:spPr>
            <a:xfrm>
              <a:off x="3647950" y="2868850"/>
              <a:ext cx="135875" cy="34475"/>
            </a:xfrm>
            <a:custGeom>
              <a:avLst/>
              <a:gdLst/>
              <a:ahLst/>
              <a:cxnLst/>
              <a:rect l="l" t="t" r="r" b="b"/>
              <a:pathLst>
                <a:path w="5435" h="1379" extrusionOk="0">
                  <a:moveTo>
                    <a:pt x="3712" y="1"/>
                  </a:moveTo>
                  <a:cubicBezTo>
                    <a:pt x="2476" y="1"/>
                    <a:pt x="1039" y="718"/>
                    <a:pt x="194" y="1266"/>
                  </a:cubicBezTo>
                  <a:lnTo>
                    <a:pt x="194" y="1266"/>
                  </a:lnTo>
                  <a:cubicBezTo>
                    <a:pt x="725" y="985"/>
                    <a:pt x="1323" y="870"/>
                    <a:pt x="1933" y="870"/>
                  </a:cubicBezTo>
                  <a:cubicBezTo>
                    <a:pt x="2454" y="870"/>
                    <a:pt x="2985" y="954"/>
                    <a:pt x="3489" y="1090"/>
                  </a:cubicBezTo>
                  <a:cubicBezTo>
                    <a:pt x="3840" y="1181"/>
                    <a:pt x="4223" y="1296"/>
                    <a:pt x="4582" y="1296"/>
                  </a:cubicBezTo>
                  <a:cubicBezTo>
                    <a:pt x="4814" y="1296"/>
                    <a:pt x="5036" y="1248"/>
                    <a:pt x="5233" y="1115"/>
                  </a:cubicBezTo>
                  <a:cubicBezTo>
                    <a:pt x="5296" y="1077"/>
                    <a:pt x="5346" y="1027"/>
                    <a:pt x="5371" y="964"/>
                  </a:cubicBezTo>
                  <a:cubicBezTo>
                    <a:pt x="5434" y="813"/>
                    <a:pt x="5334" y="663"/>
                    <a:pt x="5221" y="550"/>
                  </a:cubicBezTo>
                  <a:cubicBezTo>
                    <a:pt x="4814" y="155"/>
                    <a:pt x="4284" y="1"/>
                    <a:pt x="3712" y="1"/>
                  </a:cubicBezTo>
                  <a:close/>
                  <a:moveTo>
                    <a:pt x="194" y="1266"/>
                  </a:moveTo>
                  <a:lnTo>
                    <a:pt x="194" y="1266"/>
                  </a:lnTo>
                  <a:cubicBezTo>
                    <a:pt x="128" y="1301"/>
                    <a:pt x="64" y="1338"/>
                    <a:pt x="1" y="1378"/>
                  </a:cubicBezTo>
                  <a:lnTo>
                    <a:pt x="176" y="1278"/>
                  </a:lnTo>
                  <a:cubicBezTo>
                    <a:pt x="182" y="1274"/>
                    <a:pt x="188" y="1270"/>
                    <a:pt x="194" y="1266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3" name="Google Shape;6443;p56"/>
            <p:cNvSpPr/>
            <p:nvPr/>
          </p:nvSpPr>
          <p:spPr>
            <a:xfrm>
              <a:off x="3711950" y="2808800"/>
              <a:ext cx="112650" cy="33650"/>
            </a:xfrm>
            <a:custGeom>
              <a:avLst/>
              <a:gdLst/>
              <a:ahLst/>
              <a:cxnLst/>
              <a:rect l="l" t="t" r="r" b="b"/>
              <a:pathLst>
                <a:path w="4506" h="1346" extrusionOk="0">
                  <a:moveTo>
                    <a:pt x="3172" y="0"/>
                  </a:moveTo>
                  <a:cubicBezTo>
                    <a:pt x="2118" y="0"/>
                    <a:pt x="897" y="694"/>
                    <a:pt x="186" y="1222"/>
                  </a:cubicBezTo>
                  <a:lnTo>
                    <a:pt x="186" y="1222"/>
                  </a:lnTo>
                  <a:cubicBezTo>
                    <a:pt x="678" y="926"/>
                    <a:pt x="1261" y="809"/>
                    <a:pt x="1851" y="809"/>
                  </a:cubicBezTo>
                  <a:cubicBezTo>
                    <a:pt x="2200" y="809"/>
                    <a:pt x="2551" y="850"/>
                    <a:pt x="2887" y="919"/>
                  </a:cubicBezTo>
                  <a:cubicBezTo>
                    <a:pt x="3160" y="974"/>
                    <a:pt x="3452" y="1039"/>
                    <a:pt x="3726" y="1039"/>
                  </a:cubicBezTo>
                  <a:cubicBezTo>
                    <a:pt x="3955" y="1039"/>
                    <a:pt x="4172" y="993"/>
                    <a:pt x="4355" y="856"/>
                  </a:cubicBezTo>
                  <a:cubicBezTo>
                    <a:pt x="4405" y="819"/>
                    <a:pt x="4443" y="781"/>
                    <a:pt x="4468" y="718"/>
                  </a:cubicBezTo>
                  <a:cubicBezTo>
                    <a:pt x="4506" y="593"/>
                    <a:pt x="4418" y="467"/>
                    <a:pt x="4317" y="392"/>
                  </a:cubicBezTo>
                  <a:cubicBezTo>
                    <a:pt x="3992" y="112"/>
                    <a:pt x="3595" y="0"/>
                    <a:pt x="3172" y="0"/>
                  </a:cubicBezTo>
                  <a:close/>
                  <a:moveTo>
                    <a:pt x="186" y="1222"/>
                  </a:moveTo>
                  <a:cubicBezTo>
                    <a:pt x="123" y="1260"/>
                    <a:pt x="61" y="1301"/>
                    <a:pt x="0" y="1346"/>
                  </a:cubicBezTo>
                  <a:lnTo>
                    <a:pt x="139" y="1258"/>
                  </a:lnTo>
                  <a:cubicBezTo>
                    <a:pt x="154" y="1246"/>
                    <a:pt x="170" y="1234"/>
                    <a:pt x="186" y="1222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4" name="Google Shape;6444;p56"/>
            <p:cNvSpPr/>
            <p:nvPr/>
          </p:nvSpPr>
          <p:spPr>
            <a:xfrm>
              <a:off x="3795400" y="2752675"/>
              <a:ext cx="37675" cy="43725"/>
            </a:xfrm>
            <a:custGeom>
              <a:avLst/>
              <a:gdLst/>
              <a:ahLst/>
              <a:cxnLst/>
              <a:rect l="l" t="t" r="r" b="b"/>
              <a:pathLst>
                <a:path w="1507" h="1749" extrusionOk="0">
                  <a:moveTo>
                    <a:pt x="199" y="0"/>
                  </a:moveTo>
                  <a:cubicBezTo>
                    <a:pt x="132" y="0"/>
                    <a:pt x="88" y="82"/>
                    <a:pt x="76" y="152"/>
                  </a:cubicBezTo>
                  <a:cubicBezTo>
                    <a:pt x="0" y="491"/>
                    <a:pt x="51" y="855"/>
                    <a:pt x="214" y="1156"/>
                  </a:cubicBezTo>
                  <a:cubicBezTo>
                    <a:pt x="565" y="1545"/>
                    <a:pt x="879" y="1583"/>
                    <a:pt x="1092" y="1683"/>
                  </a:cubicBezTo>
                  <a:cubicBezTo>
                    <a:pt x="1147" y="1716"/>
                    <a:pt x="1210" y="1748"/>
                    <a:pt x="1267" y="1748"/>
                  </a:cubicBezTo>
                  <a:cubicBezTo>
                    <a:pt x="1276" y="1748"/>
                    <a:pt x="1285" y="1748"/>
                    <a:pt x="1293" y="1746"/>
                  </a:cubicBezTo>
                  <a:cubicBezTo>
                    <a:pt x="1431" y="1733"/>
                    <a:pt x="1506" y="1595"/>
                    <a:pt x="1494" y="1470"/>
                  </a:cubicBezTo>
                  <a:cubicBezTo>
                    <a:pt x="1469" y="1332"/>
                    <a:pt x="1356" y="1244"/>
                    <a:pt x="1243" y="1194"/>
                  </a:cubicBezTo>
                  <a:cubicBezTo>
                    <a:pt x="1117" y="1144"/>
                    <a:pt x="992" y="1131"/>
                    <a:pt x="866" y="1119"/>
                  </a:cubicBezTo>
                  <a:cubicBezTo>
                    <a:pt x="954" y="1031"/>
                    <a:pt x="1080" y="1018"/>
                    <a:pt x="1193" y="981"/>
                  </a:cubicBezTo>
                  <a:cubicBezTo>
                    <a:pt x="1306" y="930"/>
                    <a:pt x="1419" y="805"/>
                    <a:pt x="1356" y="692"/>
                  </a:cubicBezTo>
                  <a:cubicBezTo>
                    <a:pt x="1331" y="629"/>
                    <a:pt x="1255" y="604"/>
                    <a:pt x="1193" y="591"/>
                  </a:cubicBezTo>
                  <a:cubicBezTo>
                    <a:pt x="1167" y="588"/>
                    <a:pt x="1141" y="586"/>
                    <a:pt x="1116" y="586"/>
                  </a:cubicBezTo>
                  <a:cubicBezTo>
                    <a:pt x="883" y="586"/>
                    <a:pt x="671" y="734"/>
                    <a:pt x="490" y="893"/>
                  </a:cubicBezTo>
                  <a:cubicBezTo>
                    <a:pt x="553" y="604"/>
                    <a:pt x="477" y="290"/>
                    <a:pt x="289" y="52"/>
                  </a:cubicBezTo>
                  <a:cubicBezTo>
                    <a:pt x="264" y="39"/>
                    <a:pt x="251" y="14"/>
                    <a:pt x="214" y="2"/>
                  </a:cubicBezTo>
                  <a:cubicBezTo>
                    <a:pt x="209" y="1"/>
                    <a:pt x="204" y="0"/>
                    <a:pt x="199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5" name="Google Shape;6445;p56"/>
            <p:cNvSpPr/>
            <p:nvPr/>
          </p:nvSpPr>
          <p:spPr>
            <a:xfrm>
              <a:off x="3617725" y="2813825"/>
              <a:ext cx="31500" cy="128225"/>
            </a:xfrm>
            <a:custGeom>
              <a:avLst/>
              <a:gdLst/>
              <a:ahLst/>
              <a:cxnLst/>
              <a:rect l="l" t="t" r="r" b="b"/>
              <a:pathLst>
                <a:path w="1260" h="5129" extrusionOk="0">
                  <a:moveTo>
                    <a:pt x="725" y="1"/>
                  </a:moveTo>
                  <a:cubicBezTo>
                    <a:pt x="716" y="1"/>
                    <a:pt x="708" y="8"/>
                    <a:pt x="708" y="15"/>
                  </a:cubicBezTo>
                  <a:cubicBezTo>
                    <a:pt x="896" y="906"/>
                    <a:pt x="996" y="1785"/>
                    <a:pt x="858" y="2688"/>
                  </a:cubicBezTo>
                  <a:cubicBezTo>
                    <a:pt x="733" y="3541"/>
                    <a:pt x="369" y="4294"/>
                    <a:pt x="17" y="5072"/>
                  </a:cubicBezTo>
                  <a:cubicBezTo>
                    <a:pt x="1" y="5106"/>
                    <a:pt x="23" y="5128"/>
                    <a:pt x="47" y="5128"/>
                  </a:cubicBezTo>
                  <a:cubicBezTo>
                    <a:pt x="59" y="5128"/>
                    <a:pt x="72" y="5123"/>
                    <a:pt x="80" y="5110"/>
                  </a:cubicBezTo>
                  <a:cubicBezTo>
                    <a:pt x="1097" y="3604"/>
                    <a:pt x="1260" y="1722"/>
                    <a:pt x="745" y="15"/>
                  </a:cubicBezTo>
                  <a:cubicBezTo>
                    <a:pt x="740" y="5"/>
                    <a:pt x="732" y="1"/>
                    <a:pt x="7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6" name="Google Shape;6446;p56"/>
            <p:cNvSpPr/>
            <p:nvPr/>
          </p:nvSpPr>
          <p:spPr>
            <a:xfrm>
              <a:off x="3551950" y="2888100"/>
              <a:ext cx="33900" cy="127900"/>
            </a:xfrm>
            <a:custGeom>
              <a:avLst/>
              <a:gdLst/>
              <a:ahLst/>
              <a:cxnLst/>
              <a:rect l="l" t="t" r="r" b="b"/>
              <a:pathLst>
                <a:path w="1356" h="5116" extrusionOk="0">
                  <a:moveTo>
                    <a:pt x="15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402" y="771"/>
                    <a:pt x="728" y="1549"/>
                    <a:pt x="866" y="2403"/>
                  </a:cubicBezTo>
                  <a:cubicBezTo>
                    <a:pt x="1004" y="3306"/>
                    <a:pt x="854" y="4172"/>
                    <a:pt x="728" y="5063"/>
                  </a:cubicBezTo>
                  <a:cubicBezTo>
                    <a:pt x="721" y="5094"/>
                    <a:pt x="742" y="5115"/>
                    <a:pt x="762" y="5115"/>
                  </a:cubicBezTo>
                  <a:cubicBezTo>
                    <a:pt x="774" y="5115"/>
                    <a:pt x="786" y="5107"/>
                    <a:pt x="791" y="5088"/>
                  </a:cubicBezTo>
                  <a:cubicBezTo>
                    <a:pt x="1356" y="3369"/>
                    <a:pt x="1004" y="1499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7" name="Google Shape;6447;p56"/>
            <p:cNvSpPr/>
            <p:nvPr/>
          </p:nvSpPr>
          <p:spPr>
            <a:xfrm>
              <a:off x="3677525" y="2758000"/>
              <a:ext cx="32250" cy="117475"/>
            </a:xfrm>
            <a:custGeom>
              <a:avLst/>
              <a:gdLst/>
              <a:ahLst/>
              <a:cxnLst/>
              <a:rect l="l" t="t" r="r" b="b"/>
              <a:pathLst>
                <a:path w="1290" h="4699" extrusionOk="0">
                  <a:moveTo>
                    <a:pt x="806" y="0"/>
                  </a:moveTo>
                  <a:cubicBezTo>
                    <a:pt x="796" y="0"/>
                    <a:pt x="788" y="7"/>
                    <a:pt x="788" y="15"/>
                  </a:cubicBezTo>
                  <a:cubicBezTo>
                    <a:pt x="963" y="843"/>
                    <a:pt x="988" y="1646"/>
                    <a:pt x="825" y="2474"/>
                  </a:cubicBezTo>
                  <a:cubicBezTo>
                    <a:pt x="675" y="3240"/>
                    <a:pt x="336" y="3930"/>
                    <a:pt x="10" y="4645"/>
                  </a:cubicBezTo>
                  <a:cubicBezTo>
                    <a:pt x="1" y="4672"/>
                    <a:pt x="23" y="4698"/>
                    <a:pt x="46" y="4698"/>
                  </a:cubicBezTo>
                  <a:cubicBezTo>
                    <a:pt x="56" y="4698"/>
                    <a:pt x="65" y="4694"/>
                    <a:pt x="72" y="4683"/>
                  </a:cubicBezTo>
                  <a:cubicBezTo>
                    <a:pt x="988" y="3353"/>
                    <a:pt x="1290" y="1558"/>
                    <a:pt x="825" y="15"/>
                  </a:cubicBezTo>
                  <a:cubicBezTo>
                    <a:pt x="820" y="4"/>
                    <a:pt x="812" y="0"/>
                    <a:pt x="80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8" name="Google Shape;6448;p56"/>
            <p:cNvSpPr/>
            <p:nvPr/>
          </p:nvSpPr>
          <p:spPr>
            <a:xfrm>
              <a:off x="3736300" y="2724900"/>
              <a:ext cx="31525" cy="96925"/>
            </a:xfrm>
            <a:custGeom>
              <a:avLst/>
              <a:gdLst/>
              <a:ahLst/>
              <a:cxnLst/>
              <a:rect l="l" t="t" r="r" b="b"/>
              <a:pathLst>
                <a:path w="1261" h="3877" extrusionOk="0">
                  <a:moveTo>
                    <a:pt x="925" y="0"/>
                  </a:moveTo>
                  <a:cubicBezTo>
                    <a:pt x="917" y="0"/>
                    <a:pt x="909" y="6"/>
                    <a:pt x="909" y="21"/>
                  </a:cubicBezTo>
                  <a:cubicBezTo>
                    <a:pt x="997" y="686"/>
                    <a:pt x="984" y="1339"/>
                    <a:pt x="821" y="1991"/>
                  </a:cubicBezTo>
                  <a:cubicBezTo>
                    <a:pt x="645" y="2656"/>
                    <a:pt x="319" y="3221"/>
                    <a:pt x="18" y="3823"/>
                  </a:cubicBezTo>
                  <a:cubicBezTo>
                    <a:pt x="0" y="3850"/>
                    <a:pt x="20" y="3876"/>
                    <a:pt x="42" y="3876"/>
                  </a:cubicBezTo>
                  <a:cubicBezTo>
                    <a:pt x="51" y="3876"/>
                    <a:pt x="61" y="3872"/>
                    <a:pt x="68" y="3861"/>
                  </a:cubicBezTo>
                  <a:cubicBezTo>
                    <a:pt x="921" y="2807"/>
                    <a:pt x="1260" y="1326"/>
                    <a:pt x="934" y="8"/>
                  </a:cubicBezTo>
                  <a:cubicBezTo>
                    <a:pt x="934" y="3"/>
                    <a:pt x="930" y="0"/>
                    <a:pt x="92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49" name="Google Shape;6449;p56"/>
            <p:cNvSpPr/>
            <p:nvPr/>
          </p:nvSpPr>
          <p:spPr>
            <a:xfrm>
              <a:off x="3600725" y="2941350"/>
              <a:ext cx="133525" cy="25175"/>
            </a:xfrm>
            <a:custGeom>
              <a:avLst/>
              <a:gdLst/>
              <a:ahLst/>
              <a:cxnLst/>
              <a:rect l="l" t="t" r="r" b="b"/>
              <a:pathLst>
                <a:path w="5341" h="1007" extrusionOk="0">
                  <a:moveTo>
                    <a:pt x="3376" y="1"/>
                  </a:moveTo>
                  <a:cubicBezTo>
                    <a:pt x="2206" y="1"/>
                    <a:pt x="1035" y="328"/>
                    <a:pt x="32" y="938"/>
                  </a:cubicBezTo>
                  <a:cubicBezTo>
                    <a:pt x="1" y="959"/>
                    <a:pt x="13" y="1006"/>
                    <a:pt x="40" y="1006"/>
                  </a:cubicBezTo>
                  <a:cubicBezTo>
                    <a:pt x="46" y="1006"/>
                    <a:pt x="51" y="1004"/>
                    <a:pt x="57" y="1000"/>
                  </a:cubicBezTo>
                  <a:cubicBezTo>
                    <a:pt x="861" y="687"/>
                    <a:pt x="1626" y="335"/>
                    <a:pt x="2479" y="185"/>
                  </a:cubicBezTo>
                  <a:cubicBezTo>
                    <a:pt x="2813" y="132"/>
                    <a:pt x="3148" y="107"/>
                    <a:pt x="3481" y="107"/>
                  </a:cubicBezTo>
                  <a:cubicBezTo>
                    <a:pt x="4098" y="107"/>
                    <a:pt x="4712" y="193"/>
                    <a:pt x="5315" y="348"/>
                  </a:cubicBezTo>
                  <a:cubicBezTo>
                    <a:pt x="5340" y="348"/>
                    <a:pt x="5340" y="323"/>
                    <a:pt x="5328" y="323"/>
                  </a:cubicBezTo>
                  <a:cubicBezTo>
                    <a:pt x="4698" y="105"/>
                    <a:pt x="4037" y="1"/>
                    <a:pt x="337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0" name="Google Shape;6450;p56"/>
            <p:cNvSpPr/>
            <p:nvPr/>
          </p:nvSpPr>
          <p:spPr>
            <a:xfrm>
              <a:off x="3648675" y="2880725"/>
              <a:ext cx="116625" cy="24525"/>
            </a:xfrm>
            <a:custGeom>
              <a:avLst/>
              <a:gdLst/>
              <a:ahLst/>
              <a:cxnLst/>
              <a:rect l="l" t="t" r="r" b="b"/>
              <a:pathLst>
                <a:path w="4665" h="981" extrusionOk="0">
                  <a:moveTo>
                    <a:pt x="3044" y="0"/>
                  </a:moveTo>
                  <a:cubicBezTo>
                    <a:pt x="1982" y="0"/>
                    <a:pt x="915" y="326"/>
                    <a:pt x="34" y="916"/>
                  </a:cubicBezTo>
                  <a:cubicBezTo>
                    <a:pt x="1" y="938"/>
                    <a:pt x="27" y="980"/>
                    <a:pt x="60" y="980"/>
                  </a:cubicBezTo>
                  <a:cubicBezTo>
                    <a:pt x="64" y="980"/>
                    <a:pt x="68" y="980"/>
                    <a:pt x="72" y="978"/>
                  </a:cubicBezTo>
                  <a:cubicBezTo>
                    <a:pt x="787" y="677"/>
                    <a:pt x="1465" y="338"/>
                    <a:pt x="2230" y="188"/>
                  </a:cubicBezTo>
                  <a:cubicBezTo>
                    <a:pt x="2539" y="131"/>
                    <a:pt x="2844" y="104"/>
                    <a:pt x="3147" y="104"/>
                  </a:cubicBezTo>
                  <a:cubicBezTo>
                    <a:pt x="3646" y="104"/>
                    <a:pt x="4140" y="176"/>
                    <a:pt x="4640" y="301"/>
                  </a:cubicBezTo>
                  <a:cubicBezTo>
                    <a:pt x="4652" y="301"/>
                    <a:pt x="4665" y="276"/>
                    <a:pt x="4640" y="263"/>
                  </a:cubicBezTo>
                  <a:cubicBezTo>
                    <a:pt x="4126" y="85"/>
                    <a:pt x="3586" y="0"/>
                    <a:pt x="304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1" name="Google Shape;6451;p56"/>
            <p:cNvSpPr/>
            <p:nvPr/>
          </p:nvSpPr>
          <p:spPr>
            <a:xfrm>
              <a:off x="3716100" y="2818975"/>
              <a:ext cx="93000" cy="20700"/>
            </a:xfrm>
            <a:custGeom>
              <a:avLst/>
              <a:gdLst/>
              <a:ahLst/>
              <a:cxnLst/>
              <a:rect l="l" t="t" r="r" b="b"/>
              <a:pathLst>
                <a:path w="3720" h="828" extrusionOk="0">
                  <a:moveTo>
                    <a:pt x="2546" y="0"/>
                  </a:moveTo>
                  <a:cubicBezTo>
                    <a:pt x="1663" y="0"/>
                    <a:pt x="765" y="264"/>
                    <a:pt x="35" y="750"/>
                  </a:cubicBezTo>
                  <a:cubicBezTo>
                    <a:pt x="1" y="773"/>
                    <a:pt x="19" y="827"/>
                    <a:pt x="51" y="827"/>
                  </a:cubicBezTo>
                  <a:cubicBezTo>
                    <a:pt x="54" y="827"/>
                    <a:pt x="57" y="827"/>
                    <a:pt x="60" y="826"/>
                  </a:cubicBezTo>
                  <a:cubicBezTo>
                    <a:pt x="587" y="625"/>
                    <a:pt x="1077" y="374"/>
                    <a:pt x="1616" y="236"/>
                  </a:cubicBezTo>
                  <a:cubicBezTo>
                    <a:pt x="1993" y="147"/>
                    <a:pt x="2370" y="106"/>
                    <a:pt x="2749" y="106"/>
                  </a:cubicBezTo>
                  <a:cubicBezTo>
                    <a:pt x="3064" y="106"/>
                    <a:pt x="3380" y="134"/>
                    <a:pt x="3700" y="186"/>
                  </a:cubicBezTo>
                  <a:cubicBezTo>
                    <a:pt x="3702" y="188"/>
                    <a:pt x="3704" y="189"/>
                    <a:pt x="3706" y="189"/>
                  </a:cubicBezTo>
                  <a:cubicBezTo>
                    <a:pt x="3716" y="189"/>
                    <a:pt x="3720" y="171"/>
                    <a:pt x="3700" y="161"/>
                  </a:cubicBezTo>
                  <a:cubicBezTo>
                    <a:pt x="3329" y="52"/>
                    <a:pt x="2938" y="0"/>
                    <a:pt x="2546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2" name="Google Shape;6452;p56"/>
            <p:cNvSpPr/>
            <p:nvPr/>
          </p:nvSpPr>
          <p:spPr>
            <a:xfrm>
              <a:off x="3559800" y="2639050"/>
              <a:ext cx="63825" cy="384575"/>
            </a:xfrm>
            <a:custGeom>
              <a:avLst/>
              <a:gdLst/>
              <a:ahLst/>
              <a:cxnLst/>
              <a:rect l="l" t="t" r="r" b="b"/>
              <a:pathLst>
                <a:path w="2553" h="15383" extrusionOk="0">
                  <a:moveTo>
                    <a:pt x="2501" y="1"/>
                  </a:moveTo>
                  <a:cubicBezTo>
                    <a:pt x="2490" y="1"/>
                    <a:pt x="2480" y="6"/>
                    <a:pt x="2472" y="17"/>
                  </a:cubicBezTo>
                  <a:cubicBezTo>
                    <a:pt x="979" y="1999"/>
                    <a:pt x="527" y="4785"/>
                    <a:pt x="276" y="7182"/>
                  </a:cubicBezTo>
                  <a:cubicBezTo>
                    <a:pt x="0" y="9880"/>
                    <a:pt x="50" y="12616"/>
                    <a:pt x="239" y="15326"/>
                  </a:cubicBezTo>
                  <a:cubicBezTo>
                    <a:pt x="239" y="15364"/>
                    <a:pt x="267" y="15383"/>
                    <a:pt x="295" y="15383"/>
                  </a:cubicBezTo>
                  <a:cubicBezTo>
                    <a:pt x="323" y="15383"/>
                    <a:pt x="352" y="15364"/>
                    <a:pt x="352" y="15326"/>
                  </a:cubicBezTo>
                  <a:cubicBezTo>
                    <a:pt x="251" y="12716"/>
                    <a:pt x="189" y="10106"/>
                    <a:pt x="427" y="7508"/>
                  </a:cubicBezTo>
                  <a:cubicBezTo>
                    <a:pt x="540" y="6165"/>
                    <a:pt x="753" y="4835"/>
                    <a:pt x="1105" y="3530"/>
                  </a:cubicBezTo>
                  <a:cubicBezTo>
                    <a:pt x="1431" y="2300"/>
                    <a:pt x="1933" y="1184"/>
                    <a:pt x="2535" y="54"/>
                  </a:cubicBezTo>
                  <a:cubicBezTo>
                    <a:pt x="2553" y="28"/>
                    <a:pt x="2527" y="1"/>
                    <a:pt x="250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3" name="Google Shape;6453;p56"/>
            <p:cNvSpPr/>
            <p:nvPr/>
          </p:nvSpPr>
          <p:spPr>
            <a:xfrm>
              <a:off x="3586775" y="2468375"/>
              <a:ext cx="133975" cy="174875"/>
            </a:xfrm>
            <a:custGeom>
              <a:avLst/>
              <a:gdLst/>
              <a:ahLst/>
              <a:cxnLst/>
              <a:rect l="l" t="t" r="r" b="b"/>
              <a:pathLst>
                <a:path w="5359" h="6995" extrusionOk="0">
                  <a:moveTo>
                    <a:pt x="3567" y="1"/>
                  </a:moveTo>
                  <a:cubicBezTo>
                    <a:pt x="3514" y="1"/>
                    <a:pt x="3464" y="17"/>
                    <a:pt x="3426" y="55"/>
                  </a:cubicBezTo>
                  <a:cubicBezTo>
                    <a:pt x="3288" y="205"/>
                    <a:pt x="3552" y="519"/>
                    <a:pt x="3602" y="682"/>
                  </a:cubicBezTo>
                  <a:cubicBezTo>
                    <a:pt x="2824" y="795"/>
                    <a:pt x="2197" y="1084"/>
                    <a:pt x="1619" y="1598"/>
                  </a:cubicBezTo>
                  <a:cubicBezTo>
                    <a:pt x="942" y="2226"/>
                    <a:pt x="314" y="3217"/>
                    <a:pt x="164" y="4171"/>
                  </a:cubicBezTo>
                  <a:cubicBezTo>
                    <a:pt x="0" y="5200"/>
                    <a:pt x="502" y="6178"/>
                    <a:pt x="1318" y="6881"/>
                  </a:cubicBezTo>
                  <a:cubicBezTo>
                    <a:pt x="1545" y="6959"/>
                    <a:pt x="1781" y="6995"/>
                    <a:pt x="2016" y="6995"/>
                  </a:cubicBezTo>
                  <a:cubicBezTo>
                    <a:pt x="2315" y="6995"/>
                    <a:pt x="2613" y="6936"/>
                    <a:pt x="2887" y="6831"/>
                  </a:cubicBezTo>
                  <a:cubicBezTo>
                    <a:pt x="3376" y="6643"/>
                    <a:pt x="3790" y="6317"/>
                    <a:pt x="4142" y="5928"/>
                  </a:cubicBezTo>
                  <a:cubicBezTo>
                    <a:pt x="4706" y="5325"/>
                    <a:pt x="5095" y="4572"/>
                    <a:pt x="5221" y="3744"/>
                  </a:cubicBezTo>
                  <a:cubicBezTo>
                    <a:pt x="5359" y="2916"/>
                    <a:pt x="5196" y="2025"/>
                    <a:pt x="4744" y="1272"/>
                  </a:cubicBezTo>
                  <a:cubicBezTo>
                    <a:pt x="4957" y="1259"/>
                    <a:pt x="5146" y="1172"/>
                    <a:pt x="5296" y="1033"/>
                  </a:cubicBezTo>
                  <a:cubicBezTo>
                    <a:pt x="5233" y="908"/>
                    <a:pt x="5083" y="820"/>
                    <a:pt x="4932" y="808"/>
                  </a:cubicBezTo>
                  <a:cubicBezTo>
                    <a:pt x="4908" y="805"/>
                    <a:pt x="4883" y="804"/>
                    <a:pt x="4858" y="804"/>
                  </a:cubicBezTo>
                  <a:cubicBezTo>
                    <a:pt x="4741" y="804"/>
                    <a:pt x="4619" y="827"/>
                    <a:pt x="4506" y="858"/>
                  </a:cubicBezTo>
                  <a:cubicBezTo>
                    <a:pt x="4556" y="732"/>
                    <a:pt x="4606" y="607"/>
                    <a:pt x="4581" y="481"/>
                  </a:cubicBezTo>
                  <a:cubicBezTo>
                    <a:pt x="4568" y="343"/>
                    <a:pt x="4480" y="205"/>
                    <a:pt x="4342" y="180"/>
                  </a:cubicBezTo>
                  <a:cubicBezTo>
                    <a:pt x="4332" y="179"/>
                    <a:pt x="4321" y="178"/>
                    <a:pt x="4311" y="178"/>
                  </a:cubicBezTo>
                  <a:cubicBezTo>
                    <a:pt x="4140" y="178"/>
                    <a:pt x="4027" y="367"/>
                    <a:pt x="4004" y="544"/>
                  </a:cubicBezTo>
                  <a:cubicBezTo>
                    <a:pt x="3966" y="393"/>
                    <a:pt x="3928" y="230"/>
                    <a:pt x="3828" y="117"/>
                  </a:cubicBezTo>
                  <a:cubicBezTo>
                    <a:pt x="3757" y="47"/>
                    <a:pt x="3657" y="1"/>
                    <a:pt x="3567" y="1"/>
                  </a:cubicBezTo>
                  <a:close/>
                </a:path>
              </a:pathLst>
            </a:custGeom>
            <a:solidFill>
              <a:srgbClr val="AD5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4" name="Google Shape;6454;p56"/>
            <p:cNvSpPr/>
            <p:nvPr/>
          </p:nvSpPr>
          <p:spPr>
            <a:xfrm>
              <a:off x="3633675" y="2513800"/>
              <a:ext cx="83625" cy="129900"/>
            </a:xfrm>
            <a:custGeom>
              <a:avLst/>
              <a:gdLst/>
              <a:ahLst/>
              <a:cxnLst/>
              <a:rect l="l" t="t" r="r" b="b"/>
              <a:pathLst>
                <a:path w="3345" h="5196" extrusionOk="0">
                  <a:moveTo>
                    <a:pt x="2966" y="0"/>
                  </a:moveTo>
                  <a:cubicBezTo>
                    <a:pt x="2944" y="0"/>
                    <a:pt x="2924" y="17"/>
                    <a:pt x="2931" y="45"/>
                  </a:cubicBezTo>
                  <a:cubicBezTo>
                    <a:pt x="3031" y="1149"/>
                    <a:pt x="2818" y="2266"/>
                    <a:pt x="2241" y="3232"/>
                  </a:cubicBezTo>
                  <a:cubicBezTo>
                    <a:pt x="1726" y="4098"/>
                    <a:pt x="898" y="4650"/>
                    <a:pt x="32" y="5140"/>
                  </a:cubicBezTo>
                  <a:cubicBezTo>
                    <a:pt x="0" y="5150"/>
                    <a:pt x="22" y="5196"/>
                    <a:pt x="51" y="5196"/>
                  </a:cubicBezTo>
                  <a:cubicBezTo>
                    <a:pt x="57" y="5196"/>
                    <a:pt x="63" y="5194"/>
                    <a:pt x="70" y="5190"/>
                  </a:cubicBezTo>
                  <a:cubicBezTo>
                    <a:pt x="2090" y="4324"/>
                    <a:pt x="3345" y="2228"/>
                    <a:pt x="3006" y="32"/>
                  </a:cubicBezTo>
                  <a:cubicBezTo>
                    <a:pt x="3000" y="10"/>
                    <a:pt x="2983" y="0"/>
                    <a:pt x="2966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5" name="Google Shape;6455;p56"/>
            <p:cNvSpPr/>
            <p:nvPr/>
          </p:nvSpPr>
          <p:spPr>
            <a:xfrm>
              <a:off x="3632100" y="2505725"/>
              <a:ext cx="72350" cy="136150"/>
            </a:xfrm>
            <a:custGeom>
              <a:avLst/>
              <a:gdLst/>
              <a:ahLst/>
              <a:cxnLst/>
              <a:rect l="l" t="t" r="r" b="b"/>
              <a:pathLst>
                <a:path w="2894" h="5446" extrusionOk="0">
                  <a:moveTo>
                    <a:pt x="2856" y="1"/>
                  </a:moveTo>
                  <a:cubicBezTo>
                    <a:pt x="2843" y="1"/>
                    <a:pt x="2831" y="10"/>
                    <a:pt x="2831" y="29"/>
                  </a:cubicBezTo>
                  <a:cubicBezTo>
                    <a:pt x="2693" y="2225"/>
                    <a:pt x="1475" y="3844"/>
                    <a:pt x="20" y="5400"/>
                  </a:cubicBezTo>
                  <a:cubicBezTo>
                    <a:pt x="0" y="5419"/>
                    <a:pt x="18" y="5446"/>
                    <a:pt x="39" y="5446"/>
                  </a:cubicBezTo>
                  <a:cubicBezTo>
                    <a:pt x="45" y="5446"/>
                    <a:pt x="51" y="5443"/>
                    <a:pt x="57" y="5437"/>
                  </a:cubicBezTo>
                  <a:cubicBezTo>
                    <a:pt x="1613" y="4095"/>
                    <a:pt x="2893" y="2150"/>
                    <a:pt x="2881" y="29"/>
                  </a:cubicBezTo>
                  <a:cubicBezTo>
                    <a:pt x="2881" y="10"/>
                    <a:pt x="2868" y="1"/>
                    <a:pt x="285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6" name="Google Shape;6456;p56"/>
            <p:cNvSpPr/>
            <p:nvPr/>
          </p:nvSpPr>
          <p:spPr>
            <a:xfrm>
              <a:off x="3627325" y="2504200"/>
              <a:ext cx="65400" cy="134850"/>
            </a:xfrm>
            <a:custGeom>
              <a:avLst/>
              <a:gdLst/>
              <a:ahLst/>
              <a:cxnLst/>
              <a:rect l="l" t="t" r="r" b="b"/>
              <a:pathLst>
                <a:path w="2616" h="5394" extrusionOk="0">
                  <a:moveTo>
                    <a:pt x="2585" y="1"/>
                  </a:moveTo>
                  <a:cubicBezTo>
                    <a:pt x="2577" y="1"/>
                    <a:pt x="2570" y="5"/>
                    <a:pt x="2570" y="15"/>
                  </a:cubicBezTo>
                  <a:cubicBezTo>
                    <a:pt x="2030" y="1935"/>
                    <a:pt x="1064" y="3666"/>
                    <a:pt x="10" y="5348"/>
                  </a:cubicBezTo>
                  <a:cubicBezTo>
                    <a:pt x="0" y="5367"/>
                    <a:pt x="20" y="5394"/>
                    <a:pt x="41" y="5394"/>
                  </a:cubicBezTo>
                  <a:cubicBezTo>
                    <a:pt x="48" y="5394"/>
                    <a:pt x="54" y="5391"/>
                    <a:pt x="60" y="5385"/>
                  </a:cubicBezTo>
                  <a:cubicBezTo>
                    <a:pt x="1252" y="3867"/>
                    <a:pt x="2193" y="1909"/>
                    <a:pt x="2607" y="27"/>
                  </a:cubicBezTo>
                  <a:cubicBezTo>
                    <a:pt x="2615" y="12"/>
                    <a:pt x="2599" y="1"/>
                    <a:pt x="2585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7" name="Google Shape;6457;p56"/>
            <p:cNvSpPr/>
            <p:nvPr/>
          </p:nvSpPr>
          <p:spPr>
            <a:xfrm>
              <a:off x="3623275" y="2505275"/>
              <a:ext cx="58400" cy="130275"/>
            </a:xfrm>
            <a:custGeom>
              <a:avLst/>
              <a:gdLst/>
              <a:ahLst/>
              <a:cxnLst/>
              <a:rect l="l" t="t" r="r" b="b"/>
              <a:pathLst>
                <a:path w="2336" h="5211" extrusionOk="0">
                  <a:moveTo>
                    <a:pt x="2284" y="1"/>
                  </a:moveTo>
                  <a:cubicBezTo>
                    <a:pt x="2273" y="1"/>
                    <a:pt x="2263" y="7"/>
                    <a:pt x="2255" y="22"/>
                  </a:cubicBezTo>
                  <a:cubicBezTo>
                    <a:pt x="1502" y="1716"/>
                    <a:pt x="649" y="3410"/>
                    <a:pt x="9" y="5167"/>
                  </a:cubicBezTo>
                  <a:cubicBezTo>
                    <a:pt x="1" y="5191"/>
                    <a:pt x="24" y="5211"/>
                    <a:pt x="45" y="5211"/>
                  </a:cubicBezTo>
                  <a:cubicBezTo>
                    <a:pt x="57" y="5211"/>
                    <a:pt x="67" y="5205"/>
                    <a:pt x="71" y="5192"/>
                  </a:cubicBezTo>
                  <a:cubicBezTo>
                    <a:pt x="925" y="3535"/>
                    <a:pt x="1590" y="1766"/>
                    <a:pt x="2318" y="59"/>
                  </a:cubicBezTo>
                  <a:cubicBezTo>
                    <a:pt x="2335" y="33"/>
                    <a:pt x="2310" y="1"/>
                    <a:pt x="2284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8" name="Google Shape;6458;p56"/>
            <p:cNvSpPr/>
            <p:nvPr/>
          </p:nvSpPr>
          <p:spPr>
            <a:xfrm>
              <a:off x="3619400" y="2498500"/>
              <a:ext cx="56450" cy="134275"/>
            </a:xfrm>
            <a:custGeom>
              <a:avLst/>
              <a:gdLst/>
              <a:ahLst/>
              <a:cxnLst/>
              <a:rect l="l" t="t" r="r" b="b"/>
              <a:pathLst>
                <a:path w="2258" h="5371" extrusionOk="0">
                  <a:moveTo>
                    <a:pt x="2218" y="1"/>
                  </a:moveTo>
                  <a:cubicBezTo>
                    <a:pt x="2215" y="1"/>
                    <a:pt x="2211" y="2"/>
                    <a:pt x="2209" y="4"/>
                  </a:cubicBezTo>
                  <a:cubicBezTo>
                    <a:pt x="1017" y="1472"/>
                    <a:pt x="88" y="3417"/>
                    <a:pt x="1" y="5337"/>
                  </a:cubicBezTo>
                  <a:cubicBezTo>
                    <a:pt x="1" y="5358"/>
                    <a:pt x="22" y="5371"/>
                    <a:pt x="42" y="5371"/>
                  </a:cubicBezTo>
                  <a:cubicBezTo>
                    <a:pt x="60" y="5371"/>
                    <a:pt x="76" y="5361"/>
                    <a:pt x="76" y="5337"/>
                  </a:cubicBezTo>
                  <a:cubicBezTo>
                    <a:pt x="364" y="3417"/>
                    <a:pt x="1080" y="1610"/>
                    <a:pt x="2247" y="42"/>
                  </a:cubicBezTo>
                  <a:cubicBezTo>
                    <a:pt x="2257" y="21"/>
                    <a:pt x="2234" y="1"/>
                    <a:pt x="2218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59" name="Google Shape;6459;p56"/>
            <p:cNvSpPr/>
            <p:nvPr/>
          </p:nvSpPr>
          <p:spPr>
            <a:xfrm>
              <a:off x="3593675" y="2495250"/>
              <a:ext cx="74475" cy="133400"/>
            </a:xfrm>
            <a:custGeom>
              <a:avLst/>
              <a:gdLst/>
              <a:ahLst/>
              <a:cxnLst/>
              <a:rect l="l" t="t" r="r" b="b"/>
              <a:pathLst>
                <a:path w="2979" h="5336" extrusionOk="0">
                  <a:moveTo>
                    <a:pt x="2926" y="1"/>
                  </a:moveTo>
                  <a:cubicBezTo>
                    <a:pt x="2917" y="1"/>
                    <a:pt x="2908" y="3"/>
                    <a:pt x="2899" y="9"/>
                  </a:cubicBezTo>
                  <a:cubicBezTo>
                    <a:pt x="1544" y="1238"/>
                    <a:pt x="1" y="3434"/>
                    <a:pt x="904" y="5317"/>
                  </a:cubicBezTo>
                  <a:cubicBezTo>
                    <a:pt x="913" y="5330"/>
                    <a:pt x="926" y="5335"/>
                    <a:pt x="939" y="5335"/>
                  </a:cubicBezTo>
                  <a:cubicBezTo>
                    <a:pt x="964" y="5335"/>
                    <a:pt x="988" y="5316"/>
                    <a:pt x="979" y="5292"/>
                  </a:cubicBezTo>
                  <a:cubicBezTo>
                    <a:pt x="327" y="3347"/>
                    <a:pt x="1632" y="1376"/>
                    <a:pt x="2950" y="59"/>
                  </a:cubicBezTo>
                  <a:cubicBezTo>
                    <a:pt x="2979" y="30"/>
                    <a:pt x="2955" y="1"/>
                    <a:pt x="2926" y="1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0" name="Google Shape;6460;p56"/>
            <p:cNvSpPr/>
            <p:nvPr/>
          </p:nvSpPr>
          <p:spPr>
            <a:xfrm>
              <a:off x="3578625" y="2491000"/>
              <a:ext cx="83700" cy="134250"/>
            </a:xfrm>
            <a:custGeom>
              <a:avLst/>
              <a:gdLst/>
              <a:ahLst/>
              <a:cxnLst/>
              <a:rect l="l" t="t" r="r" b="b"/>
              <a:pathLst>
                <a:path w="3348" h="5370" extrusionOk="0">
                  <a:moveTo>
                    <a:pt x="3323" y="0"/>
                  </a:moveTo>
                  <a:cubicBezTo>
                    <a:pt x="3320" y="0"/>
                    <a:pt x="3317" y="1"/>
                    <a:pt x="3313" y="3"/>
                  </a:cubicBezTo>
                  <a:cubicBezTo>
                    <a:pt x="1795" y="1095"/>
                    <a:pt x="0" y="3441"/>
                    <a:pt x="1205" y="5349"/>
                  </a:cubicBezTo>
                  <a:cubicBezTo>
                    <a:pt x="1216" y="5363"/>
                    <a:pt x="1230" y="5370"/>
                    <a:pt x="1244" y="5370"/>
                  </a:cubicBezTo>
                  <a:cubicBezTo>
                    <a:pt x="1278" y="5370"/>
                    <a:pt x="1311" y="5334"/>
                    <a:pt x="1293" y="5299"/>
                  </a:cubicBezTo>
                  <a:cubicBezTo>
                    <a:pt x="402" y="3328"/>
                    <a:pt x="1757" y="1220"/>
                    <a:pt x="3326" y="41"/>
                  </a:cubicBezTo>
                  <a:cubicBezTo>
                    <a:pt x="3347" y="30"/>
                    <a:pt x="3341" y="0"/>
                    <a:pt x="3323" y="0"/>
                  </a:cubicBezTo>
                  <a:close/>
                </a:path>
              </a:pathLst>
            </a:custGeom>
            <a:solidFill>
              <a:srgbClr val="934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1" name="Google Shape;6461;p56"/>
            <p:cNvSpPr/>
            <p:nvPr/>
          </p:nvSpPr>
          <p:spPr>
            <a:xfrm>
              <a:off x="3605600" y="2617150"/>
              <a:ext cx="43625" cy="31900"/>
            </a:xfrm>
            <a:custGeom>
              <a:avLst/>
              <a:gdLst/>
              <a:ahLst/>
              <a:cxnLst/>
              <a:rect l="l" t="t" r="r" b="b"/>
              <a:pathLst>
                <a:path w="1745" h="1276" extrusionOk="0">
                  <a:moveTo>
                    <a:pt x="230" y="0"/>
                  </a:moveTo>
                  <a:cubicBezTo>
                    <a:pt x="121" y="0"/>
                    <a:pt x="0" y="85"/>
                    <a:pt x="0" y="202"/>
                  </a:cubicBezTo>
                  <a:cubicBezTo>
                    <a:pt x="0" y="265"/>
                    <a:pt x="38" y="328"/>
                    <a:pt x="76" y="391"/>
                  </a:cubicBezTo>
                  <a:cubicBezTo>
                    <a:pt x="201" y="579"/>
                    <a:pt x="251" y="867"/>
                    <a:pt x="653" y="1169"/>
                  </a:cubicBezTo>
                  <a:cubicBezTo>
                    <a:pt x="819" y="1241"/>
                    <a:pt x="1001" y="1275"/>
                    <a:pt x="1185" y="1275"/>
                  </a:cubicBezTo>
                  <a:cubicBezTo>
                    <a:pt x="1322" y="1275"/>
                    <a:pt x="1460" y="1256"/>
                    <a:pt x="1594" y="1219"/>
                  </a:cubicBezTo>
                  <a:cubicBezTo>
                    <a:pt x="1669" y="1194"/>
                    <a:pt x="1745" y="1144"/>
                    <a:pt x="1720" y="1068"/>
                  </a:cubicBezTo>
                  <a:cubicBezTo>
                    <a:pt x="1720" y="1043"/>
                    <a:pt x="1695" y="1031"/>
                    <a:pt x="1669" y="1006"/>
                  </a:cubicBezTo>
                  <a:cubicBezTo>
                    <a:pt x="1519" y="905"/>
                    <a:pt x="1335" y="849"/>
                    <a:pt x="1151" y="849"/>
                  </a:cubicBezTo>
                  <a:cubicBezTo>
                    <a:pt x="1059" y="849"/>
                    <a:pt x="967" y="863"/>
                    <a:pt x="879" y="893"/>
                  </a:cubicBezTo>
                  <a:cubicBezTo>
                    <a:pt x="1017" y="692"/>
                    <a:pt x="1155" y="453"/>
                    <a:pt x="1092" y="215"/>
                  </a:cubicBezTo>
                  <a:cubicBezTo>
                    <a:pt x="1080" y="152"/>
                    <a:pt x="1042" y="77"/>
                    <a:pt x="992" y="52"/>
                  </a:cubicBezTo>
                  <a:cubicBezTo>
                    <a:pt x="977" y="47"/>
                    <a:pt x="961" y="44"/>
                    <a:pt x="946" y="44"/>
                  </a:cubicBezTo>
                  <a:cubicBezTo>
                    <a:pt x="850" y="44"/>
                    <a:pt x="763" y="141"/>
                    <a:pt x="741" y="227"/>
                  </a:cubicBezTo>
                  <a:cubicBezTo>
                    <a:pt x="703" y="340"/>
                    <a:pt x="703" y="466"/>
                    <a:pt x="628" y="554"/>
                  </a:cubicBezTo>
                  <a:cubicBezTo>
                    <a:pt x="603" y="441"/>
                    <a:pt x="590" y="315"/>
                    <a:pt x="527" y="202"/>
                  </a:cubicBezTo>
                  <a:cubicBezTo>
                    <a:pt x="477" y="102"/>
                    <a:pt x="377" y="14"/>
                    <a:pt x="251" y="2"/>
                  </a:cubicBezTo>
                  <a:cubicBezTo>
                    <a:pt x="244" y="1"/>
                    <a:pt x="237" y="0"/>
                    <a:pt x="23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2" name="Google Shape;6462;p56"/>
            <p:cNvSpPr/>
            <p:nvPr/>
          </p:nvSpPr>
          <p:spPr>
            <a:xfrm>
              <a:off x="3566700" y="2710025"/>
              <a:ext cx="144950" cy="125525"/>
            </a:xfrm>
            <a:custGeom>
              <a:avLst/>
              <a:gdLst/>
              <a:ahLst/>
              <a:cxnLst/>
              <a:rect l="l" t="t" r="r" b="b"/>
              <a:pathLst>
                <a:path w="5798" h="5021" extrusionOk="0">
                  <a:moveTo>
                    <a:pt x="4855" y="0"/>
                  </a:moveTo>
                  <a:cubicBezTo>
                    <a:pt x="2487" y="0"/>
                    <a:pt x="792" y="2857"/>
                    <a:pt x="126" y="4619"/>
                  </a:cubicBezTo>
                  <a:lnTo>
                    <a:pt x="0" y="5021"/>
                  </a:lnTo>
                  <a:cubicBezTo>
                    <a:pt x="553" y="3929"/>
                    <a:pt x="2096" y="2774"/>
                    <a:pt x="3702" y="2134"/>
                  </a:cubicBezTo>
                  <a:cubicBezTo>
                    <a:pt x="4505" y="1808"/>
                    <a:pt x="5459" y="1482"/>
                    <a:pt x="5735" y="654"/>
                  </a:cubicBezTo>
                  <a:cubicBezTo>
                    <a:pt x="5773" y="566"/>
                    <a:pt x="5798" y="465"/>
                    <a:pt x="5773" y="365"/>
                  </a:cubicBezTo>
                  <a:cubicBezTo>
                    <a:pt x="5710" y="152"/>
                    <a:pt x="5472" y="51"/>
                    <a:pt x="5246" y="26"/>
                  </a:cubicBezTo>
                  <a:cubicBezTo>
                    <a:pt x="5113" y="9"/>
                    <a:pt x="4983" y="0"/>
                    <a:pt x="4855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3" name="Google Shape;6463;p56"/>
            <p:cNvSpPr/>
            <p:nvPr/>
          </p:nvSpPr>
          <p:spPr>
            <a:xfrm>
              <a:off x="3565025" y="2727850"/>
              <a:ext cx="122075" cy="108925"/>
            </a:xfrm>
            <a:custGeom>
              <a:avLst/>
              <a:gdLst/>
              <a:ahLst/>
              <a:cxnLst/>
              <a:rect l="l" t="t" r="r" b="b"/>
              <a:pathLst>
                <a:path w="4883" h="4357" extrusionOk="0">
                  <a:moveTo>
                    <a:pt x="4858" y="1"/>
                  </a:moveTo>
                  <a:cubicBezTo>
                    <a:pt x="4855" y="1"/>
                    <a:pt x="4852" y="2"/>
                    <a:pt x="4848" y="3"/>
                  </a:cubicBezTo>
                  <a:cubicBezTo>
                    <a:pt x="2715" y="643"/>
                    <a:pt x="820" y="2174"/>
                    <a:pt x="17" y="4295"/>
                  </a:cubicBezTo>
                  <a:cubicBezTo>
                    <a:pt x="0" y="4329"/>
                    <a:pt x="34" y="4356"/>
                    <a:pt x="66" y="4356"/>
                  </a:cubicBezTo>
                  <a:cubicBezTo>
                    <a:pt x="81" y="4356"/>
                    <a:pt x="97" y="4349"/>
                    <a:pt x="105" y="4333"/>
                  </a:cubicBezTo>
                  <a:cubicBezTo>
                    <a:pt x="682" y="3404"/>
                    <a:pt x="1197" y="2501"/>
                    <a:pt x="2012" y="1748"/>
                  </a:cubicBezTo>
                  <a:cubicBezTo>
                    <a:pt x="2841" y="982"/>
                    <a:pt x="3819" y="468"/>
                    <a:pt x="4861" y="41"/>
                  </a:cubicBezTo>
                  <a:cubicBezTo>
                    <a:pt x="4883" y="30"/>
                    <a:pt x="4876" y="1"/>
                    <a:pt x="4858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4" name="Google Shape;6464;p56"/>
            <p:cNvSpPr/>
            <p:nvPr/>
          </p:nvSpPr>
          <p:spPr>
            <a:xfrm>
              <a:off x="3565125" y="2782100"/>
              <a:ext cx="148725" cy="148200"/>
            </a:xfrm>
            <a:custGeom>
              <a:avLst/>
              <a:gdLst/>
              <a:ahLst/>
              <a:cxnLst/>
              <a:rect l="l" t="t" r="r" b="b"/>
              <a:pathLst>
                <a:path w="5949" h="5928" extrusionOk="0">
                  <a:moveTo>
                    <a:pt x="5152" y="0"/>
                  </a:moveTo>
                  <a:cubicBezTo>
                    <a:pt x="2404" y="0"/>
                    <a:pt x="592" y="3544"/>
                    <a:pt x="1" y="5601"/>
                  </a:cubicBezTo>
                  <a:lnTo>
                    <a:pt x="1" y="5927"/>
                  </a:lnTo>
                  <a:cubicBezTo>
                    <a:pt x="515" y="4685"/>
                    <a:pt x="2109" y="3280"/>
                    <a:pt x="3803" y="2439"/>
                  </a:cubicBezTo>
                  <a:cubicBezTo>
                    <a:pt x="4656" y="2025"/>
                    <a:pt x="5660" y="1573"/>
                    <a:pt x="5899" y="657"/>
                  </a:cubicBezTo>
                  <a:cubicBezTo>
                    <a:pt x="5936" y="544"/>
                    <a:pt x="5949" y="431"/>
                    <a:pt x="5911" y="331"/>
                  </a:cubicBezTo>
                  <a:cubicBezTo>
                    <a:pt x="5836" y="105"/>
                    <a:pt x="5560" y="17"/>
                    <a:pt x="5309" y="4"/>
                  </a:cubicBezTo>
                  <a:cubicBezTo>
                    <a:pt x="5256" y="2"/>
                    <a:pt x="5204" y="0"/>
                    <a:pt x="51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5" name="Google Shape;6465;p56"/>
            <p:cNvSpPr/>
            <p:nvPr/>
          </p:nvSpPr>
          <p:spPr>
            <a:xfrm>
              <a:off x="3563775" y="2801950"/>
              <a:ext cx="123725" cy="129575"/>
            </a:xfrm>
            <a:custGeom>
              <a:avLst/>
              <a:gdLst/>
              <a:ahLst/>
              <a:cxnLst/>
              <a:rect l="l" t="t" r="r" b="b"/>
              <a:pathLst>
                <a:path w="4949" h="5183" extrusionOk="0">
                  <a:moveTo>
                    <a:pt x="4911" y="1"/>
                  </a:moveTo>
                  <a:cubicBezTo>
                    <a:pt x="2652" y="904"/>
                    <a:pt x="720" y="2737"/>
                    <a:pt x="17" y="5121"/>
                  </a:cubicBezTo>
                  <a:cubicBezTo>
                    <a:pt x="0" y="5154"/>
                    <a:pt x="34" y="5182"/>
                    <a:pt x="65" y="5182"/>
                  </a:cubicBezTo>
                  <a:cubicBezTo>
                    <a:pt x="81" y="5182"/>
                    <a:pt x="96" y="5175"/>
                    <a:pt x="105" y="5158"/>
                  </a:cubicBezTo>
                  <a:cubicBezTo>
                    <a:pt x="657" y="4067"/>
                    <a:pt x="1159" y="3000"/>
                    <a:pt x="2000" y="2109"/>
                  </a:cubicBezTo>
                  <a:cubicBezTo>
                    <a:pt x="2840" y="1218"/>
                    <a:pt x="3857" y="578"/>
                    <a:pt x="4936" y="39"/>
                  </a:cubicBezTo>
                  <a:cubicBezTo>
                    <a:pt x="4949" y="26"/>
                    <a:pt x="4936" y="1"/>
                    <a:pt x="4911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6" name="Google Shape;6466;p56"/>
            <p:cNvSpPr/>
            <p:nvPr/>
          </p:nvSpPr>
          <p:spPr>
            <a:xfrm>
              <a:off x="3561675" y="2865525"/>
              <a:ext cx="180100" cy="179275"/>
            </a:xfrm>
            <a:custGeom>
              <a:avLst/>
              <a:gdLst/>
              <a:ahLst/>
              <a:cxnLst/>
              <a:rect l="l" t="t" r="r" b="b"/>
              <a:pathLst>
                <a:path w="7204" h="7171" extrusionOk="0">
                  <a:moveTo>
                    <a:pt x="6253" y="1"/>
                  </a:moveTo>
                  <a:cubicBezTo>
                    <a:pt x="2919" y="1"/>
                    <a:pt x="728" y="4292"/>
                    <a:pt x="1" y="6769"/>
                  </a:cubicBezTo>
                  <a:lnTo>
                    <a:pt x="13" y="7171"/>
                  </a:lnTo>
                  <a:cubicBezTo>
                    <a:pt x="628" y="5677"/>
                    <a:pt x="2561" y="3971"/>
                    <a:pt x="4606" y="2954"/>
                  </a:cubicBezTo>
                  <a:cubicBezTo>
                    <a:pt x="5648" y="2452"/>
                    <a:pt x="6865" y="1913"/>
                    <a:pt x="7153" y="796"/>
                  </a:cubicBezTo>
                  <a:cubicBezTo>
                    <a:pt x="7191" y="670"/>
                    <a:pt x="7204" y="532"/>
                    <a:pt x="7166" y="407"/>
                  </a:cubicBezTo>
                  <a:cubicBezTo>
                    <a:pt x="7066" y="131"/>
                    <a:pt x="6727" y="30"/>
                    <a:pt x="6438" y="5"/>
                  </a:cubicBezTo>
                  <a:cubicBezTo>
                    <a:pt x="6376" y="2"/>
                    <a:pt x="6314" y="1"/>
                    <a:pt x="6253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7" name="Google Shape;6467;p56"/>
            <p:cNvSpPr/>
            <p:nvPr/>
          </p:nvSpPr>
          <p:spPr>
            <a:xfrm>
              <a:off x="3560525" y="2889750"/>
              <a:ext cx="149200" cy="156275"/>
            </a:xfrm>
            <a:custGeom>
              <a:avLst/>
              <a:gdLst/>
              <a:ahLst/>
              <a:cxnLst/>
              <a:rect l="l" t="t" r="r" b="b"/>
              <a:pathLst>
                <a:path w="5968" h="6251" extrusionOk="0">
                  <a:moveTo>
                    <a:pt x="5950" y="0"/>
                  </a:moveTo>
                  <a:cubicBezTo>
                    <a:pt x="5948" y="0"/>
                    <a:pt x="5946" y="1"/>
                    <a:pt x="5945" y="3"/>
                  </a:cubicBezTo>
                  <a:cubicBezTo>
                    <a:pt x="3196" y="1107"/>
                    <a:pt x="900" y="3315"/>
                    <a:pt x="9" y="6189"/>
                  </a:cubicBezTo>
                  <a:cubicBezTo>
                    <a:pt x="1" y="6223"/>
                    <a:pt x="31" y="6250"/>
                    <a:pt x="60" y="6250"/>
                  </a:cubicBezTo>
                  <a:cubicBezTo>
                    <a:pt x="74" y="6250"/>
                    <a:pt x="88" y="6243"/>
                    <a:pt x="97" y="6227"/>
                  </a:cubicBezTo>
                  <a:cubicBezTo>
                    <a:pt x="749" y="4897"/>
                    <a:pt x="1377" y="3617"/>
                    <a:pt x="2406" y="2537"/>
                  </a:cubicBezTo>
                  <a:cubicBezTo>
                    <a:pt x="3410" y="1458"/>
                    <a:pt x="4639" y="680"/>
                    <a:pt x="5957" y="40"/>
                  </a:cubicBezTo>
                  <a:cubicBezTo>
                    <a:pt x="5968" y="29"/>
                    <a:pt x="5960" y="0"/>
                    <a:pt x="595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8" name="Google Shape;6468;p56"/>
            <p:cNvSpPr/>
            <p:nvPr/>
          </p:nvSpPr>
          <p:spPr>
            <a:xfrm>
              <a:off x="3468200" y="2674900"/>
              <a:ext cx="99475" cy="172250"/>
            </a:xfrm>
            <a:custGeom>
              <a:avLst/>
              <a:gdLst/>
              <a:ahLst/>
              <a:cxnLst/>
              <a:rect l="l" t="t" r="r" b="b"/>
              <a:pathLst>
                <a:path w="3979" h="6890" extrusionOk="0">
                  <a:moveTo>
                    <a:pt x="456" y="0"/>
                  </a:moveTo>
                  <a:cubicBezTo>
                    <a:pt x="299" y="0"/>
                    <a:pt x="152" y="44"/>
                    <a:pt x="75" y="164"/>
                  </a:cubicBezTo>
                  <a:cubicBezTo>
                    <a:pt x="13" y="252"/>
                    <a:pt x="0" y="352"/>
                    <a:pt x="0" y="452"/>
                  </a:cubicBezTo>
                  <a:cubicBezTo>
                    <a:pt x="13" y="1331"/>
                    <a:pt x="791" y="1946"/>
                    <a:pt x="1456" y="2510"/>
                  </a:cubicBezTo>
                  <a:cubicBezTo>
                    <a:pt x="2761" y="3640"/>
                    <a:pt x="3639" y="5334"/>
                    <a:pt x="3965" y="6890"/>
                  </a:cubicBezTo>
                  <a:lnTo>
                    <a:pt x="3978" y="6589"/>
                  </a:lnTo>
                  <a:cubicBezTo>
                    <a:pt x="3953" y="4481"/>
                    <a:pt x="3213" y="540"/>
                    <a:pt x="678" y="26"/>
                  </a:cubicBezTo>
                  <a:cubicBezTo>
                    <a:pt x="606" y="10"/>
                    <a:pt x="530" y="0"/>
                    <a:pt x="45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9" name="Google Shape;6469;p56"/>
            <p:cNvSpPr/>
            <p:nvPr/>
          </p:nvSpPr>
          <p:spPr>
            <a:xfrm>
              <a:off x="3489925" y="2698375"/>
              <a:ext cx="78675" cy="149900"/>
            </a:xfrm>
            <a:custGeom>
              <a:avLst/>
              <a:gdLst/>
              <a:ahLst/>
              <a:cxnLst/>
              <a:rect l="l" t="t" r="r" b="b"/>
              <a:pathLst>
                <a:path w="3147" h="5996" extrusionOk="0">
                  <a:moveTo>
                    <a:pt x="29" y="0"/>
                  </a:moveTo>
                  <a:cubicBezTo>
                    <a:pt x="16" y="0"/>
                    <a:pt x="0" y="30"/>
                    <a:pt x="22" y="40"/>
                  </a:cubicBezTo>
                  <a:cubicBezTo>
                    <a:pt x="875" y="793"/>
                    <a:pt x="1591" y="1659"/>
                    <a:pt x="2093" y="2688"/>
                  </a:cubicBezTo>
                  <a:cubicBezTo>
                    <a:pt x="2607" y="3730"/>
                    <a:pt x="2795" y="4834"/>
                    <a:pt x="3046" y="5963"/>
                  </a:cubicBezTo>
                  <a:cubicBezTo>
                    <a:pt x="3052" y="5985"/>
                    <a:pt x="3072" y="5995"/>
                    <a:pt x="3092" y="5995"/>
                  </a:cubicBezTo>
                  <a:cubicBezTo>
                    <a:pt x="3119" y="5995"/>
                    <a:pt x="3147" y="5979"/>
                    <a:pt x="3147" y="5951"/>
                  </a:cubicBezTo>
                  <a:cubicBezTo>
                    <a:pt x="3071" y="3654"/>
                    <a:pt x="1892" y="1358"/>
                    <a:pt x="35" y="3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0" name="Google Shape;6470;p56"/>
            <p:cNvSpPr/>
            <p:nvPr/>
          </p:nvSpPr>
          <p:spPr>
            <a:xfrm>
              <a:off x="3502075" y="2613125"/>
              <a:ext cx="77825" cy="146200"/>
            </a:xfrm>
            <a:custGeom>
              <a:avLst/>
              <a:gdLst/>
              <a:ahLst/>
              <a:cxnLst/>
              <a:rect l="l" t="t" r="r" b="b"/>
              <a:pathLst>
                <a:path w="3113" h="5848" extrusionOk="0">
                  <a:moveTo>
                    <a:pt x="408" y="0"/>
                  </a:moveTo>
                  <a:cubicBezTo>
                    <a:pt x="289" y="0"/>
                    <a:pt x="176" y="30"/>
                    <a:pt x="113" y="125"/>
                  </a:cubicBezTo>
                  <a:cubicBezTo>
                    <a:pt x="63" y="188"/>
                    <a:pt x="51" y="276"/>
                    <a:pt x="38" y="363"/>
                  </a:cubicBezTo>
                  <a:cubicBezTo>
                    <a:pt x="0" y="1079"/>
                    <a:pt x="665" y="1593"/>
                    <a:pt x="1142" y="2120"/>
                  </a:cubicBezTo>
                  <a:cubicBezTo>
                    <a:pt x="2171" y="3300"/>
                    <a:pt x="2711" y="4643"/>
                    <a:pt x="3012" y="5847"/>
                  </a:cubicBezTo>
                  <a:lnTo>
                    <a:pt x="3050" y="5609"/>
                  </a:lnTo>
                  <a:cubicBezTo>
                    <a:pt x="3112" y="3865"/>
                    <a:pt x="2686" y="577"/>
                    <a:pt x="615" y="25"/>
                  </a:cubicBezTo>
                  <a:cubicBezTo>
                    <a:pt x="550" y="11"/>
                    <a:pt x="478" y="0"/>
                    <a:pt x="408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1" name="Google Shape;6471;p56"/>
            <p:cNvSpPr/>
            <p:nvPr/>
          </p:nvSpPr>
          <p:spPr>
            <a:xfrm>
              <a:off x="3520325" y="2633100"/>
              <a:ext cx="60200" cy="127450"/>
            </a:xfrm>
            <a:custGeom>
              <a:avLst/>
              <a:gdLst/>
              <a:ahLst/>
              <a:cxnLst/>
              <a:rect l="l" t="t" r="r" b="b"/>
              <a:pathLst>
                <a:path w="2408" h="5098" extrusionOk="0">
                  <a:moveTo>
                    <a:pt x="28" y="0"/>
                  </a:moveTo>
                  <a:cubicBezTo>
                    <a:pt x="15" y="0"/>
                    <a:pt x="1" y="19"/>
                    <a:pt x="11" y="29"/>
                  </a:cubicBezTo>
                  <a:cubicBezTo>
                    <a:pt x="713" y="744"/>
                    <a:pt x="1278" y="1522"/>
                    <a:pt x="1642" y="2438"/>
                  </a:cubicBezTo>
                  <a:cubicBezTo>
                    <a:pt x="1981" y="3291"/>
                    <a:pt x="2081" y="4170"/>
                    <a:pt x="2244" y="5061"/>
                  </a:cubicBezTo>
                  <a:cubicBezTo>
                    <a:pt x="2250" y="5087"/>
                    <a:pt x="2266" y="5098"/>
                    <a:pt x="2283" y="5098"/>
                  </a:cubicBezTo>
                  <a:cubicBezTo>
                    <a:pt x="2307" y="5098"/>
                    <a:pt x="2332" y="5077"/>
                    <a:pt x="2332" y="5048"/>
                  </a:cubicBezTo>
                  <a:cubicBezTo>
                    <a:pt x="2408" y="3166"/>
                    <a:pt x="1504" y="1183"/>
                    <a:pt x="36" y="4"/>
                  </a:cubicBezTo>
                  <a:cubicBezTo>
                    <a:pt x="33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2" name="Google Shape;6472;p56"/>
            <p:cNvSpPr/>
            <p:nvPr/>
          </p:nvSpPr>
          <p:spPr>
            <a:xfrm>
              <a:off x="3582700" y="2658550"/>
              <a:ext cx="107625" cy="81625"/>
            </a:xfrm>
            <a:custGeom>
              <a:avLst/>
              <a:gdLst/>
              <a:ahLst/>
              <a:cxnLst/>
              <a:rect l="l" t="t" r="r" b="b"/>
              <a:pathLst>
                <a:path w="4305" h="3265" extrusionOk="0">
                  <a:moveTo>
                    <a:pt x="3549" y="1"/>
                  </a:moveTo>
                  <a:cubicBezTo>
                    <a:pt x="2022" y="1"/>
                    <a:pt x="650" y="1917"/>
                    <a:pt x="76" y="3077"/>
                  </a:cubicBezTo>
                  <a:lnTo>
                    <a:pt x="0" y="3265"/>
                  </a:lnTo>
                  <a:cubicBezTo>
                    <a:pt x="691" y="2512"/>
                    <a:pt x="1594" y="1771"/>
                    <a:pt x="2786" y="1345"/>
                  </a:cubicBezTo>
                  <a:cubicBezTo>
                    <a:pt x="3326" y="1144"/>
                    <a:pt x="4003" y="1031"/>
                    <a:pt x="4254" y="504"/>
                  </a:cubicBezTo>
                  <a:cubicBezTo>
                    <a:pt x="4280" y="454"/>
                    <a:pt x="4305" y="379"/>
                    <a:pt x="4292" y="316"/>
                  </a:cubicBezTo>
                  <a:cubicBezTo>
                    <a:pt x="4280" y="165"/>
                    <a:pt x="4116" y="90"/>
                    <a:pt x="3978" y="52"/>
                  </a:cubicBezTo>
                  <a:cubicBezTo>
                    <a:pt x="3834" y="17"/>
                    <a:pt x="3691" y="1"/>
                    <a:pt x="354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3" name="Google Shape;6473;p56"/>
            <p:cNvSpPr/>
            <p:nvPr/>
          </p:nvSpPr>
          <p:spPr>
            <a:xfrm>
              <a:off x="3581300" y="2672025"/>
              <a:ext cx="91375" cy="69250"/>
            </a:xfrm>
            <a:custGeom>
              <a:avLst/>
              <a:gdLst/>
              <a:ahLst/>
              <a:cxnLst/>
              <a:rect l="l" t="t" r="r" b="b"/>
              <a:pathLst>
                <a:path w="3655" h="2770" extrusionOk="0">
                  <a:moveTo>
                    <a:pt x="3630" y="0"/>
                  </a:moveTo>
                  <a:cubicBezTo>
                    <a:pt x="3627" y="0"/>
                    <a:pt x="3624" y="1"/>
                    <a:pt x="3620" y="3"/>
                  </a:cubicBezTo>
                  <a:cubicBezTo>
                    <a:pt x="2127" y="254"/>
                    <a:pt x="671" y="1308"/>
                    <a:pt x="19" y="2701"/>
                  </a:cubicBezTo>
                  <a:cubicBezTo>
                    <a:pt x="0" y="2728"/>
                    <a:pt x="29" y="2770"/>
                    <a:pt x="61" y="2770"/>
                  </a:cubicBezTo>
                  <a:cubicBezTo>
                    <a:pt x="72" y="2770"/>
                    <a:pt x="84" y="2764"/>
                    <a:pt x="94" y="2751"/>
                  </a:cubicBezTo>
                  <a:cubicBezTo>
                    <a:pt x="558" y="2199"/>
                    <a:pt x="960" y="1609"/>
                    <a:pt x="1525" y="1145"/>
                  </a:cubicBezTo>
                  <a:cubicBezTo>
                    <a:pt x="2152" y="618"/>
                    <a:pt x="2855" y="279"/>
                    <a:pt x="3633" y="40"/>
                  </a:cubicBezTo>
                  <a:cubicBezTo>
                    <a:pt x="3654" y="30"/>
                    <a:pt x="3648" y="0"/>
                    <a:pt x="363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4" name="Google Shape;6474;p56"/>
            <p:cNvSpPr/>
            <p:nvPr/>
          </p:nvSpPr>
          <p:spPr>
            <a:xfrm>
              <a:off x="3426150" y="2770775"/>
              <a:ext cx="138700" cy="181800"/>
            </a:xfrm>
            <a:custGeom>
              <a:avLst/>
              <a:gdLst/>
              <a:ahLst/>
              <a:cxnLst/>
              <a:rect l="l" t="t" r="r" b="b"/>
              <a:pathLst>
                <a:path w="5548" h="7272" extrusionOk="0">
                  <a:moveTo>
                    <a:pt x="600" y="0"/>
                  </a:moveTo>
                  <a:cubicBezTo>
                    <a:pt x="377" y="0"/>
                    <a:pt x="148" y="74"/>
                    <a:pt x="51" y="269"/>
                  </a:cubicBezTo>
                  <a:cubicBezTo>
                    <a:pt x="0" y="369"/>
                    <a:pt x="0" y="495"/>
                    <a:pt x="26" y="608"/>
                  </a:cubicBezTo>
                  <a:cubicBezTo>
                    <a:pt x="164" y="1587"/>
                    <a:pt x="1155" y="2176"/>
                    <a:pt x="1996" y="2716"/>
                  </a:cubicBezTo>
                  <a:cubicBezTo>
                    <a:pt x="3652" y="3783"/>
                    <a:pt x="4920" y="5565"/>
                    <a:pt x="5547" y="7271"/>
                  </a:cubicBezTo>
                  <a:lnTo>
                    <a:pt x="5522" y="6932"/>
                  </a:lnTo>
                  <a:cubicBezTo>
                    <a:pt x="5146" y="4536"/>
                    <a:pt x="3677" y="181"/>
                    <a:pt x="703" y="6"/>
                  </a:cubicBezTo>
                  <a:cubicBezTo>
                    <a:pt x="669" y="2"/>
                    <a:pt x="635" y="0"/>
                    <a:pt x="600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5" name="Google Shape;6475;p56"/>
            <p:cNvSpPr/>
            <p:nvPr/>
          </p:nvSpPr>
          <p:spPr>
            <a:xfrm>
              <a:off x="3453500" y="2796225"/>
              <a:ext cx="112775" cy="157575"/>
            </a:xfrm>
            <a:custGeom>
              <a:avLst/>
              <a:gdLst/>
              <a:ahLst/>
              <a:cxnLst/>
              <a:rect l="l" t="t" r="r" b="b"/>
              <a:pathLst>
                <a:path w="4511" h="6303" extrusionOk="0">
                  <a:moveTo>
                    <a:pt x="23" y="1"/>
                  </a:moveTo>
                  <a:cubicBezTo>
                    <a:pt x="7" y="1"/>
                    <a:pt x="1" y="21"/>
                    <a:pt x="11" y="42"/>
                  </a:cubicBezTo>
                  <a:cubicBezTo>
                    <a:pt x="1128" y="757"/>
                    <a:pt x="2094" y="1648"/>
                    <a:pt x="2834" y="2752"/>
                  </a:cubicBezTo>
                  <a:cubicBezTo>
                    <a:pt x="3562" y="3844"/>
                    <a:pt x="3964" y="5049"/>
                    <a:pt x="4403" y="6266"/>
                  </a:cubicBezTo>
                  <a:cubicBezTo>
                    <a:pt x="4413" y="6291"/>
                    <a:pt x="4433" y="6302"/>
                    <a:pt x="4453" y="6302"/>
                  </a:cubicBezTo>
                  <a:cubicBezTo>
                    <a:pt x="4483" y="6302"/>
                    <a:pt x="4511" y="6278"/>
                    <a:pt x="4503" y="6241"/>
                  </a:cubicBezTo>
                  <a:cubicBezTo>
                    <a:pt x="4026" y="3656"/>
                    <a:pt x="2345" y="1246"/>
                    <a:pt x="36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6" name="Google Shape;6476;p56"/>
            <p:cNvSpPr/>
            <p:nvPr/>
          </p:nvSpPr>
          <p:spPr>
            <a:xfrm>
              <a:off x="3380650" y="2857475"/>
              <a:ext cx="195800" cy="184825"/>
            </a:xfrm>
            <a:custGeom>
              <a:avLst/>
              <a:gdLst/>
              <a:ahLst/>
              <a:cxnLst/>
              <a:rect l="l" t="t" r="r" b="b"/>
              <a:pathLst>
                <a:path w="7832" h="7393" extrusionOk="0">
                  <a:moveTo>
                    <a:pt x="1168" y="1"/>
                  </a:moveTo>
                  <a:cubicBezTo>
                    <a:pt x="1028" y="1"/>
                    <a:pt x="885" y="9"/>
                    <a:pt x="741" y="26"/>
                  </a:cubicBezTo>
                  <a:cubicBezTo>
                    <a:pt x="440" y="51"/>
                    <a:pt x="101" y="177"/>
                    <a:pt x="26" y="465"/>
                  </a:cubicBezTo>
                  <a:cubicBezTo>
                    <a:pt x="1" y="591"/>
                    <a:pt x="26" y="729"/>
                    <a:pt x="64" y="854"/>
                  </a:cubicBezTo>
                  <a:cubicBezTo>
                    <a:pt x="440" y="1959"/>
                    <a:pt x="1708" y="2435"/>
                    <a:pt x="2774" y="2875"/>
                  </a:cubicBezTo>
                  <a:cubicBezTo>
                    <a:pt x="4920" y="3766"/>
                    <a:pt x="6752" y="5548"/>
                    <a:pt x="7831" y="7392"/>
                  </a:cubicBezTo>
                  <a:lnTo>
                    <a:pt x="7718" y="7003"/>
                  </a:lnTo>
                  <a:cubicBezTo>
                    <a:pt x="6840" y="4441"/>
                    <a:pt x="4418" y="1"/>
                    <a:pt x="1168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7" name="Google Shape;6477;p56"/>
            <p:cNvSpPr/>
            <p:nvPr/>
          </p:nvSpPr>
          <p:spPr>
            <a:xfrm>
              <a:off x="3415475" y="2885100"/>
              <a:ext cx="162325" cy="158275"/>
            </a:xfrm>
            <a:custGeom>
              <a:avLst/>
              <a:gdLst/>
              <a:ahLst/>
              <a:cxnLst/>
              <a:rect l="l" t="t" r="r" b="b"/>
              <a:pathLst>
                <a:path w="6493" h="6331" extrusionOk="0">
                  <a:moveTo>
                    <a:pt x="38" y="0"/>
                  </a:moveTo>
                  <a:cubicBezTo>
                    <a:pt x="13" y="0"/>
                    <a:pt x="1" y="38"/>
                    <a:pt x="26" y="38"/>
                  </a:cubicBezTo>
                  <a:cubicBezTo>
                    <a:pt x="1456" y="628"/>
                    <a:pt x="2762" y="1456"/>
                    <a:pt x="3841" y="2573"/>
                  </a:cubicBezTo>
                  <a:cubicBezTo>
                    <a:pt x="4920" y="3677"/>
                    <a:pt x="5635" y="4982"/>
                    <a:pt x="6388" y="6312"/>
                  </a:cubicBezTo>
                  <a:cubicBezTo>
                    <a:pt x="6397" y="6325"/>
                    <a:pt x="6412" y="6330"/>
                    <a:pt x="6428" y="6330"/>
                  </a:cubicBezTo>
                  <a:cubicBezTo>
                    <a:pt x="6459" y="6330"/>
                    <a:pt x="6493" y="6308"/>
                    <a:pt x="6476" y="6275"/>
                  </a:cubicBezTo>
                  <a:cubicBezTo>
                    <a:pt x="5372" y="3388"/>
                    <a:pt x="2962" y="979"/>
                    <a:pt x="3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8" name="Google Shape;6478;p56"/>
            <p:cNvSpPr/>
            <p:nvPr/>
          </p:nvSpPr>
          <p:spPr>
            <a:xfrm>
              <a:off x="3565950" y="3120625"/>
              <a:ext cx="658950" cy="62400"/>
            </a:xfrm>
            <a:custGeom>
              <a:avLst/>
              <a:gdLst/>
              <a:ahLst/>
              <a:cxnLst/>
              <a:rect l="l" t="t" r="r" b="b"/>
              <a:pathLst>
                <a:path w="26358" h="2496" extrusionOk="0">
                  <a:moveTo>
                    <a:pt x="97" y="0"/>
                  </a:moveTo>
                  <a:cubicBezTo>
                    <a:pt x="25" y="0"/>
                    <a:pt x="0" y="117"/>
                    <a:pt x="81" y="129"/>
                  </a:cubicBezTo>
                  <a:cubicBezTo>
                    <a:pt x="6108" y="1406"/>
                    <a:pt x="12342" y="2496"/>
                    <a:pt x="18539" y="2496"/>
                  </a:cubicBezTo>
                  <a:cubicBezTo>
                    <a:pt x="19348" y="2496"/>
                    <a:pt x="20155" y="2477"/>
                    <a:pt x="20962" y="2438"/>
                  </a:cubicBezTo>
                  <a:cubicBezTo>
                    <a:pt x="22744" y="2350"/>
                    <a:pt x="24588" y="2200"/>
                    <a:pt x="26308" y="1698"/>
                  </a:cubicBezTo>
                  <a:cubicBezTo>
                    <a:pt x="26358" y="1685"/>
                    <a:pt x="26333" y="1610"/>
                    <a:pt x="26283" y="1610"/>
                  </a:cubicBezTo>
                  <a:cubicBezTo>
                    <a:pt x="24676" y="1886"/>
                    <a:pt x="23083" y="2124"/>
                    <a:pt x="21464" y="2212"/>
                  </a:cubicBezTo>
                  <a:cubicBezTo>
                    <a:pt x="20627" y="2261"/>
                    <a:pt x="19787" y="2283"/>
                    <a:pt x="18948" y="2283"/>
                  </a:cubicBezTo>
                  <a:cubicBezTo>
                    <a:pt x="18052" y="2283"/>
                    <a:pt x="17157" y="2257"/>
                    <a:pt x="16269" y="2212"/>
                  </a:cubicBezTo>
                  <a:cubicBezTo>
                    <a:pt x="12680" y="2036"/>
                    <a:pt x="9103" y="1560"/>
                    <a:pt x="5564" y="970"/>
                  </a:cubicBezTo>
                  <a:cubicBezTo>
                    <a:pt x="3745" y="669"/>
                    <a:pt x="1925" y="330"/>
                    <a:pt x="118" y="3"/>
                  </a:cubicBezTo>
                  <a:cubicBezTo>
                    <a:pt x="111" y="1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9" name="Google Shape;6479;p56"/>
            <p:cNvSpPr/>
            <p:nvPr/>
          </p:nvSpPr>
          <p:spPr>
            <a:xfrm>
              <a:off x="3875700" y="3042150"/>
              <a:ext cx="266700" cy="130025"/>
            </a:xfrm>
            <a:custGeom>
              <a:avLst/>
              <a:gdLst/>
              <a:ahLst/>
              <a:cxnLst/>
              <a:rect l="l" t="t" r="r" b="b"/>
              <a:pathLst>
                <a:path w="10668" h="5201" extrusionOk="0">
                  <a:moveTo>
                    <a:pt x="9926" y="1"/>
                  </a:moveTo>
                  <a:cubicBezTo>
                    <a:pt x="9885" y="1"/>
                    <a:pt x="9843" y="2"/>
                    <a:pt x="9802" y="5"/>
                  </a:cubicBezTo>
                  <a:cubicBezTo>
                    <a:pt x="8321" y="106"/>
                    <a:pt x="7342" y="1059"/>
                    <a:pt x="6439" y="1862"/>
                  </a:cubicBezTo>
                  <a:cubicBezTo>
                    <a:pt x="4657" y="3469"/>
                    <a:pt x="2046" y="4874"/>
                    <a:pt x="1" y="5200"/>
                  </a:cubicBezTo>
                  <a:lnTo>
                    <a:pt x="729" y="5163"/>
                  </a:lnTo>
                  <a:cubicBezTo>
                    <a:pt x="4104" y="4862"/>
                    <a:pt x="10002" y="3644"/>
                    <a:pt x="10617" y="721"/>
                  </a:cubicBezTo>
                  <a:cubicBezTo>
                    <a:pt x="10668" y="470"/>
                    <a:pt x="10630" y="168"/>
                    <a:pt x="10304" y="55"/>
                  </a:cubicBezTo>
                  <a:cubicBezTo>
                    <a:pt x="10189" y="17"/>
                    <a:pt x="10059" y="1"/>
                    <a:pt x="992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0" name="Google Shape;6480;p56"/>
            <p:cNvSpPr/>
            <p:nvPr/>
          </p:nvSpPr>
          <p:spPr>
            <a:xfrm>
              <a:off x="3873600" y="3067600"/>
              <a:ext cx="234175" cy="105850"/>
            </a:xfrm>
            <a:custGeom>
              <a:avLst/>
              <a:gdLst/>
              <a:ahLst/>
              <a:cxnLst/>
              <a:rect l="l" t="t" r="r" b="b"/>
              <a:pathLst>
                <a:path w="9367" h="4234" extrusionOk="0">
                  <a:moveTo>
                    <a:pt x="9323" y="0"/>
                  </a:moveTo>
                  <a:cubicBezTo>
                    <a:pt x="9318" y="0"/>
                    <a:pt x="9313" y="1"/>
                    <a:pt x="9308" y="4"/>
                  </a:cubicBezTo>
                  <a:cubicBezTo>
                    <a:pt x="8116" y="1095"/>
                    <a:pt x="6786" y="1999"/>
                    <a:pt x="5305" y="2652"/>
                  </a:cubicBezTo>
                  <a:cubicBezTo>
                    <a:pt x="3611" y="3404"/>
                    <a:pt x="1842" y="3706"/>
                    <a:pt x="60" y="4120"/>
                  </a:cubicBezTo>
                  <a:cubicBezTo>
                    <a:pt x="0" y="4132"/>
                    <a:pt x="9" y="4234"/>
                    <a:pt x="74" y="4234"/>
                  </a:cubicBezTo>
                  <a:cubicBezTo>
                    <a:pt x="77" y="4234"/>
                    <a:pt x="81" y="4233"/>
                    <a:pt x="85" y="4233"/>
                  </a:cubicBezTo>
                  <a:cubicBezTo>
                    <a:pt x="3486" y="4019"/>
                    <a:pt x="6987" y="2513"/>
                    <a:pt x="9346" y="41"/>
                  </a:cubicBezTo>
                  <a:cubicBezTo>
                    <a:pt x="9367" y="21"/>
                    <a:pt x="9345" y="0"/>
                    <a:pt x="9323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1" name="Google Shape;6481;p56"/>
            <p:cNvSpPr/>
            <p:nvPr/>
          </p:nvSpPr>
          <p:spPr>
            <a:xfrm>
              <a:off x="3719175" y="3020625"/>
              <a:ext cx="306525" cy="130525"/>
            </a:xfrm>
            <a:custGeom>
              <a:avLst/>
              <a:gdLst/>
              <a:ahLst/>
              <a:cxnLst/>
              <a:rect l="l" t="t" r="r" b="b"/>
              <a:pathLst>
                <a:path w="12261" h="5221" extrusionOk="0">
                  <a:moveTo>
                    <a:pt x="11369" y="0"/>
                  </a:moveTo>
                  <a:cubicBezTo>
                    <a:pt x="9738" y="25"/>
                    <a:pt x="8546" y="1017"/>
                    <a:pt x="7467" y="1845"/>
                  </a:cubicBezTo>
                  <a:cubicBezTo>
                    <a:pt x="5308" y="3489"/>
                    <a:pt x="2271" y="4882"/>
                    <a:pt x="0" y="5120"/>
                  </a:cubicBezTo>
                  <a:lnTo>
                    <a:pt x="527" y="5221"/>
                  </a:lnTo>
                  <a:cubicBezTo>
                    <a:pt x="4254" y="5095"/>
                    <a:pt x="11106" y="3991"/>
                    <a:pt x="12160" y="816"/>
                  </a:cubicBezTo>
                  <a:cubicBezTo>
                    <a:pt x="12260" y="553"/>
                    <a:pt x="12248" y="226"/>
                    <a:pt x="11909" y="76"/>
                  </a:cubicBezTo>
                  <a:cubicBezTo>
                    <a:pt x="11746" y="13"/>
                    <a:pt x="11558" y="0"/>
                    <a:pt x="1136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2" name="Google Shape;6482;p56"/>
            <p:cNvSpPr/>
            <p:nvPr/>
          </p:nvSpPr>
          <p:spPr>
            <a:xfrm>
              <a:off x="3716975" y="3047525"/>
              <a:ext cx="268775" cy="102700"/>
            </a:xfrm>
            <a:custGeom>
              <a:avLst/>
              <a:gdLst/>
              <a:ahLst/>
              <a:cxnLst/>
              <a:rect l="l" t="t" r="r" b="b"/>
              <a:pathLst>
                <a:path w="10751" h="4108" extrusionOk="0">
                  <a:moveTo>
                    <a:pt x="10707" y="0"/>
                  </a:moveTo>
                  <a:cubicBezTo>
                    <a:pt x="10702" y="0"/>
                    <a:pt x="10697" y="1"/>
                    <a:pt x="10692" y="4"/>
                  </a:cubicBezTo>
                  <a:cubicBezTo>
                    <a:pt x="9224" y="1146"/>
                    <a:pt x="7617" y="2087"/>
                    <a:pt x="5861" y="2727"/>
                  </a:cubicBezTo>
                  <a:cubicBezTo>
                    <a:pt x="3966" y="3417"/>
                    <a:pt x="2033" y="3643"/>
                    <a:pt x="76" y="3982"/>
                  </a:cubicBezTo>
                  <a:cubicBezTo>
                    <a:pt x="0" y="3994"/>
                    <a:pt x="13" y="4107"/>
                    <a:pt x="88" y="4107"/>
                  </a:cubicBezTo>
                  <a:cubicBezTo>
                    <a:pt x="3903" y="4032"/>
                    <a:pt x="7868" y="2576"/>
                    <a:pt x="10730" y="41"/>
                  </a:cubicBezTo>
                  <a:cubicBezTo>
                    <a:pt x="10750" y="21"/>
                    <a:pt x="10729" y="0"/>
                    <a:pt x="107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3" name="Google Shape;6483;p56"/>
            <p:cNvSpPr/>
            <p:nvPr/>
          </p:nvSpPr>
          <p:spPr>
            <a:xfrm>
              <a:off x="3528725" y="2966975"/>
              <a:ext cx="370850" cy="157825"/>
            </a:xfrm>
            <a:custGeom>
              <a:avLst/>
              <a:gdLst/>
              <a:ahLst/>
              <a:cxnLst/>
              <a:rect l="l" t="t" r="r" b="b"/>
              <a:pathLst>
                <a:path w="14834" h="6313" extrusionOk="0">
                  <a:moveTo>
                    <a:pt x="13767" y="1"/>
                  </a:moveTo>
                  <a:cubicBezTo>
                    <a:pt x="11797" y="38"/>
                    <a:pt x="10354" y="1230"/>
                    <a:pt x="9036" y="2234"/>
                  </a:cubicBezTo>
                  <a:cubicBezTo>
                    <a:pt x="6439" y="4229"/>
                    <a:pt x="2749" y="5911"/>
                    <a:pt x="1" y="6200"/>
                  </a:cubicBezTo>
                  <a:lnTo>
                    <a:pt x="653" y="6313"/>
                  </a:lnTo>
                  <a:cubicBezTo>
                    <a:pt x="5146" y="6162"/>
                    <a:pt x="13453" y="4844"/>
                    <a:pt x="14733" y="1004"/>
                  </a:cubicBezTo>
                  <a:cubicBezTo>
                    <a:pt x="14834" y="678"/>
                    <a:pt x="14834" y="277"/>
                    <a:pt x="14420" y="101"/>
                  </a:cubicBezTo>
                  <a:cubicBezTo>
                    <a:pt x="14231" y="13"/>
                    <a:pt x="13993" y="1"/>
                    <a:pt x="13767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4" name="Google Shape;6484;p56"/>
            <p:cNvSpPr/>
            <p:nvPr/>
          </p:nvSpPr>
          <p:spPr>
            <a:xfrm>
              <a:off x="3526850" y="2999825"/>
              <a:ext cx="324625" cy="123725"/>
            </a:xfrm>
            <a:custGeom>
              <a:avLst/>
              <a:gdLst/>
              <a:ahLst/>
              <a:cxnLst/>
              <a:rect l="l" t="t" r="r" b="b"/>
              <a:pathLst>
                <a:path w="12985" h="4949" extrusionOk="0">
                  <a:moveTo>
                    <a:pt x="12941" y="1"/>
                  </a:moveTo>
                  <a:cubicBezTo>
                    <a:pt x="12936" y="1"/>
                    <a:pt x="12931" y="2"/>
                    <a:pt x="12926" y="4"/>
                  </a:cubicBezTo>
                  <a:cubicBezTo>
                    <a:pt x="11144" y="1397"/>
                    <a:pt x="9212" y="2526"/>
                    <a:pt x="7103" y="3305"/>
                  </a:cubicBezTo>
                  <a:cubicBezTo>
                    <a:pt x="4807" y="4145"/>
                    <a:pt x="2448" y="4434"/>
                    <a:pt x="63" y="4823"/>
                  </a:cubicBezTo>
                  <a:cubicBezTo>
                    <a:pt x="1" y="4835"/>
                    <a:pt x="13" y="4948"/>
                    <a:pt x="76" y="4948"/>
                  </a:cubicBezTo>
                  <a:cubicBezTo>
                    <a:pt x="2536" y="4886"/>
                    <a:pt x="5083" y="4308"/>
                    <a:pt x="7367" y="3430"/>
                  </a:cubicBezTo>
                  <a:cubicBezTo>
                    <a:pt x="9412" y="2639"/>
                    <a:pt x="11307" y="1497"/>
                    <a:pt x="12964" y="42"/>
                  </a:cubicBezTo>
                  <a:cubicBezTo>
                    <a:pt x="12984" y="21"/>
                    <a:pt x="12963" y="1"/>
                    <a:pt x="12941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5" name="Google Shape;6485;p56"/>
            <p:cNvSpPr/>
            <p:nvPr/>
          </p:nvSpPr>
          <p:spPr>
            <a:xfrm>
              <a:off x="3856900" y="3168375"/>
              <a:ext cx="252875" cy="151975"/>
            </a:xfrm>
            <a:custGeom>
              <a:avLst/>
              <a:gdLst/>
              <a:ahLst/>
              <a:cxnLst/>
              <a:rect l="l" t="t" r="r" b="b"/>
              <a:pathLst>
                <a:path w="10115" h="6079" extrusionOk="0">
                  <a:moveTo>
                    <a:pt x="0" y="1"/>
                  </a:moveTo>
                  <a:lnTo>
                    <a:pt x="0" y="1"/>
                  </a:lnTo>
                  <a:cubicBezTo>
                    <a:pt x="2409" y="766"/>
                    <a:pt x="4794" y="2184"/>
                    <a:pt x="6061" y="3916"/>
                  </a:cubicBezTo>
                  <a:cubicBezTo>
                    <a:pt x="6689" y="4795"/>
                    <a:pt x="7366" y="5824"/>
                    <a:pt x="8797" y="6049"/>
                  </a:cubicBezTo>
                  <a:cubicBezTo>
                    <a:pt x="8891" y="6064"/>
                    <a:pt x="8989" y="6078"/>
                    <a:pt x="9087" y="6078"/>
                  </a:cubicBezTo>
                  <a:cubicBezTo>
                    <a:pt x="9159" y="6078"/>
                    <a:pt x="9230" y="6071"/>
                    <a:pt x="9299" y="6049"/>
                  </a:cubicBezTo>
                  <a:cubicBezTo>
                    <a:pt x="9650" y="5974"/>
                    <a:pt x="9788" y="5686"/>
                    <a:pt x="9813" y="5435"/>
                  </a:cubicBezTo>
                  <a:cubicBezTo>
                    <a:pt x="10114" y="2486"/>
                    <a:pt x="3966" y="641"/>
                    <a:pt x="502" y="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6" name="Google Shape;6486;p56"/>
            <p:cNvSpPr/>
            <p:nvPr/>
          </p:nvSpPr>
          <p:spPr>
            <a:xfrm>
              <a:off x="3854800" y="3166800"/>
              <a:ext cx="211900" cy="125475"/>
            </a:xfrm>
            <a:custGeom>
              <a:avLst/>
              <a:gdLst/>
              <a:ahLst/>
              <a:cxnLst/>
              <a:rect l="l" t="t" r="r" b="b"/>
              <a:pathLst>
                <a:path w="8476" h="5019" extrusionOk="0">
                  <a:moveTo>
                    <a:pt x="96" y="0"/>
                  </a:moveTo>
                  <a:cubicBezTo>
                    <a:pt x="30" y="0"/>
                    <a:pt x="1" y="90"/>
                    <a:pt x="72" y="114"/>
                  </a:cubicBezTo>
                  <a:cubicBezTo>
                    <a:pt x="1753" y="691"/>
                    <a:pt x="3435" y="1143"/>
                    <a:pt x="4991" y="2009"/>
                  </a:cubicBezTo>
                  <a:cubicBezTo>
                    <a:pt x="6346" y="2749"/>
                    <a:pt x="7526" y="3741"/>
                    <a:pt x="8429" y="5008"/>
                  </a:cubicBezTo>
                  <a:cubicBezTo>
                    <a:pt x="8433" y="5015"/>
                    <a:pt x="8439" y="5019"/>
                    <a:pt x="8445" y="5019"/>
                  </a:cubicBezTo>
                  <a:cubicBezTo>
                    <a:pt x="8459" y="5019"/>
                    <a:pt x="8476" y="5001"/>
                    <a:pt x="8467" y="4983"/>
                  </a:cubicBezTo>
                  <a:cubicBezTo>
                    <a:pt x="7689" y="3678"/>
                    <a:pt x="6534" y="2661"/>
                    <a:pt x="5229" y="1896"/>
                  </a:cubicBezTo>
                  <a:cubicBezTo>
                    <a:pt x="3686" y="992"/>
                    <a:pt x="1866" y="290"/>
                    <a:pt x="109" y="1"/>
                  </a:cubicBezTo>
                  <a:cubicBezTo>
                    <a:pt x="105" y="0"/>
                    <a:pt x="100" y="0"/>
                    <a:pt x="96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7" name="Google Shape;6487;p56"/>
            <p:cNvSpPr/>
            <p:nvPr/>
          </p:nvSpPr>
          <p:spPr>
            <a:xfrm>
              <a:off x="4006225" y="3180000"/>
              <a:ext cx="213350" cy="118600"/>
            </a:xfrm>
            <a:custGeom>
              <a:avLst/>
              <a:gdLst/>
              <a:ahLst/>
              <a:cxnLst/>
              <a:rect l="l" t="t" r="r" b="b"/>
              <a:pathLst>
                <a:path w="8534" h="4744" extrusionOk="0">
                  <a:moveTo>
                    <a:pt x="0" y="0"/>
                  </a:moveTo>
                  <a:cubicBezTo>
                    <a:pt x="1845" y="653"/>
                    <a:pt x="3815" y="1606"/>
                    <a:pt x="5271" y="3050"/>
                  </a:cubicBezTo>
                  <a:cubicBezTo>
                    <a:pt x="5948" y="3715"/>
                    <a:pt x="6488" y="4581"/>
                    <a:pt x="7680" y="4731"/>
                  </a:cubicBezTo>
                  <a:cubicBezTo>
                    <a:pt x="7749" y="4737"/>
                    <a:pt x="7821" y="4744"/>
                    <a:pt x="7894" y="4744"/>
                  </a:cubicBezTo>
                  <a:cubicBezTo>
                    <a:pt x="7966" y="4744"/>
                    <a:pt x="8038" y="4737"/>
                    <a:pt x="8107" y="4719"/>
                  </a:cubicBezTo>
                  <a:cubicBezTo>
                    <a:pt x="8396" y="4631"/>
                    <a:pt x="8483" y="4392"/>
                    <a:pt x="8496" y="4192"/>
                  </a:cubicBezTo>
                  <a:cubicBezTo>
                    <a:pt x="8534" y="1744"/>
                    <a:pt x="3313" y="414"/>
                    <a:pt x="414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8" name="Google Shape;6488;p56"/>
            <p:cNvSpPr/>
            <p:nvPr/>
          </p:nvSpPr>
          <p:spPr>
            <a:xfrm>
              <a:off x="4004025" y="3178425"/>
              <a:ext cx="184425" cy="97675"/>
            </a:xfrm>
            <a:custGeom>
              <a:avLst/>
              <a:gdLst/>
              <a:ahLst/>
              <a:cxnLst/>
              <a:rect l="l" t="t" r="r" b="b"/>
              <a:pathLst>
                <a:path w="7377" h="3907" extrusionOk="0">
                  <a:moveTo>
                    <a:pt x="88" y="0"/>
                  </a:moveTo>
                  <a:cubicBezTo>
                    <a:pt x="13" y="0"/>
                    <a:pt x="0" y="101"/>
                    <a:pt x="63" y="126"/>
                  </a:cubicBezTo>
                  <a:cubicBezTo>
                    <a:pt x="1506" y="578"/>
                    <a:pt x="2949" y="879"/>
                    <a:pt x="4317" y="1557"/>
                  </a:cubicBezTo>
                  <a:cubicBezTo>
                    <a:pt x="5472" y="2134"/>
                    <a:pt x="6488" y="2912"/>
                    <a:pt x="7329" y="3903"/>
                  </a:cubicBezTo>
                  <a:cubicBezTo>
                    <a:pt x="7331" y="3905"/>
                    <a:pt x="7334" y="3906"/>
                    <a:pt x="7338" y="3906"/>
                  </a:cubicBezTo>
                  <a:cubicBezTo>
                    <a:pt x="7354" y="3906"/>
                    <a:pt x="7377" y="3886"/>
                    <a:pt x="7367" y="3865"/>
                  </a:cubicBezTo>
                  <a:cubicBezTo>
                    <a:pt x="6614" y="2786"/>
                    <a:pt x="5572" y="1983"/>
                    <a:pt x="4418" y="1381"/>
                  </a:cubicBezTo>
                  <a:cubicBezTo>
                    <a:pt x="3100" y="703"/>
                    <a:pt x="1569" y="176"/>
                    <a:pt x="88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9" name="Google Shape;6489;p56"/>
            <p:cNvSpPr/>
            <p:nvPr/>
          </p:nvSpPr>
          <p:spPr>
            <a:xfrm>
              <a:off x="4040425" y="3079875"/>
              <a:ext cx="177575" cy="99525"/>
            </a:xfrm>
            <a:custGeom>
              <a:avLst/>
              <a:gdLst/>
              <a:ahLst/>
              <a:cxnLst/>
              <a:rect l="l" t="t" r="r" b="b"/>
              <a:pathLst>
                <a:path w="7103" h="3981" extrusionOk="0">
                  <a:moveTo>
                    <a:pt x="6664" y="0"/>
                  </a:moveTo>
                  <a:cubicBezTo>
                    <a:pt x="6597" y="0"/>
                    <a:pt x="6528" y="7"/>
                    <a:pt x="6463" y="15"/>
                  </a:cubicBezTo>
                  <a:cubicBezTo>
                    <a:pt x="5484" y="153"/>
                    <a:pt x="5007" y="868"/>
                    <a:pt x="4430" y="1420"/>
                  </a:cubicBezTo>
                  <a:cubicBezTo>
                    <a:pt x="3175" y="2612"/>
                    <a:pt x="1531" y="3415"/>
                    <a:pt x="0" y="3980"/>
                  </a:cubicBezTo>
                  <a:lnTo>
                    <a:pt x="339" y="3942"/>
                  </a:lnTo>
                  <a:cubicBezTo>
                    <a:pt x="2711" y="3591"/>
                    <a:pt x="7015" y="2411"/>
                    <a:pt x="7090" y="441"/>
                  </a:cubicBezTo>
                  <a:cubicBezTo>
                    <a:pt x="7103" y="278"/>
                    <a:pt x="7040" y="77"/>
                    <a:pt x="6802" y="15"/>
                  </a:cubicBezTo>
                  <a:cubicBezTo>
                    <a:pt x="6759" y="4"/>
                    <a:pt x="6712" y="0"/>
                    <a:pt x="66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0" name="Google Shape;6490;p56"/>
            <p:cNvSpPr/>
            <p:nvPr/>
          </p:nvSpPr>
          <p:spPr>
            <a:xfrm>
              <a:off x="4038525" y="3098225"/>
              <a:ext cx="154625" cy="82725"/>
            </a:xfrm>
            <a:custGeom>
              <a:avLst/>
              <a:gdLst/>
              <a:ahLst/>
              <a:cxnLst/>
              <a:rect l="l" t="t" r="r" b="b"/>
              <a:pathLst>
                <a:path w="6185" h="3309" extrusionOk="0">
                  <a:moveTo>
                    <a:pt x="6144" y="0"/>
                  </a:moveTo>
                  <a:cubicBezTo>
                    <a:pt x="6137" y="0"/>
                    <a:pt x="6131" y="2"/>
                    <a:pt x="6125" y="8"/>
                  </a:cubicBezTo>
                  <a:cubicBezTo>
                    <a:pt x="5397" y="812"/>
                    <a:pt x="4544" y="1452"/>
                    <a:pt x="3565" y="1941"/>
                  </a:cubicBezTo>
                  <a:cubicBezTo>
                    <a:pt x="2435" y="2506"/>
                    <a:pt x="1243" y="2769"/>
                    <a:pt x="64" y="3183"/>
                  </a:cubicBezTo>
                  <a:cubicBezTo>
                    <a:pt x="1" y="3208"/>
                    <a:pt x="1" y="3309"/>
                    <a:pt x="76" y="3309"/>
                  </a:cubicBezTo>
                  <a:cubicBezTo>
                    <a:pt x="2297" y="3045"/>
                    <a:pt x="4832" y="1891"/>
                    <a:pt x="6175" y="34"/>
                  </a:cubicBezTo>
                  <a:cubicBezTo>
                    <a:pt x="6184" y="24"/>
                    <a:pt x="6165" y="0"/>
                    <a:pt x="6144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1" name="Google Shape;6491;p56"/>
            <p:cNvSpPr/>
            <p:nvPr/>
          </p:nvSpPr>
          <p:spPr>
            <a:xfrm>
              <a:off x="4132975" y="3100000"/>
              <a:ext cx="201725" cy="75300"/>
            </a:xfrm>
            <a:custGeom>
              <a:avLst/>
              <a:gdLst/>
              <a:ahLst/>
              <a:cxnLst/>
              <a:rect l="l" t="t" r="r" b="b"/>
              <a:pathLst>
                <a:path w="8069" h="3012" extrusionOk="0">
                  <a:moveTo>
                    <a:pt x="7529" y="0"/>
                  </a:moveTo>
                  <a:cubicBezTo>
                    <a:pt x="6538" y="0"/>
                    <a:pt x="5848" y="640"/>
                    <a:pt x="5107" y="1105"/>
                  </a:cubicBezTo>
                  <a:cubicBezTo>
                    <a:pt x="3514" y="2108"/>
                    <a:pt x="1669" y="2661"/>
                    <a:pt x="0" y="3012"/>
                  </a:cubicBezTo>
                  <a:lnTo>
                    <a:pt x="339" y="3012"/>
                  </a:lnTo>
                  <a:cubicBezTo>
                    <a:pt x="2761" y="2999"/>
                    <a:pt x="7303" y="2447"/>
                    <a:pt x="8006" y="515"/>
                  </a:cubicBezTo>
                  <a:cubicBezTo>
                    <a:pt x="8069" y="352"/>
                    <a:pt x="8069" y="138"/>
                    <a:pt x="7856" y="50"/>
                  </a:cubicBezTo>
                  <a:cubicBezTo>
                    <a:pt x="7768" y="13"/>
                    <a:pt x="7642" y="0"/>
                    <a:pt x="752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2" name="Google Shape;6492;p56"/>
            <p:cNvSpPr/>
            <p:nvPr/>
          </p:nvSpPr>
          <p:spPr>
            <a:xfrm>
              <a:off x="4130775" y="3116425"/>
              <a:ext cx="175875" cy="60225"/>
            </a:xfrm>
            <a:custGeom>
              <a:avLst/>
              <a:gdLst/>
              <a:ahLst/>
              <a:cxnLst/>
              <a:rect l="l" t="t" r="r" b="b"/>
              <a:pathLst>
                <a:path w="7035" h="2409" extrusionOk="0">
                  <a:moveTo>
                    <a:pt x="7007" y="0"/>
                  </a:moveTo>
                  <a:cubicBezTo>
                    <a:pt x="7002" y="0"/>
                    <a:pt x="6996" y="2"/>
                    <a:pt x="6990" y="8"/>
                  </a:cubicBezTo>
                  <a:cubicBezTo>
                    <a:pt x="6011" y="699"/>
                    <a:pt x="4957" y="1213"/>
                    <a:pt x="3803" y="1564"/>
                  </a:cubicBezTo>
                  <a:cubicBezTo>
                    <a:pt x="2585" y="1953"/>
                    <a:pt x="1330" y="2054"/>
                    <a:pt x="76" y="2292"/>
                  </a:cubicBezTo>
                  <a:cubicBezTo>
                    <a:pt x="0" y="2305"/>
                    <a:pt x="25" y="2405"/>
                    <a:pt x="88" y="2405"/>
                  </a:cubicBezTo>
                  <a:cubicBezTo>
                    <a:pt x="162" y="2407"/>
                    <a:pt x="236" y="2408"/>
                    <a:pt x="311" y="2408"/>
                  </a:cubicBezTo>
                  <a:cubicBezTo>
                    <a:pt x="1550" y="2408"/>
                    <a:pt x="2856" y="2118"/>
                    <a:pt x="4016" y="1728"/>
                  </a:cubicBezTo>
                  <a:cubicBezTo>
                    <a:pt x="5108" y="1351"/>
                    <a:pt x="6149" y="811"/>
                    <a:pt x="7015" y="46"/>
                  </a:cubicBezTo>
                  <a:cubicBezTo>
                    <a:pt x="7034" y="27"/>
                    <a:pt x="7024" y="0"/>
                    <a:pt x="7007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3" name="Google Shape;6493;p56"/>
            <p:cNvSpPr/>
            <p:nvPr/>
          </p:nvSpPr>
          <p:spPr>
            <a:xfrm>
              <a:off x="3682150" y="3143275"/>
              <a:ext cx="270450" cy="197875"/>
            </a:xfrm>
            <a:custGeom>
              <a:avLst/>
              <a:gdLst/>
              <a:ahLst/>
              <a:cxnLst/>
              <a:rect l="l" t="t" r="r" b="b"/>
              <a:pathLst>
                <a:path w="10818" h="7915" extrusionOk="0">
                  <a:moveTo>
                    <a:pt x="0" y="1"/>
                  </a:moveTo>
                  <a:cubicBezTo>
                    <a:pt x="2535" y="1130"/>
                    <a:pt x="4894" y="3000"/>
                    <a:pt x="5886" y="5121"/>
                  </a:cubicBezTo>
                  <a:cubicBezTo>
                    <a:pt x="6400" y="6175"/>
                    <a:pt x="6902" y="7430"/>
                    <a:pt x="8458" y="7844"/>
                  </a:cubicBezTo>
                  <a:cubicBezTo>
                    <a:pt x="8605" y="7883"/>
                    <a:pt x="8752" y="7915"/>
                    <a:pt x="8905" y="7915"/>
                  </a:cubicBezTo>
                  <a:cubicBezTo>
                    <a:pt x="8948" y="7915"/>
                    <a:pt x="8992" y="7912"/>
                    <a:pt x="9036" y="7907"/>
                  </a:cubicBezTo>
                  <a:cubicBezTo>
                    <a:pt x="9462" y="7844"/>
                    <a:pt x="9676" y="7530"/>
                    <a:pt x="9776" y="7242"/>
                  </a:cubicBezTo>
                  <a:cubicBezTo>
                    <a:pt x="10817" y="3916"/>
                    <a:pt x="4317" y="1155"/>
                    <a:pt x="540" y="1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4" name="Google Shape;6494;p56"/>
            <p:cNvSpPr/>
            <p:nvPr/>
          </p:nvSpPr>
          <p:spPr>
            <a:xfrm>
              <a:off x="3680050" y="3141700"/>
              <a:ext cx="209075" cy="165325"/>
            </a:xfrm>
            <a:custGeom>
              <a:avLst/>
              <a:gdLst/>
              <a:ahLst/>
              <a:cxnLst/>
              <a:rect l="l" t="t" r="r" b="b"/>
              <a:pathLst>
                <a:path w="8363" h="6613" extrusionOk="0">
                  <a:moveTo>
                    <a:pt x="85" y="0"/>
                  </a:moveTo>
                  <a:cubicBezTo>
                    <a:pt x="30" y="0"/>
                    <a:pt x="1" y="79"/>
                    <a:pt x="59" y="114"/>
                  </a:cubicBezTo>
                  <a:cubicBezTo>
                    <a:pt x="1804" y="917"/>
                    <a:pt x="3573" y="1607"/>
                    <a:pt x="5129" y="2762"/>
                  </a:cubicBezTo>
                  <a:cubicBezTo>
                    <a:pt x="6497" y="3766"/>
                    <a:pt x="7614" y="5046"/>
                    <a:pt x="8316" y="6602"/>
                  </a:cubicBezTo>
                  <a:cubicBezTo>
                    <a:pt x="8320" y="6609"/>
                    <a:pt x="8326" y="6612"/>
                    <a:pt x="8332" y="6612"/>
                  </a:cubicBezTo>
                  <a:cubicBezTo>
                    <a:pt x="8347" y="6612"/>
                    <a:pt x="8363" y="6595"/>
                    <a:pt x="8354" y="6577"/>
                  </a:cubicBezTo>
                  <a:cubicBezTo>
                    <a:pt x="7777" y="4996"/>
                    <a:pt x="6685" y="3703"/>
                    <a:pt x="5367" y="2687"/>
                  </a:cubicBezTo>
                  <a:cubicBezTo>
                    <a:pt x="3849" y="1495"/>
                    <a:pt x="1967" y="528"/>
                    <a:pt x="97" y="1"/>
                  </a:cubicBezTo>
                  <a:cubicBezTo>
                    <a:pt x="93" y="0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5" name="Google Shape;6495;p56"/>
            <p:cNvSpPr/>
            <p:nvPr/>
          </p:nvSpPr>
          <p:spPr>
            <a:xfrm>
              <a:off x="3539725" y="3106900"/>
              <a:ext cx="278925" cy="260450"/>
            </a:xfrm>
            <a:custGeom>
              <a:avLst/>
              <a:gdLst/>
              <a:ahLst/>
              <a:cxnLst/>
              <a:rect l="l" t="t" r="r" b="b"/>
              <a:pathLst>
                <a:path w="11157" h="10418" extrusionOk="0">
                  <a:moveTo>
                    <a:pt x="0" y="0"/>
                  </a:moveTo>
                  <a:cubicBezTo>
                    <a:pt x="2535" y="1669"/>
                    <a:pt x="4643" y="4167"/>
                    <a:pt x="5133" y="6752"/>
                  </a:cubicBezTo>
                  <a:cubicBezTo>
                    <a:pt x="5371" y="8057"/>
                    <a:pt x="5559" y="9575"/>
                    <a:pt x="7216" y="10278"/>
                  </a:cubicBezTo>
                  <a:cubicBezTo>
                    <a:pt x="7390" y="10348"/>
                    <a:pt x="7586" y="10417"/>
                    <a:pt x="7803" y="10417"/>
                  </a:cubicBezTo>
                  <a:cubicBezTo>
                    <a:pt x="7821" y="10417"/>
                    <a:pt x="7838" y="10417"/>
                    <a:pt x="7856" y="10416"/>
                  </a:cubicBezTo>
                  <a:cubicBezTo>
                    <a:pt x="8358" y="10416"/>
                    <a:pt x="8709" y="10077"/>
                    <a:pt x="8897" y="9763"/>
                  </a:cubicBezTo>
                  <a:cubicBezTo>
                    <a:pt x="11156" y="6049"/>
                    <a:pt x="4568" y="1945"/>
                    <a:pt x="577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6" name="Google Shape;6496;p56"/>
            <p:cNvSpPr/>
            <p:nvPr/>
          </p:nvSpPr>
          <p:spPr>
            <a:xfrm>
              <a:off x="3537450" y="3105425"/>
              <a:ext cx="187700" cy="219875"/>
            </a:xfrm>
            <a:custGeom>
              <a:avLst/>
              <a:gdLst/>
              <a:ahLst/>
              <a:cxnLst/>
              <a:rect l="l" t="t" r="r" b="b"/>
              <a:pathLst>
                <a:path w="7508" h="8795" extrusionOk="0">
                  <a:moveTo>
                    <a:pt x="88" y="1"/>
                  </a:moveTo>
                  <a:cubicBezTo>
                    <a:pt x="37" y="1"/>
                    <a:pt x="0" y="78"/>
                    <a:pt x="54" y="110"/>
                  </a:cubicBezTo>
                  <a:cubicBezTo>
                    <a:pt x="1848" y="1277"/>
                    <a:pt x="3642" y="2331"/>
                    <a:pt x="5086" y="3924"/>
                  </a:cubicBezTo>
                  <a:cubicBezTo>
                    <a:pt x="6328" y="5305"/>
                    <a:pt x="7169" y="6936"/>
                    <a:pt x="7457" y="8781"/>
                  </a:cubicBezTo>
                  <a:cubicBezTo>
                    <a:pt x="7457" y="8790"/>
                    <a:pt x="7465" y="8794"/>
                    <a:pt x="7474" y="8794"/>
                  </a:cubicBezTo>
                  <a:cubicBezTo>
                    <a:pt x="7488" y="8794"/>
                    <a:pt x="7508" y="8784"/>
                    <a:pt x="7508" y="8768"/>
                  </a:cubicBezTo>
                  <a:cubicBezTo>
                    <a:pt x="7332" y="6961"/>
                    <a:pt x="6541" y="5317"/>
                    <a:pt x="5374" y="3937"/>
                  </a:cubicBezTo>
                  <a:cubicBezTo>
                    <a:pt x="3981" y="2306"/>
                    <a:pt x="2074" y="900"/>
                    <a:pt x="116" y="9"/>
                  </a:cubicBezTo>
                  <a:cubicBezTo>
                    <a:pt x="107" y="3"/>
                    <a:pt x="97" y="1"/>
                    <a:pt x="88" y="1"/>
                  </a:cubicBezTo>
                  <a:close/>
                </a:path>
              </a:pathLst>
            </a:custGeom>
            <a:solidFill>
              <a:srgbClr val="07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7" name="Google Shape;6497;p56"/>
            <p:cNvSpPr/>
            <p:nvPr/>
          </p:nvSpPr>
          <p:spPr>
            <a:xfrm>
              <a:off x="4195700" y="3173625"/>
              <a:ext cx="52750" cy="26200"/>
            </a:xfrm>
            <a:custGeom>
              <a:avLst/>
              <a:gdLst/>
              <a:ahLst/>
              <a:cxnLst/>
              <a:rect l="l" t="t" r="r" b="b"/>
              <a:pathLst>
                <a:path w="2110" h="1048" extrusionOk="0">
                  <a:moveTo>
                    <a:pt x="763" y="1"/>
                  </a:moveTo>
                  <a:cubicBezTo>
                    <a:pt x="507" y="1"/>
                    <a:pt x="251" y="19"/>
                    <a:pt x="1" y="54"/>
                  </a:cubicBezTo>
                  <a:lnTo>
                    <a:pt x="340" y="1033"/>
                  </a:lnTo>
                  <a:cubicBezTo>
                    <a:pt x="443" y="1042"/>
                    <a:pt x="547" y="1047"/>
                    <a:pt x="651" y="1047"/>
                  </a:cubicBezTo>
                  <a:cubicBezTo>
                    <a:pt x="1115" y="1047"/>
                    <a:pt x="1572" y="948"/>
                    <a:pt x="1921" y="682"/>
                  </a:cubicBezTo>
                  <a:cubicBezTo>
                    <a:pt x="2021" y="619"/>
                    <a:pt x="2109" y="519"/>
                    <a:pt x="2096" y="406"/>
                  </a:cubicBezTo>
                  <a:cubicBezTo>
                    <a:pt x="2096" y="305"/>
                    <a:pt x="2021" y="218"/>
                    <a:pt x="1933" y="167"/>
                  </a:cubicBezTo>
                  <a:cubicBezTo>
                    <a:pt x="1846" y="117"/>
                    <a:pt x="1745" y="92"/>
                    <a:pt x="1645" y="80"/>
                  </a:cubicBezTo>
                  <a:cubicBezTo>
                    <a:pt x="1356" y="26"/>
                    <a:pt x="1059" y="1"/>
                    <a:pt x="763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8" name="Google Shape;6498;p56"/>
            <p:cNvSpPr/>
            <p:nvPr/>
          </p:nvSpPr>
          <p:spPr>
            <a:xfrm>
              <a:off x="4190700" y="3180150"/>
              <a:ext cx="43300" cy="11675"/>
            </a:xfrm>
            <a:custGeom>
              <a:avLst/>
              <a:gdLst/>
              <a:ahLst/>
              <a:cxnLst/>
              <a:rect l="l" t="t" r="r" b="b"/>
              <a:pathLst>
                <a:path w="1732" h="467" extrusionOk="0">
                  <a:moveTo>
                    <a:pt x="1065" y="1"/>
                  </a:moveTo>
                  <a:cubicBezTo>
                    <a:pt x="682" y="1"/>
                    <a:pt x="368" y="121"/>
                    <a:pt x="0" y="195"/>
                  </a:cubicBezTo>
                  <a:cubicBezTo>
                    <a:pt x="0" y="195"/>
                    <a:pt x="825" y="467"/>
                    <a:pt x="1351" y="467"/>
                  </a:cubicBezTo>
                  <a:cubicBezTo>
                    <a:pt x="1402" y="467"/>
                    <a:pt x="1449" y="464"/>
                    <a:pt x="1493" y="458"/>
                  </a:cubicBezTo>
                  <a:cubicBezTo>
                    <a:pt x="1581" y="446"/>
                    <a:pt x="1682" y="408"/>
                    <a:pt x="1719" y="333"/>
                  </a:cubicBezTo>
                  <a:cubicBezTo>
                    <a:pt x="1732" y="270"/>
                    <a:pt x="1707" y="208"/>
                    <a:pt x="1669" y="157"/>
                  </a:cubicBezTo>
                  <a:cubicBezTo>
                    <a:pt x="1631" y="120"/>
                    <a:pt x="1581" y="69"/>
                    <a:pt x="1518" y="57"/>
                  </a:cubicBezTo>
                  <a:cubicBezTo>
                    <a:pt x="1354" y="17"/>
                    <a:pt x="1205" y="1"/>
                    <a:pt x="1065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9" name="Google Shape;6499;p56"/>
            <p:cNvSpPr/>
            <p:nvPr/>
          </p:nvSpPr>
          <p:spPr>
            <a:xfrm>
              <a:off x="4191325" y="3144625"/>
              <a:ext cx="61200" cy="30375"/>
            </a:xfrm>
            <a:custGeom>
              <a:avLst/>
              <a:gdLst/>
              <a:ahLst/>
              <a:cxnLst/>
              <a:rect l="l" t="t" r="r" b="b"/>
              <a:pathLst>
                <a:path w="2448" h="1215" extrusionOk="0">
                  <a:moveTo>
                    <a:pt x="1741" y="1"/>
                  </a:moveTo>
                  <a:cubicBezTo>
                    <a:pt x="1146" y="1"/>
                    <a:pt x="578" y="245"/>
                    <a:pt x="0" y="336"/>
                  </a:cubicBezTo>
                  <a:lnTo>
                    <a:pt x="289" y="1214"/>
                  </a:lnTo>
                  <a:cubicBezTo>
                    <a:pt x="979" y="1202"/>
                    <a:pt x="1694" y="1114"/>
                    <a:pt x="2209" y="700"/>
                  </a:cubicBezTo>
                  <a:cubicBezTo>
                    <a:pt x="2334" y="600"/>
                    <a:pt x="2447" y="461"/>
                    <a:pt x="2410" y="311"/>
                  </a:cubicBezTo>
                  <a:cubicBezTo>
                    <a:pt x="2397" y="211"/>
                    <a:pt x="2322" y="135"/>
                    <a:pt x="2221" y="85"/>
                  </a:cubicBezTo>
                  <a:cubicBezTo>
                    <a:pt x="2133" y="35"/>
                    <a:pt x="2033" y="22"/>
                    <a:pt x="1933" y="10"/>
                  </a:cubicBezTo>
                  <a:cubicBezTo>
                    <a:pt x="1869" y="4"/>
                    <a:pt x="1805" y="1"/>
                    <a:pt x="174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0" name="Google Shape;6500;p56"/>
            <p:cNvSpPr/>
            <p:nvPr/>
          </p:nvSpPr>
          <p:spPr>
            <a:xfrm>
              <a:off x="4197900" y="3151125"/>
              <a:ext cx="42375" cy="13900"/>
            </a:xfrm>
            <a:custGeom>
              <a:avLst/>
              <a:gdLst/>
              <a:ahLst/>
              <a:cxnLst/>
              <a:rect l="l" t="t" r="r" b="b"/>
              <a:pathLst>
                <a:path w="1695" h="556" extrusionOk="0">
                  <a:moveTo>
                    <a:pt x="1431" y="1"/>
                  </a:moveTo>
                  <a:cubicBezTo>
                    <a:pt x="791" y="26"/>
                    <a:pt x="452" y="327"/>
                    <a:pt x="1" y="553"/>
                  </a:cubicBezTo>
                  <a:cubicBezTo>
                    <a:pt x="1" y="553"/>
                    <a:pt x="87" y="556"/>
                    <a:pt x="220" y="556"/>
                  </a:cubicBezTo>
                  <a:cubicBezTo>
                    <a:pt x="554" y="556"/>
                    <a:pt x="1184" y="537"/>
                    <a:pt x="1507" y="402"/>
                  </a:cubicBezTo>
                  <a:cubicBezTo>
                    <a:pt x="1594" y="365"/>
                    <a:pt x="1682" y="302"/>
                    <a:pt x="1682" y="214"/>
                  </a:cubicBezTo>
                  <a:cubicBezTo>
                    <a:pt x="1695" y="151"/>
                    <a:pt x="1645" y="101"/>
                    <a:pt x="1594" y="63"/>
                  </a:cubicBezTo>
                  <a:cubicBezTo>
                    <a:pt x="1544" y="26"/>
                    <a:pt x="1494" y="1"/>
                    <a:pt x="1431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1" name="Google Shape;6501;p56"/>
            <p:cNvSpPr/>
            <p:nvPr/>
          </p:nvSpPr>
          <p:spPr>
            <a:xfrm>
              <a:off x="4182850" y="3116750"/>
              <a:ext cx="66850" cy="32200"/>
            </a:xfrm>
            <a:custGeom>
              <a:avLst/>
              <a:gdLst/>
              <a:ahLst/>
              <a:cxnLst/>
              <a:rect l="l" t="t" r="r" b="b"/>
              <a:pathLst>
                <a:path w="2674" h="1288" extrusionOk="0">
                  <a:moveTo>
                    <a:pt x="1924" y="1"/>
                  </a:moveTo>
                  <a:cubicBezTo>
                    <a:pt x="1859" y="1"/>
                    <a:pt x="1795" y="4"/>
                    <a:pt x="1732" y="8"/>
                  </a:cubicBezTo>
                  <a:cubicBezTo>
                    <a:pt x="1130" y="33"/>
                    <a:pt x="565" y="184"/>
                    <a:pt x="0" y="334"/>
                  </a:cubicBezTo>
                  <a:lnTo>
                    <a:pt x="578" y="1288"/>
                  </a:lnTo>
                  <a:cubicBezTo>
                    <a:pt x="1280" y="1137"/>
                    <a:pt x="1996" y="987"/>
                    <a:pt x="2523" y="573"/>
                  </a:cubicBezTo>
                  <a:cubicBezTo>
                    <a:pt x="2598" y="522"/>
                    <a:pt x="2661" y="460"/>
                    <a:pt x="2661" y="372"/>
                  </a:cubicBezTo>
                  <a:cubicBezTo>
                    <a:pt x="2673" y="284"/>
                    <a:pt x="2623" y="209"/>
                    <a:pt x="2548" y="146"/>
                  </a:cubicBezTo>
                  <a:cubicBezTo>
                    <a:pt x="2485" y="96"/>
                    <a:pt x="2397" y="58"/>
                    <a:pt x="2309" y="46"/>
                  </a:cubicBezTo>
                  <a:cubicBezTo>
                    <a:pt x="2184" y="12"/>
                    <a:pt x="2053" y="1"/>
                    <a:pt x="192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2" name="Google Shape;6502;p56"/>
            <p:cNvSpPr/>
            <p:nvPr/>
          </p:nvSpPr>
          <p:spPr>
            <a:xfrm>
              <a:off x="4191325" y="3121900"/>
              <a:ext cx="43000" cy="14275"/>
            </a:xfrm>
            <a:custGeom>
              <a:avLst/>
              <a:gdLst/>
              <a:ahLst/>
              <a:cxnLst/>
              <a:rect l="l" t="t" r="r" b="b"/>
              <a:pathLst>
                <a:path w="1720" h="571" extrusionOk="0">
                  <a:moveTo>
                    <a:pt x="1456" y="0"/>
                  </a:moveTo>
                  <a:cubicBezTo>
                    <a:pt x="1448" y="0"/>
                    <a:pt x="1439" y="1"/>
                    <a:pt x="1431" y="3"/>
                  </a:cubicBezTo>
                  <a:cubicBezTo>
                    <a:pt x="778" y="28"/>
                    <a:pt x="452" y="329"/>
                    <a:pt x="0" y="567"/>
                  </a:cubicBezTo>
                  <a:cubicBezTo>
                    <a:pt x="0" y="567"/>
                    <a:pt x="81" y="570"/>
                    <a:pt x="209" y="570"/>
                  </a:cubicBezTo>
                  <a:cubicBezTo>
                    <a:pt x="548" y="570"/>
                    <a:pt x="1215" y="550"/>
                    <a:pt x="1544" y="404"/>
                  </a:cubicBezTo>
                  <a:cubicBezTo>
                    <a:pt x="1631" y="367"/>
                    <a:pt x="1719" y="304"/>
                    <a:pt x="1719" y="216"/>
                  </a:cubicBezTo>
                  <a:cubicBezTo>
                    <a:pt x="1719" y="153"/>
                    <a:pt x="1669" y="91"/>
                    <a:pt x="1619" y="65"/>
                  </a:cubicBezTo>
                  <a:cubicBezTo>
                    <a:pt x="1565" y="33"/>
                    <a:pt x="1510" y="0"/>
                    <a:pt x="1456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3" name="Google Shape;6503;p56"/>
            <p:cNvSpPr/>
            <p:nvPr/>
          </p:nvSpPr>
          <p:spPr>
            <a:xfrm>
              <a:off x="4171250" y="3089550"/>
              <a:ext cx="64325" cy="34000"/>
            </a:xfrm>
            <a:custGeom>
              <a:avLst/>
              <a:gdLst/>
              <a:ahLst/>
              <a:cxnLst/>
              <a:rect l="l" t="t" r="r" b="b"/>
              <a:pathLst>
                <a:path w="2573" h="1360" extrusionOk="0">
                  <a:moveTo>
                    <a:pt x="2126" y="0"/>
                  </a:moveTo>
                  <a:cubicBezTo>
                    <a:pt x="2095" y="0"/>
                    <a:pt x="2064" y="2"/>
                    <a:pt x="2033" y="4"/>
                  </a:cubicBezTo>
                  <a:cubicBezTo>
                    <a:pt x="1330" y="29"/>
                    <a:pt x="640" y="180"/>
                    <a:pt x="0" y="431"/>
                  </a:cubicBezTo>
                  <a:lnTo>
                    <a:pt x="602" y="1359"/>
                  </a:lnTo>
                  <a:cubicBezTo>
                    <a:pt x="619" y="1360"/>
                    <a:pt x="635" y="1360"/>
                    <a:pt x="652" y="1360"/>
                  </a:cubicBezTo>
                  <a:cubicBezTo>
                    <a:pt x="1263" y="1360"/>
                    <a:pt x="1869" y="1135"/>
                    <a:pt x="2322" y="732"/>
                  </a:cubicBezTo>
                  <a:cubicBezTo>
                    <a:pt x="2409" y="657"/>
                    <a:pt x="2485" y="569"/>
                    <a:pt x="2522" y="456"/>
                  </a:cubicBezTo>
                  <a:cubicBezTo>
                    <a:pt x="2573" y="355"/>
                    <a:pt x="2560" y="217"/>
                    <a:pt x="2485" y="130"/>
                  </a:cubicBezTo>
                  <a:cubicBezTo>
                    <a:pt x="2393" y="28"/>
                    <a:pt x="2260" y="0"/>
                    <a:pt x="212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4" name="Google Shape;6504;p56"/>
            <p:cNvSpPr/>
            <p:nvPr/>
          </p:nvSpPr>
          <p:spPr>
            <a:xfrm>
              <a:off x="4181275" y="3098975"/>
              <a:ext cx="41450" cy="16425"/>
            </a:xfrm>
            <a:custGeom>
              <a:avLst/>
              <a:gdLst/>
              <a:ahLst/>
              <a:cxnLst/>
              <a:rect l="l" t="t" r="r" b="b"/>
              <a:pathLst>
                <a:path w="1658" h="657" extrusionOk="0">
                  <a:moveTo>
                    <a:pt x="1415" y="0"/>
                  </a:moveTo>
                  <a:cubicBezTo>
                    <a:pt x="1404" y="0"/>
                    <a:pt x="1392" y="1"/>
                    <a:pt x="1381" y="4"/>
                  </a:cubicBezTo>
                  <a:cubicBezTo>
                    <a:pt x="754" y="66"/>
                    <a:pt x="440" y="393"/>
                    <a:pt x="1" y="656"/>
                  </a:cubicBezTo>
                  <a:cubicBezTo>
                    <a:pt x="1" y="656"/>
                    <a:pt x="1055" y="618"/>
                    <a:pt x="1494" y="380"/>
                  </a:cubicBezTo>
                  <a:cubicBezTo>
                    <a:pt x="1569" y="342"/>
                    <a:pt x="1657" y="280"/>
                    <a:pt x="1657" y="179"/>
                  </a:cubicBezTo>
                  <a:cubicBezTo>
                    <a:pt x="1657" y="129"/>
                    <a:pt x="1607" y="79"/>
                    <a:pt x="1557" y="41"/>
                  </a:cubicBezTo>
                  <a:cubicBezTo>
                    <a:pt x="1516" y="21"/>
                    <a:pt x="1466" y="0"/>
                    <a:pt x="1415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5" name="Google Shape;6505;p56"/>
            <p:cNvSpPr/>
            <p:nvPr/>
          </p:nvSpPr>
          <p:spPr>
            <a:xfrm>
              <a:off x="4155550" y="3063300"/>
              <a:ext cx="60250" cy="39550"/>
            </a:xfrm>
            <a:custGeom>
              <a:avLst/>
              <a:gdLst/>
              <a:ahLst/>
              <a:cxnLst/>
              <a:rect l="l" t="t" r="r" b="b"/>
              <a:pathLst>
                <a:path w="2410" h="1582" extrusionOk="0">
                  <a:moveTo>
                    <a:pt x="2109" y="0"/>
                  </a:moveTo>
                  <a:cubicBezTo>
                    <a:pt x="1958" y="0"/>
                    <a:pt x="1820" y="25"/>
                    <a:pt x="1682" y="63"/>
                  </a:cubicBezTo>
                  <a:cubicBezTo>
                    <a:pt x="1230" y="188"/>
                    <a:pt x="540" y="464"/>
                    <a:pt x="1" y="1054"/>
                  </a:cubicBezTo>
                  <a:lnTo>
                    <a:pt x="841" y="1581"/>
                  </a:lnTo>
                  <a:cubicBezTo>
                    <a:pt x="1406" y="1330"/>
                    <a:pt x="1908" y="941"/>
                    <a:pt x="2272" y="464"/>
                  </a:cubicBezTo>
                  <a:cubicBezTo>
                    <a:pt x="2347" y="351"/>
                    <a:pt x="2410" y="213"/>
                    <a:pt x="2335" y="100"/>
                  </a:cubicBezTo>
                  <a:cubicBezTo>
                    <a:pt x="2284" y="38"/>
                    <a:pt x="2184" y="13"/>
                    <a:pt x="2109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6" name="Google Shape;6506;p56"/>
            <p:cNvSpPr/>
            <p:nvPr/>
          </p:nvSpPr>
          <p:spPr>
            <a:xfrm>
              <a:off x="4165600" y="3071400"/>
              <a:ext cx="38925" cy="23275"/>
            </a:xfrm>
            <a:custGeom>
              <a:avLst/>
              <a:gdLst/>
              <a:ahLst/>
              <a:cxnLst/>
              <a:rect l="l" t="t" r="r" b="b"/>
              <a:pathLst>
                <a:path w="1557" h="931" extrusionOk="0">
                  <a:moveTo>
                    <a:pt x="1309" y="0"/>
                  </a:moveTo>
                  <a:cubicBezTo>
                    <a:pt x="1283" y="0"/>
                    <a:pt x="1256" y="4"/>
                    <a:pt x="1230" y="15"/>
                  </a:cubicBezTo>
                  <a:cubicBezTo>
                    <a:pt x="628" y="203"/>
                    <a:pt x="377" y="580"/>
                    <a:pt x="0" y="931"/>
                  </a:cubicBezTo>
                  <a:cubicBezTo>
                    <a:pt x="0" y="931"/>
                    <a:pt x="1029" y="680"/>
                    <a:pt x="1406" y="366"/>
                  </a:cubicBezTo>
                  <a:cubicBezTo>
                    <a:pt x="1481" y="303"/>
                    <a:pt x="1556" y="228"/>
                    <a:pt x="1531" y="140"/>
                  </a:cubicBezTo>
                  <a:cubicBezTo>
                    <a:pt x="1519" y="78"/>
                    <a:pt x="1468" y="40"/>
                    <a:pt x="1418" y="15"/>
                  </a:cubicBezTo>
                  <a:cubicBezTo>
                    <a:pt x="1382" y="8"/>
                    <a:pt x="1346" y="0"/>
                    <a:pt x="1309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7" name="Google Shape;6507;p56"/>
            <p:cNvSpPr/>
            <p:nvPr/>
          </p:nvSpPr>
          <p:spPr>
            <a:xfrm>
              <a:off x="4196975" y="3185000"/>
              <a:ext cx="18500" cy="5450"/>
            </a:xfrm>
            <a:custGeom>
              <a:avLst/>
              <a:gdLst/>
              <a:ahLst/>
              <a:cxnLst/>
              <a:rect l="l" t="t" r="r" b="b"/>
              <a:pathLst>
                <a:path w="740" h="218" extrusionOk="0">
                  <a:moveTo>
                    <a:pt x="25" y="1"/>
                  </a:moveTo>
                  <a:cubicBezTo>
                    <a:pt x="13" y="1"/>
                    <a:pt x="0" y="14"/>
                    <a:pt x="13" y="26"/>
                  </a:cubicBezTo>
                  <a:cubicBezTo>
                    <a:pt x="226" y="139"/>
                    <a:pt x="489" y="189"/>
                    <a:pt x="728" y="214"/>
                  </a:cubicBezTo>
                  <a:cubicBezTo>
                    <a:pt x="730" y="217"/>
                    <a:pt x="732" y="218"/>
                    <a:pt x="734" y="218"/>
                  </a:cubicBezTo>
                  <a:cubicBezTo>
                    <a:pt x="740" y="218"/>
                    <a:pt x="738" y="202"/>
                    <a:pt x="728" y="202"/>
                  </a:cubicBezTo>
                  <a:cubicBezTo>
                    <a:pt x="489" y="152"/>
                    <a:pt x="264" y="76"/>
                    <a:pt x="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8" name="Google Shape;6508;p56"/>
            <p:cNvSpPr/>
            <p:nvPr/>
          </p:nvSpPr>
          <p:spPr>
            <a:xfrm>
              <a:off x="4201975" y="3176225"/>
              <a:ext cx="11000" cy="2625"/>
            </a:xfrm>
            <a:custGeom>
              <a:avLst/>
              <a:gdLst/>
              <a:ahLst/>
              <a:cxnLst/>
              <a:rect l="l" t="t" r="r" b="b"/>
              <a:pathLst>
                <a:path w="440" h="105" extrusionOk="0">
                  <a:moveTo>
                    <a:pt x="26" y="1"/>
                  </a:moveTo>
                  <a:cubicBezTo>
                    <a:pt x="13" y="1"/>
                    <a:pt x="1" y="13"/>
                    <a:pt x="13" y="13"/>
                  </a:cubicBezTo>
                  <a:cubicBezTo>
                    <a:pt x="118" y="76"/>
                    <a:pt x="241" y="104"/>
                    <a:pt x="359" y="104"/>
                  </a:cubicBezTo>
                  <a:cubicBezTo>
                    <a:pt x="382" y="104"/>
                    <a:pt x="405" y="103"/>
                    <a:pt x="427" y="101"/>
                  </a:cubicBezTo>
                  <a:cubicBezTo>
                    <a:pt x="440" y="101"/>
                    <a:pt x="440" y="88"/>
                    <a:pt x="427" y="88"/>
                  </a:cubicBezTo>
                  <a:cubicBezTo>
                    <a:pt x="277" y="88"/>
                    <a:pt x="151" y="38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09" name="Google Shape;6509;p56"/>
            <p:cNvSpPr/>
            <p:nvPr/>
          </p:nvSpPr>
          <p:spPr>
            <a:xfrm>
              <a:off x="4198525" y="316022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extrusionOk="0">
                  <a:moveTo>
                    <a:pt x="867" y="1"/>
                  </a:moveTo>
                  <a:cubicBezTo>
                    <a:pt x="578" y="26"/>
                    <a:pt x="302" y="38"/>
                    <a:pt x="26" y="76"/>
                  </a:cubicBezTo>
                  <a:cubicBezTo>
                    <a:pt x="1" y="76"/>
                    <a:pt x="13" y="101"/>
                    <a:pt x="26" y="101"/>
                  </a:cubicBezTo>
                  <a:cubicBezTo>
                    <a:pt x="302" y="101"/>
                    <a:pt x="591" y="63"/>
                    <a:pt x="867" y="26"/>
                  </a:cubicBezTo>
                  <a:cubicBezTo>
                    <a:pt x="879" y="26"/>
                    <a:pt x="879" y="1"/>
                    <a:pt x="8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0" name="Google Shape;6510;p56"/>
            <p:cNvSpPr/>
            <p:nvPr/>
          </p:nvSpPr>
          <p:spPr>
            <a:xfrm>
              <a:off x="4196325" y="3148225"/>
              <a:ext cx="14775" cy="2475"/>
            </a:xfrm>
            <a:custGeom>
              <a:avLst/>
              <a:gdLst/>
              <a:ahLst/>
              <a:cxnLst/>
              <a:rect l="l" t="t" r="r" b="b"/>
              <a:pathLst>
                <a:path w="591" h="99" extrusionOk="0">
                  <a:moveTo>
                    <a:pt x="584" y="0"/>
                  </a:moveTo>
                  <a:cubicBezTo>
                    <a:pt x="583" y="0"/>
                    <a:pt x="581" y="1"/>
                    <a:pt x="578" y="4"/>
                  </a:cubicBezTo>
                  <a:cubicBezTo>
                    <a:pt x="390" y="41"/>
                    <a:pt x="202" y="41"/>
                    <a:pt x="13" y="67"/>
                  </a:cubicBezTo>
                  <a:cubicBezTo>
                    <a:pt x="1" y="67"/>
                    <a:pt x="1" y="92"/>
                    <a:pt x="13" y="92"/>
                  </a:cubicBezTo>
                  <a:cubicBezTo>
                    <a:pt x="49" y="96"/>
                    <a:pt x="84" y="98"/>
                    <a:pt x="120" y="98"/>
                  </a:cubicBezTo>
                  <a:cubicBezTo>
                    <a:pt x="276" y="98"/>
                    <a:pt x="435" y="59"/>
                    <a:pt x="578" y="29"/>
                  </a:cubicBezTo>
                  <a:cubicBezTo>
                    <a:pt x="588" y="19"/>
                    <a:pt x="590" y="0"/>
                    <a:pt x="5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1" name="Google Shape;6511;p56"/>
            <p:cNvSpPr/>
            <p:nvPr/>
          </p:nvSpPr>
          <p:spPr>
            <a:xfrm>
              <a:off x="4191000" y="3133875"/>
              <a:ext cx="26375" cy="5975"/>
            </a:xfrm>
            <a:custGeom>
              <a:avLst/>
              <a:gdLst/>
              <a:ahLst/>
              <a:cxnLst/>
              <a:rect l="l" t="t" r="r" b="b"/>
              <a:pathLst>
                <a:path w="1055" h="239" extrusionOk="0">
                  <a:moveTo>
                    <a:pt x="1030" y="1"/>
                  </a:moveTo>
                  <a:cubicBezTo>
                    <a:pt x="691" y="38"/>
                    <a:pt x="339" y="101"/>
                    <a:pt x="13" y="214"/>
                  </a:cubicBezTo>
                  <a:cubicBezTo>
                    <a:pt x="1" y="214"/>
                    <a:pt x="1" y="239"/>
                    <a:pt x="26" y="239"/>
                  </a:cubicBezTo>
                  <a:cubicBezTo>
                    <a:pt x="365" y="164"/>
                    <a:pt x="691" y="76"/>
                    <a:pt x="1042" y="26"/>
                  </a:cubicBezTo>
                  <a:cubicBezTo>
                    <a:pt x="1055" y="26"/>
                    <a:pt x="1042" y="1"/>
                    <a:pt x="103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2" name="Google Shape;6512;p56"/>
            <p:cNvSpPr/>
            <p:nvPr/>
          </p:nvSpPr>
          <p:spPr>
            <a:xfrm>
              <a:off x="4182225" y="3110575"/>
              <a:ext cx="17250" cy="4200"/>
            </a:xfrm>
            <a:custGeom>
              <a:avLst/>
              <a:gdLst/>
              <a:ahLst/>
              <a:cxnLst/>
              <a:rect l="l" t="t" r="r" b="b"/>
              <a:pathLst>
                <a:path w="690" h="168" extrusionOk="0">
                  <a:moveTo>
                    <a:pt x="684" y="0"/>
                  </a:moveTo>
                  <a:cubicBezTo>
                    <a:pt x="682" y="0"/>
                    <a:pt x="680" y="2"/>
                    <a:pt x="678" y="4"/>
                  </a:cubicBezTo>
                  <a:cubicBezTo>
                    <a:pt x="452" y="42"/>
                    <a:pt x="226" y="79"/>
                    <a:pt x="13" y="142"/>
                  </a:cubicBezTo>
                  <a:cubicBezTo>
                    <a:pt x="0" y="154"/>
                    <a:pt x="0" y="167"/>
                    <a:pt x="13" y="167"/>
                  </a:cubicBezTo>
                  <a:cubicBezTo>
                    <a:pt x="239" y="142"/>
                    <a:pt x="465" y="79"/>
                    <a:pt x="678" y="29"/>
                  </a:cubicBezTo>
                  <a:cubicBezTo>
                    <a:pt x="688" y="19"/>
                    <a:pt x="690" y="0"/>
                    <a:pt x="68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3" name="Google Shape;6513;p56"/>
            <p:cNvSpPr/>
            <p:nvPr/>
          </p:nvSpPr>
          <p:spPr>
            <a:xfrm>
              <a:off x="4178825" y="3100000"/>
              <a:ext cx="25700" cy="11075"/>
            </a:xfrm>
            <a:custGeom>
              <a:avLst/>
              <a:gdLst/>
              <a:ahLst/>
              <a:cxnLst/>
              <a:rect l="l" t="t" r="r" b="b"/>
              <a:pathLst>
                <a:path w="1028" h="443" extrusionOk="0">
                  <a:moveTo>
                    <a:pt x="990" y="0"/>
                  </a:moveTo>
                  <a:cubicBezTo>
                    <a:pt x="651" y="63"/>
                    <a:pt x="287" y="201"/>
                    <a:pt x="11" y="414"/>
                  </a:cubicBezTo>
                  <a:cubicBezTo>
                    <a:pt x="1" y="425"/>
                    <a:pt x="7" y="443"/>
                    <a:pt x="16" y="443"/>
                  </a:cubicBezTo>
                  <a:cubicBezTo>
                    <a:pt x="18" y="443"/>
                    <a:pt x="21" y="442"/>
                    <a:pt x="23" y="439"/>
                  </a:cubicBezTo>
                  <a:cubicBezTo>
                    <a:pt x="337" y="264"/>
                    <a:pt x="651" y="113"/>
                    <a:pt x="1002" y="25"/>
                  </a:cubicBezTo>
                  <a:cubicBezTo>
                    <a:pt x="1027" y="25"/>
                    <a:pt x="1015" y="0"/>
                    <a:pt x="99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4" name="Google Shape;6514;p56"/>
            <p:cNvSpPr/>
            <p:nvPr/>
          </p:nvSpPr>
          <p:spPr>
            <a:xfrm>
              <a:off x="4169100" y="3091450"/>
              <a:ext cx="21250" cy="8975"/>
            </a:xfrm>
            <a:custGeom>
              <a:avLst/>
              <a:gdLst/>
              <a:ahLst/>
              <a:cxnLst/>
              <a:rect l="l" t="t" r="r" b="b"/>
              <a:pathLst>
                <a:path w="850" h="359" extrusionOk="0">
                  <a:moveTo>
                    <a:pt x="833" y="0"/>
                  </a:moveTo>
                  <a:cubicBezTo>
                    <a:pt x="831" y="0"/>
                    <a:pt x="829" y="1"/>
                    <a:pt x="826" y="3"/>
                  </a:cubicBezTo>
                  <a:cubicBezTo>
                    <a:pt x="550" y="104"/>
                    <a:pt x="274" y="204"/>
                    <a:pt x="11" y="330"/>
                  </a:cubicBezTo>
                  <a:cubicBezTo>
                    <a:pt x="1" y="340"/>
                    <a:pt x="7" y="358"/>
                    <a:pt x="16" y="358"/>
                  </a:cubicBezTo>
                  <a:cubicBezTo>
                    <a:pt x="18" y="358"/>
                    <a:pt x="21" y="357"/>
                    <a:pt x="23" y="355"/>
                  </a:cubicBezTo>
                  <a:cubicBezTo>
                    <a:pt x="299" y="267"/>
                    <a:pt x="563" y="141"/>
                    <a:pt x="839" y="29"/>
                  </a:cubicBezTo>
                  <a:cubicBezTo>
                    <a:pt x="849" y="18"/>
                    <a:pt x="843" y="0"/>
                    <a:pt x="83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5" name="Google Shape;6515;p56"/>
            <p:cNvSpPr/>
            <p:nvPr/>
          </p:nvSpPr>
          <p:spPr>
            <a:xfrm>
              <a:off x="4159625" y="3077625"/>
              <a:ext cx="26950" cy="17500"/>
            </a:xfrm>
            <a:custGeom>
              <a:avLst/>
              <a:gdLst/>
              <a:ahLst/>
              <a:cxnLst/>
              <a:rect l="l" t="t" r="r" b="b"/>
              <a:pathLst>
                <a:path w="1078" h="700" extrusionOk="0">
                  <a:moveTo>
                    <a:pt x="1062" y="1"/>
                  </a:moveTo>
                  <a:cubicBezTo>
                    <a:pt x="1060" y="1"/>
                    <a:pt x="1057" y="2"/>
                    <a:pt x="1055" y="4"/>
                  </a:cubicBezTo>
                  <a:cubicBezTo>
                    <a:pt x="678" y="155"/>
                    <a:pt x="277" y="368"/>
                    <a:pt x="1" y="682"/>
                  </a:cubicBezTo>
                  <a:cubicBezTo>
                    <a:pt x="1" y="691"/>
                    <a:pt x="7" y="700"/>
                    <a:pt x="11" y="700"/>
                  </a:cubicBezTo>
                  <a:cubicBezTo>
                    <a:pt x="12" y="700"/>
                    <a:pt x="13" y="698"/>
                    <a:pt x="13" y="694"/>
                  </a:cubicBezTo>
                  <a:cubicBezTo>
                    <a:pt x="189" y="569"/>
                    <a:pt x="340" y="431"/>
                    <a:pt x="515" y="318"/>
                  </a:cubicBezTo>
                  <a:cubicBezTo>
                    <a:pt x="691" y="205"/>
                    <a:pt x="879" y="105"/>
                    <a:pt x="1067" y="29"/>
                  </a:cubicBezTo>
                  <a:cubicBezTo>
                    <a:pt x="1078" y="19"/>
                    <a:pt x="1071" y="1"/>
                    <a:pt x="10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6" name="Google Shape;6516;p56"/>
            <p:cNvSpPr/>
            <p:nvPr/>
          </p:nvSpPr>
          <p:spPr>
            <a:xfrm>
              <a:off x="4179700" y="3073800"/>
              <a:ext cx="10375" cy="9200"/>
            </a:xfrm>
            <a:custGeom>
              <a:avLst/>
              <a:gdLst/>
              <a:ahLst/>
              <a:cxnLst/>
              <a:rect l="l" t="t" r="r" b="b"/>
              <a:pathLst>
                <a:path w="415" h="368" extrusionOk="0">
                  <a:moveTo>
                    <a:pt x="208" y="0"/>
                  </a:moveTo>
                  <a:cubicBezTo>
                    <a:pt x="161" y="0"/>
                    <a:pt x="114" y="19"/>
                    <a:pt x="76" y="57"/>
                  </a:cubicBezTo>
                  <a:cubicBezTo>
                    <a:pt x="1" y="120"/>
                    <a:pt x="1" y="245"/>
                    <a:pt x="76" y="320"/>
                  </a:cubicBezTo>
                  <a:cubicBezTo>
                    <a:pt x="114" y="352"/>
                    <a:pt x="161" y="367"/>
                    <a:pt x="208" y="367"/>
                  </a:cubicBezTo>
                  <a:cubicBezTo>
                    <a:pt x="255" y="367"/>
                    <a:pt x="302" y="352"/>
                    <a:pt x="340" y="320"/>
                  </a:cubicBezTo>
                  <a:cubicBezTo>
                    <a:pt x="415" y="245"/>
                    <a:pt x="415" y="120"/>
                    <a:pt x="340" y="57"/>
                  </a:cubicBezTo>
                  <a:cubicBezTo>
                    <a:pt x="302" y="19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7" name="Google Shape;6517;p56"/>
            <p:cNvSpPr/>
            <p:nvPr/>
          </p:nvSpPr>
          <p:spPr>
            <a:xfrm>
              <a:off x="4178150" y="30873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9" y="0"/>
                  </a:moveTo>
                  <a:cubicBezTo>
                    <a:pt x="94" y="0"/>
                    <a:pt x="69" y="10"/>
                    <a:pt x="50" y="28"/>
                  </a:cubicBezTo>
                  <a:cubicBezTo>
                    <a:pt x="0" y="79"/>
                    <a:pt x="0" y="141"/>
                    <a:pt x="50" y="179"/>
                  </a:cubicBezTo>
                  <a:cubicBezTo>
                    <a:pt x="69" y="198"/>
                    <a:pt x="94" y="207"/>
                    <a:pt x="119" y="207"/>
                  </a:cubicBezTo>
                  <a:cubicBezTo>
                    <a:pt x="144" y="207"/>
                    <a:pt x="169" y="198"/>
                    <a:pt x="188" y="179"/>
                  </a:cubicBezTo>
                  <a:cubicBezTo>
                    <a:pt x="226" y="141"/>
                    <a:pt x="226" y="79"/>
                    <a:pt x="188" y="28"/>
                  </a:cubicBezTo>
                  <a:cubicBezTo>
                    <a:pt x="169" y="10"/>
                    <a:pt x="144" y="0"/>
                    <a:pt x="11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8" name="Google Shape;6518;p56"/>
            <p:cNvSpPr/>
            <p:nvPr/>
          </p:nvSpPr>
          <p:spPr>
            <a:xfrm>
              <a:off x="4213600" y="3132000"/>
              <a:ext cx="5650" cy="5125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8" y="0"/>
                  </a:moveTo>
                  <a:cubicBezTo>
                    <a:pt x="91" y="0"/>
                    <a:pt x="63" y="13"/>
                    <a:pt x="38" y="38"/>
                  </a:cubicBezTo>
                  <a:cubicBezTo>
                    <a:pt x="0" y="76"/>
                    <a:pt x="0" y="138"/>
                    <a:pt x="38" y="176"/>
                  </a:cubicBezTo>
                  <a:cubicBezTo>
                    <a:pt x="63" y="195"/>
                    <a:pt x="91" y="204"/>
                    <a:pt x="118" y="204"/>
                  </a:cubicBezTo>
                  <a:cubicBezTo>
                    <a:pt x="144" y="204"/>
                    <a:pt x="170" y="195"/>
                    <a:pt x="188" y="176"/>
                  </a:cubicBezTo>
                  <a:cubicBezTo>
                    <a:pt x="226" y="138"/>
                    <a:pt x="226" y="76"/>
                    <a:pt x="188" y="38"/>
                  </a:cubicBezTo>
                  <a:cubicBezTo>
                    <a:pt x="170" y="13"/>
                    <a:pt x="144" y="0"/>
                    <a:pt x="118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19" name="Google Shape;6519;p56"/>
            <p:cNvSpPr/>
            <p:nvPr/>
          </p:nvSpPr>
          <p:spPr>
            <a:xfrm>
              <a:off x="4212325" y="3187750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109" y="1"/>
                  </a:moveTo>
                  <a:cubicBezTo>
                    <a:pt x="82" y="1"/>
                    <a:pt x="57" y="10"/>
                    <a:pt x="39" y="29"/>
                  </a:cubicBezTo>
                  <a:cubicBezTo>
                    <a:pt x="1" y="67"/>
                    <a:pt x="1" y="129"/>
                    <a:pt x="39" y="167"/>
                  </a:cubicBezTo>
                  <a:cubicBezTo>
                    <a:pt x="57" y="186"/>
                    <a:pt x="82" y="195"/>
                    <a:pt x="109" y="195"/>
                  </a:cubicBezTo>
                  <a:cubicBezTo>
                    <a:pt x="136" y="195"/>
                    <a:pt x="164" y="186"/>
                    <a:pt x="189" y="167"/>
                  </a:cubicBezTo>
                  <a:cubicBezTo>
                    <a:pt x="227" y="129"/>
                    <a:pt x="227" y="67"/>
                    <a:pt x="189" y="29"/>
                  </a:cubicBezTo>
                  <a:cubicBezTo>
                    <a:pt x="164" y="10"/>
                    <a:pt x="136" y="1"/>
                    <a:pt x="10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0" name="Google Shape;6520;p56"/>
            <p:cNvSpPr/>
            <p:nvPr/>
          </p:nvSpPr>
          <p:spPr>
            <a:xfrm>
              <a:off x="4196025" y="3107200"/>
              <a:ext cx="8175" cy="7475"/>
            </a:xfrm>
            <a:custGeom>
              <a:avLst/>
              <a:gdLst/>
              <a:ahLst/>
              <a:cxnLst/>
              <a:rect l="l" t="t" r="r" b="b"/>
              <a:pathLst>
                <a:path w="327" h="299" extrusionOk="0">
                  <a:moveTo>
                    <a:pt x="164" y="1"/>
                  </a:moveTo>
                  <a:cubicBezTo>
                    <a:pt x="123" y="1"/>
                    <a:pt x="82" y="13"/>
                    <a:pt x="51" y="39"/>
                  </a:cubicBezTo>
                  <a:cubicBezTo>
                    <a:pt x="0" y="101"/>
                    <a:pt x="0" y="202"/>
                    <a:pt x="63" y="252"/>
                  </a:cubicBezTo>
                  <a:cubicBezTo>
                    <a:pt x="88" y="283"/>
                    <a:pt x="126" y="299"/>
                    <a:pt x="165" y="299"/>
                  </a:cubicBezTo>
                  <a:cubicBezTo>
                    <a:pt x="204" y="299"/>
                    <a:pt x="245" y="283"/>
                    <a:pt x="276" y="252"/>
                  </a:cubicBezTo>
                  <a:cubicBezTo>
                    <a:pt x="327" y="202"/>
                    <a:pt x="327" y="101"/>
                    <a:pt x="276" y="39"/>
                  </a:cubicBezTo>
                  <a:cubicBezTo>
                    <a:pt x="245" y="13"/>
                    <a:pt x="204" y="1"/>
                    <a:pt x="164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1" name="Google Shape;6521;p56"/>
            <p:cNvSpPr/>
            <p:nvPr/>
          </p:nvSpPr>
          <p:spPr>
            <a:xfrm>
              <a:off x="4205750" y="3138025"/>
              <a:ext cx="8500" cy="7725"/>
            </a:xfrm>
            <a:custGeom>
              <a:avLst/>
              <a:gdLst/>
              <a:ahLst/>
              <a:cxnLst/>
              <a:rect l="l" t="t" r="r" b="b"/>
              <a:pathLst>
                <a:path w="340" h="309" extrusionOk="0">
                  <a:moveTo>
                    <a:pt x="170" y="1"/>
                  </a:moveTo>
                  <a:cubicBezTo>
                    <a:pt x="132" y="1"/>
                    <a:pt x="95" y="16"/>
                    <a:pt x="63" y="48"/>
                  </a:cubicBezTo>
                  <a:cubicBezTo>
                    <a:pt x="0" y="111"/>
                    <a:pt x="0" y="198"/>
                    <a:pt x="63" y="261"/>
                  </a:cubicBezTo>
                  <a:cubicBezTo>
                    <a:pt x="95" y="293"/>
                    <a:pt x="132" y="308"/>
                    <a:pt x="170" y="308"/>
                  </a:cubicBezTo>
                  <a:cubicBezTo>
                    <a:pt x="207" y="308"/>
                    <a:pt x="245" y="293"/>
                    <a:pt x="276" y="261"/>
                  </a:cubicBezTo>
                  <a:cubicBezTo>
                    <a:pt x="339" y="198"/>
                    <a:pt x="339" y="111"/>
                    <a:pt x="276" y="48"/>
                  </a:cubicBezTo>
                  <a:cubicBezTo>
                    <a:pt x="245" y="16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2" name="Google Shape;6522;p56"/>
            <p:cNvSpPr/>
            <p:nvPr/>
          </p:nvSpPr>
          <p:spPr>
            <a:xfrm>
              <a:off x="4209825" y="3172775"/>
              <a:ext cx="8500" cy="7475"/>
            </a:xfrm>
            <a:custGeom>
              <a:avLst/>
              <a:gdLst/>
              <a:ahLst/>
              <a:cxnLst/>
              <a:rect l="l" t="t" r="r" b="b"/>
              <a:pathLst>
                <a:path w="340" h="299" extrusionOk="0">
                  <a:moveTo>
                    <a:pt x="170" y="1"/>
                  </a:moveTo>
                  <a:cubicBezTo>
                    <a:pt x="132" y="1"/>
                    <a:pt x="95" y="13"/>
                    <a:pt x="63" y="38"/>
                  </a:cubicBezTo>
                  <a:cubicBezTo>
                    <a:pt x="1" y="101"/>
                    <a:pt x="1" y="201"/>
                    <a:pt x="63" y="252"/>
                  </a:cubicBezTo>
                  <a:cubicBezTo>
                    <a:pt x="95" y="283"/>
                    <a:pt x="132" y="299"/>
                    <a:pt x="170" y="299"/>
                  </a:cubicBezTo>
                  <a:cubicBezTo>
                    <a:pt x="208" y="299"/>
                    <a:pt x="245" y="283"/>
                    <a:pt x="277" y="252"/>
                  </a:cubicBezTo>
                  <a:cubicBezTo>
                    <a:pt x="339" y="201"/>
                    <a:pt x="339" y="101"/>
                    <a:pt x="277" y="38"/>
                  </a:cubicBezTo>
                  <a:cubicBezTo>
                    <a:pt x="245" y="13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3" name="Google Shape;6523;p56"/>
            <p:cNvSpPr/>
            <p:nvPr/>
          </p:nvSpPr>
          <p:spPr>
            <a:xfrm>
              <a:off x="4200425" y="3098025"/>
              <a:ext cx="5350" cy="4900"/>
            </a:xfrm>
            <a:custGeom>
              <a:avLst/>
              <a:gdLst/>
              <a:ahLst/>
              <a:cxnLst/>
              <a:rect l="l" t="t" r="r" b="b"/>
              <a:pathLst>
                <a:path w="214" h="196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67"/>
                  </a:cubicBezTo>
                  <a:cubicBezTo>
                    <a:pt x="57" y="186"/>
                    <a:pt x="82" y="195"/>
                    <a:pt x="107" y="195"/>
                  </a:cubicBezTo>
                  <a:cubicBezTo>
                    <a:pt x="132" y="195"/>
                    <a:pt x="157" y="186"/>
                    <a:pt x="176" y="167"/>
                  </a:cubicBezTo>
                  <a:cubicBezTo>
                    <a:pt x="213" y="129"/>
                    <a:pt x="213" y="67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4" name="Google Shape;6524;p56"/>
            <p:cNvSpPr/>
            <p:nvPr/>
          </p:nvSpPr>
          <p:spPr>
            <a:xfrm>
              <a:off x="4217050" y="3157950"/>
              <a:ext cx="5675" cy="5200"/>
            </a:xfrm>
            <a:custGeom>
              <a:avLst/>
              <a:gdLst/>
              <a:ahLst/>
              <a:cxnLst/>
              <a:rect l="l" t="t" r="r" b="b"/>
              <a:pathLst>
                <a:path w="227" h="208" extrusionOk="0">
                  <a:moveTo>
                    <a:pt x="113" y="1"/>
                  </a:moveTo>
                  <a:cubicBezTo>
                    <a:pt x="85" y="1"/>
                    <a:pt x="57" y="10"/>
                    <a:pt x="38" y="29"/>
                  </a:cubicBezTo>
                  <a:cubicBezTo>
                    <a:pt x="0" y="67"/>
                    <a:pt x="0" y="129"/>
                    <a:pt x="38" y="179"/>
                  </a:cubicBezTo>
                  <a:cubicBezTo>
                    <a:pt x="57" y="198"/>
                    <a:pt x="85" y="208"/>
                    <a:pt x="113" y="208"/>
                  </a:cubicBezTo>
                  <a:cubicBezTo>
                    <a:pt x="141" y="208"/>
                    <a:pt x="170" y="198"/>
                    <a:pt x="188" y="179"/>
                  </a:cubicBezTo>
                  <a:cubicBezTo>
                    <a:pt x="226" y="129"/>
                    <a:pt x="226" y="67"/>
                    <a:pt x="188" y="29"/>
                  </a:cubicBezTo>
                  <a:cubicBezTo>
                    <a:pt x="170" y="10"/>
                    <a:pt x="141" y="1"/>
                    <a:pt x="11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5" name="Google Shape;6525;p56"/>
            <p:cNvSpPr/>
            <p:nvPr/>
          </p:nvSpPr>
          <p:spPr>
            <a:xfrm>
              <a:off x="4227400" y="3180850"/>
              <a:ext cx="5350" cy="5200"/>
            </a:xfrm>
            <a:custGeom>
              <a:avLst/>
              <a:gdLst/>
              <a:ahLst/>
              <a:cxnLst/>
              <a:rect l="l" t="t" r="r" b="b"/>
              <a:pathLst>
                <a:path w="214" h="208" extrusionOk="0">
                  <a:moveTo>
                    <a:pt x="107" y="1"/>
                  </a:moveTo>
                  <a:cubicBezTo>
                    <a:pt x="82" y="1"/>
                    <a:pt x="57" y="10"/>
                    <a:pt x="38" y="29"/>
                  </a:cubicBezTo>
                  <a:cubicBezTo>
                    <a:pt x="0" y="79"/>
                    <a:pt x="0" y="142"/>
                    <a:pt x="38" y="180"/>
                  </a:cubicBezTo>
                  <a:cubicBezTo>
                    <a:pt x="57" y="198"/>
                    <a:pt x="82" y="208"/>
                    <a:pt x="107" y="208"/>
                  </a:cubicBezTo>
                  <a:cubicBezTo>
                    <a:pt x="132" y="208"/>
                    <a:pt x="157" y="198"/>
                    <a:pt x="176" y="180"/>
                  </a:cubicBezTo>
                  <a:cubicBezTo>
                    <a:pt x="214" y="142"/>
                    <a:pt x="214" y="79"/>
                    <a:pt x="176" y="29"/>
                  </a:cubicBezTo>
                  <a:cubicBezTo>
                    <a:pt x="157" y="10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6" name="Google Shape;6526;p56"/>
            <p:cNvSpPr/>
            <p:nvPr/>
          </p:nvSpPr>
          <p:spPr>
            <a:xfrm>
              <a:off x="4196650" y="3163775"/>
              <a:ext cx="16650" cy="1975"/>
            </a:xfrm>
            <a:custGeom>
              <a:avLst/>
              <a:gdLst/>
              <a:ahLst/>
              <a:cxnLst/>
              <a:rect l="l" t="t" r="r" b="b"/>
              <a:pathLst>
                <a:path w="666" h="79" extrusionOk="0">
                  <a:moveTo>
                    <a:pt x="172" y="1"/>
                  </a:moveTo>
                  <a:cubicBezTo>
                    <a:pt x="123" y="1"/>
                    <a:pt x="74" y="3"/>
                    <a:pt x="26" y="9"/>
                  </a:cubicBezTo>
                  <a:cubicBezTo>
                    <a:pt x="13" y="22"/>
                    <a:pt x="0" y="47"/>
                    <a:pt x="26" y="47"/>
                  </a:cubicBezTo>
                  <a:cubicBezTo>
                    <a:pt x="120" y="72"/>
                    <a:pt x="223" y="78"/>
                    <a:pt x="328" y="78"/>
                  </a:cubicBezTo>
                  <a:cubicBezTo>
                    <a:pt x="433" y="78"/>
                    <a:pt x="540" y="72"/>
                    <a:pt x="640" y="72"/>
                  </a:cubicBezTo>
                  <a:cubicBezTo>
                    <a:pt x="666" y="72"/>
                    <a:pt x="666" y="47"/>
                    <a:pt x="640" y="34"/>
                  </a:cubicBezTo>
                  <a:cubicBezTo>
                    <a:pt x="488" y="25"/>
                    <a:pt x="328" y="1"/>
                    <a:pt x="17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7" name="Google Shape;6527;p56"/>
            <p:cNvSpPr/>
            <p:nvPr/>
          </p:nvSpPr>
          <p:spPr>
            <a:xfrm>
              <a:off x="4195400" y="3138275"/>
              <a:ext cx="10050" cy="3150"/>
            </a:xfrm>
            <a:custGeom>
              <a:avLst/>
              <a:gdLst/>
              <a:ahLst/>
              <a:cxnLst/>
              <a:rect l="l" t="t" r="r" b="b"/>
              <a:pathLst>
                <a:path w="402" h="126" extrusionOk="0">
                  <a:moveTo>
                    <a:pt x="377" y="0"/>
                  </a:moveTo>
                  <a:cubicBezTo>
                    <a:pt x="251" y="25"/>
                    <a:pt x="126" y="50"/>
                    <a:pt x="13" y="101"/>
                  </a:cubicBezTo>
                  <a:cubicBezTo>
                    <a:pt x="0" y="101"/>
                    <a:pt x="0" y="126"/>
                    <a:pt x="13" y="126"/>
                  </a:cubicBezTo>
                  <a:cubicBezTo>
                    <a:pt x="138" y="126"/>
                    <a:pt x="264" y="75"/>
                    <a:pt x="389" y="38"/>
                  </a:cubicBezTo>
                  <a:cubicBezTo>
                    <a:pt x="402" y="25"/>
                    <a:pt x="402" y="0"/>
                    <a:pt x="377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8" name="Google Shape;6528;p56"/>
            <p:cNvSpPr/>
            <p:nvPr/>
          </p:nvSpPr>
          <p:spPr>
            <a:xfrm>
              <a:off x="4194450" y="3131675"/>
              <a:ext cx="14450" cy="4425"/>
            </a:xfrm>
            <a:custGeom>
              <a:avLst/>
              <a:gdLst/>
              <a:ahLst/>
              <a:cxnLst/>
              <a:rect l="l" t="t" r="r" b="b"/>
              <a:pathLst>
                <a:path w="578" h="177" extrusionOk="0">
                  <a:moveTo>
                    <a:pt x="553" y="1"/>
                  </a:moveTo>
                  <a:cubicBezTo>
                    <a:pt x="377" y="51"/>
                    <a:pt x="189" y="76"/>
                    <a:pt x="13" y="139"/>
                  </a:cubicBezTo>
                  <a:cubicBezTo>
                    <a:pt x="1" y="151"/>
                    <a:pt x="1" y="176"/>
                    <a:pt x="26" y="176"/>
                  </a:cubicBezTo>
                  <a:cubicBezTo>
                    <a:pt x="201" y="164"/>
                    <a:pt x="390" y="89"/>
                    <a:pt x="565" y="26"/>
                  </a:cubicBezTo>
                  <a:cubicBezTo>
                    <a:pt x="578" y="26"/>
                    <a:pt x="565" y="1"/>
                    <a:pt x="55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9" name="Google Shape;6529;p56"/>
            <p:cNvSpPr/>
            <p:nvPr/>
          </p:nvSpPr>
          <p:spPr>
            <a:xfrm>
              <a:off x="4179700" y="3108075"/>
              <a:ext cx="15700" cy="5125"/>
            </a:xfrm>
            <a:custGeom>
              <a:avLst/>
              <a:gdLst/>
              <a:ahLst/>
              <a:cxnLst/>
              <a:rect l="l" t="t" r="r" b="b"/>
              <a:pathLst>
                <a:path w="628" h="205" extrusionOk="0">
                  <a:moveTo>
                    <a:pt x="615" y="0"/>
                  </a:moveTo>
                  <a:cubicBezTo>
                    <a:pt x="612" y="0"/>
                    <a:pt x="608" y="1"/>
                    <a:pt x="603" y="4"/>
                  </a:cubicBezTo>
                  <a:cubicBezTo>
                    <a:pt x="415" y="54"/>
                    <a:pt x="214" y="91"/>
                    <a:pt x="26" y="154"/>
                  </a:cubicBezTo>
                  <a:cubicBezTo>
                    <a:pt x="1" y="167"/>
                    <a:pt x="1" y="204"/>
                    <a:pt x="26" y="204"/>
                  </a:cubicBezTo>
                  <a:cubicBezTo>
                    <a:pt x="227" y="179"/>
                    <a:pt x="427" y="104"/>
                    <a:pt x="616" y="29"/>
                  </a:cubicBezTo>
                  <a:cubicBezTo>
                    <a:pt x="626" y="18"/>
                    <a:pt x="628" y="0"/>
                    <a:pt x="615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0" name="Google Shape;6530;p56"/>
            <p:cNvSpPr/>
            <p:nvPr/>
          </p:nvSpPr>
          <p:spPr>
            <a:xfrm>
              <a:off x="4163800" y="3084925"/>
              <a:ext cx="15925" cy="10200"/>
            </a:xfrm>
            <a:custGeom>
              <a:avLst/>
              <a:gdLst/>
              <a:ahLst/>
              <a:cxnLst/>
              <a:rect l="l" t="t" r="r" b="b"/>
              <a:pathLst>
                <a:path w="637" h="408" extrusionOk="0">
                  <a:moveTo>
                    <a:pt x="612" y="1"/>
                  </a:moveTo>
                  <a:cubicBezTo>
                    <a:pt x="499" y="51"/>
                    <a:pt x="373" y="114"/>
                    <a:pt x="260" y="177"/>
                  </a:cubicBezTo>
                  <a:cubicBezTo>
                    <a:pt x="160" y="227"/>
                    <a:pt x="72" y="290"/>
                    <a:pt x="9" y="390"/>
                  </a:cubicBezTo>
                  <a:cubicBezTo>
                    <a:pt x="1" y="399"/>
                    <a:pt x="4" y="408"/>
                    <a:pt x="12" y="408"/>
                  </a:cubicBezTo>
                  <a:cubicBezTo>
                    <a:pt x="15" y="408"/>
                    <a:pt x="18" y="406"/>
                    <a:pt x="22" y="402"/>
                  </a:cubicBezTo>
                  <a:cubicBezTo>
                    <a:pt x="210" y="264"/>
                    <a:pt x="424" y="164"/>
                    <a:pt x="624" y="26"/>
                  </a:cubicBezTo>
                  <a:cubicBezTo>
                    <a:pt x="637" y="26"/>
                    <a:pt x="637" y="1"/>
                    <a:pt x="61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1" name="Google Shape;6531;p56"/>
            <p:cNvSpPr/>
            <p:nvPr/>
          </p:nvSpPr>
          <p:spPr>
            <a:xfrm>
              <a:off x="4199775" y="3182500"/>
              <a:ext cx="12900" cy="4425"/>
            </a:xfrm>
            <a:custGeom>
              <a:avLst/>
              <a:gdLst/>
              <a:ahLst/>
              <a:cxnLst/>
              <a:rect l="l" t="t" r="r" b="b"/>
              <a:pathLst>
                <a:path w="516" h="177" extrusionOk="0">
                  <a:moveTo>
                    <a:pt x="26" y="1"/>
                  </a:moveTo>
                  <a:cubicBezTo>
                    <a:pt x="14" y="1"/>
                    <a:pt x="1" y="26"/>
                    <a:pt x="14" y="26"/>
                  </a:cubicBezTo>
                  <a:cubicBezTo>
                    <a:pt x="152" y="114"/>
                    <a:pt x="327" y="139"/>
                    <a:pt x="478" y="176"/>
                  </a:cubicBezTo>
                  <a:cubicBezTo>
                    <a:pt x="503" y="176"/>
                    <a:pt x="515" y="139"/>
                    <a:pt x="490" y="139"/>
                  </a:cubicBezTo>
                  <a:cubicBezTo>
                    <a:pt x="340" y="101"/>
                    <a:pt x="189" y="26"/>
                    <a:pt x="2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2" name="Google Shape;6532;p56"/>
            <p:cNvSpPr/>
            <p:nvPr/>
          </p:nvSpPr>
          <p:spPr>
            <a:xfrm>
              <a:off x="4197025" y="3189000"/>
              <a:ext cx="15875" cy="6450"/>
            </a:xfrm>
            <a:custGeom>
              <a:avLst/>
              <a:gdLst/>
              <a:ahLst/>
              <a:cxnLst/>
              <a:rect l="l" t="t" r="r" b="b"/>
              <a:pathLst>
                <a:path w="635" h="258" extrusionOk="0">
                  <a:moveTo>
                    <a:pt x="16" y="1"/>
                  </a:moveTo>
                  <a:cubicBezTo>
                    <a:pt x="7" y="1"/>
                    <a:pt x="0" y="19"/>
                    <a:pt x="11" y="29"/>
                  </a:cubicBezTo>
                  <a:cubicBezTo>
                    <a:pt x="186" y="142"/>
                    <a:pt x="412" y="205"/>
                    <a:pt x="600" y="255"/>
                  </a:cubicBezTo>
                  <a:cubicBezTo>
                    <a:pt x="604" y="257"/>
                    <a:pt x="607" y="258"/>
                    <a:pt x="610" y="258"/>
                  </a:cubicBezTo>
                  <a:cubicBezTo>
                    <a:pt x="628" y="258"/>
                    <a:pt x="634" y="230"/>
                    <a:pt x="613" y="230"/>
                  </a:cubicBezTo>
                  <a:cubicBezTo>
                    <a:pt x="412" y="155"/>
                    <a:pt x="224" y="67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3" name="Google Shape;6533;p56"/>
            <p:cNvSpPr/>
            <p:nvPr/>
          </p:nvSpPr>
          <p:spPr>
            <a:xfrm>
              <a:off x="4133900" y="3086275"/>
              <a:ext cx="72175" cy="115725"/>
            </a:xfrm>
            <a:custGeom>
              <a:avLst/>
              <a:gdLst/>
              <a:ahLst/>
              <a:cxnLst/>
              <a:rect l="l" t="t" r="r" b="b"/>
              <a:pathLst>
                <a:path w="2887" h="4629" extrusionOk="0">
                  <a:moveTo>
                    <a:pt x="555" y="1"/>
                  </a:moveTo>
                  <a:cubicBezTo>
                    <a:pt x="434" y="1"/>
                    <a:pt x="317" y="32"/>
                    <a:pt x="227" y="123"/>
                  </a:cubicBezTo>
                  <a:cubicBezTo>
                    <a:pt x="176" y="173"/>
                    <a:pt x="139" y="236"/>
                    <a:pt x="114" y="298"/>
                  </a:cubicBezTo>
                  <a:cubicBezTo>
                    <a:pt x="1" y="549"/>
                    <a:pt x="1" y="825"/>
                    <a:pt x="26" y="1089"/>
                  </a:cubicBezTo>
                  <a:cubicBezTo>
                    <a:pt x="76" y="1616"/>
                    <a:pt x="239" y="2118"/>
                    <a:pt x="515" y="2557"/>
                  </a:cubicBezTo>
                  <a:lnTo>
                    <a:pt x="942" y="4239"/>
                  </a:lnTo>
                  <a:cubicBezTo>
                    <a:pt x="1218" y="4402"/>
                    <a:pt x="1494" y="4565"/>
                    <a:pt x="1808" y="4615"/>
                  </a:cubicBezTo>
                  <a:cubicBezTo>
                    <a:pt x="1863" y="4624"/>
                    <a:pt x="1920" y="4628"/>
                    <a:pt x="1978" y="4628"/>
                  </a:cubicBezTo>
                  <a:cubicBezTo>
                    <a:pt x="2249" y="4628"/>
                    <a:pt x="2533" y="4529"/>
                    <a:pt x="2699" y="4301"/>
                  </a:cubicBezTo>
                  <a:cubicBezTo>
                    <a:pt x="2887" y="4038"/>
                    <a:pt x="2874" y="3686"/>
                    <a:pt x="2837" y="3373"/>
                  </a:cubicBezTo>
                  <a:cubicBezTo>
                    <a:pt x="2774" y="2783"/>
                    <a:pt x="2649" y="2206"/>
                    <a:pt x="2423" y="1679"/>
                  </a:cubicBezTo>
                  <a:cubicBezTo>
                    <a:pt x="2184" y="1139"/>
                    <a:pt x="1845" y="662"/>
                    <a:pt x="1381" y="323"/>
                  </a:cubicBezTo>
                  <a:cubicBezTo>
                    <a:pt x="1205" y="198"/>
                    <a:pt x="1005" y="97"/>
                    <a:pt x="791" y="35"/>
                  </a:cubicBezTo>
                  <a:cubicBezTo>
                    <a:pt x="716" y="15"/>
                    <a:pt x="635" y="1"/>
                    <a:pt x="55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4" name="Google Shape;6534;p56"/>
            <p:cNvSpPr/>
            <p:nvPr/>
          </p:nvSpPr>
          <p:spPr>
            <a:xfrm>
              <a:off x="4154300" y="3184375"/>
              <a:ext cx="75625" cy="34000"/>
            </a:xfrm>
            <a:custGeom>
              <a:avLst/>
              <a:gdLst/>
              <a:ahLst/>
              <a:cxnLst/>
              <a:rect l="l" t="t" r="r" b="b"/>
              <a:pathLst>
                <a:path w="3025" h="1360" extrusionOk="0">
                  <a:moveTo>
                    <a:pt x="0" y="1"/>
                  </a:moveTo>
                  <a:lnTo>
                    <a:pt x="565" y="791"/>
                  </a:lnTo>
                  <a:cubicBezTo>
                    <a:pt x="916" y="817"/>
                    <a:pt x="1255" y="980"/>
                    <a:pt x="1582" y="1118"/>
                  </a:cubicBezTo>
                  <a:cubicBezTo>
                    <a:pt x="1879" y="1244"/>
                    <a:pt x="2198" y="1359"/>
                    <a:pt x="2519" y="1359"/>
                  </a:cubicBezTo>
                  <a:cubicBezTo>
                    <a:pt x="2550" y="1359"/>
                    <a:pt x="2580" y="1358"/>
                    <a:pt x="2611" y="1356"/>
                  </a:cubicBezTo>
                  <a:cubicBezTo>
                    <a:pt x="2786" y="1331"/>
                    <a:pt x="2962" y="1256"/>
                    <a:pt x="3000" y="1093"/>
                  </a:cubicBezTo>
                  <a:cubicBezTo>
                    <a:pt x="3025" y="967"/>
                    <a:pt x="2949" y="842"/>
                    <a:pt x="2849" y="741"/>
                  </a:cubicBezTo>
                  <a:cubicBezTo>
                    <a:pt x="2686" y="566"/>
                    <a:pt x="2460" y="440"/>
                    <a:pt x="2234" y="365"/>
                  </a:cubicBezTo>
                  <a:cubicBezTo>
                    <a:pt x="2008" y="289"/>
                    <a:pt x="1770" y="264"/>
                    <a:pt x="1531" y="2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5" name="Google Shape;6535;p56"/>
            <p:cNvSpPr/>
            <p:nvPr/>
          </p:nvSpPr>
          <p:spPr>
            <a:xfrm>
              <a:off x="4152725" y="3166050"/>
              <a:ext cx="73450" cy="23700"/>
            </a:xfrm>
            <a:custGeom>
              <a:avLst/>
              <a:gdLst/>
              <a:ahLst/>
              <a:cxnLst/>
              <a:rect l="l" t="t" r="r" b="b"/>
              <a:pathLst>
                <a:path w="2938" h="948" extrusionOk="0">
                  <a:moveTo>
                    <a:pt x="1647" y="1"/>
                  </a:moveTo>
                  <a:cubicBezTo>
                    <a:pt x="1086" y="1"/>
                    <a:pt x="529" y="68"/>
                    <a:pt x="1" y="219"/>
                  </a:cubicBezTo>
                  <a:lnTo>
                    <a:pt x="164" y="847"/>
                  </a:lnTo>
                  <a:cubicBezTo>
                    <a:pt x="289" y="910"/>
                    <a:pt x="415" y="910"/>
                    <a:pt x="540" y="922"/>
                  </a:cubicBezTo>
                  <a:cubicBezTo>
                    <a:pt x="804" y="935"/>
                    <a:pt x="1064" y="947"/>
                    <a:pt x="1323" y="947"/>
                  </a:cubicBezTo>
                  <a:cubicBezTo>
                    <a:pt x="1582" y="947"/>
                    <a:pt x="1839" y="935"/>
                    <a:pt x="2096" y="897"/>
                  </a:cubicBezTo>
                  <a:cubicBezTo>
                    <a:pt x="2385" y="859"/>
                    <a:pt x="2686" y="772"/>
                    <a:pt x="2874" y="558"/>
                  </a:cubicBezTo>
                  <a:cubicBezTo>
                    <a:pt x="2887" y="533"/>
                    <a:pt x="2912" y="508"/>
                    <a:pt x="2925" y="470"/>
                  </a:cubicBezTo>
                  <a:cubicBezTo>
                    <a:pt x="2937" y="408"/>
                    <a:pt x="2912" y="332"/>
                    <a:pt x="2862" y="282"/>
                  </a:cubicBezTo>
                  <a:cubicBezTo>
                    <a:pt x="2812" y="232"/>
                    <a:pt x="2749" y="194"/>
                    <a:pt x="2674" y="169"/>
                  </a:cubicBezTo>
                  <a:cubicBezTo>
                    <a:pt x="2460" y="94"/>
                    <a:pt x="2146" y="19"/>
                    <a:pt x="1921" y="6"/>
                  </a:cubicBezTo>
                  <a:cubicBezTo>
                    <a:pt x="1829" y="3"/>
                    <a:pt x="1738" y="1"/>
                    <a:pt x="1647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6" name="Google Shape;6536;p56"/>
            <p:cNvSpPr/>
            <p:nvPr/>
          </p:nvSpPr>
          <p:spPr>
            <a:xfrm>
              <a:off x="4143625" y="3140925"/>
              <a:ext cx="79725" cy="31875"/>
            </a:xfrm>
            <a:custGeom>
              <a:avLst/>
              <a:gdLst/>
              <a:ahLst/>
              <a:cxnLst/>
              <a:rect l="l" t="t" r="r" b="b"/>
              <a:pathLst>
                <a:path w="3189" h="1275" extrusionOk="0">
                  <a:moveTo>
                    <a:pt x="2408" y="1"/>
                  </a:moveTo>
                  <a:cubicBezTo>
                    <a:pt x="2333" y="1"/>
                    <a:pt x="2258" y="3"/>
                    <a:pt x="2184" y="7"/>
                  </a:cubicBezTo>
                  <a:cubicBezTo>
                    <a:pt x="1444" y="32"/>
                    <a:pt x="716" y="158"/>
                    <a:pt x="1" y="321"/>
                  </a:cubicBezTo>
                  <a:lnTo>
                    <a:pt x="440" y="1275"/>
                  </a:lnTo>
                  <a:cubicBezTo>
                    <a:pt x="892" y="1187"/>
                    <a:pt x="1256" y="1111"/>
                    <a:pt x="1707" y="1036"/>
                  </a:cubicBezTo>
                  <a:cubicBezTo>
                    <a:pt x="2172" y="961"/>
                    <a:pt x="2623" y="823"/>
                    <a:pt x="2975" y="547"/>
                  </a:cubicBezTo>
                  <a:cubicBezTo>
                    <a:pt x="3088" y="459"/>
                    <a:pt x="3188" y="321"/>
                    <a:pt x="3125" y="195"/>
                  </a:cubicBezTo>
                  <a:cubicBezTo>
                    <a:pt x="3088" y="120"/>
                    <a:pt x="3000" y="82"/>
                    <a:pt x="2912" y="57"/>
                  </a:cubicBezTo>
                  <a:cubicBezTo>
                    <a:pt x="2747" y="14"/>
                    <a:pt x="2577" y="1"/>
                    <a:pt x="2408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7" name="Google Shape;6537;p56"/>
            <p:cNvSpPr/>
            <p:nvPr/>
          </p:nvSpPr>
          <p:spPr>
            <a:xfrm>
              <a:off x="4137675" y="3114100"/>
              <a:ext cx="75625" cy="34850"/>
            </a:xfrm>
            <a:custGeom>
              <a:avLst/>
              <a:gdLst/>
              <a:ahLst/>
              <a:cxnLst/>
              <a:rect l="l" t="t" r="r" b="b"/>
              <a:pathLst>
                <a:path w="3025" h="1394" extrusionOk="0">
                  <a:moveTo>
                    <a:pt x="2298" y="0"/>
                  </a:moveTo>
                  <a:cubicBezTo>
                    <a:pt x="1504" y="0"/>
                    <a:pt x="746" y="233"/>
                    <a:pt x="0" y="465"/>
                  </a:cubicBezTo>
                  <a:lnTo>
                    <a:pt x="239" y="1394"/>
                  </a:lnTo>
                  <a:cubicBezTo>
                    <a:pt x="954" y="1331"/>
                    <a:pt x="1669" y="1168"/>
                    <a:pt x="2322" y="892"/>
                  </a:cubicBezTo>
                  <a:cubicBezTo>
                    <a:pt x="2560" y="792"/>
                    <a:pt x="2786" y="679"/>
                    <a:pt x="2962" y="478"/>
                  </a:cubicBezTo>
                  <a:cubicBezTo>
                    <a:pt x="2987" y="453"/>
                    <a:pt x="3012" y="415"/>
                    <a:pt x="3012" y="377"/>
                  </a:cubicBezTo>
                  <a:cubicBezTo>
                    <a:pt x="3025" y="327"/>
                    <a:pt x="2999" y="264"/>
                    <a:pt x="2962" y="214"/>
                  </a:cubicBezTo>
                  <a:cubicBezTo>
                    <a:pt x="2836" y="39"/>
                    <a:pt x="2573" y="1"/>
                    <a:pt x="2359" y="1"/>
                  </a:cubicBezTo>
                  <a:cubicBezTo>
                    <a:pt x="2339" y="1"/>
                    <a:pt x="2318" y="0"/>
                    <a:pt x="2298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8" name="Google Shape;6538;p56"/>
            <p:cNvSpPr/>
            <p:nvPr/>
          </p:nvSpPr>
          <p:spPr>
            <a:xfrm>
              <a:off x="4136725" y="3085500"/>
              <a:ext cx="62775" cy="39925"/>
            </a:xfrm>
            <a:custGeom>
              <a:avLst/>
              <a:gdLst/>
              <a:ahLst/>
              <a:cxnLst/>
              <a:rect l="l" t="t" r="r" b="b"/>
              <a:pathLst>
                <a:path w="2511" h="1597" extrusionOk="0">
                  <a:moveTo>
                    <a:pt x="2257" y="0"/>
                  </a:moveTo>
                  <a:cubicBezTo>
                    <a:pt x="2241" y="0"/>
                    <a:pt x="2225" y="1"/>
                    <a:pt x="2209" y="3"/>
                  </a:cubicBezTo>
                  <a:cubicBezTo>
                    <a:pt x="2034" y="3"/>
                    <a:pt x="1870" y="41"/>
                    <a:pt x="1695" y="78"/>
                  </a:cubicBezTo>
                  <a:cubicBezTo>
                    <a:pt x="1092" y="241"/>
                    <a:pt x="515" y="517"/>
                    <a:pt x="1" y="881"/>
                  </a:cubicBezTo>
                  <a:lnTo>
                    <a:pt x="38" y="1597"/>
                  </a:lnTo>
                  <a:cubicBezTo>
                    <a:pt x="427" y="1509"/>
                    <a:pt x="829" y="1421"/>
                    <a:pt x="1205" y="1270"/>
                  </a:cubicBezTo>
                  <a:cubicBezTo>
                    <a:pt x="1582" y="1132"/>
                    <a:pt x="1946" y="932"/>
                    <a:pt x="2234" y="643"/>
                  </a:cubicBezTo>
                  <a:cubicBezTo>
                    <a:pt x="2335" y="555"/>
                    <a:pt x="2423" y="442"/>
                    <a:pt x="2473" y="317"/>
                  </a:cubicBezTo>
                  <a:cubicBezTo>
                    <a:pt x="2498" y="254"/>
                    <a:pt x="2510" y="179"/>
                    <a:pt x="2485" y="116"/>
                  </a:cubicBezTo>
                  <a:cubicBezTo>
                    <a:pt x="2443" y="31"/>
                    <a:pt x="2347" y="0"/>
                    <a:pt x="2257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9" name="Google Shape;6539;p56"/>
            <p:cNvSpPr/>
            <p:nvPr/>
          </p:nvSpPr>
          <p:spPr>
            <a:xfrm>
              <a:off x="4133600" y="3054825"/>
              <a:ext cx="53975" cy="53675"/>
            </a:xfrm>
            <a:custGeom>
              <a:avLst/>
              <a:gdLst/>
              <a:ahLst/>
              <a:cxnLst/>
              <a:rect l="l" t="t" r="r" b="b"/>
              <a:pathLst>
                <a:path w="2159" h="2147" extrusionOk="0">
                  <a:moveTo>
                    <a:pt x="1845" y="0"/>
                  </a:moveTo>
                  <a:cubicBezTo>
                    <a:pt x="1744" y="0"/>
                    <a:pt x="1657" y="38"/>
                    <a:pt x="1556" y="76"/>
                  </a:cubicBezTo>
                  <a:cubicBezTo>
                    <a:pt x="904" y="389"/>
                    <a:pt x="439" y="979"/>
                    <a:pt x="0" y="1556"/>
                  </a:cubicBezTo>
                  <a:lnTo>
                    <a:pt x="138" y="2146"/>
                  </a:lnTo>
                  <a:cubicBezTo>
                    <a:pt x="565" y="1908"/>
                    <a:pt x="979" y="1657"/>
                    <a:pt x="1355" y="1343"/>
                  </a:cubicBezTo>
                  <a:cubicBezTo>
                    <a:pt x="1669" y="1092"/>
                    <a:pt x="1958" y="803"/>
                    <a:pt x="2096" y="427"/>
                  </a:cubicBezTo>
                  <a:cubicBezTo>
                    <a:pt x="2133" y="339"/>
                    <a:pt x="2159" y="239"/>
                    <a:pt x="2108" y="138"/>
                  </a:cubicBezTo>
                  <a:cubicBezTo>
                    <a:pt x="2058" y="50"/>
                    <a:pt x="1958" y="0"/>
                    <a:pt x="1845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0" name="Google Shape;6540;p56"/>
            <p:cNvSpPr/>
            <p:nvPr/>
          </p:nvSpPr>
          <p:spPr>
            <a:xfrm>
              <a:off x="4144625" y="3068925"/>
              <a:ext cx="24750" cy="26150"/>
            </a:xfrm>
            <a:custGeom>
              <a:avLst/>
              <a:gdLst/>
              <a:ahLst/>
              <a:cxnLst/>
              <a:rect l="l" t="t" r="r" b="b"/>
              <a:pathLst>
                <a:path w="990" h="1046" extrusionOk="0">
                  <a:moveTo>
                    <a:pt x="814" y="1"/>
                  </a:moveTo>
                  <a:cubicBezTo>
                    <a:pt x="764" y="1"/>
                    <a:pt x="714" y="1"/>
                    <a:pt x="676" y="39"/>
                  </a:cubicBezTo>
                  <a:cubicBezTo>
                    <a:pt x="300" y="327"/>
                    <a:pt x="187" y="653"/>
                    <a:pt x="11" y="992"/>
                  </a:cubicBezTo>
                  <a:cubicBezTo>
                    <a:pt x="1" y="1023"/>
                    <a:pt x="24" y="1046"/>
                    <a:pt x="47" y="1046"/>
                  </a:cubicBezTo>
                  <a:cubicBezTo>
                    <a:pt x="52" y="1046"/>
                    <a:pt x="57" y="1045"/>
                    <a:pt x="61" y="1042"/>
                  </a:cubicBezTo>
                  <a:cubicBezTo>
                    <a:pt x="274" y="892"/>
                    <a:pt x="739" y="553"/>
                    <a:pt x="902" y="290"/>
                  </a:cubicBezTo>
                  <a:cubicBezTo>
                    <a:pt x="952" y="214"/>
                    <a:pt x="990" y="114"/>
                    <a:pt x="927" y="39"/>
                  </a:cubicBezTo>
                  <a:cubicBezTo>
                    <a:pt x="902" y="13"/>
                    <a:pt x="864" y="1"/>
                    <a:pt x="814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1" name="Google Shape;6541;p56"/>
            <p:cNvSpPr/>
            <p:nvPr/>
          </p:nvSpPr>
          <p:spPr>
            <a:xfrm>
              <a:off x="4177500" y="3196750"/>
              <a:ext cx="33600" cy="11600"/>
            </a:xfrm>
            <a:custGeom>
              <a:avLst/>
              <a:gdLst/>
              <a:ahLst/>
              <a:cxnLst/>
              <a:rect l="l" t="t" r="r" b="b"/>
              <a:pathLst>
                <a:path w="1344" h="464" extrusionOk="0">
                  <a:moveTo>
                    <a:pt x="517" y="0"/>
                  </a:moveTo>
                  <a:cubicBezTo>
                    <a:pt x="354" y="0"/>
                    <a:pt x="193" y="15"/>
                    <a:pt x="26" y="20"/>
                  </a:cubicBezTo>
                  <a:cubicBezTo>
                    <a:pt x="1" y="20"/>
                    <a:pt x="1" y="58"/>
                    <a:pt x="14" y="71"/>
                  </a:cubicBezTo>
                  <a:cubicBezTo>
                    <a:pt x="227" y="184"/>
                    <a:pt x="779" y="447"/>
                    <a:pt x="1105" y="460"/>
                  </a:cubicBezTo>
                  <a:cubicBezTo>
                    <a:pt x="1123" y="462"/>
                    <a:pt x="1141" y="464"/>
                    <a:pt x="1160" y="464"/>
                  </a:cubicBezTo>
                  <a:cubicBezTo>
                    <a:pt x="1235" y="464"/>
                    <a:pt x="1311" y="440"/>
                    <a:pt x="1331" y="359"/>
                  </a:cubicBezTo>
                  <a:cubicBezTo>
                    <a:pt x="1344" y="322"/>
                    <a:pt x="1331" y="284"/>
                    <a:pt x="1319" y="246"/>
                  </a:cubicBezTo>
                  <a:cubicBezTo>
                    <a:pt x="1294" y="209"/>
                    <a:pt x="1256" y="158"/>
                    <a:pt x="1206" y="133"/>
                  </a:cubicBezTo>
                  <a:cubicBezTo>
                    <a:pt x="955" y="26"/>
                    <a:pt x="734" y="0"/>
                    <a:pt x="517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2" name="Google Shape;6542;p56"/>
            <p:cNvSpPr/>
            <p:nvPr/>
          </p:nvSpPr>
          <p:spPr>
            <a:xfrm>
              <a:off x="4167775" y="3172700"/>
              <a:ext cx="42075" cy="11575"/>
            </a:xfrm>
            <a:custGeom>
              <a:avLst/>
              <a:gdLst/>
              <a:ahLst/>
              <a:cxnLst/>
              <a:rect l="l" t="t" r="r" b="b"/>
              <a:pathLst>
                <a:path w="1683" h="463" extrusionOk="0">
                  <a:moveTo>
                    <a:pt x="1022" y="1"/>
                  </a:moveTo>
                  <a:cubicBezTo>
                    <a:pt x="659" y="1"/>
                    <a:pt x="359" y="106"/>
                    <a:pt x="14" y="179"/>
                  </a:cubicBezTo>
                  <a:cubicBezTo>
                    <a:pt x="1" y="179"/>
                    <a:pt x="1" y="204"/>
                    <a:pt x="14" y="204"/>
                  </a:cubicBezTo>
                  <a:cubicBezTo>
                    <a:pt x="217" y="272"/>
                    <a:pt x="870" y="463"/>
                    <a:pt x="1300" y="463"/>
                  </a:cubicBezTo>
                  <a:cubicBezTo>
                    <a:pt x="1347" y="463"/>
                    <a:pt x="1391" y="460"/>
                    <a:pt x="1432" y="455"/>
                  </a:cubicBezTo>
                  <a:cubicBezTo>
                    <a:pt x="1532" y="443"/>
                    <a:pt x="1632" y="405"/>
                    <a:pt x="1657" y="317"/>
                  </a:cubicBezTo>
                  <a:cubicBezTo>
                    <a:pt x="1683" y="267"/>
                    <a:pt x="1657" y="204"/>
                    <a:pt x="1620" y="154"/>
                  </a:cubicBezTo>
                  <a:cubicBezTo>
                    <a:pt x="1582" y="104"/>
                    <a:pt x="1532" y="66"/>
                    <a:pt x="1469" y="54"/>
                  </a:cubicBezTo>
                  <a:cubicBezTo>
                    <a:pt x="1307" y="16"/>
                    <a:pt x="1160" y="1"/>
                    <a:pt x="102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3" name="Google Shape;6543;p56"/>
            <p:cNvSpPr/>
            <p:nvPr/>
          </p:nvSpPr>
          <p:spPr>
            <a:xfrm>
              <a:off x="4149050" y="3093675"/>
              <a:ext cx="36950" cy="23025"/>
            </a:xfrm>
            <a:custGeom>
              <a:avLst/>
              <a:gdLst/>
              <a:ahLst/>
              <a:cxnLst/>
              <a:rect l="l" t="t" r="r" b="b"/>
              <a:pathLst>
                <a:path w="1478" h="921" extrusionOk="0">
                  <a:moveTo>
                    <a:pt x="1225" y="0"/>
                  </a:moveTo>
                  <a:cubicBezTo>
                    <a:pt x="1198" y="0"/>
                    <a:pt x="1173" y="4"/>
                    <a:pt x="1152" y="15"/>
                  </a:cubicBezTo>
                  <a:cubicBezTo>
                    <a:pt x="599" y="203"/>
                    <a:pt x="348" y="542"/>
                    <a:pt x="22" y="868"/>
                  </a:cubicBezTo>
                  <a:cubicBezTo>
                    <a:pt x="0" y="890"/>
                    <a:pt x="16" y="921"/>
                    <a:pt x="37" y="921"/>
                  </a:cubicBezTo>
                  <a:cubicBezTo>
                    <a:pt x="40" y="921"/>
                    <a:pt x="44" y="920"/>
                    <a:pt x="47" y="918"/>
                  </a:cubicBezTo>
                  <a:cubicBezTo>
                    <a:pt x="323" y="843"/>
                    <a:pt x="1039" y="617"/>
                    <a:pt x="1340" y="366"/>
                  </a:cubicBezTo>
                  <a:cubicBezTo>
                    <a:pt x="1403" y="303"/>
                    <a:pt x="1478" y="228"/>
                    <a:pt x="1453" y="140"/>
                  </a:cubicBezTo>
                  <a:cubicBezTo>
                    <a:pt x="1440" y="78"/>
                    <a:pt x="1390" y="40"/>
                    <a:pt x="1327" y="15"/>
                  </a:cubicBezTo>
                  <a:cubicBezTo>
                    <a:pt x="1298" y="8"/>
                    <a:pt x="1261" y="0"/>
                    <a:pt x="122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4" name="Google Shape;6544;p56"/>
            <p:cNvSpPr/>
            <p:nvPr/>
          </p:nvSpPr>
          <p:spPr>
            <a:xfrm>
              <a:off x="4159625" y="3146375"/>
              <a:ext cx="50225" cy="12550"/>
            </a:xfrm>
            <a:custGeom>
              <a:avLst/>
              <a:gdLst/>
              <a:ahLst/>
              <a:cxnLst/>
              <a:rect l="l" t="t" r="r" b="b"/>
              <a:pathLst>
                <a:path w="2009" h="502" extrusionOk="0">
                  <a:moveTo>
                    <a:pt x="1362" y="1"/>
                  </a:moveTo>
                  <a:cubicBezTo>
                    <a:pt x="1213" y="1"/>
                    <a:pt x="1058" y="28"/>
                    <a:pt x="929" y="53"/>
                  </a:cubicBezTo>
                  <a:cubicBezTo>
                    <a:pt x="628" y="128"/>
                    <a:pt x="327" y="253"/>
                    <a:pt x="26" y="341"/>
                  </a:cubicBezTo>
                  <a:cubicBezTo>
                    <a:pt x="1" y="354"/>
                    <a:pt x="1" y="391"/>
                    <a:pt x="26" y="404"/>
                  </a:cubicBezTo>
                  <a:cubicBezTo>
                    <a:pt x="255" y="435"/>
                    <a:pt x="804" y="501"/>
                    <a:pt x="1213" y="501"/>
                  </a:cubicBezTo>
                  <a:cubicBezTo>
                    <a:pt x="1297" y="501"/>
                    <a:pt x="1375" y="498"/>
                    <a:pt x="1444" y="492"/>
                  </a:cubicBezTo>
                  <a:cubicBezTo>
                    <a:pt x="1607" y="479"/>
                    <a:pt x="2009" y="354"/>
                    <a:pt x="1783" y="128"/>
                  </a:cubicBezTo>
                  <a:cubicBezTo>
                    <a:pt x="1673" y="31"/>
                    <a:pt x="1521" y="1"/>
                    <a:pt x="1362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5" name="Google Shape;6545;p56"/>
            <p:cNvSpPr/>
            <p:nvPr/>
          </p:nvSpPr>
          <p:spPr>
            <a:xfrm>
              <a:off x="4155875" y="3120050"/>
              <a:ext cx="47700" cy="17300"/>
            </a:xfrm>
            <a:custGeom>
              <a:avLst/>
              <a:gdLst/>
              <a:ahLst/>
              <a:cxnLst/>
              <a:rect l="l" t="t" r="r" b="b"/>
              <a:pathLst>
                <a:path w="1908" h="692" extrusionOk="0">
                  <a:moveTo>
                    <a:pt x="1386" y="0"/>
                  </a:moveTo>
                  <a:cubicBezTo>
                    <a:pt x="1183" y="0"/>
                    <a:pt x="957" y="95"/>
                    <a:pt x="791" y="165"/>
                  </a:cubicBezTo>
                  <a:cubicBezTo>
                    <a:pt x="527" y="290"/>
                    <a:pt x="289" y="453"/>
                    <a:pt x="50" y="604"/>
                  </a:cubicBezTo>
                  <a:cubicBezTo>
                    <a:pt x="0" y="629"/>
                    <a:pt x="25" y="692"/>
                    <a:pt x="75" y="692"/>
                  </a:cubicBezTo>
                  <a:cubicBezTo>
                    <a:pt x="402" y="666"/>
                    <a:pt x="1042" y="604"/>
                    <a:pt x="1393" y="491"/>
                  </a:cubicBezTo>
                  <a:cubicBezTo>
                    <a:pt x="1544" y="441"/>
                    <a:pt x="1908" y="227"/>
                    <a:pt x="1631" y="64"/>
                  </a:cubicBezTo>
                  <a:cubicBezTo>
                    <a:pt x="1559" y="18"/>
                    <a:pt x="1475" y="0"/>
                    <a:pt x="1386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6" name="Google Shape;6546;p56"/>
            <p:cNvSpPr/>
            <p:nvPr/>
          </p:nvSpPr>
          <p:spPr>
            <a:xfrm>
              <a:off x="4177200" y="3202575"/>
              <a:ext cx="7250" cy="3800"/>
            </a:xfrm>
            <a:custGeom>
              <a:avLst/>
              <a:gdLst/>
              <a:ahLst/>
              <a:cxnLst/>
              <a:rect l="l" t="t" r="r" b="b"/>
              <a:pathLst>
                <a:path w="290" h="152" extrusionOk="0">
                  <a:moveTo>
                    <a:pt x="26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76" y="76"/>
                    <a:pt x="164" y="114"/>
                    <a:pt x="239" y="151"/>
                  </a:cubicBezTo>
                  <a:cubicBezTo>
                    <a:pt x="264" y="151"/>
                    <a:pt x="289" y="126"/>
                    <a:pt x="264" y="114"/>
                  </a:cubicBezTo>
                  <a:cubicBezTo>
                    <a:pt x="189" y="76"/>
                    <a:pt x="101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7" name="Google Shape;6547;p56"/>
            <p:cNvSpPr/>
            <p:nvPr/>
          </p:nvSpPr>
          <p:spPr>
            <a:xfrm>
              <a:off x="4173425" y="3198200"/>
              <a:ext cx="6925" cy="2525"/>
            </a:xfrm>
            <a:custGeom>
              <a:avLst/>
              <a:gdLst/>
              <a:ahLst/>
              <a:cxnLst/>
              <a:rect l="l" t="t" r="r" b="b"/>
              <a:pathLst>
                <a:path w="277" h="101" extrusionOk="0">
                  <a:moveTo>
                    <a:pt x="26" y="0"/>
                  </a:moveTo>
                  <a:cubicBezTo>
                    <a:pt x="13" y="0"/>
                    <a:pt x="1" y="13"/>
                    <a:pt x="13" y="25"/>
                  </a:cubicBezTo>
                  <a:cubicBezTo>
                    <a:pt x="76" y="75"/>
                    <a:pt x="164" y="88"/>
                    <a:pt x="252" y="100"/>
                  </a:cubicBezTo>
                  <a:cubicBezTo>
                    <a:pt x="264" y="100"/>
                    <a:pt x="277" y="63"/>
                    <a:pt x="252" y="63"/>
                  </a:cubicBezTo>
                  <a:cubicBezTo>
                    <a:pt x="177" y="50"/>
                    <a:pt x="101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8" name="Google Shape;6548;p56"/>
            <p:cNvSpPr/>
            <p:nvPr/>
          </p:nvSpPr>
          <p:spPr>
            <a:xfrm>
              <a:off x="4169675" y="3193175"/>
              <a:ext cx="6925" cy="2225"/>
            </a:xfrm>
            <a:custGeom>
              <a:avLst/>
              <a:gdLst/>
              <a:ahLst/>
              <a:cxnLst/>
              <a:rect l="l" t="t" r="r" b="b"/>
              <a:pathLst>
                <a:path w="277" h="89" extrusionOk="0">
                  <a:moveTo>
                    <a:pt x="13" y="0"/>
                  </a:moveTo>
                  <a:cubicBezTo>
                    <a:pt x="0" y="0"/>
                    <a:pt x="0" y="13"/>
                    <a:pt x="0" y="25"/>
                  </a:cubicBezTo>
                  <a:cubicBezTo>
                    <a:pt x="76" y="76"/>
                    <a:pt x="176" y="88"/>
                    <a:pt x="264" y="88"/>
                  </a:cubicBezTo>
                  <a:cubicBezTo>
                    <a:pt x="276" y="88"/>
                    <a:pt x="276" y="63"/>
                    <a:pt x="264" y="63"/>
                  </a:cubicBezTo>
                  <a:cubicBezTo>
                    <a:pt x="176" y="38"/>
                    <a:pt x="101" y="13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9" name="Google Shape;6549;p56"/>
            <p:cNvSpPr/>
            <p:nvPr/>
          </p:nvSpPr>
          <p:spPr>
            <a:xfrm>
              <a:off x="4167150" y="3188775"/>
              <a:ext cx="6925" cy="1600"/>
            </a:xfrm>
            <a:custGeom>
              <a:avLst/>
              <a:gdLst/>
              <a:ahLst/>
              <a:cxnLst/>
              <a:rect l="l" t="t" r="r" b="b"/>
              <a:pathLst>
                <a:path w="277" h="64" extrusionOk="0">
                  <a:moveTo>
                    <a:pt x="13" y="1"/>
                  </a:moveTo>
                  <a:cubicBezTo>
                    <a:pt x="1" y="1"/>
                    <a:pt x="1" y="26"/>
                    <a:pt x="13" y="38"/>
                  </a:cubicBezTo>
                  <a:cubicBezTo>
                    <a:pt x="89" y="51"/>
                    <a:pt x="177" y="51"/>
                    <a:pt x="264" y="63"/>
                  </a:cubicBezTo>
                  <a:cubicBezTo>
                    <a:pt x="277" y="63"/>
                    <a:pt x="277" y="38"/>
                    <a:pt x="264" y="38"/>
                  </a:cubicBezTo>
                  <a:cubicBezTo>
                    <a:pt x="189" y="26"/>
                    <a:pt x="101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0" name="Google Shape;6550;p56"/>
            <p:cNvSpPr/>
            <p:nvPr/>
          </p:nvSpPr>
          <p:spPr>
            <a:xfrm>
              <a:off x="4164975" y="3185650"/>
              <a:ext cx="7225" cy="1325"/>
            </a:xfrm>
            <a:custGeom>
              <a:avLst/>
              <a:gdLst/>
              <a:ahLst/>
              <a:cxnLst/>
              <a:rect l="l" t="t" r="r" b="b"/>
              <a:pathLst>
                <a:path w="289" h="53" extrusionOk="0">
                  <a:moveTo>
                    <a:pt x="264" y="0"/>
                  </a:moveTo>
                  <a:cubicBezTo>
                    <a:pt x="220" y="6"/>
                    <a:pt x="179" y="6"/>
                    <a:pt x="140" y="6"/>
                  </a:cubicBezTo>
                  <a:cubicBezTo>
                    <a:pt x="100" y="6"/>
                    <a:pt x="63" y="6"/>
                    <a:pt x="25" y="13"/>
                  </a:cubicBezTo>
                  <a:cubicBezTo>
                    <a:pt x="0" y="13"/>
                    <a:pt x="0" y="38"/>
                    <a:pt x="25" y="38"/>
                  </a:cubicBezTo>
                  <a:cubicBezTo>
                    <a:pt x="57" y="48"/>
                    <a:pt x="91" y="52"/>
                    <a:pt x="125" y="52"/>
                  </a:cubicBezTo>
                  <a:cubicBezTo>
                    <a:pt x="172" y="52"/>
                    <a:pt x="220" y="45"/>
                    <a:pt x="264" y="38"/>
                  </a:cubicBezTo>
                  <a:cubicBezTo>
                    <a:pt x="289" y="38"/>
                    <a:pt x="276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1" name="Google Shape;6551;p56"/>
            <p:cNvSpPr/>
            <p:nvPr/>
          </p:nvSpPr>
          <p:spPr>
            <a:xfrm>
              <a:off x="4161525" y="3179725"/>
              <a:ext cx="10375" cy="1550"/>
            </a:xfrm>
            <a:custGeom>
              <a:avLst/>
              <a:gdLst/>
              <a:ahLst/>
              <a:cxnLst/>
              <a:rect l="l" t="t" r="r" b="b"/>
              <a:pathLst>
                <a:path w="415" h="62" extrusionOk="0">
                  <a:moveTo>
                    <a:pt x="135" y="1"/>
                  </a:moveTo>
                  <a:cubicBezTo>
                    <a:pt x="99" y="1"/>
                    <a:pt x="62" y="4"/>
                    <a:pt x="25" y="11"/>
                  </a:cubicBezTo>
                  <a:cubicBezTo>
                    <a:pt x="0" y="24"/>
                    <a:pt x="13" y="49"/>
                    <a:pt x="25" y="49"/>
                  </a:cubicBezTo>
                  <a:cubicBezTo>
                    <a:pt x="88" y="55"/>
                    <a:pt x="151" y="55"/>
                    <a:pt x="213" y="55"/>
                  </a:cubicBezTo>
                  <a:cubicBezTo>
                    <a:pt x="276" y="55"/>
                    <a:pt x="339" y="55"/>
                    <a:pt x="402" y="61"/>
                  </a:cubicBezTo>
                  <a:cubicBezTo>
                    <a:pt x="414" y="61"/>
                    <a:pt x="414" y="36"/>
                    <a:pt x="402" y="36"/>
                  </a:cubicBezTo>
                  <a:cubicBezTo>
                    <a:pt x="313" y="19"/>
                    <a:pt x="224" y="1"/>
                    <a:pt x="13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2" name="Google Shape;6552;p56"/>
            <p:cNvSpPr/>
            <p:nvPr/>
          </p:nvSpPr>
          <p:spPr>
            <a:xfrm>
              <a:off x="4157750" y="3173725"/>
              <a:ext cx="11000" cy="1900"/>
            </a:xfrm>
            <a:custGeom>
              <a:avLst/>
              <a:gdLst/>
              <a:ahLst/>
              <a:cxnLst/>
              <a:rect l="l" t="t" r="r" b="b"/>
              <a:pathLst>
                <a:path w="440" h="76" extrusionOk="0">
                  <a:moveTo>
                    <a:pt x="26" y="0"/>
                  </a:moveTo>
                  <a:cubicBezTo>
                    <a:pt x="0" y="0"/>
                    <a:pt x="0" y="13"/>
                    <a:pt x="13" y="25"/>
                  </a:cubicBezTo>
                  <a:cubicBezTo>
                    <a:pt x="138" y="76"/>
                    <a:pt x="289" y="76"/>
                    <a:pt x="427" y="76"/>
                  </a:cubicBezTo>
                  <a:cubicBezTo>
                    <a:pt x="440" y="76"/>
                    <a:pt x="440" y="63"/>
                    <a:pt x="427" y="50"/>
                  </a:cubicBezTo>
                  <a:cubicBezTo>
                    <a:pt x="289" y="38"/>
                    <a:pt x="151" y="0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3" name="Google Shape;6553;p56"/>
            <p:cNvSpPr/>
            <p:nvPr/>
          </p:nvSpPr>
          <p:spPr>
            <a:xfrm>
              <a:off x="4154300" y="3167975"/>
              <a:ext cx="9050" cy="1500"/>
            </a:xfrm>
            <a:custGeom>
              <a:avLst/>
              <a:gdLst/>
              <a:ahLst/>
              <a:cxnLst/>
              <a:rect l="l" t="t" r="r" b="b"/>
              <a:pathLst>
                <a:path w="362" h="60" extrusionOk="0">
                  <a:moveTo>
                    <a:pt x="346" y="1"/>
                  </a:moveTo>
                  <a:cubicBezTo>
                    <a:pt x="344" y="1"/>
                    <a:pt x="342" y="2"/>
                    <a:pt x="339" y="4"/>
                  </a:cubicBezTo>
                  <a:cubicBezTo>
                    <a:pt x="306" y="17"/>
                    <a:pt x="271" y="21"/>
                    <a:pt x="236" y="21"/>
                  </a:cubicBezTo>
                  <a:cubicBezTo>
                    <a:pt x="165" y="21"/>
                    <a:pt x="92" y="4"/>
                    <a:pt x="25" y="4"/>
                  </a:cubicBezTo>
                  <a:cubicBezTo>
                    <a:pt x="13" y="4"/>
                    <a:pt x="0" y="29"/>
                    <a:pt x="25" y="42"/>
                  </a:cubicBezTo>
                  <a:cubicBezTo>
                    <a:pt x="74" y="49"/>
                    <a:pt x="140" y="59"/>
                    <a:pt x="205" y="59"/>
                  </a:cubicBezTo>
                  <a:cubicBezTo>
                    <a:pt x="259" y="59"/>
                    <a:pt x="312" y="52"/>
                    <a:pt x="352" y="29"/>
                  </a:cubicBezTo>
                  <a:cubicBezTo>
                    <a:pt x="362" y="19"/>
                    <a:pt x="356" y="1"/>
                    <a:pt x="34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4" name="Google Shape;6554;p56"/>
            <p:cNvSpPr/>
            <p:nvPr/>
          </p:nvSpPr>
          <p:spPr>
            <a:xfrm>
              <a:off x="4152725" y="3162675"/>
              <a:ext cx="10925" cy="2225"/>
            </a:xfrm>
            <a:custGeom>
              <a:avLst/>
              <a:gdLst/>
              <a:ahLst/>
              <a:cxnLst/>
              <a:rect l="l" t="t" r="r" b="b"/>
              <a:pathLst>
                <a:path w="437" h="89" extrusionOk="0">
                  <a:moveTo>
                    <a:pt x="412" y="0"/>
                  </a:moveTo>
                  <a:cubicBezTo>
                    <a:pt x="409" y="0"/>
                    <a:pt x="406" y="1"/>
                    <a:pt x="402" y="3"/>
                  </a:cubicBezTo>
                  <a:cubicBezTo>
                    <a:pt x="277" y="28"/>
                    <a:pt x="151" y="28"/>
                    <a:pt x="26" y="41"/>
                  </a:cubicBezTo>
                  <a:cubicBezTo>
                    <a:pt x="13" y="53"/>
                    <a:pt x="1" y="78"/>
                    <a:pt x="26" y="78"/>
                  </a:cubicBezTo>
                  <a:cubicBezTo>
                    <a:pt x="59" y="85"/>
                    <a:pt x="94" y="88"/>
                    <a:pt x="129" y="88"/>
                  </a:cubicBezTo>
                  <a:cubicBezTo>
                    <a:pt x="224" y="88"/>
                    <a:pt x="323" y="65"/>
                    <a:pt x="415" y="28"/>
                  </a:cubicBezTo>
                  <a:cubicBezTo>
                    <a:pt x="436" y="28"/>
                    <a:pt x="430" y="0"/>
                    <a:pt x="41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5" name="Google Shape;6555;p56"/>
            <p:cNvSpPr/>
            <p:nvPr/>
          </p:nvSpPr>
          <p:spPr>
            <a:xfrm>
              <a:off x="4150525" y="3157350"/>
              <a:ext cx="8800" cy="1650"/>
            </a:xfrm>
            <a:custGeom>
              <a:avLst/>
              <a:gdLst/>
              <a:ahLst/>
              <a:cxnLst/>
              <a:rect l="l" t="t" r="r" b="b"/>
              <a:pathLst>
                <a:path w="352" h="66" extrusionOk="0">
                  <a:moveTo>
                    <a:pt x="336" y="0"/>
                  </a:moveTo>
                  <a:cubicBezTo>
                    <a:pt x="334" y="0"/>
                    <a:pt x="331" y="1"/>
                    <a:pt x="327" y="3"/>
                  </a:cubicBezTo>
                  <a:cubicBezTo>
                    <a:pt x="227" y="28"/>
                    <a:pt x="126" y="15"/>
                    <a:pt x="26" y="28"/>
                  </a:cubicBezTo>
                  <a:cubicBezTo>
                    <a:pt x="13" y="28"/>
                    <a:pt x="1" y="53"/>
                    <a:pt x="26" y="53"/>
                  </a:cubicBezTo>
                  <a:cubicBezTo>
                    <a:pt x="61" y="62"/>
                    <a:pt x="99" y="66"/>
                    <a:pt x="136" y="66"/>
                  </a:cubicBezTo>
                  <a:cubicBezTo>
                    <a:pt x="205" y="66"/>
                    <a:pt x="275" y="52"/>
                    <a:pt x="340" y="28"/>
                  </a:cubicBezTo>
                  <a:cubicBezTo>
                    <a:pt x="350" y="28"/>
                    <a:pt x="352" y="0"/>
                    <a:pt x="33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6" name="Google Shape;6556;p56"/>
            <p:cNvSpPr/>
            <p:nvPr/>
          </p:nvSpPr>
          <p:spPr>
            <a:xfrm>
              <a:off x="4148025" y="3151125"/>
              <a:ext cx="11950" cy="2225"/>
            </a:xfrm>
            <a:custGeom>
              <a:avLst/>
              <a:gdLst/>
              <a:ahLst/>
              <a:cxnLst/>
              <a:rect l="l" t="t" r="r" b="b"/>
              <a:pathLst>
                <a:path w="478" h="89" extrusionOk="0">
                  <a:moveTo>
                    <a:pt x="452" y="1"/>
                  </a:moveTo>
                  <a:cubicBezTo>
                    <a:pt x="314" y="26"/>
                    <a:pt x="164" y="26"/>
                    <a:pt x="25" y="63"/>
                  </a:cubicBezTo>
                  <a:cubicBezTo>
                    <a:pt x="0" y="63"/>
                    <a:pt x="13" y="89"/>
                    <a:pt x="25" y="89"/>
                  </a:cubicBezTo>
                  <a:cubicBezTo>
                    <a:pt x="164" y="89"/>
                    <a:pt x="314" y="63"/>
                    <a:pt x="452" y="38"/>
                  </a:cubicBezTo>
                  <a:cubicBezTo>
                    <a:pt x="477" y="38"/>
                    <a:pt x="465" y="1"/>
                    <a:pt x="45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7" name="Google Shape;6557;p56"/>
            <p:cNvSpPr/>
            <p:nvPr/>
          </p:nvSpPr>
          <p:spPr>
            <a:xfrm>
              <a:off x="4145525" y="3145175"/>
              <a:ext cx="14750" cy="1975"/>
            </a:xfrm>
            <a:custGeom>
              <a:avLst/>
              <a:gdLst/>
              <a:ahLst/>
              <a:cxnLst/>
              <a:rect l="l" t="t" r="r" b="b"/>
              <a:pathLst>
                <a:path w="590" h="79" extrusionOk="0">
                  <a:moveTo>
                    <a:pt x="577" y="0"/>
                  </a:moveTo>
                  <a:cubicBezTo>
                    <a:pt x="389" y="13"/>
                    <a:pt x="201" y="0"/>
                    <a:pt x="25" y="50"/>
                  </a:cubicBezTo>
                  <a:cubicBezTo>
                    <a:pt x="0" y="50"/>
                    <a:pt x="13" y="76"/>
                    <a:pt x="25" y="76"/>
                  </a:cubicBezTo>
                  <a:cubicBezTo>
                    <a:pt x="51" y="77"/>
                    <a:pt x="77" y="78"/>
                    <a:pt x="102" y="78"/>
                  </a:cubicBezTo>
                  <a:cubicBezTo>
                    <a:pt x="265" y="78"/>
                    <a:pt x="426" y="47"/>
                    <a:pt x="577" y="25"/>
                  </a:cubicBezTo>
                  <a:cubicBezTo>
                    <a:pt x="590" y="25"/>
                    <a:pt x="590" y="0"/>
                    <a:pt x="5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8" name="Google Shape;6558;p56"/>
            <p:cNvSpPr/>
            <p:nvPr/>
          </p:nvSpPr>
          <p:spPr>
            <a:xfrm>
              <a:off x="4144250" y="3141400"/>
              <a:ext cx="9125" cy="2000"/>
            </a:xfrm>
            <a:custGeom>
              <a:avLst/>
              <a:gdLst/>
              <a:ahLst/>
              <a:cxnLst/>
              <a:rect l="l" t="t" r="r" b="b"/>
              <a:pathLst>
                <a:path w="365" h="80" extrusionOk="0">
                  <a:moveTo>
                    <a:pt x="327" y="1"/>
                  </a:moveTo>
                  <a:cubicBezTo>
                    <a:pt x="227" y="26"/>
                    <a:pt x="126" y="26"/>
                    <a:pt x="26" y="51"/>
                  </a:cubicBezTo>
                  <a:cubicBezTo>
                    <a:pt x="1" y="51"/>
                    <a:pt x="13" y="76"/>
                    <a:pt x="26" y="76"/>
                  </a:cubicBezTo>
                  <a:cubicBezTo>
                    <a:pt x="44" y="78"/>
                    <a:pt x="63" y="79"/>
                    <a:pt x="82" y="79"/>
                  </a:cubicBezTo>
                  <a:cubicBezTo>
                    <a:pt x="167" y="79"/>
                    <a:pt x="258" y="59"/>
                    <a:pt x="340" y="38"/>
                  </a:cubicBezTo>
                  <a:cubicBezTo>
                    <a:pt x="365" y="26"/>
                    <a:pt x="352" y="1"/>
                    <a:pt x="3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9" name="Google Shape;6559;p56"/>
            <p:cNvSpPr/>
            <p:nvPr/>
          </p:nvSpPr>
          <p:spPr>
            <a:xfrm>
              <a:off x="4143000" y="3136375"/>
              <a:ext cx="8500" cy="2850"/>
            </a:xfrm>
            <a:custGeom>
              <a:avLst/>
              <a:gdLst/>
              <a:ahLst/>
              <a:cxnLst/>
              <a:rect l="l" t="t" r="r" b="b"/>
              <a:pathLst>
                <a:path w="340" h="114" extrusionOk="0">
                  <a:moveTo>
                    <a:pt x="314" y="1"/>
                  </a:moveTo>
                  <a:cubicBezTo>
                    <a:pt x="214" y="39"/>
                    <a:pt x="114" y="51"/>
                    <a:pt x="13" y="89"/>
                  </a:cubicBezTo>
                  <a:cubicBezTo>
                    <a:pt x="1" y="89"/>
                    <a:pt x="1" y="114"/>
                    <a:pt x="26" y="114"/>
                  </a:cubicBezTo>
                  <a:cubicBezTo>
                    <a:pt x="126" y="114"/>
                    <a:pt x="226" y="76"/>
                    <a:pt x="327" y="39"/>
                  </a:cubicBezTo>
                  <a:cubicBezTo>
                    <a:pt x="339" y="26"/>
                    <a:pt x="339" y="1"/>
                    <a:pt x="31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0" name="Google Shape;6560;p56"/>
            <p:cNvSpPr/>
            <p:nvPr/>
          </p:nvSpPr>
          <p:spPr>
            <a:xfrm>
              <a:off x="4142700" y="3130750"/>
              <a:ext cx="9750" cy="2925"/>
            </a:xfrm>
            <a:custGeom>
              <a:avLst/>
              <a:gdLst/>
              <a:ahLst/>
              <a:cxnLst/>
              <a:rect l="l" t="t" r="r" b="b"/>
              <a:pathLst>
                <a:path w="390" h="117" extrusionOk="0">
                  <a:moveTo>
                    <a:pt x="364" y="0"/>
                  </a:moveTo>
                  <a:cubicBezTo>
                    <a:pt x="251" y="25"/>
                    <a:pt x="126" y="38"/>
                    <a:pt x="13" y="88"/>
                  </a:cubicBezTo>
                  <a:cubicBezTo>
                    <a:pt x="2" y="98"/>
                    <a:pt x="1" y="116"/>
                    <a:pt x="7" y="116"/>
                  </a:cubicBezTo>
                  <a:cubicBezTo>
                    <a:pt x="8" y="116"/>
                    <a:pt x="10" y="115"/>
                    <a:pt x="13" y="113"/>
                  </a:cubicBezTo>
                  <a:cubicBezTo>
                    <a:pt x="138" y="100"/>
                    <a:pt x="251" y="50"/>
                    <a:pt x="364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1" name="Google Shape;6561;p56"/>
            <p:cNvSpPr/>
            <p:nvPr/>
          </p:nvSpPr>
          <p:spPr>
            <a:xfrm>
              <a:off x="4141425" y="3125950"/>
              <a:ext cx="12525" cy="4175"/>
            </a:xfrm>
            <a:custGeom>
              <a:avLst/>
              <a:gdLst/>
              <a:ahLst/>
              <a:cxnLst/>
              <a:rect l="l" t="t" r="r" b="b"/>
              <a:pathLst>
                <a:path w="501" h="167" extrusionOk="0">
                  <a:moveTo>
                    <a:pt x="485" y="0"/>
                  </a:moveTo>
                  <a:cubicBezTo>
                    <a:pt x="483" y="0"/>
                    <a:pt x="480" y="1"/>
                    <a:pt x="478" y="4"/>
                  </a:cubicBezTo>
                  <a:cubicBezTo>
                    <a:pt x="327" y="29"/>
                    <a:pt x="164" y="67"/>
                    <a:pt x="13" y="129"/>
                  </a:cubicBezTo>
                  <a:cubicBezTo>
                    <a:pt x="1" y="142"/>
                    <a:pt x="13" y="167"/>
                    <a:pt x="26" y="167"/>
                  </a:cubicBezTo>
                  <a:cubicBezTo>
                    <a:pt x="177" y="117"/>
                    <a:pt x="327" y="67"/>
                    <a:pt x="490" y="16"/>
                  </a:cubicBezTo>
                  <a:cubicBezTo>
                    <a:pt x="500" y="16"/>
                    <a:pt x="494" y="0"/>
                    <a:pt x="48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2" name="Google Shape;6562;p56"/>
            <p:cNvSpPr/>
            <p:nvPr/>
          </p:nvSpPr>
          <p:spPr>
            <a:xfrm>
              <a:off x="4139250" y="3123125"/>
              <a:ext cx="9000" cy="3250"/>
            </a:xfrm>
            <a:custGeom>
              <a:avLst/>
              <a:gdLst/>
              <a:ahLst/>
              <a:cxnLst/>
              <a:rect l="l" t="t" r="r" b="b"/>
              <a:pathLst>
                <a:path w="360" h="130" extrusionOk="0">
                  <a:moveTo>
                    <a:pt x="339" y="0"/>
                  </a:moveTo>
                  <a:cubicBezTo>
                    <a:pt x="335" y="0"/>
                    <a:pt x="331" y="1"/>
                    <a:pt x="326" y="4"/>
                  </a:cubicBezTo>
                  <a:cubicBezTo>
                    <a:pt x="226" y="42"/>
                    <a:pt x="113" y="67"/>
                    <a:pt x="13" y="104"/>
                  </a:cubicBezTo>
                  <a:cubicBezTo>
                    <a:pt x="0" y="117"/>
                    <a:pt x="13" y="129"/>
                    <a:pt x="25" y="129"/>
                  </a:cubicBezTo>
                  <a:cubicBezTo>
                    <a:pt x="138" y="129"/>
                    <a:pt x="251" y="79"/>
                    <a:pt x="339" y="29"/>
                  </a:cubicBezTo>
                  <a:cubicBezTo>
                    <a:pt x="359" y="19"/>
                    <a:pt x="355" y="0"/>
                    <a:pt x="3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3" name="Google Shape;6563;p56"/>
            <p:cNvSpPr/>
            <p:nvPr/>
          </p:nvSpPr>
          <p:spPr>
            <a:xfrm>
              <a:off x="4138300" y="3118200"/>
              <a:ext cx="9750" cy="4100"/>
            </a:xfrm>
            <a:custGeom>
              <a:avLst/>
              <a:gdLst/>
              <a:ahLst/>
              <a:cxnLst/>
              <a:rect l="l" t="t" r="r" b="b"/>
              <a:pathLst>
                <a:path w="390" h="164" extrusionOk="0">
                  <a:moveTo>
                    <a:pt x="364" y="0"/>
                  </a:moveTo>
                  <a:cubicBezTo>
                    <a:pt x="251" y="38"/>
                    <a:pt x="101" y="75"/>
                    <a:pt x="0" y="151"/>
                  </a:cubicBezTo>
                  <a:cubicBezTo>
                    <a:pt x="0" y="163"/>
                    <a:pt x="0" y="163"/>
                    <a:pt x="13" y="163"/>
                  </a:cubicBezTo>
                  <a:cubicBezTo>
                    <a:pt x="138" y="138"/>
                    <a:pt x="251" y="63"/>
                    <a:pt x="377" y="25"/>
                  </a:cubicBezTo>
                  <a:cubicBezTo>
                    <a:pt x="389" y="13"/>
                    <a:pt x="377" y="0"/>
                    <a:pt x="3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4" name="Google Shape;6564;p56"/>
            <p:cNvSpPr/>
            <p:nvPr/>
          </p:nvSpPr>
          <p:spPr>
            <a:xfrm>
              <a:off x="4137975" y="3115375"/>
              <a:ext cx="7250" cy="3200"/>
            </a:xfrm>
            <a:custGeom>
              <a:avLst/>
              <a:gdLst/>
              <a:ahLst/>
              <a:cxnLst/>
              <a:rect l="l" t="t" r="r" b="b"/>
              <a:pathLst>
                <a:path w="290" h="128" extrusionOk="0">
                  <a:moveTo>
                    <a:pt x="264" y="0"/>
                  </a:moveTo>
                  <a:cubicBezTo>
                    <a:pt x="189" y="50"/>
                    <a:pt x="89" y="63"/>
                    <a:pt x="13" y="113"/>
                  </a:cubicBezTo>
                  <a:cubicBezTo>
                    <a:pt x="1" y="113"/>
                    <a:pt x="13" y="126"/>
                    <a:pt x="13" y="126"/>
                  </a:cubicBezTo>
                  <a:cubicBezTo>
                    <a:pt x="22" y="127"/>
                    <a:pt x="31" y="127"/>
                    <a:pt x="40" y="127"/>
                  </a:cubicBezTo>
                  <a:cubicBezTo>
                    <a:pt x="129" y="127"/>
                    <a:pt x="208" y="72"/>
                    <a:pt x="277" y="38"/>
                  </a:cubicBezTo>
                  <a:cubicBezTo>
                    <a:pt x="289" y="25"/>
                    <a:pt x="277" y="0"/>
                    <a:pt x="2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5" name="Google Shape;6565;p56"/>
            <p:cNvSpPr/>
            <p:nvPr/>
          </p:nvSpPr>
          <p:spPr>
            <a:xfrm>
              <a:off x="4137350" y="3106800"/>
              <a:ext cx="11575" cy="7025"/>
            </a:xfrm>
            <a:custGeom>
              <a:avLst/>
              <a:gdLst/>
              <a:ahLst/>
              <a:cxnLst/>
              <a:rect l="l" t="t" r="r" b="b"/>
              <a:pathLst>
                <a:path w="463" h="281" extrusionOk="0">
                  <a:moveTo>
                    <a:pt x="436" y="1"/>
                  </a:moveTo>
                  <a:cubicBezTo>
                    <a:pt x="433" y="1"/>
                    <a:pt x="430" y="2"/>
                    <a:pt x="427" y="4"/>
                  </a:cubicBezTo>
                  <a:cubicBezTo>
                    <a:pt x="302" y="105"/>
                    <a:pt x="151" y="167"/>
                    <a:pt x="13" y="255"/>
                  </a:cubicBezTo>
                  <a:cubicBezTo>
                    <a:pt x="1" y="255"/>
                    <a:pt x="13" y="280"/>
                    <a:pt x="26" y="280"/>
                  </a:cubicBezTo>
                  <a:cubicBezTo>
                    <a:pt x="189" y="230"/>
                    <a:pt x="327" y="130"/>
                    <a:pt x="452" y="29"/>
                  </a:cubicBezTo>
                  <a:cubicBezTo>
                    <a:pt x="463" y="19"/>
                    <a:pt x="448" y="1"/>
                    <a:pt x="4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6" name="Google Shape;6566;p56"/>
            <p:cNvSpPr/>
            <p:nvPr/>
          </p:nvSpPr>
          <p:spPr>
            <a:xfrm>
              <a:off x="4137050" y="3104375"/>
              <a:ext cx="9125" cy="6625"/>
            </a:xfrm>
            <a:custGeom>
              <a:avLst/>
              <a:gdLst/>
              <a:ahLst/>
              <a:cxnLst/>
              <a:rect l="l" t="t" r="r" b="b"/>
              <a:pathLst>
                <a:path w="365" h="265" extrusionOk="0">
                  <a:moveTo>
                    <a:pt x="339" y="1"/>
                  </a:moveTo>
                  <a:cubicBezTo>
                    <a:pt x="226" y="76"/>
                    <a:pt x="88" y="152"/>
                    <a:pt x="0" y="252"/>
                  </a:cubicBezTo>
                  <a:cubicBezTo>
                    <a:pt x="0" y="252"/>
                    <a:pt x="13" y="264"/>
                    <a:pt x="13" y="264"/>
                  </a:cubicBezTo>
                  <a:cubicBezTo>
                    <a:pt x="138" y="214"/>
                    <a:pt x="239" y="114"/>
                    <a:pt x="352" y="39"/>
                  </a:cubicBezTo>
                  <a:cubicBezTo>
                    <a:pt x="364" y="26"/>
                    <a:pt x="352" y="1"/>
                    <a:pt x="3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7" name="Google Shape;6567;p56"/>
            <p:cNvSpPr/>
            <p:nvPr/>
          </p:nvSpPr>
          <p:spPr>
            <a:xfrm>
              <a:off x="4136150" y="3098350"/>
              <a:ext cx="10900" cy="7725"/>
            </a:xfrm>
            <a:custGeom>
              <a:avLst/>
              <a:gdLst/>
              <a:ahLst/>
              <a:cxnLst/>
              <a:rect l="l" t="t" r="r" b="b"/>
              <a:pathLst>
                <a:path w="436" h="309" extrusionOk="0">
                  <a:moveTo>
                    <a:pt x="410" y="1"/>
                  </a:moveTo>
                  <a:cubicBezTo>
                    <a:pt x="407" y="1"/>
                    <a:pt x="404" y="2"/>
                    <a:pt x="400" y="3"/>
                  </a:cubicBezTo>
                  <a:cubicBezTo>
                    <a:pt x="275" y="91"/>
                    <a:pt x="124" y="179"/>
                    <a:pt x="11" y="280"/>
                  </a:cubicBezTo>
                  <a:cubicBezTo>
                    <a:pt x="1" y="290"/>
                    <a:pt x="7" y="308"/>
                    <a:pt x="23" y="308"/>
                  </a:cubicBezTo>
                  <a:cubicBezTo>
                    <a:pt x="27" y="308"/>
                    <a:pt x="31" y="307"/>
                    <a:pt x="36" y="305"/>
                  </a:cubicBezTo>
                  <a:cubicBezTo>
                    <a:pt x="174" y="229"/>
                    <a:pt x="287" y="129"/>
                    <a:pt x="425" y="41"/>
                  </a:cubicBezTo>
                  <a:cubicBezTo>
                    <a:pt x="436" y="30"/>
                    <a:pt x="428" y="1"/>
                    <a:pt x="41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8" name="Google Shape;6568;p56"/>
            <p:cNvSpPr/>
            <p:nvPr/>
          </p:nvSpPr>
          <p:spPr>
            <a:xfrm>
              <a:off x="4135150" y="3096150"/>
              <a:ext cx="7500" cy="5575"/>
            </a:xfrm>
            <a:custGeom>
              <a:avLst/>
              <a:gdLst/>
              <a:ahLst/>
              <a:cxnLst/>
              <a:rect l="l" t="t" r="r" b="b"/>
              <a:pathLst>
                <a:path w="300" h="223" extrusionOk="0">
                  <a:moveTo>
                    <a:pt x="273" y="0"/>
                  </a:moveTo>
                  <a:cubicBezTo>
                    <a:pt x="270" y="0"/>
                    <a:pt x="267" y="1"/>
                    <a:pt x="264" y="4"/>
                  </a:cubicBezTo>
                  <a:cubicBezTo>
                    <a:pt x="177" y="66"/>
                    <a:pt x="76" y="117"/>
                    <a:pt x="1" y="204"/>
                  </a:cubicBezTo>
                  <a:cubicBezTo>
                    <a:pt x="1" y="213"/>
                    <a:pt x="7" y="222"/>
                    <a:pt x="15" y="222"/>
                  </a:cubicBezTo>
                  <a:cubicBezTo>
                    <a:pt x="19" y="222"/>
                    <a:pt x="22" y="221"/>
                    <a:pt x="26" y="217"/>
                  </a:cubicBezTo>
                  <a:cubicBezTo>
                    <a:pt x="114" y="179"/>
                    <a:pt x="202" y="91"/>
                    <a:pt x="290" y="29"/>
                  </a:cubicBezTo>
                  <a:cubicBezTo>
                    <a:pt x="300" y="19"/>
                    <a:pt x="285" y="0"/>
                    <a:pt x="27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9" name="Google Shape;6569;p56"/>
            <p:cNvSpPr/>
            <p:nvPr/>
          </p:nvSpPr>
          <p:spPr>
            <a:xfrm>
              <a:off x="4134225" y="3090175"/>
              <a:ext cx="8125" cy="6075"/>
            </a:xfrm>
            <a:custGeom>
              <a:avLst/>
              <a:gdLst/>
              <a:ahLst/>
              <a:cxnLst/>
              <a:rect l="l" t="t" r="r" b="b"/>
              <a:pathLst>
                <a:path w="325" h="243" extrusionOk="0">
                  <a:moveTo>
                    <a:pt x="308" y="1"/>
                  </a:moveTo>
                  <a:cubicBezTo>
                    <a:pt x="306" y="1"/>
                    <a:pt x="304" y="2"/>
                    <a:pt x="301" y="4"/>
                  </a:cubicBezTo>
                  <a:cubicBezTo>
                    <a:pt x="201" y="67"/>
                    <a:pt x="88" y="130"/>
                    <a:pt x="13" y="218"/>
                  </a:cubicBezTo>
                  <a:cubicBezTo>
                    <a:pt x="0" y="230"/>
                    <a:pt x="13" y="243"/>
                    <a:pt x="25" y="243"/>
                  </a:cubicBezTo>
                  <a:cubicBezTo>
                    <a:pt x="126" y="180"/>
                    <a:pt x="214" y="105"/>
                    <a:pt x="314" y="29"/>
                  </a:cubicBezTo>
                  <a:cubicBezTo>
                    <a:pt x="324" y="19"/>
                    <a:pt x="318" y="1"/>
                    <a:pt x="30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0" name="Google Shape;6570;p56"/>
            <p:cNvSpPr/>
            <p:nvPr/>
          </p:nvSpPr>
          <p:spPr>
            <a:xfrm>
              <a:off x="4099075" y="3089950"/>
              <a:ext cx="82550" cy="117675"/>
            </a:xfrm>
            <a:custGeom>
              <a:avLst/>
              <a:gdLst/>
              <a:ahLst/>
              <a:cxnLst/>
              <a:rect l="l" t="t" r="r" b="b"/>
              <a:pathLst>
                <a:path w="3302" h="4707" extrusionOk="0">
                  <a:moveTo>
                    <a:pt x="1482" y="1"/>
                  </a:moveTo>
                  <a:cubicBezTo>
                    <a:pt x="1093" y="302"/>
                    <a:pt x="729" y="641"/>
                    <a:pt x="478" y="1067"/>
                  </a:cubicBezTo>
                  <a:cubicBezTo>
                    <a:pt x="189" y="1582"/>
                    <a:pt x="1" y="2197"/>
                    <a:pt x="139" y="2774"/>
                  </a:cubicBezTo>
                  <a:cubicBezTo>
                    <a:pt x="315" y="3464"/>
                    <a:pt x="954" y="4054"/>
                    <a:pt x="1582" y="4368"/>
                  </a:cubicBezTo>
                  <a:cubicBezTo>
                    <a:pt x="2147" y="4656"/>
                    <a:pt x="2674" y="4694"/>
                    <a:pt x="3301" y="4706"/>
                  </a:cubicBezTo>
                  <a:cubicBezTo>
                    <a:pt x="2109" y="3565"/>
                    <a:pt x="1482" y="1243"/>
                    <a:pt x="1482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1" name="Google Shape;6571;p56"/>
            <p:cNvSpPr/>
            <p:nvPr/>
          </p:nvSpPr>
          <p:spPr>
            <a:xfrm>
              <a:off x="4123875" y="3094525"/>
              <a:ext cx="51050" cy="112600"/>
            </a:xfrm>
            <a:custGeom>
              <a:avLst/>
              <a:gdLst/>
              <a:ahLst/>
              <a:cxnLst/>
              <a:rect l="l" t="t" r="r" b="b"/>
              <a:pathLst>
                <a:path w="2042" h="4504" extrusionOk="0">
                  <a:moveTo>
                    <a:pt x="244" y="1"/>
                  </a:moveTo>
                  <a:cubicBezTo>
                    <a:pt x="241" y="1"/>
                    <a:pt x="239" y="2"/>
                    <a:pt x="239" y="6"/>
                  </a:cubicBezTo>
                  <a:cubicBezTo>
                    <a:pt x="0" y="734"/>
                    <a:pt x="389" y="1687"/>
                    <a:pt x="640" y="2353"/>
                  </a:cubicBezTo>
                  <a:cubicBezTo>
                    <a:pt x="941" y="3168"/>
                    <a:pt x="1368" y="3921"/>
                    <a:pt x="2021" y="4498"/>
                  </a:cubicBezTo>
                  <a:cubicBezTo>
                    <a:pt x="2024" y="4502"/>
                    <a:pt x="2028" y="4504"/>
                    <a:pt x="2031" y="4504"/>
                  </a:cubicBezTo>
                  <a:cubicBezTo>
                    <a:pt x="2038" y="4504"/>
                    <a:pt x="2042" y="4495"/>
                    <a:pt x="2033" y="4486"/>
                  </a:cubicBezTo>
                  <a:cubicBezTo>
                    <a:pt x="1406" y="3846"/>
                    <a:pt x="979" y="3105"/>
                    <a:pt x="678" y="2265"/>
                  </a:cubicBezTo>
                  <a:cubicBezTo>
                    <a:pt x="427" y="1549"/>
                    <a:pt x="163" y="784"/>
                    <a:pt x="264" y="18"/>
                  </a:cubicBezTo>
                  <a:cubicBezTo>
                    <a:pt x="264" y="10"/>
                    <a:pt x="251" y="1"/>
                    <a:pt x="2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2" name="Google Shape;6572;p56"/>
            <p:cNvSpPr/>
            <p:nvPr/>
          </p:nvSpPr>
          <p:spPr>
            <a:xfrm>
              <a:off x="4131400" y="3089500"/>
              <a:ext cx="50525" cy="118125"/>
            </a:xfrm>
            <a:custGeom>
              <a:avLst/>
              <a:gdLst/>
              <a:ahLst/>
              <a:cxnLst/>
              <a:rect l="l" t="t" r="r" b="b"/>
              <a:pathLst>
                <a:path w="2021" h="4725" extrusionOk="0">
                  <a:moveTo>
                    <a:pt x="181" y="1"/>
                  </a:moveTo>
                  <a:cubicBezTo>
                    <a:pt x="178" y="1"/>
                    <a:pt x="176" y="2"/>
                    <a:pt x="176" y="6"/>
                  </a:cubicBezTo>
                  <a:cubicBezTo>
                    <a:pt x="0" y="797"/>
                    <a:pt x="352" y="1826"/>
                    <a:pt x="628" y="2554"/>
                  </a:cubicBezTo>
                  <a:cubicBezTo>
                    <a:pt x="941" y="3357"/>
                    <a:pt x="1393" y="4110"/>
                    <a:pt x="1996" y="4724"/>
                  </a:cubicBezTo>
                  <a:cubicBezTo>
                    <a:pt x="2008" y="4724"/>
                    <a:pt x="2021" y="4712"/>
                    <a:pt x="2008" y="4699"/>
                  </a:cubicBezTo>
                  <a:cubicBezTo>
                    <a:pt x="929" y="3457"/>
                    <a:pt x="113" y="1688"/>
                    <a:pt x="201" y="19"/>
                  </a:cubicBezTo>
                  <a:cubicBezTo>
                    <a:pt x="201" y="10"/>
                    <a:pt x="189" y="1"/>
                    <a:pt x="181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3" name="Google Shape;6573;p56"/>
            <p:cNvSpPr/>
            <p:nvPr/>
          </p:nvSpPr>
          <p:spPr>
            <a:xfrm>
              <a:off x="4158050" y="3199375"/>
              <a:ext cx="6000" cy="5200"/>
            </a:xfrm>
            <a:custGeom>
              <a:avLst/>
              <a:gdLst/>
              <a:ahLst/>
              <a:cxnLst/>
              <a:rect l="l" t="t" r="r" b="b"/>
              <a:pathLst>
                <a:path w="240" h="208" extrusionOk="0">
                  <a:moveTo>
                    <a:pt x="119" y="0"/>
                  </a:moveTo>
                  <a:cubicBezTo>
                    <a:pt x="92" y="0"/>
                    <a:pt x="64" y="9"/>
                    <a:pt x="39" y="28"/>
                  </a:cubicBezTo>
                  <a:cubicBezTo>
                    <a:pt x="1" y="66"/>
                    <a:pt x="1" y="141"/>
                    <a:pt x="39" y="179"/>
                  </a:cubicBezTo>
                  <a:cubicBezTo>
                    <a:pt x="64" y="198"/>
                    <a:pt x="92" y="207"/>
                    <a:pt x="119" y="207"/>
                  </a:cubicBezTo>
                  <a:cubicBezTo>
                    <a:pt x="145" y="207"/>
                    <a:pt x="170" y="198"/>
                    <a:pt x="189" y="179"/>
                  </a:cubicBezTo>
                  <a:cubicBezTo>
                    <a:pt x="239" y="141"/>
                    <a:pt x="239" y="66"/>
                    <a:pt x="189" y="28"/>
                  </a:cubicBezTo>
                  <a:cubicBezTo>
                    <a:pt x="170" y="9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4" name="Google Shape;6574;p56"/>
            <p:cNvSpPr/>
            <p:nvPr/>
          </p:nvSpPr>
          <p:spPr>
            <a:xfrm>
              <a:off x="4148025" y="31843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20" y="1"/>
                  </a:moveTo>
                  <a:cubicBezTo>
                    <a:pt x="95" y="1"/>
                    <a:pt x="69" y="10"/>
                    <a:pt x="51" y="29"/>
                  </a:cubicBezTo>
                  <a:cubicBezTo>
                    <a:pt x="0" y="67"/>
                    <a:pt x="0" y="142"/>
                    <a:pt x="51" y="180"/>
                  </a:cubicBezTo>
                  <a:cubicBezTo>
                    <a:pt x="69" y="198"/>
                    <a:pt x="95" y="208"/>
                    <a:pt x="120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20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5" name="Google Shape;6575;p56"/>
            <p:cNvSpPr/>
            <p:nvPr/>
          </p:nvSpPr>
          <p:spPr>
            <a:xfrm>
              <a:off x="4137675" y="3163675"/>
              <a:ext cx="5675" cy="5350"/>
            </a:xfrm>
            <a:custGeom>
              <a:avLst/>
              <a:gdLst/>
              <a:ahLst/>
              <a:cxnLst/>
              <a:rect l="l" t="t" r="r" b="b"/>
              <a:pathLst>
                <a:path w="227" h="214" extrusionOk="0">
                  <a:moveTo>
                    <a:pt x="109" y="1"/>
                  </a:moveTo>
                  <a:cubicBezTo>
                    <a:pt x="82" y="1"/>
                    <a:pt x="57" y="13"/>
                    <a:pt x="38" y="38"/>
                  </a:cubicBezTo>
                  <a:cubicBezTo>
                    <a:pt x="0" y="76"/>
                    <a:pt x="0" y="139"/>
                    <a:pt x="38" y="176"/>
                  </a:cubicBezTo>
                  <a:cubicBezTo>
                    <a:pt x="57" y="201"/>
                    <a:pt x="82" y="214"/>
                    <a:pt x="109" y="214"/>
                  </a:cubicBezTo>
                  <a:cubicBezTo>
                    <a:pt x="135" y="214"/>
                    <a:pt x="163" y="201"/>
                    <a:pt x="189" y="176"/>
                  </a:cubicBezTo>
                  <a:cubicBezTo>
                    <a:pt x="226" y="139"/>
                    <a:pt x="226" y="76"/>
                    <a:pt x="189" y="38"/>
                  </a:cubicBezTo>
                  <a:cubicBezTo>
                    <a:pt x="163" y="13"/>
                    <a:pt x="135" y="1"/>
                    <a:pt x="1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6" name="Google Shape;6576;p56"/>
            <p:cNvSpPr/>
            <p:nvPr/>
          </p:nvSpPr>
          <p:spPr>
            <a:xfrm>
              <a:off x="4129200" y="3143200"/>
              <a:ext cx="5975" cy="5200"/>
            </a:xfrm>
            <a:custGeom>
              <a:avLst/>
              <a:gdLst/>
              <a:ahLst/>
              <a:cxnLst/>
              <a:rect l="l" t="t" r="r" b="b"/>
              <a:pathLst>
                <a:path w="239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5" y="208"/>
                    <a:pt x="170" y="198"/>
                    <a:pt x="189" y="180"/>
                  </a:cubicBezTo>
                  <a:cubicBezTo>
                    <a:pt x="239" y="142"/>
                    <a:pt x="239" y="67"/>
                    <a:pt x="189" y="29"/>
                  </a:cubicBezTo>
                  <a:cubicBezTo>
                    <a:pt x="170" y="10"/>
                    <a:pt x="145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7" name="Google Shape;6577;p56"/>
            <p:cNvSpPr/>
            <p:nvPr/>
          </p:nvSpPr>
          <p:spPr>
            <a:xfrm>
              <a:off x="4123550" y="3121650"/>
              <a:ext cx="6000" cy="5350"/>
            </a:xfrm>
            <a:custGeom>
              <a:avLst/>
              <a:gdLst/>
              <a:ahLst/>
              <a:cxnLst/>
              <a:rect l="l" t="t" r="r" b="b"/>
              <a:pathLst>
                <a:path w="240" h="214" extrusionOk="0">
                  <a:moveTo>
                    <a:pt x="121" y="0"/>
                  </a:moveTo>
                  <a:cubicBezTo>
                    <a:pt x="95" y="0"/>
                    <a:pt x="70" y="13"/>
                    <a:pt x="51" y="38"/>
                  </a:cubicBezTo>
                  <a:cubicBezTo>
                    <a:pt x="1" y="75"/>
                    <a:pt x="1" y="138"/>
                    <a:pt x="51" y="176"/>
                  </a:cubicBezTo>
                  <a:cubicBezTo>
                    <a:pt x="70" y="201"/>
                    <a:pt x="95" y="213"/>
                    <a:pt x="121" y="213"/>
                  </a:cubicBezTo>
                  <a:cubicBezTo>
                    <a:pt x="148" y="213"/>
                    <a:pt x="176" y="201"/>
                    <a:pt x="201" y="176"/>
                  </a:cubicBezTo>
                  <a:cubicBezTo>
                    <a:pt x="239" y="138"/>
                    <a:pt x="239" y="75"/>
                    <a:pt x="201" y="38"/>
                  </a:cubicBezTo>
                  <a:cubicBezTo>
                    <a:pt x="176" y="13"/>
                    <a:pt x="148" y="0"/>
                    <a:pt x="12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8" name="Google Shape;6578;p56"/>
            <p:cNvSpPr/>
            <p:nvPr/>
          </p:nvSpPr>
          <p:spPr>
            <a:xfrm>
              <a:off x="4119800" y="3103675"/>
              <a:ext cx="5650" cy="5200"/>
            </a:xfrm>
            <a:custGeom>
              <a:avLst/>
              <a:gdLst/>
              <a:ahLst/>
              <a:cxnLst/>
              <a:rect l="l" t="t" r="r" b="b"/>
              <a:pathLst>
                <a:path w="226" h="208" extrusionOk="0">
                  <a:moveTo>
                    <a:pt x="118" y="1"/>
                  </a:moveTo>
                  <a:cubicBezTo>
                    <a:pt x="91" y="1"/>
                    <a:pt x="63" y="10"/>
                    <a:pt x="38" y="29"/>
                  </a:cubicBezTo>
                  <a:cubicBezTo>
                    <a:pt x="0" y="67"/>
                    <a:pt x="0" y="142"/>
                    <a:pt x="38" y="180"/>
                  </a:cubicBezTo>
                  <a:cubicBezTo>
                    <a:pt x="63" y="198"/>
                    <a:pt x="91" y="208"/>
                    <a:pt x="118" y="208"/>
                  </a:cubicBezTo>
                  <a:cubicBezTo>
                    <a:pt x="144" y="208"/>
                    <a:pt x="169" y="198"/>
                    <a:pt x="188" y="180"/>
                  </a:cubicBezTo>
                  <a:cubicBezTo>
                    <a:pt x="226" y="142"/>
                    <a:pt x="226" y="67"/>
                    <a:pt x="188" y="29"/>
                  </a:cubicBezTo>
                  <a:cubicBezTo>
                    <a:pt x="169" y="10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9" name="Google Shape;6579;p56"/>
            <p:cNvSpPr/>
            <p:nvPr/>
          </p:nvSpPr>
          <p:spPr>
            <a:xfrm>
              <a:off x="4154600" y="3193875"/>
              <a:ext cx="2225" cy="2075"/>
            </a:xfrm>
            <a:custGeom>
              <a:avLst/>
              <a:gdLst/>
              <a:ahLst/>
              <a:cxnLst/>
              <a:rect l="l" t="t" r="r" b="b"/>
              <a:pathLst>
                <a:path w="89" h="83" extrusionOk="0">
                  <a:moveTo>
                    <a:pt x="45" y="0"/>
                  </a:moveTo>
                  <a:cubicBezTo>
                    <a:pt x="35" y="0"/>
                    <a:pt x="26" y="4"/>
                    <a:pt x="13" y="10"/>
                  </a:cubicBezTo>
                  <a:cubicBezTo>
                    <a:pt x="1" y="35"/>
                    <a:pt x="1" y="48"/>
                    <a:pt x="13" y="73"/>
                  </a:cubicBezTo>
                  <a:cubicBezTo>
                    <a:pt x="26" y="79"/>
                    <a:pt x="35" y="82"/>
                    <a:pt x="45" y="82"/>
                  </a:cubicBezTo>
                  <a:cubicBezTo>
                    <a:pt x="54" y="82"/>
                    <a:pt x="64" y="79"/>
                    <a:pt x="76" y="73"/>
                  </a:cubicBezTo>
                  <a:cubicBezTo>
                    <a:pt x="89" y="48"/>
                    <a:pt x="89" y="35"/>
                    <a:pt x="76" y="10"/>
                  </a:cubicBezTo>
                  <a:cubicBezTo>
                    <a:pt x="64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0" name="Google Shape;6580;p56"/>
            <p:cNvSpPr/>
            <p:nvPr/>
          </p:nvSpPr>
          <p:spPr>
            <a:xfrm>
              <a:off x="4143325" y="3174425"/>
              <a:ext cx="2200" cy="2075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38" y="0"/>
                  </a:moveTo>
                  <a:cubicBezTo>
                    <a:pt x="28" y="0"/>
                    <a:pt x="19" y="4"/>
                    <a:pt x="13" y="10"/>
                  </a:cubicBezTo>
                  <a:cubicBezTo>
                    <a:pt x="0" y="35"/>
                    <a:pt x="0" y="60"/>
                    <a:pt x="13" y="73"/>
                  </a:cubicBezTo>
                  <a:cubicBezTo>
                    <a:pt x="19" y="79"/>
                    <a:pt x="28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88" y="60"/>
                    <a:pt x="88" y="35"/>
                    <a:pt x="63" y="10"/>
                  </a:cubicBezTo>
                  <a:cubicBezTo>
                    <a:pt x="57" y="4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1" name="Google Shape;6581;p56"/>
            <p:cNvSpPr/>
            <p:nvPr/>
          </p:nvSpPr>
          <p:spPr>
            <a:xfrm>
              <a:off x="4127950" y="3133325"/>
              <a:ext cx="1900" cy="2075"/>
            </a:xfrm>
            <a:custGeom>
              <a:avLst/>
              <a:gdLst/>
              <a:ahLst/>
              <a:cxnLst/>
              <a:rect l="l" t="t" r="r" b="b"/>
              <a:pathLst>
                <a:path w="76" h="83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35"/>
                    <a:pt x="0" y="48"/>
                    <a:pt x="13" y="73"/>
                  </a:cubicBezTo>
                  <a:cubicBezTo>
                    <a:pt x="19" y="79"/>
                    <a:pt x="29" y="82"/>
                    <a:pt x="38" y="82"/>
                  </a:cubicBezTo>
                  <a:cubicBezTo>
                    <a:pt x="47" y="82"/>
                    <a:pt x="57" y="79"/>
                    <a:pt x="63" y="73"/>
                  </a:cubicBezTo>
                  <a:cubicBezTo>
                    <a:pt x="76" y="48"/>
                    <a:pt x="76" y="35"/>
                    <a:pt x="63" y="10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2" name="Google Shape;6582;p56"/>
            <p:cNvSpPr/>
            <p:nvPr/>
          </p:nvSpPr>
          <p:spPr>
            <a:xfrm>
              <a:off x="4122925" y="3112925"/>
              <a:ext cx="1900" cy="1750"/>
            </a:xfrm>
            <a:custGeom>
              <a:avLst/>
              <a:gdLst/>
              <a:ahLst/>
              <a:cxnLst/>
              <a:rect l="l" t="t" r="r" b="b"/>
              <a:pathLst>
                <a:path w="76" h="70" extrusionOk="0">
                  <a:moveTo>
                    <a:pt x="38" y="1"/>
                  </a:moveTo>
                  <a:cubicBezTo>
                    <a:pt x="29" y="1"/>
                    <a:pt x="19" y="4"/>
                    <a:pt x="13" y="10"/>
                  </a:cubicBezTo>
                  <a:cubicBezTo>
                    <a:pt x="0" y="23"/>
                    <a:pt x="0" y="48"/>
                    <a:pt x="13" y="60"/>
                  </a:cubicBezTo>
                  <a:cubicBezTo>
                    <a:pt x="19" y="67"/>
                    <a:pt x="29" y="70"/>
                    <a:pt x="38" y="70"/>
                  </a:cubicBezTo>
                  <a:cubicBezTo>
                    <a:pt x="48" y="70"/>
                    <a:pt x="57" y="67"/>
                    <a:pt x="63" y="60"/>
                  </a:cubicBezTo>
                  <a:cubicBezTo>
                    <a:pt x="76" y="48"/>
                    <a:pt x="76" y="23"/>
                    <a:pt x="63" y="10"/>
                  </a:cubicBezTo>
                  <a:cubicBezTo>
                    <a:pt x="57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3" name="Google Shape;6583;p56"/>
            <p:cNvSpPr/>
            <p:nvPr/>
          </p:nvSpPr>
          <p:spPr>
            <a:xfrm>
              <a:off x="4135150" y="3154975"/>
              <a:ext cx="1925" cy="1750"/>
            </a:xfrm>
            <a:custGeom>
              <a:avLst/>
              <a:gdLst/>
              <a:ahLst/>
              <a:cxnLst/>
              <a:rect l="l" t="t" r="r" b="b"/>
              <a:pathLst>
                <a:path w="77" h="70" extrusionOk="0">
                  <a:moveTo>
                    <a:pt x="39" y="0"/>
                  </a:moveTo>
                  <a:cubicBezTo>
                    <a:pt x="29" y="0"/>
                    <a:pt x="20" y="4"/>
                    <a:pt x="13" y="10"/>
                  </a:cubicBezTo>
                  <a:cubicBezTo>
                    <a:pt x="1" y="22"/>
                    <a:pt x="1" y="47"/>
                    <a:pt x="13" y="60"/>
                  </a:cubicBezTo>
                  <a:cubicBezTo>
                    <a:pt x="20" y="66"/>
                    <a:pt x="29" y="69"/>
                    <a:pt x="39" y="69"/>
                  </a:cubicBezTo>
                  <a:cubicBezTo>
                    <a:pt x="48" y="69"/>
                    <a:pt x="57" y="66"/>
                    <a:pt x="64" y="60"/>
                  </a:cubicBezTo>
                  <a:cubicBezTo>
                    <a:pt x="76" y="47"/>
                    <a:pt x="76" y="22"/>
                    <a:pt x="64" y="10"/>
                  </a:cubicBezTo>
                  <a:cubicBezTo>
                    <a:pt x="57" y="4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4" name="Google Shape;6584;p56"/>
            <p:cNvSpPr/>
            <p:nvPr/>
          </p:nvSpPr>
          <p:spPr>
            <a:xfrm>
              <a:off x="4128250" y="3189400"/>
              <a:ext cx="7200" cy="3875"/>
            </a:xfrm>
            <a:custGeom>
              <a:avLst/>
              <a:gdLst/>
              <a:ahLst/>
              <a:cxnLst/>
              <a:rect l="l" t="t" r="r" b="b"/>
              <a:pathLst>
                <a:path w="288" h="155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76" y="88"/>
                    <a:pt x="177" y="126"/>
                    <a:pt x="264" y="151"/>
                  </a:cubicBezTo>
                  <a:cubicBezTo>
                    <a:pt x="267" y="154"/>
                    <a:pt x="269" y="155"/>
                    <a:pt x="271" y="155"/>
                  </a:cubicBezTo>
                  <a:cubicBezTo>
                    <a:pt x="281" y="155"/>
                    <a:pt x="287" y="136"/>
                    <a:pt x="277" y="126"/>
                  </a:cubicBezTo>
                  <a:cubicBezTo>
                    <a:pt x="189" y="88"/>
                    <a:pt x="114" y="26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5" name="Google Shape;6585;p56"/>
            <p:cNvSpPr/>
            <p:nvPr/>
          </p:nvSpPr>
          <p:spPr>
            <a:xfrm>
              <a:off x="4134550" y="3183350"/>
              <a:ext cx="9100" cy="3575"/>
            </a:xfrm>
            <a:custGeom>
              <a:avLst/>
              <a:gdLst/>
              <a:ahLst/>
              <a:cxnLst/>
              <a:rect l="l" t="t" r="r" b="b"/>
              <a:pathLst>
                <a:path w="364" h="143" extrusionOk="0">
                  <a:moveTo>
                    <a:pt x="13" y="1"/>
                  </a:moveTo>
                  <a:cubicBezTo>
                    <a:pt x="0" y="1"/>
                    <a:pt x="2" y="19"/>
                    <a:pt x="12" y="29"/>
                  </a:cubicBezTo>
                  <a:cubicBezTo>
                    <a:pt x="113" y="92"/>
                    <a:pt x="226" y="117"/>
                    <a:pt x="339" y="142"/>
                  </a:cubicBezTo>
                  <a:cubicBezTo>
                    <a:pt x="364" y="142"/>
                    <a:pt x="364" y="117"/>
                    <a:pt x="351" y="117"/>
                  </a:cubicBezTo>
                  <a:cubicBezTo>
                    <a:pt x="238" y="80"/>
                    <a:pt x="138" y="29"/>
                    <a:pt x="25" y="4"/>
                  </a:cubicBezTo>
                  <a:cubicBezTo>
                    <a:pt x="20" y="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6" name="Google Shape;6586;p56"/>
            <p:cNvSpPr/>
            <p:nvPr/>
          </p:nvSpPr>
          <p:spPr>
            <a:xfrm>
              <a:off x="4123625" y="3181775"/>
              <a:ext cx="7800" cy="3575"/>
            </a:xfrm>
            <a:custGeom>
              <a:avLst/>
              <a:gdLst/>
              <a:ahLst/>
              <a:cxnLst/>
              <a:rect l="l" t="t" r="r" b="b"/>
              <a:pathLst>
                <a:path w="312" h="143" extrusionOk="0">
                  <a:moveTo>
                    <a:pt x="15" y="1"/>
                  </a:moveTo>
                  <a:cubicBezTo>
                    <a:pt x="6" y="1"/>
                    <a:pt x="0" y="17"/>
                    <a:pt x="10" y="17"/>
                  </a:cubicBezTo>
                  <a:cubicBezTo>
                    <a:pt x="85" y="80"/>
                    <a:pt x="186" y="117"/>
                    <a:pt x="286" y="143"/>
                  </a:cubicBezTo>
                  <a:cubicBezTo>
                    <a:pt x="299" y="143"/>
                    <a:pt x="311" y="117"/>
                    <a:pt x="286" y="105"/>
                  </a:cubicBezTo>
                  <a:cubicBezTo>
                    <a:pt x="198" y="80"/>
                    <a:pt x="111" y="42"/>
                    <a:pt x="23" y="4"/>
                  </a:cubicBezTo>
                  <a:cubicBezTo>
                    <a:pt x="20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7" name="Google Shape;6587;p56"/>
            <p:cNvSpPr/>
            <p:nvPr/>
          </p:nvSpPr>
          <p:spPr>
            <a:xfrm>
              <a:off x="4127375" y="3170500"/>
              <a:ext cx="7450" cy="2675"/>
            </a:xfrm>
            <a:custGeom>
              <a:avLst/>
              <a:gdLst/>
              <a:ahLst/>
              <a:cxnLst/>
              <a:rect l="l" t="t" r="r" b="b"/>
              <a:pathLst>
                <a:path w="298" h="107" extrusionOk="0">
                  <a:moveTo>
                    <a:pt x="16" y="0"/>
                  </a:moveTo>
                  <a:cubicBezTo>
                    <a:pt x="7" y="0"/>
                    <a:pt x="1" y="16"/>
                    <a:pt x="11" y="16"/>
                  </a:cubicBezTo>
                  <a:cubicBezTo>
                    <a:pt x="86" y="66"/>
                    <a:pt x="186" y="79"/>
                    <a:pt x="274" y="104"/>
                  </a:cubicBezTo>
                  <a:cubicBezTo>
                    <a:pt x="276" y="106"/>
                    <a:pt x="278" y="107"/>
                    <a:pt x="280" y="107"/>
                  </a:cubicBezTo>
                  <a:cubicBezTo>
                    <a:pt x="290" y="107"/>
                    <a:pt x="298" y="79"/>
                    <a:pt x="287" y="79"/>
                  </a:cubicBezTo>
                  <a:cubicBezTo>
                    <a:pt x="199" y="54"/>
                    <a:pt x="111" y="16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8" name="Google Shape;6588;p56"/>
            <p:cNvSpPr/>
            <p:nvPr/>
          </p:nvSpPr>
          <p:spPr>
            <a:xfrm>
              <a:off x="4125800" y="3175525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7" y="0"/>
                  </a:moveTo>
                  <a:cubicBezTo>
                    <a:pt x="7" y="0"/>
                    <a:pt x="1" y="18"/>
                    <a:pt x="11" y="29"/>
                  </a:cubicBezTo>
                  <a:cubicBezTo>
                    <a:pt x="86" y="79"/>
                    <a:pt x="174" y="91"/>
                    <a:pt x="262" y="91"/>
                  </a:cubicBezTo>
                  <a:cubicBezTo>
                    <a:pt x="275" y="91"/>
                    <a:pt x="275" y="54"/>
                    <a:pt x="262" y="54"/>
                  </a:cubicBezTo>
                  <a:cubicBezTo>
                    <a:pt x="174" y="54"/>
                    <a:pt x="99" y="29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9" name="Google Shape;6589;p56"/>
            <p:cNvSpPr/>
            <p:nvPr/>
          </p:nvSpPr>
          <p:spPr>
            <a:xfrm>
              <a:off x="4117650" y="3174875"/>
              <a:ext cx="6550" cy="2950"/>
            </a:xfrm>
            <a:custGeom>
              <a:avLst/>
              <a:gdLst/>
              <a:ahLst/>
              <a:cxnLst/>
              <a:rect l="l" t="t" r="r" b="b"/>
              <a:pathLst>
                <a:path w="262" h="118" extrusionOk="0">
                  <a:moveTo>
                    <a:pt x="16" y="1"/>
                  </a:moveTo>
                  <a:cubicBezTo>
                    <a:pt x="7" y="1"/>
                    <a:pt x="1" y="19"/>
                    <a:pt x="11" y="30"/>
                  </a:cubicBezTo>
                  <a:cubicBezTo>
                    <a:pt x="86" y="67"/>
                    <a:pt x="161" y="92"/>
                    <a:pt x="237" y="117"/>
                  </a:cubicBezTo>
                  <a:cubicBezTo>
                    <a:pt x="262" y="117"/>
                    <a:pt x="262" y="92"/>
                    <a:pt x="249" y="92"/>
                  </a:cubicBezTo>
                  <a:cubicBezTo>
                    <a:pt x="174" y="67"/>
                    <a:pt x="99" y="30"/>
                    <a:pt x="23" y="4"/>
                  </a:cubicBezTo>
                  <a:cubicBezTo>
                    <a:pt x="21" y="2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0" name="Google Shape;6590;p56"/>
            <p:cNvSpPr/>
            <p:nvPr/>
          </p:nvSpPr>
          <p:spPr>
            <a:xfrm>
              <a:off x="4116325" y="3168375"/>
              <a:ext cx="8175" cy="3525"/>
            </a:xfrm>
            <a:custGeom>
              <a:avLst/>
              <a:gdLst/>
              <a:ahLst/>
              <a:cxnLst/>
              <a:rect l="l" t="t" r="r" b="b"/>
              <a:pathLst>
                <a:path w="327" h="141" extrusionOk="0">
                  <a:moveTo>
                    <a:pt x="39" y="1"/>
                  </a:moveTo>
                  <a:cubicBezTo>
                    <a:pt x="14" y="1"/>
                    <a:pt x="1" y="26"/>
                    <a:pt x="26" y="39"/>
                  </a:cubicBezTo>
                  <a:cubicBezTo>
                    <a:pt x="101" y="89"/>
                    <a:pt x="202" y="114"/>
                    <a:pt x="290" y="139"/>
                  </a:cubicBezTo>
                  <a:cubicBezTo>
                    <a:pt x="294" y="140"/>
                    <a:pt x="297" y="141"/>
                    <a:pt x="301" y="141"/>
                  </a:cubicBezTo>
                  <a:cubicBezTo>
                    <a:pt x="327" y="141"/>
                    <a:pt x="324" y="101"/>
                    <a:pt x="302" y="101"/>
                  </a:cubicBezTo>
                  <a:cubicBezTo>
                    <a:pt x="214" y="76"/>
                    <a:pt x="126" y="26"/>
                    <a:pt x="3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1" name="Google Shape;6591;p56"/>
            <p:cNvSpPr/>
            <p:nvPr/>
          </p:nvSpPr>
          <p:spPr>
            <a:xfrm>
              <a:off x="4125425" y="3159925"/>
              <a:ext cx="7575" cy="1200"/>
            </a:xfrm>
            <a:custGeom>
              <a:avLst/>
              <a:gdLst/>
              <a:ahLst/>
              <a:cxnLst/>
              <a:rect l="l" t="t" r="r" b="b"/>
              <a:pathLst>
                <a:path w="303" h="48" extrusionOk="0">
                  <a:moveTo>
                    <a:pt x="290" y="0"/>
                  </a:moveTo>
                  <a:cubicBezTo>
                    <a:pt x="202" y="0"/>
                    <a:pt x="101" y="0"/>
                    <a:pt x="13" y="13"/>
                  </a:cubicBezTo>
                  <a:cubicBezTo>
                    <a:pt x="1" y="13"/>
                    <a:pt x="1" y="38"/>
                    <a:pt x="13" y="38"/>
                  </a:cubicBezTo>
                  <a:cubicBezTo>
                    <a:pt x="57" y="44"/>
                    <a:pt x="104" y="47"/>
                    <a:pt x="151" y="47"/>
                  </a:cubicBezTo>
                  <a:cubicBezTo>
                    <a:pt x="199" y="47"/>
                    <a:pt x="246" y="44"/>
                    <a:pt x="290" y="38"/>
                  </a:cubicBezTo>
                  <a:cubicBezTo>
                    <a:pt x="302" y="38"/>
                    <a:pt x="302" y="0"/>
                    <a:pt x="29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2" name="Google Shape;6592;p56"/>
            <p:cNvSpPr/>
            <p:nvPr/>
          </p:nvSpPr>
          <p:spPr>
            <a:xfrm>
              <a:off x="4126375" y="3165550"/>
              <a:ext cx="5675" cy="1300"/>
            </a:xfrm>
            <a:custGeom>
              <a:avLst/>
              <a:gdLst/>
              <a:ahLst/>
              <a:cxnLst/>
              <a:rect l="l" t="t" r="r" b="b"/>
              <a:pathLst>
                <a:path w="227" h="52" extrusionOk="0">
                  <a:moveTo>
                    <a:pt x="26" y="1"/>
                  </a:moveTo>
                  <a:cubicBezTo>
                    <a:pt x="13" y="1"/>
                    <a:pt x="1" y="26"/>
                    <a:pt x="26" y="26"/>
                  </a:cubicBezTo>
                  <a:cubicBezTo>
                    <a:pt x="76" y="39"/>
                    <a:pt x="139" y="39"/>
                    <a:pt x="201" y="51"/>
                  </a:cubicBezTo>
                  <a:cubicBezTo>
                    <a:pt x="226" y="51"/>
                    <a:pt x="226" y="13"/>
                    <a:pt x="201" y="13"/>
                  </a:cubicBezTo>
                  <a:cubicBezTo>
                    <a:pt x="139" y="1"/>
                    <a:pt x="8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3" name="Google Shape;6593;p56"/>
            <p:cNvSpPr/>
            <p:nvPr/>
          </p:nvSpPr>
          <p:spPr>
            <a:xfrm>
              <a:off x="4139550" y="3189400"/>
              <a:ext cx="7775" cy="3850"/>
            </a:xfrm>
            <a:custGeom>
              <a:avLst/>
              <a:gdLst/>
              <a:ahLst/>
              <a:cxnLst/>
              <a:rect l="l" t="t" r="r" b="b"/>
              <a:pathLst>
                <a:path w="311" h="154" extrusionOk="0">
                  <a:moveTo>
                    <a:pt x="26" y="1"/>
                  </a:moveTo>
                  <a:cubicBezTo>
                    <a:pt x="13" y="1"/>
                    <a:pt x="1" y="13"/>
                    <a:pt x="13" y="26"/>
                  </a:cubicBezTo>
                  <a:cubicBezTo>
                    <a:pt x="88" y="88"/>
                    <a:pt x="189" y="126"/>
                    <a:pt x="277" y="151"/>
                  </a:cubicBezTo>
                  <a:cubicBezTo>
                    <a:pt x="280" y="153"/>
                    <a:pt x="284" y="154"/>
                    <a:pt x="287" y="154"/>
                  </a:cubicBezTo>
                  <a:cubicBezTo>
                    <a:pt x="305" y="154"/>
                    <a:pt x="311" y="126"/>
                    <a:pt x="289" y="126"/>
                  </a:cubicBezTo>
                  <a:cubicBezTo>
                    <a:pt x="201" y="88"/>
                    <a:pt x="114" y="38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4" name="Google Shape;6594;p56"/>
            <p:cNvSpPr/>
            <p:nvPr/>
          </p:nvSpPr>
          <p:spPr>
            <a:xfrm>
              <a:off x="4114850" y="3178600"/>
              <a:ext cx="6475" cy="5275"/>
            </a:xfrm>
            <a:custGeom>
              <a:avLst/>
              <a:gdLst/>
              <a:ahLst/>
              <a:cxnLst/>
              <a:rect l="l" t="t" r="r" b="b"/>
              <a:pathLst>
                <a:path w="259" h="211" extrusionOk="0">
                  <a:moveTo>
                    <a:pt x="12" y="1"/>
                  </a:moveTo>
                  <a:cubicBezTo>
                    <a:pt x="5" y="1"/>
                    <a:pt x="1" y="10"/>
                    <a:pt x="10" y="19"/>
                  </a:cubicBezTo>
                  <a:cubicBezTo>
                    <a:pt x="60" y="94"/>
                    <a:pt x="148" y="157"/>
                    <a:pt x="223" y="207"/>
                  </a:cubicBezTo>
                  <a:cubicBezTo>
                    <a:pt x="228" y="209"/>
                    <a:pt x="232" y="210"/>
                    <a:pt x="236" y="210"/>
                  </a:cubicBezTo>
                  <a:cubicBezTo>
                    <a:pt x="252" y="210"/>
                    <a:pt x="258" y="192"/>
                    <a:pt x="248" y="182"/>
                  </a:cubicBezTo>
                  <a:cubicBezTo>
                    <a:pt x="173" y="119"/>
                    <a:pt x="110" y="56"/>
                    <a:pt x="22" y="6"/>
                  </a:cubicBezTo>
                  <a:cubicBezTo>
                    <a:pt x="19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5" name="Google Shape;6595;p56"/>
            <p:cNvSpPr/>
            <p:nvPr/>
          </p:nvSpPr>
          <p:spPr>
            <a:xfrm>
              <a:off x="4116650" y="3162050"/>
              <a:ext cx="6200" cy="1375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24" y="0"/>
                  </a:moveTo>
                  <a:cubicBezTo>
                    <a:pt x="221" y="0"/>
                    <a:pt x="217" y="1"/>
                    <a:pt x="214" y="3"/>
                  </a:cubicBezTo>
                  <a:cubicBezTo>
                    <a:pt x="193" y="7"/>
                    <a:pt x="172" y="8"/>
                    <a:pt x="151" y="8"/>
                  </a:cubicBezTo>
                  <a:cubicBezTo>
                    <a:pt x="109" y="8"/>
                    <a:pt x="67" y="3"/>
                    <a:pt x="26" y="3"/>
                  </a:cubicBezTo>
                  <a:cubicBezTo>
                    <a:pt x="1" y="3"/>
                    <a:pt x="1" y="41"/>
                    <a:pt x="13" y="41"/>
                  </a:cubicBezTo>
                  <a:cubicBezTo>
                    <a:pt x="42" y="50"/>
                    <a:pt x="69" y="54"/>
                    <a:pt x="95" y="54"/>
                  </a:cubicBezTo>
                  <a:cubicBezTo>
                    <a:pt x="138" y="54"/>
                    <a:pt x="180" y="44"/>
                    <a:pt x="226" y="28"/>
                  </a:cubicBezTo>
                  <a:cubicBezTo>
                    <a:pt x="248" y="28"/>
                    <a:pt x="242" y="0"/>
                    <a:pt x="22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6" name="Google Shape;6596;p56"/>
            <p:cNvSpPr/>
            <p:nvPr/>
          </p:nvSpPr>
          <p:spPr>
            <a:xfrm>
              <a:off x="4121675" y="3148300"/>
              <a:ext cx="6925" cy="2850"/>
            </a:xfrm>
            <a:custGeom>
              <a:avLst/>
              <a:gdLst/>
              <a:ahLst/>
              <a:cxnLst/>
              <a:rect l="l" t="t" r="r" b="b"/>
              <a:pathLst>
                <a:path w="277" h="114" extrusionOk="0">
                  <a:moveTo>
                    <a:pt x="264" y="1"/>
                  </a:moveTo>
                  <a:cubicBezTo>
                    <a:pt x="176" y="13"/>
                    <a:pt x="76" y="26"/>
                    <a:pt x="13" y="76"/>
                  </a:cubicBezTo>
                  <a:cubicBezTo>
                    <a:pt x="0" y="89"/>
                    <a:pt x="0" y="114"/>
                    <a:pt x="25" y="114"/>
                  </a:cubicBezTo>
                  <a:cubicBezTo>
                    <a:pt x="101" y="89"/>
                    <a:pt x="189" y="51"/>
                    <a:pt x="264" y="26"/>
                  </a:cubicBezTo>
                  <a:cubicBezTo>
                    <a:pt x="276" y="26"/>
                    <a:pt x="276" y="1"/>
                    <a:pt x="2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7" name="Google Shape;6597;p56"/>
            <p:cNvSpPr/>
            <p:nvPr/>
          </p:nvSpPr>
          <p:spPr>
            <a:xfrm>
              <a:off x="4123550" y="3153900"/>
              <a:ext cx="5275" cy="1950"/>
            </a:xfrm>
            <a:custGeom>
              <a:avLst/>
              <a:gdLst/>
              <a:ahLst/>
              <a:cxnLst/>
              <a:rect l="l" t="t" r="r" b="b"/>
              <a:pathLst>
                <a:path w="211" h="78" extrusionOk="0">
                  <a:moveTo>
                    <a:pt x="186" y="0"/>
                  </a:moveTo>
                  <a:cubicBezTo>
                    <a:pt x="183" y="0"/>
                    <a:pt x="180" y="1"/>
                    <a:pt x="176" y="3"/>
                  </a:cubicBezTo>
                  <a:cubicBezTo>
                    <a:pt x="126" y="15"/>
                    <a:pt x="76" y="28"/>
                    <a:pt x="26" y="40"/>
                  </a:cubicBezTo>
                  <a:cubicBezTo>
                    <a:pt x="1" y="40"/>
                    <a:pt x="13" y="78"/>
                    <a:pt x="26" y="78"/>
                  </a:cubicBezTo>
                  <a:cubicBezTo>
                    <a:pt x="88" y="78"/>
                    <a:pt x="139" y="53"/>
                    <a:pt x="189" y="40"/>
                  </a:cubicBezTo>
                  <a:cubicBezTo>
                    <a:pt x="210" y="29"/>
                    <a:pt x="20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8" name="Google Shape;6598;p56"/>
            <p:cNvSpPr/>
            <p:nvPr/>
          </p:nvSpPr>
          <p:spPr>
            <a:xfrm>
              <a:off x="4116025" y="3155200"/>
              <a:ext cx="5350" cy="2550"/>
            </a:xfrm>
            <a:custGeom>
              <a:avLst/>
              <a:gdLst/>
              <a:ahLst/>
              <a:cxnLst/>
              <a:rect l="l" t="t" r="r" b="b"/>
              <a:pathLst>
                <a:path w="214" h="102" extrusionOk="0">
                  <a:moveTo>
                    <a:pt x="176" y="1"/>
                  </a:moveTo>
                  <a:cubicBezTo>
                    <a:pt x="126" y="26"/>
                    <a:pt x="63" y="38"/>
                    <a:pt x="13" y="76"/>
                  </a:cubicBezTo>
                  <a:cubicBezTo>
                    <a:pt x="0" y="76"/>
                    <a:pt x="0" y="101"/>
                    <a:pt x="13" y="101"/>
                  </a:cubicBezTo>
                  <a:cubicBezTo>
                    <a:pt x="76" y="89"/>
                    <a:pt x="138" y="64"/>
                    <a:pt x="189" y="38"/>
                  </a:cubicBezTo>
                  <a:cubicBezTo>
                    <a:pt x="214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9" name="Google Shape;6599;p56"/>
            <p:cNvSpPr/>
            <p:nvPr/>
          </p:nvSpPr>
          <p:spPr>
            <a:xfrm>
              <a:off x="4113200" y="3147250"/>
              <a:ext cx="4950" cy="4525"/>
            </a:xfrm>
            <a:custGeom>
              <a:avLst/>
              <a:gdLst/>
              <a:ahLst/>
              <a:cxnLst/>
              <a:rect l="l" t="t" r="r" b="b"/>
              <a:pathLst>
                <a:path w="198" h="181" extrusionOk="0">
                  <a:moveTo>
                    <a:pt x="175" y="0"/>
                  </a:moveTo>
                  <a:cubicBezTo>
                    <a:pt x="171" y="0"/>
                    <a:pt x="167" y="2"/>
                    <a:pt x="164" y="5"/>
                  </a:cubicBezTo>
                  <a:cubicBezTo>
                    <a:pt x="113" y="55"/>
                    <a:pt x="51" y="93"/>
                    <a:pt x="0" y="156"/>
                  </a:cubicBezTo>
                  <a:cubicBezTo>
                    <a:pt x="0" y="168"/>
                    <a:pt x="13" y="181"/>
                    <a:pt x="26" y="181"/>
                  </a:cubicBezTo>
                  <a:cubicBezTo>
                    <a:pt x="88" y="143"/>
                    <a:pt x="139" y="80"/>
                    <a:pt x="189" y="30"/>
                  </a:cubicBezTo>
                  <a:cubicBezTo>
                    <a:pt x="198" y="12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0" name="Google Shape;6600;p56"/>
            <p:cNvSpPr/>
            <p:nvPr/>
          </p:nvSpPr>
          <p:spPr>
            <a:xfrm>
              <a:off x="4121675" y="3142975"/>
              <a:ext cx="4400" cy="3150"/>
            </a:xfrm>
            <a:custGeom>
              <a:avLst/>
              <a:gdLst/>
              <a:ahLst/>
              <a:cxnLst/>
              <a:rect l="l" t="t" r="r" b="b"/>
              <a:pathLst>
                <a:path w="176" h="126" extrusionOk="0">
                  <a:moveTo>
                    <a:pt x="151" y="0"/>
                  </a:moveTo>
                  <a:cubicBezTo>
                    <a:pt x="101" y="38"/>
                    <a:pt x="63" y="63"/>
                    <a:pt x="13" y="101"/>
                  </a:cubicBezTo>
                  <a:cubicBezTo>
                    <a:pt x="0" y="113"/>
                    <a:pt x="25" y="126"/>
                    <a:pt x="38" y="126"/>
                  </a:cubicBezTo>
                  <a:cubicBezTo>
                    <a:pt x="88" y="101"/>
                    <a:pt x="126" y="63"/>
                    <a:pt x="176" y="26"/>
                  </a:cubicBezTo>
                  <a:cubicBezTo>
                    <a:pt x="176" y="13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1" name="Google Shape;6601;p56"/>
            <p:cNvSpPr/>
            <p:nvPr/>
          </p:nvSpPr>
          <p:spPr>
            <a:xfrm>
              <a:off x="4117275" y="3134050"/>
              <a:ext cx="5575" cy="4675"/>
            </a:xfrm>
            <a:custGeom>
              <a:avLst/>
              <a:gdLst/>
              <a:ahLst/>
              <a:cxnLst/>
              <a:rect l="l" t="t" r="r" b="b"/>
              <a:pathLst>
                <a:path w="223" h="187" extrusionOk="0">
                  <a:moveTo>
                    <a:pt x="202" y="1"/>
                  </a:moveTo>
                  <a:cubicBezTo>
                    <a:pt x="197" y="1"/>
                    <a:pt x="193" y="2"/>
                    <a:pt x="189" y="6"/>
                  </a:cubicBezTo>
                  <a:cubicBezTo>
                    <a:pt x="126" y="56"/>
                    <a:pt x="63" y="106"/>
                    <a:pt x="1" y="169"/>
                  </a:cubicBezTo>
                  <a:cubicBezTo>
                    <a:pt x="1" y="178"/>
                    <a:pt x="1" y="187"/>
                    <a:pt x="5" y="187"/>
                  </a:cubicBezTo>
                  <a:cubicBezTo>
                    <a:pt x="7" y="187"/>
                    <a:pt x="9" y="185"/>
                    <a:pt x="13" y="182"/>
                  </a:cubicBezTo>
                  <a:cubicBezTo>
                    <a:pt x="88" y="144"/>
                    <a:pt x="151" y="81"/>
                    <a:pt x="214" y="19"/>
                  </a:cubicBezTo>
                  <a:cubicBezTo>
                    <a:pt x="223" y="10"/>
                    <a:pt x="213" y="1"/>
                    <a:pt x="20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2" name="Google Shape;6602;p56"/>
            <p:cNvSpPr/>
            <p:nvPr/>
          </p:nvSpPr>
          <p:spPr>
            <a:xfrm>
              <a:off x="4112875" y="3141625"/>
              <a:ext cx="5625" cy="5450"/>
            </a:xfrm>
            <a:custGeom>
              <a:avLst/>
              <a:gdLst/>
              <a:ahLst/>
              <a:cxnLst/>
              <a:rect l="l" t="t" r="r" b="b"/>
              <a:pathLst>
                <a:path w="225" h="218" extrusionOk="0">
                  <a:moveTo>
                    <a:pt x="209" y="1"/>
                  </a:moveTo>
                  <a:cubicBezTo>
                    <a:pt x="207" y="1"/>
                    <a:pt x="204" y="2"/>
                    <a:pt x="202" y="4"/>
                  </a:cubicBezTo>
                  <a:cubicBezTo>
                    <a:pt x="126" y="67"/>
                    <a:pt x="64" y="130"/>
                    <a:pt x="1" y="192"/>
                  </a:cubicBezTo>
                  <a:cubicBezTo>
                    <a:pt x="1" y="205"/>
                    <a:pt x="13" y="218"/>
                    <a:pt x="26" y="218"/>
                  </a:cubicBezTo>
                  <a:cubicBezTo>
                    <a:pt x="101" y="167"/>
                    <a:pt x="152" y="92"/>
                    <a:pt x="214" y="29"/>
                  </a:cubicBezTo>
                  <a:cubicBezTo>
                    <a:pt x="224" y="19"/>
                    <a:pt x="218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3" name="Google Shape;6603;p56"/>
            <p:cNvSpPr/>
            <p:nvPr/>
          </p:nvSpPr>
          <p:spPr>
            <a:xfrm>
              <a:off x="4106300" y="3138000"/>
              <a:ext cx="3375" cy="7000"/>
            </a:xfrm>
            <a:custGeom>
              <a:avLst/>
              <a:gdLst/>
              <a:ahLst/>
              <a:cxnLst/>
              <a:rect l="l" t="t" r="r" b="b"/>
              <a:pathLst>
                <a:path w="135" h="280" extrusionOk="0">
                  <a:moveTo>
                    <a:pt x="105" y="0"/>
                  </a:moveTo>
                  <a:cubicBezTo>
                    <a:pt x="98" y="0"/>
                    <a:pt x="92" y="3"/>
                    <a:pt x="88" y="11"/>
                  </a:cubicBezTo>
                  <a:cubicBezTo>
                    <a:pt x="51" y="86"/>
                    <a:pt x="13" y="174"/>
                    <a:pt x="0" y="262"/>
                  </a:cubicBezTo>
                  <a:cubicBezTo>
                    <a:pt x="0" y="271"/>
                    <a:pt x="7" y="280"/>
                    <a:pt x="10" y="280"/>
                  </a:cubicBezTo>
                  <a:cubicBezTo>
                    <a:pt x="12" y="280"/>
                    <a:pt x="13" y="278"/>
                    <a:pt x="13" y="275"/>
                  </a:cubicBezTo>
                  <a:cubicBezTo>
                    <a:pt x="63" y="199"/>
                    <a:pt x="88" y="112"/>
                    <a:pt x="126" y="24"/>
                  </a:cubicBezTo>
                  <a:cubicBezTo>
                    <a:pt x="135" y="15"/>
                    <a:pt x="119" y="0"/>
                    <a:pt x="10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4" name="Google Shape;6604;p56"/>
            <p:cNvSpPr/>
            <p:nvPr/>
          </p:nvSpPr>
          <p:spPr>
            <a:xfrm>
              <a:off x="4113600" y="3131250"/>
              <a:ext cx="4550" cy="4350"/>
            </a:xfrm>
            <a:custGeom>
              <a:avLst/>
              <a:gdLst/>
              <a:ahLst/>
              <a:cxnLst/>
              <a:rect l="l" t="t" r="r" b="b"/>
              <a:pathLst>
                <a:path w="182" h="174" extrusionOk="0">
                  <a:moveTo>
                    <a:pt x="159" y="0"/>
                  </a:moveTo>
                  <a:cubicBezTo>
                    <a:pt x="155" y="0"/>
                    <a:pt x="151" y="2"/>
                    <a:pt x="148" y="5"/>
                  </a:cubicBezTo>
                  <a:cubicBezTo>
                    <a:pt x="97" y="43"/>
                    <a:pt x="47" y="93"/>
                    <a:pt x="10" y="156"/>
                  </a:cubicBezTo>
                  <a:cubicBezTo>
                    <a:pt x="1" y="165"/>
                    <a:pt x="11" y="173"/>
                    <a:pt x="22" y="173"/>
                  </a:cubicBezTo>
                  <a:cubicBezTo>
                    <a:pt x="26" y="173"/>
                    <a:pt x="31" y="172"/>
                    <a:pt x="35" y="168"/>
                  </a:cubicBezTo>
                  <a:cubicBezTo>
                    <a:pt x="85" y="131"/>
                    <a:pt x="123" y="80"/>
                    <a:pt x="173" y="30"/>
                  </a:cubicBezTo>
                  <a:cubicBezTo>
                    <a:pt x="182" y="12"/>
                    <a:pt x="171" y="0"/>
                    <a:pt x="1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5" name="Google Shape;6605;p56"/>
            <p:cNvSpPr/>
            <p:nvPr/>
          </p:nvSpPr>
          <p:spPr>
            <a:xfrm>
              <a:off x="4108800" y="3122275"/>
              <a:ext cx="4750" cy="6425"/>
            </a:xfrm>
            <a:custGeom>
              <a:avLst/>
              <a:gdLst/>
              <a:ahLst/>
              <a:cxnLst/>
              <a:rect l="l" t="t" r="r" b="b"/>
              <a:pathLst>
                <a:path w="190" h="257" extrusionOk="0">
                  <a:moveTo>
                    <a:pt x="164" y="0"/>
                  </a:moveTo>
                  <a:cubicBezTo>
                    <a:pt x="89" y="63"/>
                    <a:pt x="26" y="138"/>
                    <a:pt x="1" y="239"/>
                  </a:cubicBezTo>
                  <a:cubicBezTo>
                    <a:pt x="1" y="248"/>
                    <a:pt x="13" y="256"/>
                    <a:pt x="21" y="256"/>
                  </a:cubicBezTo>
                  <a:cubicBezTo>
                    <a:pt x="24" y="256"/>
                    <a:pt x="26" y="255"/>
                    <a:pt x="26" y="251"/>
                  </a:cubicBezTo>
                  <a:cubicBezTo>
                    <a:pt x="76" y="163"/>
                    <a:pt x="114" y="88"/>
                    <a:pt x="189" y="25"/>
                  </a:cubicBezTo>
                  <a:cubicBezTo>
                    <a:pt x="189" y="13"/>
                    <a:pt x="176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6" name="Google Shape;6606;p56"/>
            <p:cNvSpPr/>
            <p:nvPr/>
          </p:nvSpPr>
          <p:spPr>
            <a:xfrm>
              <a:off x="4103150" y="3134375"/>
              <a:ext cx="3700" cy="7800"/>
            </a:xfrm>
            <a:custGeom>
              <a:avLst/>
              <a:gdLst/>
              <a:ahLst/>
              <a:cxnLst/>
              <a:rect l="l" t="t" r="r" b="b"/>
              <a:pathLst>
                <a:path w="148" h="312" extrusionOk="0">
                  <a:moveTo>
                    <a:pt x="117" y="0"/>
                  </a:moveTo>
                  <a:cubicBezTo>
                    <a:pt x="111" y="0"/>
                    <a:pt x="105" y="2"/>
                    <a:pt x="101" y="6"/>
                  </a:cubicBezTo>
                  <a:cubicBezTo>
                    <a:pt x="64" y="106"/>
                    <a:pt x="26" y="194"/>
                    <a:pt x="1" y="294"/>
                  </a:cubicBezTo>
                  <a:cubicBezTo>
                    <a:pt x="1" y="303"/>
                    <a:pt x="13" y="312"/>
                    <a:pt x="21" y="312"/>
                  </a:cubicBezTo>
                  <a:cubicBezTo>
                    <a:pt x="24" y="312"/>
                    <a:pt x="26" y="310"/>
                    <a:pt x="26" y="307"/>
                  </a:cubicBezTo>
                  <a:cubicBezTo>
                    <a:pt x="76" y="219"/>
                    <a:pt x="101" y="119"/>
                    <a:pt x="139" y="18"/>
                  </a:cubicBezTo>
                  <a:cubicBezTo>
                    <a:pt x="148" y="9"/>
                    <a:pt x="132" y="0"/>
                    <a:pt x="11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7" name="Google Shape;6607;p56"/>
            <p:cNvSpPr/>
            <p:nvPr/>
          </p:nvSpPr>
          <p:spPr>
            <a:xfrm>
              <a:off x="4111625" y="3168700"/>
              <a:ext cx="5000" cy="2900"/>
            </a:xfrm>
            <a:custGeom>
              <a:avLst/>
              <a:gdLst/>
              <a:ahLst/>
              <a:cxnLst/>
              <a:rect l="l" t="t" r="r" b="b"/>
              <a:pathLst>
                <a:path w="200" h="116" extrusionOk="0">
                  <a:moveTo>
                    <a:pt x="26" y="0"/>
                  </a:moveTo>
                  <a:cubicBezTo>
                    <a:pt x="13" y="0"/>
                    <a:pt x="1" y="13"/>
                    <a:pt x="13" y="26"/>
                  </a:cubicBezTo>
                  <a:cubicBezTo>
                    <a:pt x="63" y="63"/>
                    <a:pt x="114" y="88"/>
                    <a:pt x="176" y="113"/>
                  </a:cubicBezTo>
                  <a:cubicBezTo>
                    <a:pt x="178" y="115"/>
                    <a:pt x="180" y="116"/>
                    <a:pt x="182" y="116"/>
                  </a:cubicBezTo>
                  <a:cubicBezTo>
                    <a:pt x="192" y="116"/>
                    <a:pt x="200" y="88"/>
                    <a:pt x="189" y="88"/>
                  </a:cubicBezTo>
                  <a:cubicBezTo>
                    <a:pt x="139" y="63"/>
                    <a:pt x="76" y="26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8" name="Google Shape;6608;p56"/>
            <p:cNvSpPr/>
            <p:nvPr/>
          </p:nvSpPr>
          <p:spPr>
            <a:xfrm>
              <a:off x="4109525" y="3171700"/>
              <a:ext cx="6150" cy="5275"/>
            </a:xfrm>
            <a:custGeom>
              <a:avLst/>
              <a:gdLst/>
              <a:ahLst/>
              <a:cxnLst/>
              <a:rect l="l" t="t" r="r" b="b"/>
              <a:pathLst>
                <a:path w="246" h="211" extrusionOk="0">
                  <a:moveTo>
                    <a:pt x="22" y="1"/>
                  </a:moveTo>
                  <a:cubicBezTo>
                    <a:pt x="11" y="1"/>
                    <a:pt x="1" y="10"/>
                    <a:pt x="9" y="18"/>
                  </a:cubicBezTo>
                  <a:cubicBezTo>
                    <a:pt x="60" y="106"/>
                    <a:pt x="135" y="157"/>
                    <a:pt x="223" y="207"/>
                  </a:cubicBezTo>
                  <a:cubicBezTo>
                    <a:pt x="225" y="209"/>
                    <a:pt x="228" y="210"/>
                    <a:pt x="230" y="210"/>
                  </a:cubicBezTo>
                  <a:cubicBezTo>
                    <a:pt x="239" y="210"/>
                    <a:pt x="245" y="192"/>
                    <a:pt x="235" y="182"/>
                  </a:cubicBezTo>
                  <a:cubicBezTo>
                    <a:pt x="147" y="131"/>
                    <a:pt x="97" y="69"/>
                    <a:pt x="35" y="6"/>
                  </a:cubicBezTo>
                  <a:cubicBezTo>
                    <a:pt x="31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9" name="Google Shape;6609;p56"/>
            <p:cNvSpPr/>
            <p:nvPr/>
          </p:nvSpPr>
          <p:spPr>
            <a:xfrm>
              <a:off x="4111000" y="3158350"/>
              <a:ext cx="7550" cy="2525"/>
            </a:xfrm>
            <a:custGeom>
              <a:avLst/>
              <a:gdLst/>
              <a:ahLst/>
              <a:cxnLst/>
              <a:rect l="l" t="t" r="r" b="b"/>
              <a:pathLst>
                <a:path w="302" h="101" extrusionOk="0">
                  <a:moveTo>
                    <a:pt x="277" y="0"/>
                  </a:moveTo>
                  <a:cubicBezTo>
                    <a:pt x="189" y="25"/>
                    <a:pt x="101" y="51"/>
                    <a:pt x="13" y="76"/>
                  </a:cubicBezTo>
                  <a:cubicBezTo>
                    <a:pt x="1" y="76"/>
                    <a:pt x="1" y="101"/>
                    <a:pt x="13" y="101"/>
                  </a:cubicBezTo>
                  <a:cubicBezTo>
                    <a:pt x="114" y="101"/>
                    <a:pt x="201" y="76"/>
                    <a:pt x="289" y="25"/>
                  </a:cubicBezTo>
                  <a:cubicBezTo>
                    <a:pt x="302" y="25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0" name="Google Shape;6610;p56"/>
            <p:cNvSpPr/>
            <p:nvPr/>
          </p:nvSpPr>
          <p:spPr>
            <a:xfrm>
              <a:off x="4110700" y="3151675"/>
              <a:ext cx="7100" cy="4825"/>
            </a:xfrm>
            <a:custGeom>
              <a:avLst/>
              <a:gdLst/>
              <a:ahLst/>
              <a:cxnLst/>
              <a:rect l="l" t="t" r="r" b="b"/>
              <a:pathLst>
                <a:path w="284" h="193" extrusionOk="0">
                  <a:moveTo>
                    <a:pt x="259" y="0"/>
                  </a:moveTo>
                  <a:cubicBezTo>
                    <a:pt x="256" y="0"/>
                    <a:pt x="253" y="1"/>
                    <a:pt x="251" y="4"/>
                  </a:cubicBezTo>
                  <a:cubicBezTo>
                    <a:pt x="163" y="54"/>
                    <a:pt x="75" y="104"/>
                    <a:pt x="0" y="167"/>
                  </a:cubicBezTo>
                  <a:cubicBezTo>
                    <a:pt x="0" y="179"/>
                    <a:pt x="13" y="192"/>
                    <a:pt x="13" y="192"/>
                  </a:cubicBezTo>
                  <a:cubicBezTo>
                    <a:pt x="113" y="142"/>
                    <a:pt x="188" y="79"/>
                    <a:pt x="264" y="29"/>
                  </a:cubicBezTo>
                  <a:cubicBezTo>
                    <a:pt x="284" y="19"/>
                    <a:pt x="271" y="0"/>
                    <a:pt x="25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1" name="Google Shape;6611;p56"/>
            <p:cNvSpPr/>
            <p:nvPr/>
          </p:nvSpPr>
          <p:spPr>
            <a:xfrm>
              <a:off x="4105675" y="3143200"/>
              <a:ext cx="5925" cy="9550"/>
            </a:xfrm>
            <a:custGeom>
              <a:avLst/>
              <a:gdLst/>
              <a:ahLst/>
              <a:cxnLst/>
              <a:rect l="l" t="t" r="r" b="b"/>
              <a:pathLst>
                <a:path w="237" h="382" extrusionOk="0">
                  <a:moveTo>
                    <a:pt x="209" y="1"/>
                  </a:moveTo>
                  <a:cubicBezTo>
                    <a:pt x="206" y="1"/>
                    <a:pt x="203" y="2"/>
                    <a:pt x="201" y="4"/>
                  </a:cubicBezTo>
                  <a:cubicBezTo>
                    <a:pt x="126" y="117"/>
                    <a:pt x="38" y="230"/>
                    <a:pt x="0" y="355"/>
                  </a:cubicBezTo>
                  <a:cubicBezTo>
                    <a:pt x="0" y="371"/>
                    <a:pt x="10" y="382"/>
                    <a:pt x="20" y="382"/>
                  </a:cubicBezTo>
                  <a:cubicBezTo>
                    <a:pt x="27" y="382"/>
                    <a:pt x="33" y="377"/>
                    <a:pt x="38" y="368"/>
                  </a:cubicBezTo>
                  <a:cubicBezTo>
                    <a:pt x="101" y="255"/>
                    <a:pt x="151" y="142"/>
                    <a:pt x="226" y="29"/>
                  </a:cubicBezTo>
                  <a:cubicBezTo>
                    <a:pt x="236" y="19"/>
                    <a:pt x="222" y="1"/>
                    <a:pt x="20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2" name="Google Shape;6612;p56"/>
            <p:cNvSpPr/>
            <p:nvPr/>
          </p:nvSpPr>
          <p:spPr>
            <a:xfrm>
              <a:off x="3983325" y="3141625"/>
              <a:ext cx="27300" cy="21775"/>
            </a:xfrm>
            <a:custGeom>
              <a:avLst/>
              <a:gdLst/>
              <a:ahLst/>
              <a:cxnLst/>
              <a:rect l="l" t="t" r="r" b="b"/>
              <a:pathLst>
                <a:path w="1092" h="871" extrusionOk="0">
                  <a:moveTo>
                    <a:pt x="931" y="1"/>
                  </a:moveTo>
                  <a:cubicBezTo>
                    <a:pt x="922" y="1"/>
                    <a:pt x="913" y="2"/>
                    <a:pt x="904" y="4"/>
                  </a:cubicBezTo>
                  <a:cubicBezTo>
                    <a:pt x="854" y="4"/>
                    <a:pt x="803" y="29"/>
                    <a:pt x="753" y="42"/>
                  </a:cubicBezTo>
                  <a:cubicBezTo>
                    <a:pt x="477" y="167"/>
                    <a:pt x="226" y="343"/>
                    <a:pt x="0" y="531"/>
                  </a:cubicBezTo>
                  <a:lnTo>
                    <a:pt x="452" y="870"/>
                  </a:lnTo>
                  <a:cubicBezTo>
                    <a:pt x="728" y="732"/>
                    <a:pt x="967" y="519"/>
                    <a:pt x="1054" y="230"/>
                  </a:cubicBezTo>
                  <a:cubicBezTo>
                    <a:pt x="1079" y="180"/>
                    <a:pt x="1092" y="105"/>
                    <a:pt x="1054" y="54"/>
                  </a:cubicBezTo>
                  <a:cubicBezTo>
                    <a:pt x="1023" y="23"/>
                    <a:pt x="975" y="1"/>
                    <a:pt x="931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3" name="Google Shape;6613;p56"/>
            <p:cNvSpPr/>
            <p:nvPr/>
          </p:nvSpPr>
          <p:spPr>
            <a:xfrm>
              <a:off x="3984250" y="3147750"/>
              <a:ext cx="20425" cy="13450"/>
            </a:xfrm>
            <a:custGeom>
              <a:avLst/>
              <a:gdLst/>
              <a:ahLst/>
              <a:cxnLst/>
              <a:rect l="l" t="t" r="r" b="b"/>
              <a:pathLst>
                <a:path w="817" h="538" extrusionOk="0">
                  <a:moveTo>
                    <a:pt x="686" y="1"/>
                  </a:moveTo>
                  <a:cubicBezTo>
                    <a:pt x="669" y="1"/>
                    <a:pt x="653" y="4"/>
                    <a:pt x="641" y="10"/>
                  </a:cubicBezTo>
                  <a:cubicBezTo>
                    <a:pt x="315" y="136"/>
                    <a:pt x="189" y="336"/>
                    <a:pt x="1" y="537"/>
                  </a:cubicBezTo>
                  <a:cubicBezTo>
                    <a:pt x="1" y="537"/>
                    <a:pt x="540" y="374"/>
                    <a:pt x="741" y="198"/>
                  </a:cubicBezTo>
                  <a:cubicBezTo>
                    <a:pt x="779" y="161"/>
                    <a:pt x="817" y="123"/>
                    <a:pt x="804" y="73"/>
                  </a:cubicBezTo>
                  <a:cubicBezTo>
                    <a:pt x="804" y="35"/>
                    <a:pt x="766" y="23"/>
                    <a:pt x="741" y="10"/>
                  </a:cubicBezTo>
                  <a:cubicBezTo>
                    <a:pt x="722" y="4"/>
                    <a:pt x="704" y="1"/>
                    <a:pt x="68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4" name="Google Shape;6614;p56"/>
            <p:cNvSpPr/>
            <p:nvPr/>
          </p:nvSpPr>
          <p:spPr>
            <a:xfrm>
              <a:off x="3974850" y="3126650"/>
              <a:ext cx="28250" cy="27650"/>
            </a:xfrm>
            <a:custGeom>
              <a:avLst/>
              <a:gdLst/>
              <a:ahLst/>
              <a:cxnLst/>
              <a:rect l="l" t="t" r="r" b="b"/>
              <a:pathLst>
                <a:path w="1130" h="1106" extrusionOk="0">
                  <a:moveTo>
                    <a:pt x="916" y="1"/>
                  </a:moveTo>
                  <a:cubicBezTo>
                    <a:pt x="866" y="13"/>
                    <a:pt x="816" y="39"/>
                    <a:pt x="766" y="64"/>
                  </a:cubicBezTo>
                  <a:cubicBezTo>
                    <a:pt x="452" y="239"/>
                    <a:pt x="251" y="553"/>
                    <a:pt x="0" y="804"/>
                  </a:cubicBezTo>
                  <a:lnTo>
                    <a:pt x="389" y="1105"/>
                  </a:lnTo>
                  <a:cubicBezTo>
                    <a:pt x="703" y="892"/>
                    <a:pt x="992" y="628"/>
                    <a:pt x="1105" y="290"/>
                  </a:cubicBezTo>
                  <a:cubicBezTo>
                    <a:pt x="1130" y="202"/>
                    <a:pt x="1130" y="101"/>
                    <a:pt x="1067" y="51"/>
                  </a:cubicBezTo>
                  <a:cubicBezTo>
                    <a:pt x="1029" y="13"/>
                    <a:pt x="967" y="1"/>
                    <a:pt x="916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5" name="Google Shape;6615;p56"/>
            <p:cNvSpPr/>
            <p:nvPr/>
          </p:nvSpPr>
          <p:spPr>
            <a:xfrm>
              <a:off x="3981425" y="3132300"/>
              <a:ext cx="16975" cy="17600"/>
            </a:xfrm>
            <a:custGeom>
              <a:avLst/>
              <a:gdLst/>
              <a:ahLst/>
              <a:cxnLst/>
              <a:rect l="l" t="t" r="r" b="b"/>
              <a:pathLst>
                <a:path w="679" h="704" extrusionOk="0">
                  <a:moveTo>
                    <a:pt x="566" y="1"/>
                  </a:moveTo>
                  <a:cubicBezTo>
                    <a:pt x="528" y="1"/>
                    <a:pt x="490" y="1"/>
                    <a:pt x="465" y="26"/>
                  </a:cubicBezTo>
                  <a:cubicBezTo>
                    <a:pt x="189" y="227"/>
                    <a:pt x="126" y="465"/>
                    <a:pt x="1" y="704"/>
                  </a:cubicBezTo>
                  <a:cubicBezTo>
                    <a:pt x="1" y="704"/>
                    <a:pt x="478" y="402"/>
                    <a:pt x="628" y="176"/>
                  </a:cubicBezTo>
                  <a:cubicBezTo>
                    <a:pt x="653" y="126"/>
                    <a:pt x="679" y="76"/>
                    <a:pt x="653" y="38"/>
                  </a:cubicBezTo>
                  <a:cubicBezTo>
                    <a:pt x="628" y="13"/>
                    <a:pt x="591" y="1"/>
                    <a:pt x="566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6" name="Google Shape;6616;p56"/>
            <p:cNvSpPr/>
            <p:nvPr/>
          </p:nvSpPr>
          <p:spPr>
            <a:xfrm>
              <a:off x="3962300" y="3115050"/>
              <a:ext cx="30775" cy="27950"/>
            </a:xfrm>
            <a:custGeom>
              <a:avLst/>
              <a:gdLst/>
              <a:ahLst/>
              <a:cxnLst/>
              <a:rect l="l" t="t" r="r" b="b"/>
              <a:pathLst>
                <a:path w="1231" h="1118" extrusionOk="0">
                  <a:moveTo>
                    <a:pt x="1092" y="1"/>
                  </a:moveTo>
                  <a:cubicBezTo>
                    <a:pt x="1042" y="1"/>
                    <a:pt x="992" y="13"/>
                    <a:pt x="954" y="26"/>
                  </a:cubicBezTo>
                  <a:cubicBezTo>
                    <a:pt x="854" y="63"/>
                    <a:pt x="766" y="126"/>
                    <a:pt x="678" y="189"/>
                  </a:cubicBezTo>
                  <a:cubicBezTo>
                    <a:pt x="427" y="390"/>
                    <a:pt x="214" y="615"/>
                    <a:pt x="0" y="866"/>
                  </a:cubicBezTo>
                  <a:lnTo>
                    <a:pt x="553" y="1117"/>
                  </a:lnTo>
                  <a:cubicBezTo>
                    <a:pt x="829" y="841"/>
                    <a:pt x="1092" y="553"/>
                    <a:pt x="1205" y="201"/>
                  </a:cubicBezTo>
                  <a:cubicBezTo>
                    <a:pt x="1230" y="151"/>
                    <a:pt x="1230" y="114"/>
                    <a:pt x="1218" y="63"/>
                  </a:cubicBezTo>
                  <a:cubicBezTo>
                    <a:pt x="1193" y="26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7" name="Google Shape;6617;p56"/>
            <p:cNvSpPr/>
            <p:nvPr/>
          </p:nvSpPr>
          <p:spPr>
            <a:xfrm>
              <a:off x="3969525" y="3121025"/>
              <a:ext cx="17275" cy="17900"/>
            </a:xfrm>
            <a:custGeom>
              <a:avLst/>
              <a:gdLst/>
              <a:ahLst/>
              <a:cxnLst/>
              <a:rect l="l" t="t" r="r" b="b"/>
              <a:pathLst>
                <a:path w="691" h="716" extrusionOk="0">
                  <a:moveTo>
                    <a:pt x="577" y="0"/>
                  </a:moveTo>
                  <a:cubicBezTo>
                    <a:pt x="540" y="0"/>
                    <a:pt x="502" y="0"/>
                    <a:pt x="477" y="25"/>
                  </a:cubicBezTo>
                  <a:cubicBezTo>
                    <a:pt x="188" y="238"/>
                    <a:pt x="126" y="477"/>
                    <a:pt x="0" y="715"/>
                  </a:cubicBezTo>
                  <a:cubicBezTo>
                    <a:pt x="0" y="715"/>
                    <a:pt x="502" y="402"/>
                    <a:pt x="640" y="176"/>
                  </a:cubicBezTo>
                  <a:cubicBezTo>
                    <a:pt x="678" y="138"/>
                    <a:pt x="690" y="75"/>
                    <a:pt x="665" y="38"/>
                  </a:cubicBezTo>
                  <a:cubicBezTo>
                    <a:pt x="640" y="13"/>
                    <a:pt x="602" y="0"/>
                    <a:pt x="57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8" name="Google Shape;6618;p56"/>
            <p:cNvSpPr/>
            <p:nvPr/>
          </p:nvSpPr>
          <p:spPr>
            <a:xfrm>
              <a:off x="3949750" y="3106450"/>
              <a:ext cx="28900" cy="28400"/>
            </a:xfrm>
            <a:custGeom>
              <a:avLst/>
              <a:gdLst/>
              <a:ahLst/>
              <a:cxnLst/>
              <a:rect l="l" t="t" r="r" b="b"/>
              <a:pathLst>
                <a:path w="1156" h="1136" extrusionOk="0">
                  <a:moveTo>
                    <a:pt x="976" y="0"/>
                  </a:moveTo>
                  <a:cubicBezTo>
                    <a:pt x="902" y="0"/>
                    <a:pt x="831" y="51"/>
                    <a:pt x="779" y="94"/>
                  </a:cubicBezTo>
                  <a:cubicBezTo>
                    <a:pt x="477" y="319"/>
                    <a:pt x="214" y="596"/>
                    <a:pt x="1" y="909"/>
                  </a:cubicBezTo>
                  <a:lnTo>
                    <a:pt x="540" y="1135"/>
                  </a:lnTo>
                  <a:cubicBezTo>
                    <a:pt x="841" y="947"/>
                    <a:pt x="1055" y="658"/>
                    <a:pt x="1130" y="332"/>
                  </a:cubicBezTo>
                  <a:cubicBezTo>
                    <a:pt x="1142" y="269"/>
                    <a:pt x="1155" y="207"/>
                    <a:pt x="1142" y="144"/>
                  </a:cubicBezTo>
                  <a:cubicBezTo>
                    <a:pt x="1130" y="81"/>
                    <a:pt x="1080" y="31"/>
                    <a:pt x="1017" y="6"/>
                  </a:cubicBezTo>
                  <a:cubicBezTo>
                    <a:pt x="1003" y="2"/>
                    <a:pt x="989" y="0"/>
                    <a:pt x="976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9" name="Google Shape;6619;p56"/>
            <p:cNvSpPr/>
            <p:nvPr/>
          </p:nvSpPr>
          <p:spPr>
            <a:xfrm>
              <a:off x="3958850" y="3114000"/>
              <a:ext cx="15700" cy="18650"/>
            </a:xfrm>
            <a:custGeom>
              <a:avLst/>
              <a:gdLst/>
              <a:ahLst/>
              <a:cxnLst/>
              <a:rect l="l" t="t" r="r" b="b"/>
              <a:pathLst>
                <a:path w="628" h="746" extrusionOk="0">
                  <a:moveTo>
                    <a:pt x="537" y="0"/>
                  </a:moveTo>
                  <a:cubicBezTo>
                    <a:pt x="529" y="0"/>
                    <a:pt x="522" y="2"/>
                    <a:pt x="515" y="5"/>
                  </a:cubicBezTo>
                  <a:cubicBezTo>
                    <a:pt x="477" y="5"/>
                    <a:pt x="440" y="17"/>
                    <a:pt x="415" y="30"/>
                  </a:cubicBezTo>
                  <a:cubicBezTo>
                    <a:pt x="164" y="256"/>
                    <a:pt x="113" y="494"/>
                    <a:pt x="0" y="745"/>
                  </a:cubicBezTo>
                  <a:cubicBezTo>
                    <a:pt x="0" y="745"/>
                    <a:pt x="452" y="407"/>
                    <a:pt x="578" y="181"/>
                  </a:cubicBezTo>
                  <a:cubicBezTo>
                    <a:pt x="603" y="130"/>
                    <a:pt x="628" y="68"/>
                    <a:pt x="590" y="30"/>
                  </a:cubicBezTo>
                  <a:cubicBezTo>
                    <a:pt x="581" y="12"/>
                    <a:pt x="558" y="0"/>
                    <a:pt x="537" y="0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0" name="Google Shape;6620;p56"/>
            <p:cNvSpPr/>
            <p:nvPr/>
          </p:nvSpPr>
          <p:spPr>
            <a:xfrm>
              <a:off x="3939400" y="3100500"/>
              <a:ext cx="21050" cy="28700"/>
            </a:xfrm>
            <a:custGeom>
              <a:avLst/>
              <a:gdLst/>
              <a:ahLst/>
              <a:cxnLst/>
              <a:rect l="l" t="t" r="r" b="b"/>
              <a:pathLst>
                <a:path w="842" h="1148" extrusionOk="0">
                  <a:moveTo>
                    <a:pt x="721" y="0"/>
                  </a:moveTo>
                  <a:cubicBezTo>
                    <a:pt x="690" y="0"/>
                    <a:pt x="655" y="12"/>
                    <a:pt x="628" y="30"/>
                  </a:cubicBezTo>
                  <a:cubicBezTo>
                    <a:pt x="553" y="68"/>
                    <a:pt x="502" y="131"/>
                    <a:pt x="452" y="181"/>
                  </a:cubicBezTo>
                  <a:cubicBezTo>
                    <a:pt x="289" y="382"/>
                    <a:pt x="63" y="708"/>
                    <a:pt x="0" y="1147"/>
                  </a:cubicBezTo>
                  <a:lnTo>
                    <a:pt x="540" y="1122"/>
                  </a:lnTo>
                  <a:cubicBezTo>
                    <a:pt x="716" y="834"/>
                    <a:pt x="816" y="520"/>
                    <a:pt x="829" y="181"/>
                  </a:cubicBezTo>
                  <a:cubicBezTo>
                    <a:pt x="841" y="118"/>
                    <a:pt x="829" y="30"/>
                    <a:pt x="753" y="5"/>
                  </a:cubicBezTo>
                  <a:cubicBezTo>
                    <a:pt x="743" y="2"/>
                    <a:pt x="732" y="0"/>
                    <a:pt x="72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1" name="Google Shape;6621;p56"/>
            <p:cNvSpPr/>
            <p:nvPr/>
          </p:nvSpPr>
          <p:spPr>
            <a:xfrm>
              <a:off x="3945350" y="3107075"/>
              <a:ext cx="12275" cy="21175"/>
            </a:xfrm>
            <a:custGeom>
              <a:avLst/>
              <a:gdLst/>
              <a:ahLst/>
              <a:cxnLst/>
              <a:rect l="l" t="t" r="r" b="b"/>
              <a:pathLst>
                <a:path w="491" h="847" extrusionOk="0">
                  <a:moveTo>
                    <a:pt x="389" y="1"/>
                  </a:moveTo>
                  <a:cubicBezTo>
                    <a:pt x="381" y="1"/>
                    <a:pt x="372" y="2"/>
                    <a:pt x="365" y="6"/>
                  </a:cubicBezTo>
                  <a:cubicBezTo>
                    <a:pt x="327" y="18"/>
                    <a:pt x="289" y="31"/>
                    <a:pt x="277" y="56"/>
                  </a:cubicBezTo>
                  <a:cubicBezTo>
                    <a:pt x="64" y="332"/>
                    <a:pt x="64" y="571"/>
                    <a:pt x="1" y="847"/>
                  </a:cubicBezTo>
                  <a:cubicBezTo>
                    <a:pt x="1" y="847"/>
                    <a:pt x="390" y="420"/>
                    <a:pt x="465" y="169"/>
                  </a:cubicBezTo>
                  <a:cubicBezTo>
                    <a:pt x="478" y="119"/>
                    <a:pt x="490" y="56"/>
                    <a:pt x="453" y="18"/>
                  </a:cubicBezTo>
                  <a:cubicBezTo>
                    <a:pt x="435" y="10"/>
                    <a:pt x="411" y="1"/>
                    <a:pt x="389" y="1"/>
                  </a:cubicBezTo>
                  <a:close/>
                </a:path>
              </a:pathLst>
            </a:custGeom>
            <a:solidFill>
              <a:srgbClr val="C02A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2" name="Google Shape;6622;p56"/>
            <p:cNvSpPr/>
            <p:nvPr/>
          </p:nvSpPr>
          <p:spPr>
            <a:xfrm>
              <a:off x="3987075" y="3155825"/>
              <a:ext cx="9750" cy="3475"/>
            </a:xfrm>
            <a:custGeom>
              <a:avLst/>
              <a:gdLst/>
              <a:ahLst/>
              <a:cxnLst/>
              <a:rect l="l" t="t" r="r" b="b"/>
              <a:pathLst>
                <a:path w="390" h="139" extrusionOk="0">
                  <a:moveTo>
                    <a:pt x="390" y="1"/>
                  </a:moveTo>
                  <a:cubicBezTo>
                    <a:pt x="264" y="51"/>
                    <a:pt x="139" y="89"/>
                    <a:pt x="13" y="126"/>
                  </a:cubicBezTo>
                  <a:cubicBezTo>
                    <a:pt x="1" y="126"/>
                    <a:pt x="1" y="139"/>
                    <a:pt x="13" y="139"/>
                  </a:cubicBezTo>
                  <a:cubicBezTo>
                    <a:pt x="139" y="126"/>
                    <a:pt x="277" y="64"/>
                    <a:pt x="390" y="13"/>
                  </a:cubicBezTo>
                  <a:cubicBezTo>
                    <a:pt x="390" y="13"/>
                    <a:pt x="390" y="1"/>
                    <a:pt x="3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3" name="Google Shape;6623;p56"/>
            <p:cNvSpPr/>
            <p:nvPr/>
          </p:nvSpPr>
          <p:spPr>
            <a:xfrm>
              <a:off x="3986775" y="3151450"/>
              <a:ext cx="5675" cy="2525"/>
            </a:xfrm>
            <a:custGeom>
              <a:avLst/>
              <a:gdLst/>
              <a:ahLst/>
              <a:cxnLst/>
              <a:rect l="l" t="t" r="r" b="b"/>
              <a:pathLst>
                <a:path w="227" h="101" extrusionOk="0">
                  <a:moveTo>
                    <a:pt x="214" y="0"/>
                  </a:moveTo>
                  <a:cubicBezTo>
                    <a:pt x="151" y="38"/>
                    <a:pt x="76" y="63"/>
                    <a:pt x="0" y="88"/>
                  </a:cubicBezTo>
                  <a:cubicBezTo>
                    <a:pt x="0" y="88"/>
                    <a:pt x="0" y="101"/>
                    <a:pt x="0" y="101"/>
                  </a:cubicBezTo>
                  <a:cubicBezTo>
                    <a:pt x="76" y="88"/>
                    <a:pt x="151" y="50"/>
                    <a:pt x="214" y="13"/>
                  </a:cubicBezTo>
                  <a:cubicBezTo>
                    <a:pt x="226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4" name="Google Shape;6624;p56"/>
            <p:cNvSpPr/>
            <p:nvPr/>
          </p:nvSpPr>
          <p:spPr>
            <a:xfrm>
              <a:off x="3980800" y="3140950"/>
              <a:ext cx="9350" cy="7700"/>
            </a:xfrm>
            <a:custGeom>
              <a:avLst/>
              <a:gdLst/>
              <a:ahLst/>
              <a:cxnLst/>
              <a:rect l="l" t="t" r="r" b="b"/>
              <a:pathLst>
                <a:path w="374" h="308" extrusionOk="0">
                  <a:moveTo>
                    <a:pt x="367" y="1"/>
                  </a:moveTo>
                  <a:lnTo>
                    <a:pt x="367" y="1"/>
                  </a:lnTo>
                  <a:cubicBezTo>
                    <a:pt x="366" y="1"/>
                    <a:pt x="365" y="2"/>
                    <a:pt x="365" y="6"/>
                  </a:cubicBezTo>
                  <a:cubicBezTo>
                    <a:pt x="239" y="94"/>
                    <a:pt x="114" y="194"/>
                    <a:pt x="13" y="295"/>
                  </a:cubicBezTo>
                  <a:cubicBezTo>
                    <a:pt x="1" y="295"/>
                    <a:pt x="13" y="307"/>
                    <a:pt x="13" y="307"/>
                  </a:cubicBezTo>
                  <a:cubicBezTo>
                    <a:pt x="139" y="219"/>
                    <a:pt x="252" y="119"/>
                    <a:pt x="365" y="19"/>
                  </a:cubicBezTo>
                  <a:cubicBezTo>
                    <a:pt x="374" y="10"/>
                    <a:pt x="370" y="1"/>
                    <a:pt x="3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5" name="Google Shape;6625;p56"/>
            <p:cNvSpPr/>
            <p:nvPr/>
          </p:nvSpPr>
          <p:spPr>
            <a:xfrm>
              <a:off x="3976100" y="3138450"/>
              <a:ext cx="6200" cy="5500"/>
            </a:xfrm>
            <a:custGeom>
              <a:avLst/>
              <a:gdLst/>
              <a:ahLst/>
              <a:cxnLst/>
              <a:rect l="l" t="t" r="r" b="b"/>
              <a:pathLst>
                <a:path w="248" h="220" extrusionOk="0">
                  <a:moveTo>
                    <a:pt x="241" y="1"/>
                  </a:moveTo>
                  <a:lnTo>
                    <a:pt x="241" y="1"/>
                  </a:lnTo>
                  <a:cubicBezTo>
                    <a:pt x="240" y="1"/>
                    <a:pt x="239" y="2"/>
                    <a:pt x="239" y="6"/>
                  </a:cubicBezTo>
                  <a:cubicBezTo>
                    <a:pt x="164" y="81"/>
                    <a:pt x="76" y="131"/>
                    <a:pt x="1" y="207"/>
                  </a:cubicBezTo>
                  <a:cubicBezTo>
                    <a:pt x="1" y="207"/>
                    <a:pt x="1" y="219"/>
                    <a:pt x="13" y="219"/>
                  </a:cubicBezTo>
                  <a:cubicBezTo>
                    <a:pt x="101" y="169"/>
                    <a:pt x="176" y="94"/>
                    <a:pt x="239" y="18"/>
                  </a:cubicBezTo>
                  <a:cubicBezTo>
                    <a:pt x="248" y="9"/>
                    <a:pt x="244" y="1"/>
                    <a:pt x="24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6" name="Google Shape;6626;p56"/>
            <p:cNvSpPr/>
            <p:nvPr/>
          </p:nvSpPr>
          <p:spPr>
            <a:xfrm>
              <a:off x="3970450" y="3130100"/>
              <a:ext cx="10375" cy="10525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402" y="1"/>
                  </a:moveTo>
                  <a:cubicBezTo>
                    <a:pt x="252" y="126"/>
                    <a:pt x="114" y="264"/>
                    <a:pt x="1" y="415"/>
                  </a:cubicBezTo>
                  <a:cubicBezTo>
                    <a:pt x="1" y="415"/>
                    <a:pt x="6" y="421"/>
                    <a:pt x="10" y="421"/>
                  </a:cubicBezTo>
                  <a:cubicBezTo>
                    <a:pt x="12" y="421"/>
                    <a:pt x="13" y="419"/>
                    <a:pt x="13" y="415"/>
                  </a:cubicBezTo>
                  <a:cubicBezTo>
                    <a:pt x="139" y="277"/>
                    <a:pt x="264" y="139"/>
                    <a:pt x="402" y="13"/>
                  </a:cubicBezTo>
                  <a:cubicBezTo>
                    <a:pt x="415" y="13"/>
                    <a:pt x="402" y="1"/>
                    <a:pt x="40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7" name="Google Shape;6627;p56"/>
            <p:cNvSpPr/>
            <p:nvPr/>
          </p:nvSpPr>
          <p:spPr>
            <a:xfrm>
              <a:off x="3958850" y="3125100"/>
              <a:ext cx="6925" cy="7050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51" y="0"/>
                  </a:moveTo>
                  <a:cubicBezTo>
                    <a:pt x="176" y="88"/>
                    <a:pt x="76" y="176"/>
                    <a:pt x="0" y="264"/>
                  </a:cubicBezTo>
                  <a:cubicBezTo>
                    <a:pt x="0" y="273"/>
                    <a:pt x="7" y="281"/>
                    <a:pt x="10" y="281"/>
                  </a:cubicBezTo>
                  <a:cubicBezTo>
                    <a:pt x="12" y="281"/>
                    <a:pt x="13" y="280"/>
                    <a:pt x="13" y="276"/>
                  </a:cubicBezTo>
                  <a:cubicBezTo>
                    <a:pt x="101" y="201"/>
                    <a:pt x="189" y="101"/>
                    <a:pt x="264" y="13"/>
                  </a:cubicBezTo>
                  <a:cubicBezTo>
                    <a:pt x="277" y="0"/>
                    <a:pt x="264" y="0"/>
                    <a:pt x="25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8" name="Google Shape;6628;p56"/>
            <p:cNvSpPr/>
            <p:nvPr/>
          </p:nvSpPr>
          <p:spPr>
            <a:xfrm>
              <a:off x="3956125" y="3119000"/>
              <a:ext cx="8400" cy="12525"/>
            </a:xfrm>
            <a:custGeom>
              <a:avLst/>
              <a:gdLst/>
              <a:ahLst/>
              <a:cxnLst/>
              <a:rect l="l" t="t" r="r" b="b"/>
              <a:pathLst>
                <a:path w="336" h="501" extrusionOk="0">
                  <a:moveTo>
                    <a:pt x="325" y="1"/>
                  </a:moveTo>
                  <a:cubicBezTo>
                    <a:pt x="324" y="1"/>
                    <a:pt x="323" y="2"/>
                    <a:pt x="323" y="6"/>
                  </a:cubicBezTo>
                  <a:cubicBezTo>
                    <a:pt x="185" y="131"/>
                    <a:pt x="59" y="307"/>
                    <a:pt x="9" y="483"/>
                  </a:cubicBezTo>
                  <a:cubicBezTo>
                    <a:pt x="0" y="491"/>
                    <a:pt x="10" y="500"/>
                    <a:pt x="17" y="500"/>
                  </a:cubicBezTo>
                  <a:cubicBezTo>
                    <a:pt x="19" y="500"/>
                    <a:pt x="22" y="499"/>
                    <a:pt x="22" y="495"/>
                  </a:cubicBezTo>
                  <a:cubicBezTo>
                    <a:pt x="109" y="319"/>
                    <a:pt x="197" y="156"/>
                    <a:pt x="335" y="18"/>
                  </a:cubicBezTo>
                  <a:cubicBezTo>
                    <a:pt x="335" y="9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9" name="Google Shape;6629;p56"/>
            <p:cNvSpPr/>
            <p:nvPr/>
          </p:nvSpPr>
          <p:spPr>
            <a:xfrm>
              <a:off x="3948600" y="311932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70" y="0"/>
                  </a:moveTo>
                  <a:cubicBezTo>
                    <a:pt x="267" y="0"/>
                    <a:pt x="264" y="2"/>
                    <a:pt x="260" y="5"/>
                  </a:cubicBezTo>
                  <a:cubicBezTo>
                    <a:pt x="172" y="131"/>
                    <a:pt x="84" y="269"/>
                    <a:pt x="9" y="407"/>
                  </a:cubicBezTo>
                  <a:cubicBezTo>
                    <a:pt x="1" y="407"/>
                    <a:pt x="3" y="412"/>
                    <a:pt x="10" y="412"/>
                  </a:cubicBezTo>
                  <a:cubicBezTo>
                    <a:pt x="13" y="412"/>
                    <a:pt x="17" y="411"/>
                    <a:pt x="21" y="407"/>
                  </a:cubicBezTo>
                  <a:cubicBezTo>
                    <a:pt x="109" y="281"/>
                    <a:pt x="197" y="143"/>
                    <a:pt x="272" y="18"/>
                  </a:cubicBezTo>
                  <a:cubicBezTo>
                    <a:pt x="281" y="9"/>
                    <a:pt x="278" y="0"/>
                    <a:pt x="270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0" name="Google Shape;6630;p56"/>
            <p:cNvSpPr/>
            <p:nvPr/>
          </p:nvSpPr>
          <p:spPr>
            <a:xfrm>
              <a:off x="3942850" y="3114275"/>
              <a:ext cx="6925" cy="15850"/>
            </a:xfrm>
            <a:custGeom>
              <a:avLst/>
              <a:gdLst/>
              <a:ahLst/>
              <a:cxnLst/>
              <a:rect l="l" t="t" r="r" b="b"/>
              <a:pathLst>
                <a:path w="277" h="634" extrusionOk="0">
                  <a:moveTo>
                    <a:pt x="267" y="1"/>
                  </a:moveTo>
                  <a:cubicBezTo>
                    <a:pt x="265" y="1"/>
                    <a:pt x="264" y="2"/>
                    <a:pt x="264" y="6"/>
                  </a:cubicBezTo>
                  <a:cubicBezTo>
                    <a:pt x="138" y="182"/>
                    <a:pt x="26" y="408"/>
                    <a:pt x="0" y="634"/>
                  </a:cubicBezTo>
                  <a:lnTo>
                    <a:pt x="13" y="634"/>
                  </a:lnTo>
                  <a:cubicBezTo>
                    <a:pt x="51" y="521"/>
                    <a:pt x="76" y="421"/>
                    <a:pt x="113" y="308"/>
                  </a:cubicBezTo>
                  <a:cubicBezTo>
                    <a:pt x="164" y="207"/>
                    <a:pt x="214" y="107"/>
                    <a:pt x="277" y="6"/>
                  </a:cubicBezTo>
                  <a:cubicBezTo>
                    <a:pt x="277" y="6"/>
                    <a:pt x="271" y="1"/>
                    <a:pt x="26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1" name="Google Shape;6631;p56"/>
            <p:cNvSpPr/>
            <p:nvPr/>
          </p:nvSpPr>
          <p:spPr>
            <a:xfrm>
              <a:off x="3946300" y="3112475"/>
              <a:ext cx="5675" cy="5175"/>
            </a:xfrm>
            <a:custGeom>
              <a:avLst/>
              <a:gdLst/>
              <a:ahLst/>
              <a:cxnLst/>
              <a:rect l="l" t="t" r="r" b="b"/>
              <a:pathLst>
                <a:path w="227" h="207" extrusionOk="0">
                  <a:moveTo>
                    <a:pt x="107" y="1"/>
                  </a:moveTo>
                  <a:cubicBezTo>
                    <a:pt x="63" y="1"/>
                    <a:pt x="24" y="36"/>
                    <a:pt x="13" y="91"/>
                  </a:cubicBezTo>
                  <a:cubicBezTo>
                    <a:pt x="0" y="141"/>
                    <a:pt x="38" y="191"/>
                    <a:pt x="88" y="204"/>
                  </a:cubicBezTo>
                  <a:cubicBezTo>
                    <a:pt x="97" y="206"/>
                    <a:pt x="105" y="206"/>
                    <a:pt x="112" y="206"/>
                  </a:cubicBezTo>
                  <a:cubicBezTo>
                    <a:pt x="164" y="206"/>
                    <a:pt x="203" y="172"/>
                    <a:pt x="214" y="129"/>
                  </a:cubicBezTo>
                  <a:cubicBezTo>
                    <a:pt x="226" y="66"/>
                    <a:pt x="189" y="16"/>
                    <a:pt x="126" y="3"/>
                  </a:cubicBezTo>
                  <a:cubicBezTo>
                    <a:pt x="119" y="2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2" name="Google Shape;6632;p56"/>
            <p:cNvSpPr/>
            <p:nvPr/>
          </p:nvSpPr>
          <p:spPr>
            <a:xfrm>
              <a:off x="3949425" y="3120075"/>
              <a:ext cx="3175" cy="2850"/>
            </a:xfrm>
            <a:custGeom>
              <a:avLst/>
              <a:gdLst/>
              <a:ahLst/>
              <a:cxnLst/>
              <a:rect l="l" t="t" r="r" b="b"/>
              <a:pathLst>
                <a:path w="127" h="114" extrusionOk="0">
                  <a:moveTo>
                    <a:pt x="76" y="0"/>
                  </a:moveTo>
                  <a:cubicBezTo>
                    <a:pt x="39" y="0"/>
                    <a:pt x="14" y="13"/>
                    <a:pt x="1" y="51"/>
                  </a:cubicBezTo>
                  <a:cubicBezTo>
                    <a:pt x="1" y="76"/>
                    <a:pt x="26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26" y="3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3" name="Google Shape;6633;p56"/>
            <p:cNvSpPr/>
            <p:nvPr/>
          </p:nvSpPr>
          <p:spPr>
            <a:xfrm>
              <a:off x="3978925" y="31291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0"/>
                  </a:moveTo>
                  <a:cubicBezTo>
                    <a:pt x="38" y="0"/>
                    <a:pt x="13" y="13"/>
                    <a:pt x="1" y="50"/>
                  </a:cubicBezTo>
                  <a:cubicBezTo>
                    <a:pt x="1" y="76"/>
                    <a:pt x="13" y="101"/>
                    <a:pt x="51" y="113"/>
                  </a:cubicBezTo>
                  <a:cubicBezTo>
                    <a:pt x="76" y="113"/>
                    <a:pt x="114" y="101"/>
                    <a:pt x="114" y="63"/>
                  </a:cubicBezTo>
                  <a:cubicBezTo>
                    <a:pt x="114" y="38"/>
                    <a:pt x="101" y="13"/>
                    <a:pt x="63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4" name="Google Shape;6634;p56"/>
            <p:cNvSpPr/>
            <p:nvPr/>
          </p:nvSpPr>
          <p:spPr>
            <a:xfrm>
              <a:off x="3995250" y="3154575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25" y="101"/>
                    <a:pt x="50" y="114"/>
                  </a:cubicBezTo>
                  <a:cubicBezTo>
                    <a:pt x="75" y="114"/>
                    <a:pt x="113" y="101"/>
                    <a:pt x="113" y="63"/>
                  </a:cubicBezTo>
                  <a:cubicBezTo>
                    <a:pt x="113" y="38"/>
                    <a:pt x="100" y="13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5" name="Google Shape;6635;p56"/>
            <p:cNvSpPr/>
            <p:nvPr/>
          </p:nvSpPr>
          <p:spPr>
            <a:xfrm>
              <a:off x="3963550" y="3122900"/>
              <a:ext cx="4425" cy="4150"/>
            </a:xfrm>
            <a:custGeom>
              <a:avLst/>
              <a:gdLst/>
              <a:ahLst/>
              <a:cxnLst/>
              <a:rect l="l" t="t" r="r" b="b"/>
              <a:pathLst>
                <a:path w="177" h="166" extrusionOk="0">
                  <a:moveTo>
                    <a:pt x="114" y="0"/>
                  </a:moveTo>
                  <a:cubicBezTo>
                    <a:pt x="63" y="0"/>
                    <a:pt x="26" y="25"/>
                    <a:pt x="13" y="63"/>
                  </a:cubicBezTo>
                  <a:cubicBezTo>
                    <a:pt x="1" y="113"/>
                    <a:pt x="38" y="151"/>
                    <a:pt x="76" y="163"/>
                  </a:cubicBezTo>
                  <a:cubicBezTo>
                    <a:pt x="83" y="165"/>
                    <a:pt x="89" y="166"/>
                    <a:pt x="95" y="166"/>
                  </a:cubicBezTo>
                  <a:cubicBezTo>
                    <a:pt x="136" y="166"/>
                    <a:pt x="165" y="133"/>
                    <a:pt x="176" y="101"/>
                  </a:cubicBezTo>
                  <a:cubicBezTo>
                    <a:pt x="176" y="51"/>
                    <a:pt x="151" y="13"/>
                    <a:pt x="11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6" name="Google Shape;6636;p56"/>
            <p:cNvSpPr/>
            <p:nvPr/>
          </p:nvSpPr>
          <p:spPr>
            <a:xfrm>
              <a:off x="3977350" y="3133825"/>
              <a:ext cx="4750" cy="4150"/>
            </a:xfrm>
            <a:custGeom>
              <a:avLst/>
              <a:gdLst/>
              <a:ahLst/>
              <a:cxnLst/>
              <a:rect l="l" t="t" r="r" b="b"/>
              <a:pathLst>
                <a:path w="190" h="166" extrusionOk="0">
                  <a:moveTo>
                    <a:pt x="94" y="0"/>
                  </a:moveTo>
                  <a:cubicBezTo>
                    <a:pt x="54" y="0"/>
                    <a:pt x="24" y="33"/>
                    <a:pt x="13" y="65"/>
                  </a:cubicBezTo>
                  <a:cubicBezTo>
                    <a:pt x="1" y="115"/>
                    <a:pt x="38" y="153"/>
                    <a:pt x="76" y="166"/>
                  </a:cubicBezTo>
                  <a:cubicBezTo>
                    <a:pt x="126" y="166"/>
                    <a:pt x="164" y="141"/>
                    <a:pt x="177" y="103"/>
                  </a:cubicBezTo>
                  <a:cubicBezTo>
                    <a:pt x="189" y="53"/>
                    <a:pt x="151" y="15"/>
                    <a:pt x="114" y="3"/>
                  </a:cubicBezTo>
                  <a:cubicBezTo>
                    <a:pt x="107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7" name="Google Shape;6637;p56"/>
            <p:cNvSpPr/>
            <p:nvPr/>
          </p:nvSpPr>
          <p:spPr>
            <a:xfrm>
              <a:off x="3989900" y="3148000"/>
              <a:ext cx="4425" cy="4175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101" y="0"/>
                  </a:moveTo>
                  <a:cubicBezTo>
                    <a:pt x="64" y="0"/>
                    <a:pt x="13" y="25"/>
                    <a:pt x="13" y="76"/>
                  </a:cubicBezTo>
                  <a:cubicBezTo>
                    <a:pt x="1" y="113"/>
                    <a:pt x="26" y="163"/>
                    <a:pt x="76" y="163"/>
                  </a:cubicBezTo>
                  <a:cubicBezTo>
                    <a:pt x="83" y="165"/>
                    <a:pt x="89" y="167"/>
                    <a:pt x="96" y="167"/>
                  </a:cubicBezTo>
                  <a:cubicBezTo>
                    <a:pt x="129" y="167"/>
                    <a:pt x="164" y="142"/>
                    <a:pt x="164" y="101"/>
                  </a:cubicBezTo>
                  <a:cubicBezTo>
                    <a:pt x="176" y="63"/>
                    <a:pt x="151" y="13"/>
                    <a:pt x="1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8" name="Google Shape;6638;p56"/>
            <p:cNvSpPr/>
            <p:nvPr/>
          </p:nvSpPr>
          <p:spPr>
            <a:xfrm>
              <a:off x="3962625" y="3118100"/>
              <a:ext cx="2825" cy="2700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49" y="1"/>
                  </a:moveTo>
                  <a:cubicBezTo>
                    <a:pt x="29" y="1"/>
                    <a:pt x="10" y="21"/>
                    <a:pt x="0" y="42"/>
                  </a:cubicBezTo>
                  <a:cubicBezTo>
                    <a:pt x="0" y="67"/>
                    <a:pt x="13" y="104"/>
                    <a:pt x="50" y="104"/>
                  </a:cubicBezTo>
                  <a:cubicBezTo>
                    <a:pt x="55" y="107"/>
                    <a:pt x="59" y="108"/>
                    <a:pt x="64" y="108"/>
                  </a:cubicBezTo>
                  <a:cubicBezTo>
                    <a:pt x="84" y="108"/>
                    <a:pt x="103" y="87"/>
                    <a:pt x="113" y="67"/>
                  </a:cubicBezTo>
                  <a:cubicBezTo>
                    <a:pt x="113" y="29"/>
                    <a:pt x="100" y="4"/>
                    <a:pt x="63" y="4"/>
                  </a:cubicBezTo>
                  <a:cubicBezTo>
                    <a:pt x="58" y="2"/>
                    <a:pt x="54" y="1"/>
                    <a:pt x="4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9" name="Google Shape;6639;p56"/>
            <p:cNvSpPr/>
            <p:nvPr/>
          </p:nvSpPr>
          <p:spPr>
            <a:xfrm>
              <a:off x="3988350" y="31398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75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0" y="114"/>
                  </a:cubicBezTo>
                  <a:cubicBezTo>
                    <a:pt x="75" y="114"/>
                    <a:pt x="113" y="101"/>
                    <a:pt x="113" y="64"/>
                  </a:cubicBezTo>
                  <a:cubicBezTo>
                    <a:pt x="113" y="39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0" name="Google Shape;6640;p56"/>
            <p:cNvSpPr/>
            <p:nvPr/>
          </p:nvSpPr>
          <p:spPr>
            <a:xfrm>
              <a:off x="3999950" y="3147050"/>
              <a:ext cx="2850" cy="285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63" y="1"/>
                  </a:moveTo>
                  <a:cubicBezTo>
                    <a:pt x="38" y="1"/>
                    <a:pt x="13" y="13"/>
                    <a:pt x="0" y="51"/>
                  </a:cubicBezTo>
                  <a:cubicBezTo>
                    <a:pt x="0" y="76"/>
                    <a:pt x="13" y="101"/>
                    <a:pt x="51" y="114"/>
                  </a:cubicBezTo>
                  <a:cubicBezTo>
                    <a:pt x="76" y="114"/>
                    <a:pt x="101" y="101"/>
                    <a:pt x="113" y="63"/>
                  </a:cubicBezTo>
                  <a:cubicBezTo>
                    <a:pt x="113" y="38"/>
                    <a:pt x="101" y="1"/>
                    <a:pt x="63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1" name="Google Shape;6641;p56"/>
            <p:cNvSpPr/>
            <p:nvPr/>
          </p:nvSpPr>
          <p:spPr>
            <a:xfrm>
              <a:off x="3980500" y="3145175"/>
              <a:ext cx="7875" cy="5050"/>
            </a:xfrm>
            <a:custGeom>
              <a:avLst/>
              <a:gdLst/>
              <a:ahLst/>
              <a:cxnLst/>
              <a:rect l="l" t="t" r="r" b="b"/>
              <a:pathLst>
                <a:path w="315" h="202" extrusionOk="0">
                  <a:moveTo>
                    <a:pt x="301" y="0"/>
                  </a:moveTo>
                  <a:cubicBezTo>
                    <a:pt x="201" y="63"/>
                    <a:pt x="101" y="113"/>
                    <a:pt x="13" y="189"/>
                  </a:cubicBezTo>
                  <a:cubicBezTo>
                    <a:pt x="0" y="189"/>
                    <a:pt x="13" y="201"/>
                    <a:pt x="25" y="201"/>
                  </a:cubicBezTo>
                  <a:cubicBezTo>
                    <a:pt x="126" y="151"/>
                    <a:pt x="214" y="88"/>
                    <a:pt x="301" y="25"/>
                  </a:cubicBezTo>
                  <a:cubicBezTo>
                    <a:pt x="314" y="13"/>
                    <a:pt x="314" y="0"/>
                    <a:pt x="301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2" name="Google Shape;6642;p56"/>
            <p:cNvSpPr/>
            <p:nvPr/>
          </p:nvSpPr>
          <p:spPr>
            <a:xfrm>
              <a:off x="3972750" y="313575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47" y="1"/>
                  </a:moveTo>
                  <a:cubicBezTo>
                    <a:pt x="97" y="51"/>
                    <a:pt x="47" y="101"/>
                    <a:pt x="9" y="164"/>
                  </a:cubicBezTo>
                  <a:cubicBezTo>
                    <a:pt x="1" y="164"/>
                    <a:pt x="4" y="170"/>
                    <a:pt x="10" y="170"/>
                  </a:cubicBezTo>
                  <a:cubicBezTo>
                    <a:pt x="13" y="170"/>
                    <a:pt x="18" y="168"/>
                    <a:pt x="22" y="164"/>
                  </a:cubicBezTo>
                  <a:cubicBezTo>
                    <a:pt x="72" y="126"/>
                    <a:pt x="110" y="76"/>
                    <a:pt x="160" y="13"/>
                  </a:cubicBezTo>
                  <a:cubicBezTo>
                    <a:pt x="160" y="13"/>
                    <a:pt x="147" y="1"/>
                    <a:pt x="147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3" name="Google Shape;6643;p56"/>
            <p:cNvSpPr/>
            <p:nvPr/>
          </p:nvSpPr>
          <p:spPr>
            <a:xfrm>
              <a:off x="3970775" y="3131675"/>
              <a:ext cx="5350" cy="6300"/>
            </a:xfrm>
            <a:custGeom>
              <a:avLst/>
              <a:gdLst/>
              <a:ahLst/>
              <a:cxnLst/>
              <a:rect l="l" t="t" r="r" b="b"/>
              <a:pathLst>
                <a:path w="214" h="252" extrusionOk="0">
                  <a:moveTo>
                    <a:pt x="201" y="1"/>
                  </a:moveTo>
                  <a:cubicBezTo>
                    <a:pt x="138" y="76"/>
                    <a:pt x="63" y="151"/>
                    <a:pt x="0" y="227"/>
                  </a:cubicBezTo>
                  <a:cubicBezTo>
                    <a:pt x="0" y="239"/>
                    <a:pt x="13" y="252"/>
                    <a:pt x="25" y="252"/>
                  </a:cubicBezTo>
                  <a:cubicBezTo>
                    <a:pt x="88" y="176"/>
                    <a:pt x="151" y="101"/>
                    <a:pt x="214" y="13"/>
                  </a:cubicBezTo>
                  <a:cubicBezTo>
                    <a:pt x="214" y="13"/>
                    <a:pt x="214" y="1"/>
                    <a:pt x="201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4" name="Google Shape;6644;p56"/>
            <p:cNvSpPr/>
            <p:nvPr/>
          </p:nvSpPr>
          <p:spPr>
            <a:xfrm>
              <a:off x="3956975" y="3125275"/>
              <a:ext cx="5975" cy="6750"/>
            </a:xfrm>
            <a:custGeom>
              <a:avLst/>
              <a:gdLst/>
              <a:ahLst/>
              <a:cxnLst/>
              <a:rect l="l" t="t" r="r" b="b"/>
              <a:pathLst>
                <a:path w="239" h="270" extrusionOk="0">
                  <a:moveTo>
                    <a:pt x="229" y="0"/>
                  </a:moveTo>
                  <a:cubicBezTo>
                    <a:pt x="227" y="0"/>
                    <a:pt x="226" y="2"/>
                    <a:pt x="226" y="6"/>
                  </a:cubicBezTo>
                  <a:cubicBezTo>
                    <a:pt x="163" y="81"/>
                    <a:pt x="75" y="169"/>
                    <a:pt x="13" y="244"/>
                  </a:cubicBezTo>
                  <a:cubicBezTo>
                    <a:pt x="0" y="257"/>
                    <a:pt x="25" y="269"/>
                    <a:pt x="25" y="269"/>
                  </a:cubicBezTo>
                  <a:cubicBezTo>
                    <a:pt x="113" y="194"/>
                    <a:pt x="176" y="106"/>
                    <a:pt x="239" y="18"/>
                  </a:cubicBezTo>
                  <a:cubicBezTo>
                    <a:pt x="239" y="9"/>
                    <a:pt x="232" y="0"/>
                    <a:pt x="229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5" name="Google Shape;6645;p56"/>
            <p:cNvSpPr/>
            <p:nvPr/>
          </p:nvSpPr>
          <p:spPr>
            <a:xfrm>
              <a:off x="3944725" y="3119625"/>
              <a:ext cx="4325" cy="9250"/>
            </a:xfrm>
            <a:custGeom>
              <a:avLst/>
              <a:gdLst/>
              <a:ahLst/>
              <a:cxnLst/>
              <a:rect l="l" t="t" r="r" b="b"/>
              <a:pathLst>
                <a:path w="173" h="370" extrusionOk="0">
                  <a:moveTo>
                    <a:pt x="162" y="1"/>
                  </a:moveTo>
                  <a:cubicBezTo>
                    <a:pt x="159" y="1"/>
                    <a:pt x="155" y="2"/>
                    <a:pt x="151" y="6"/>
                  </a:cubicBezTo>
                  <a:cubicBezTo>
                    <a:pt x="89" y="106"/>
                    <a:pt x="1" y="232"/>
                    <a:pt x="1" y="357"/>
                  </a:cubicBezTo>
                  <a:cubicBezTo>
                    <a:pt x="1" y="370"/>
                    <a:pt x="13" y="370"/>
                    <a:pt x="13" y="370"/>
                  </a:cubicBezTo>
                  <a:cubicBezTo>
                    <a:pt x="51" y="244"/>
                    <a:pt x="114" y="131"/>
                    <a:pt x="164" y="18"/>
                  </a:cubicBezTo>
                  <a:cubicBezTo>
                    <a:pt x="173" y="9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6" name="Google Shape;6646;p56"/>
            <p:cNvSpPr/>
            <p:nvPr/>
          </p:nvSpPr>
          <p:spPr>
            <a:xfrm>
              <a:off x="3987700" y="3154900"/>
              <a:ext cx="6625" cy="2525"/>
            </a:xfrm>
            <a:custGeom>
              <a:avLst/>
              <a:gdLst/>
              <a:ahLst/>
              <a:cxnLst/>
              <a:rect l="l" t="t" r="r" b="b"/>
              <a:pathLst>
                <a:path w="265" h="101" extrusionOk="0">
                  <a:moveTo>
                    <a:pt x="252" y="0"/>
                  </a:moveTo>
                  <a:cubicBezTo>
                    <a:pt x="177" y="38"/>
                    <a:pt x="89" y="50"/>
                    <a:pt x="1" y="88"/>
                  </a:cubicBezTo>
                  <a:cubicBezTo>
                    <a:pt x="1" y="88"/>
                    <a:pt x="1" y="101"/>
                    <a:pt x="13" y="101"/>
                  </a:cubicBezTo>
                  <a:cubicBezTo>
                    <a:pt x="101" y="88"/>
                    <a:pt x="177" y="63"/>
                    <a:pt x="264" y="25"/>
                  </a:cubicBezTo>
                  <a:cubicBezTo>
                    <a:pt x="264" y="25"/>
                    <a:pt x="264" y="0"/>
                    <a:pt x="252" y="0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7" name="Google Shape;6647;p56"/>
            <p:cNvSpPr/>
            <p:nvPr/>
          </p:nvSpPr>
          <p:spPr>
            <a:xfrm>
              <a:off x="3988350" y="3158650"/>
              <a:ext cx="9100" cy="2550"/>
            </a:xfrm>
            <a:custGeom>
              <a:avLst/>
              <a:gdLst/>
              <a:ahLst/>
              <a:cxnLst/>
              <a:rect l="l" t="t" r="r" b="b"/>
              <a:pathLst>
                <a:path w="364" h="102" extrusionOk="0">
                  <a:moveTo>
                    <a:pt x="339" y="1"/>
                  </a:moveTo>
                  <a:cubicBezTo>
                    <a:pt x="226" y="39"/>
                    <a:pt x="113" y="51"/>
                    <a:pt x="13" y="89"/>
                  </a:cubicBezTo>
                  <a:cubicBezTo>
                    <a:pt x="0" y="89"/>
                    <a:pt x="0" y="101"/>
                    <a:pt x="13" y="101"/>
                  </a:cubicBezTo>
                  <a:cubicBezTo>
                    <a:pt x="126" y="101"/>
                    <a:pt x="238" y="64"/>
                    <a:pt x="351" y="26"/>
                  </a:cubicBezTo>
                  <a:cubicBezTo>
                    <a:pt x="364" y="26"/>
                    <a:pt x="351" y="1"/>
                    <a:pt x="339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8" name="Google Shape;6648;p56"/>
            <p:cNvSpPr/>
            <p:nvPr/>
          </p:nvSpPr>
          <p:spPr>
            <a:xfrm>
              <a:off x="3931875" y="3127275"/>
              <a:ext cx="59950" cy="47100"/>
            </a:xfrm>
            <a:custGeom>
              <a:avLst/>
              <a:gdLst/>
              <a:ahLst/>
              <a:cxnLst/>
              <a:rect l="l" t="t" r="r" b="b"/>
              <a:pathLst>
                <a:path w="2398" h="1884" extrusionOk="0">
                  <a:moveTo>
                    <a:pt x="590" y="1"/>
                  </a:moveTo>
                  <a:cubicBezTo>
                    <a:pt x="465" y="1"/>
                    <a:pt x="352" y="14"/>
                    <a:pt x="239" y="51"/>
                  </a:cubicBezTo>
                  <a:cubicBezTo>
                    <a:pt x="138" y="76"/>
                    <a:pt x="38" y="152"/>
                    <a:pt x="13" y="252"/>
                  </a:cubicBezTo>
                  <a:cubicBezTo>
                    <a:pt x="0" y="302"/>
                    <a:pt x="13" y="340"/>
                    <a:pt x="13" y="377"/>
                  </a:cubicBezTo>
                  <a:cubicBezTo>
                    <a:pt x="38" y="515"/>
                    <a:pt x="126" y="641"/>
                    <a:pt x="214" y="754"/>
                  </a:cubicBezTo>
                  <a:cubicBezTo>
                    <a:pt x="402" y="980"/>
                    <a:pt x="628" y="1155"/>
                    <a:pt x="879" y="1268"/>
                  </a:cubicBezTo>
                  <a:lnTo>
                    <a:pt x="1594" y="1883"/>
                  </a:lnTo>
                  <a:cubicBezTo>
                    <a:pt x="1757" y="1883"/>
                    <a:pt x="1933" y="1871"/>
                    <a:pt x="2083" y="1795"/>
                  </a:cubicBezTo>
                  <a:cubicBezTo>
                    <a:pt x="2246" y="1720"/>
                    <a:pt x="2385" y="1570"/>
                    <a:pt x="2397" y="1381"/>
                  </a:cubicBezTo>
                  <a:cubicBezTo>
                    <a:pt x="2397" y="1206"/>
                    <a:pt x="2284" y="1055"/>
                    <a:pt x="2171" y="917"/>
                  </a:cubicBezTo>
                  <a:cubicBezTo>
                    <a:pt x="1958" y="679"/>
                    <a:pt x="1732" y="453"/>
                    <a:pt x="1468" y="290"/>
                  </a:cubicBezTo>
                  <a:cubicBezTo>
                    <a:pt x="1205" y="126"/>
                    <a:pt x="904" y="14"/>
                    <a:pt x="590" y="1"/>
                  </a:cubicBezTo>
                  <a:close/>
                </a:path>
              </a:pathLst>
            </a:custGeom>
            <a:solidFill>
              <a:srgbClr val="5616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9" name="Google Shape;6649;p56"/>
            <p:cNvSpPr/>
            <p:nvPr/>
          </p:nvSpPr>
          <p:spPr>
            <a:xfrm>
              <a:off x="3967625" y="3158025"/>
              <a:ext cx="42700" cy="18550"/>
            </a:xfrm>
            <a:custGeom>
              <a:avLst/>
              <a:gdLst/>
              <a:ahLst/>
              <a:cxnLst/>
              <a:rect l="l" t="t" r="r" b="b"/>
              <a:pathLst>
                <a:path w="1708" h="742" extrusionOk="0">
                  <a:moveTo>
                    <a:pt x="1370" y="0"/>
                  </a:moveTo>
                  <a:cubicBezTo>
                    <a:pt x="1285" y="0"/>
                    <a:pt x="1199" y="14"/>
                    <a:pt x="1118" y="38"/>
                  </a:cubicBezTo>
                  <a:cubicBezTo>
                    <a:pt x="992" y="76"/>
                    <a:pt x="879" y="126"/>
                    <a:pt x="754" y="189"/>
                  </a:cubicBezTo>
                  <a:cubicBezTo>
                    <a:pt x="503" y="314"/>
                    <a:pt x="252" y="427"/>
                    <a:pt x="1" y="553"/>
                  </a:cubicBezTo>
                  <a:lnTo>
                    <a:pt x="490" y="741"/>
                  </a:lnTo>
                  <a:cubicBezTo>
                    <a:pt x="666" y="641"/>
                    <a:pt x="854" y="616"/>
                    <a:pt x="1055" y="578"/>
                  </a:cubicBezTo>
                  <a:cubicBezTo>
                    <a:pt x="1243" y="540"/>
                    <a:pt x="1444" y="490"/>
                    <a:pt x="1582" y="365"/>
                  </a:cubicBezTo>
                  <a:cubicBezTo>
                    <a:pt x="1657" y="302"/>
                    <a:pt x="1707" y="214"/>
                    <a:pt x="1682" y="139"/>
                  </a:cubicBezTo>
                  <a:cubicBezTo>
                    <a:pt x="1657" y="64"/>
                    <a:pt x="1582" y="38"/>
                    <a:pt x="1507" y="13"/>
                  </a:cubicBezTo>
                  <a:cubicBezTo>
                    <a:pt x="1462" y="4"/>
                    <a:pt x="1416" y="0"/>
                    <a:pt x="1370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0" name="Google Shape;6650;p56"/>
            <p:cNvSpPr/>
            <p:nvPr/>
          </p:nvSpPr>
          <p:spPr>
            <a:xfrm>
              <a:off x="3962925" y="3145475"/>
              <a:ext cx="34850" cy="27025"/>
            </a:xfrm>
            <a:custGeom>
              <a:avLst/>
              <a:gdLst/>
              <a:ahLst/>
              <a:cxnLst/>
              <a:rect l="l" t="t" r="r" b="b"/>
              <a:pathLst>
                <a:path w="1394" h="1081" extrusionOk="0">
                  <a:moveTo>
                    <a:pt x="1306" y="1"/>
                  </a:moveTo>
                  <a:cubicBezTo>
                    <a:pt x="1268" y="1"/>
                    <a:pt x="1230" y="1"/>
                    <a:pt x="1193" y="13"/>
                  </a:cubicBezTo>
                  <a:cubicBezTo>
                    <a:pt x="1067" y="38"/>
                    <a:pt x="904" y="101"/>
                    <a:pt x="804" y="164"/>
                  </a:cubicBezTo>
                  <a:cubicBezTo>
                    <a:pt x="503" y="352"/>
                    <a:pt x="226" y="578"/>
                    <a:pt x="1" y="842"/>
                  </a:cubicBezTo>
                  <a:lnTo>
                    <a:pt x="277" y="1080"/>
                  </a:lnTo>
                  <a:cubicBezTo>
                    <a:pt x="339" y="1067"/>
                    <a:pt x="402" y="1030"/>
                    <a:pt x="465" y="992"/>
                  </a:cubicBezTo>
                  <a:cubicBezTo>
                    <a:pt x="703" y="854"/>
                    <a:pt x="942" y="704"/>
                    <a:pt x="1155" y="515"/>
                  </a:cubicBezTo>
                  <a:cubicBezTo>
                    <a:pt x="1268" y="402"/>
                    <a:pt x="1381" y="277"/>
                    <a:pt x="1393" y="126"/>
                  </a:cubicBezTo>
                  <a:cubicBezTo>
                    <a:pt x="1393" y="101"/>
                    <a:pt x="1393" y="89"/>
                    <a:pt x="1393" y="64"/>
                  </a:cubicBezTo>
                  <a:cubicBezTo>
                    <a:pt x="1381" y="38"/>
                    <a:pt x="1343" y="13"/>
                    <a:pt x="1306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1" name="Google Shape;6651;p56"/>
            <p:cNvSpPr/>
            <p:nvPr/>
          </p:nvSpPr>
          <p:spPr>
            <a:xfrm>
              <a:off x="3951950" y="3133825"/>
              <a:ext cx="36100" cy="32700"/>
            </a:xfrm>
            <a:custGeom>
              <a:avLst/>
              <a:gdLst/>
              <a:ahLst/>
              <a:cxnLst/>
              <a:rect l="l" t="t" r="r" b="b"/>
              <a:pathLst>
                <a:path w="1444" h="1308" extrusionOk="0">
                  <a:moveTo>
                    <a:pt x="1315" y="1"/>
                  </a:moveTo>
                  <a:cubicBezTo>
                    <a:pt x="1288" y="1"/>
                    <a:pt x="1259" y="8"/>
                    <a:pt x="1230" y="15"/>
                  </a:cubicBezTo>
                  <a:cubicBezTo>
                    <a:pt x="1105" y="53"/>
                    <a:pt x="992" y="128"/>
                    <a:pt x="891" y="216"/>
                  </a:cubicBezTo>
                  <a:cubicBezTo>
                    <a:pt x="565" y="454"/>
                    <a:pt x="276" y="730"/>
                    <a:pt x="0" y="1019"/>
                  </a:cubicBezTo>
                  <a:lnTo>
                    <a:pt x="502" y="1308"/>
                  </a:lnTo>
                  <a:cubicBezTo>
                    <a:pt x="665" y="1132"/>
                    <a:pt x="816" y="994"/>
                    <a:pt x="992" y="818"/>
                  </a:cubicBezTo>
                  <a:cubicBezTo>
                    <a:pt x="1167" y="643"/>
                    <a:pt x="1331" y="442"/>
                    <a:pt x="1406" y="216"/>
                  </a:cubicBezTo>
                  <a:cubicBezTo>
                    <a:pt x="1431" y="141"/>
                    <a:pt x="1443" y="40"/>
                    <a:pt x="1368" y="15"/>
                  </a:cubicBezTo>
                  <a:cubicBezTo>
                    <a:pt x="1352" y="4"/>
                    <a:pt x="1334" y="1"/>
                    <a:pt x="1315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2" name="Google Shape;6652;p56"/>
            <p:cNvSpPr/>
            <p:nvPr/>
          </p:nvSpPr>
          <p:spPr>
            <a:xfrm>
              <a:off x="3942225" y="3124950"/>
              <a:ext cx="33600" cy="34350"/>
            </a:xfrm>
            <a:custGeom>
              <a:avLst/>
              <a:gdLst/>
              <a:ahLst/>
              <a:cxnLst/>
              <a:rect l="l" t="t" r="r" b="b"/>
              <a:pathLst>
                <a:path w="1344" h="1374" extrusionOk="0">
                  <a:moveTo>
                    <a:pt x="1169" y="1"/>
                  </a:moveTo>
                  <a:cubicBezTo>
                    <a:pt x="1081" y="1"/>
                    <a:pt x="992" y="50"/>
                    <a:pt x="916" y="107"/>
                  </a:cubicBezTo>
                  <a:cubicBezTo>
                    <a:pt x="553" y="345"/>
                    <a:pt x="276" y="696"/>
                    <a:pt x="0" y="1035"/>
                  </a:cubicBezTo>
                  <a:lnTo>
                    <a:pt x="389" y="1374"/>
                  </a:lnTo>
                  <a:cubicBezTo>
                    <a:pt x="703" y="1123"/>
                    <a:pt x="967" y="834"/>
                    <a:pt x="1180" y="521"/>
                  </a:cubicBezTo>
                  <a:cubicBezTo>
                    <a:pt x="1255" y="395"/>
                    <a:pt x="1318" y="270"/>
                    <a:pt x="1331" y="132"/>
                  </a:cubicBezTo>
                  <a:cubicBezTo>
                    <a:pt x="1343" y="119"/>
                    <a:pt x="1343" y="94"/>
                    <a:pt x="1331" y="69"/>
                  </a:cubicBezTo>
                  <a:cubicBezTo>
                    <a:pt x="1318" y="44"/>
                    <a:pt x="1293" y="19"/>
                    <a:pt x="1255" y="19"/>
                  </a:cubicBezTo>
                  <a:cubicBezTo>
                    <a:pt x="1227" y="6"/>
                    <a:pt x="1198" y="1"/>
                    <a:pt x="1169" y="1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3" name="Google Shape;6653;p56"/>
            <p:cNvSpPr/>
            <p:nvPr/>
          </p:nvSpPr>
          <p:spPr>
            <a:xfrm>
              <a:off x="3936575" y="3114975"/>
              <a:ext cx="23550" cy="35550"/>
            </a:xfrm>
            <a:custGeom>
              <a:avLst/>
              <a:gdLst/>
              <a:ahLst/>
              <a:cxnLst/>
              <a:rect l="l" t="t" r="r" b="b"/>
              <a:pathLst>
                <a:path w="942" h="1422" extrusionOk="0">
                  <a:moveTo>
                    <a:pt x="826" y="0"/>
                  </a:moveTo>
                  <a:cubicBezTo>
                    <a:pt x="792" y="0"/>
                    <a:pt x="751" y="24"/>
                    <a:pt x="716" y="41"/>
                  </a:cubicBezTo>
                  <a:cubicBezTo>
                    <a:pt x="640" y="91"/>
                    <a:pt x="565" y="167"/>
                    <a:pt x="515" y="229"/>
                  </a:cubicBezTo>
                  <a:cubicBezTo>
                    <a:pt x="289" y="493"/>
                    <a:pt x="113" y="794"/>
                    <a:pt x="0" y="1108"/>
                  </a:cubicBezTo>
                  <a:lnTo>
                    <a:pt x="226" y="1422"/>
                  </a:lnTo>
                  <a:cubicBezTo>
                    <a:pt x="377" y="1258"/>
                    <a:pt x="528" y="1095"/>
                    <a:pt x="653" y="920"/>
                  </a:cubicBezTo>
                  <a:cubicBezTo>
                    <a:pt x="779" y="744"/>
                    <a:pt x="879" y="543"/>
                    <a:pt x="929" y="330"/>
                  </a:cubicBezTo>
                  <a:cubicBezTo>
                    <a:pt x="942" y="255"/>
                    <a:pt x="942" y="179"/>
                    <a:pt x="929" y="104"/>
                  </a:cubicBezTo>
                  <a:cubicBezTo>
                    <a:pt x="917" y="66"/>
                    <a:pt x="904" y="29"/>
                    <a:pt x="866" y="16"/>
                  </a:cubicBezTo>
                  <a:cubicBezTo>
                    <a:pt x="855" y="5"/>
                    <a:pt x="841" y="0"/>
                    <a:pt x="826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4" name="Google Shape;6654;p56"/>
            <p:cNvSpPr/>
            <p:nvPr/>
          </p:nvSpPr>
          <p:spPr>
            <a:xfrm>
              <a:off x="3930625" y="3105300"/>
              <a:ext cx="16325" cy="37700"/>
            </a:xfrm>
            <a:custGeom>
              <a:avLst/>
              <a:gdLst/>
              <a:ahLst/>
              <a:cxnLst/>
              <a:rect l="l" t="t" r="r" b="b"/>
              <a:pathLst>
                <a:path w="653" h="1508" extrusionOk="0">
                  <a:moveTo>
                    <a:pt x="462" y="0"/>
                  </a:moveTo>
                  <a:cubicBezTo>
                    <a:pt x="425" y="0"/>
                    <a:pt x="387" y="11"/>
                    <a:pt x="364" y="27"/>
                  </a:cubicBezTo>
                  <a:cubicBezTo>
                    <a:pt x="314" y="64"/>
                    <a:pt x="289" y="102"/>
                    <a:pt x="251" y="152"/>
                  </a:cubicBezTo>
                  <a:cubicBezTo>
                    <a:pt x="63" y="491"/>
                    <a:pt x="25" y="893"/>
                    <a:pt x="0" y="1294"/>
                  </a:cubicBezTo>
                  <a:lnTo>
                    <a:pt x="251" y="1507"/>
                  </a:lnTo>
                  <a:cubicBezTo>
                    <a:pt x="364" y="1269"/>
                    <a:pt x="477" y="1031"/>
                    <a:pt x="552" y="780"/>
                  </a:cubicBezTo>
                  <a:cubicBezTo>
                    <a:pt x="615" y="579"/>
                    <a:pt x="653" y="353"/>
                    <a:pt x="602" y="152"/>
                  </a:cubicBezTo>
                  <a:cubicBezTo>
                    <a:pt x="590" y="102"/>
                    <a:pt x="565" y="39"/>
                    <a:pt x="527" y="14"/>
                  </a:cubicBezTo>
                  <a:cubicBezTo>
                    <a:pt x="508" y="5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E74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5" name="Google Shape;6655;p56"/>
            <p:cNvSpPr/>
            <p:nvPr/>
          </p:nvSpPr>
          <p:spPr>
            <a:xfrm>
              <a:off x="3934075" y="3116500"/>
              <a:ext cx="6600" cy="17950"/>
            </a:xfrm>
            <a:custGeom>
              <a:avLst/>
              <a:gdLst/>
              <a:ahLst/>
              <a:cxnLst/>
              <a:rect l="l" t="t" r="r" b="b"/>
              <a:pathLst>
                <a:path w="264" h="718" extrusionOk="0">
                  <a:moveTo>
                    <a:pt x="174" y="0"/>
                  </a:moveTo>
                  <a:cubicBezTo>
                    <a:pt x="161" y="0"/>
                    <a:pt x="143" y="9"/>
                    <a:pt x="126" y="18"/>
                  </a:cubicBezTo>
                  <a:cubicBezTo>
                    <a:pt x="113" y="30"/>
                    <a:pt x="88" y="56"/>
                    <a:pt x="75" y="81"/>
                  </a:cubicBezTo>
                  <a:cubicBezTo>
                    <a:pt x="0" y="319"/>
                    <a:pt x="50" y="507"/>
                    <a:pt x="75" y="708"/>
                  </a:cubicBezTo>
                  <a:cubicBezTo>
                    <a:pt x="75" y="714"/>
                    <a:pt x="82" y="717"/>
                    <a:pt x="89" y="717"/>
                  </a:cubicBezTo>
                  <a:cubicBezTo>
                    <a:pt x="97" y="717"/>
                    <a:pt x="107" y="714"/>
                    <a:pt x="113" y="708"/>
                  </a:cubicBezTo>
                  <a:cubicBezTo>
                    <a:pt x="163" y="583"/>
                    <a:pt x="264" y="294"/>
                    <a:pt x="264" y="118"/>
                  </a:cubicBezTo>
                  <a:cubicBezTo>
                    <a:pt x="251" y="68"/>
                    <a:pt x="239" y="5"/>
                    <a:pt x="188" y="5"/>
                  </a:cubicBezTo>
                  <a:cubicBezTo>
                    <a:pt x="185" y="2"/>
                    <a:pt x="180" y="0"/>
                    <a:pt x="174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6" name="Google Shape;6656;p56"/>
            <p:cNvSpPr/>
            <p:nvPr/>
          </p:nvSpPr>
          <p:spPr>
            <a:xfrm>
              <a:off x="3982075" y="3162600"/>
              <a:ext cx="17900" cy="8325"/>
            </a:xfrm>
            <a:custGeom>
              <a:avLst/>
              <a:gdLst/>
              <a:ahLst/>
              <a:cxnLst/>
              <a:rect l="l" t="t" r="r" b="b"/>
              <a:pathLst>
                <a:path w="716" h="333" extrusionOk="0">
                  <a:moveTo>
                    <a:pt x="599" y="1"/>
                  </a:moveTo>
                  <a:cubicBezTo>
                    <a:pt x="592" y="1"/>
                    <a:pt x="585" y="2"/>
                    <a:pt x="577" y="6"/>
                  </a:cubicBezTo>
                  <a:cubicBezTo>
                    <a:pt x="314" y="44"/>
                    <a:pt x="176" y="182"/>
                    <a:pt x="13" y="307"/>
                  </a:cubicBezTo>
                  <a:cubicBezTo>
                    <a:pt x="0" y="320"/>
                    <a:pt x="13" y="332"/>
                    <a:pt x="25" y="332"/>
                  </a:cubicBezTo>
                  <a:cubicBezTo>
                    <a:pt x="151" y="320"/>
                    <a:pt x="477" y="282"/>
                    <a:pt x="627" y="182"/>
                  </a:cubicBezTo>
                  <a:cubicBezTo>
                    <a:pt x="665" y="157"/>
                    <a:pt x="715" y="119"/>
                    <a:pt x="703" y="69"/>
                  </a:cubicBezTo>
                  <a:cubicBezTo>
                    <a:pt x="690" y="44"/>
                    <a:pt x="678" y="31"/>
                    <a:pt x="653" y="19"/>
                  </a:cubicBezTo>
                  <a:cubicBezTo>
                    <a:pt x="635" y="10"/>
                    <a:pt x="617" y="1"/>
                    <a:pt x="599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7" name="Google Shape;6657;p56"/>
            <p:cNvSpPr/>
            <p:nvPr/>
          </p:nvSpPr>
          <p:spPr>
            <a:xfrm>
              <a:off x="3971400" y="3151825"/>
              <a:ext cx="20100" cy="13125"/>
            </a:xfrm>
            <a:custGeom>
              <a:avLst/>
              <a:gdLst/>
              <a:ahLst/>
              <a:cxnLst/>
              <a:rect l="l" t="t" r="r" b="b"/>
              <a:pathLst>
                <a:path w="804" h="525" extrusionOk="0">
                  <a:moveTo>
                    <a:pt x="673" y="1"/>
                  </a:moveTo>
                  <a:cubicBezTo>
                    <a:pt x="656" y="1"/>
                    <a:pt x="640" y="4"/>
                    <a:pt x="628" y="10"/>
                  </a:cubicBezTo>
                  <a:cubicBezTo>
                    <a:pt x="327" y="123"/>
                    <a:pt x="189" y="312"/>
                    <a:pt x="13" y="500"/>
                  </a:cubicBezTo>
                  <a:cubicBezTo>
                    <a:pt x="0" y="512"/>
                    <a:pt x="13" y="525"/>
                    <a:pt x="25" y="525"/>
                  </a:cubicBezTo>
                  <a:cubicBezTo>
                    <a:pt x="151" y="487"/>
                    <a:pt x="565" y="349"/>
                    <a:pt x="728" y="199"/>
                  </a:cubicBezTo>
                  <a:cubicBezTo>
                    <a:pt x="766" y="161"/>
                    <a:pt x="804" y="111"/>
                    <a:pt x="791" y="61"/>
                  </a:cubicBezTo>
                  <a:cubicBezTo>
                    <a:pt x="791" y="35"/>
                    <a:pt x="753" y="10"/>
                    <a:pt x="728" y="10"/>
                  </a:cubicBezTo>
                  <a:cubicBezTo>
                    <a:pt x="709" y="4"/>
                    <a:pt x="691" y="1"/>
                    <a:pt x="673" y="1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8" name="Google Shape;6658;p56"/>
            <p:cNvSpPr/>
            <p:nvPr/>
          </p:nvSpPr>
          <p:spPr>
            <a:xfrm>
              <a:off x="3944425" y="3122700"/>
              <a:ext cx="11625" cy="20200"/>
            </a:xfrm>
            <a:custGeom>
              <a:avLst/>
              <a:gdLst/>
              <a:ahLst/>
              <a:cxnLst/>
              <a:rect l="l" t="t" r="r" b="b"/>
              <a:pathLst>
                <a:path w="465" h="808" extrusionOk="0">
                  <a:moveTo>
                    <a:pt x="375" y="0"/>
                  </a:moveTo>
                  <a:cubicBezTo>
                    <a:pt x="362" y="0"/>
                    <a:pt x="349" y="3"/>
                    <a:pt x="339" y="8"/>
                  </a:cubicBezTo>
                  <a:cubicBezTo>
                    <a:pt x="301" y="21"/>
                    <a:pt x="264" y="33"/>
                    <a:pt x="251" y="59"/>
                  </a:cubicBezTo>
                  <a:cubicBezTo>
                    <a:pt x="63" y="309"/>
                    <a:pt x="50" y="548"/>
                    <a:pt x="0" y="786"/>
                  </a:cubicBezTo>
                  <a:cubicBezTo>
                    <a:pt x="0" y="801"/>
                    <a:pt x="9" y="807"/>
                    <a:pt x="18" y="807"/>
                  </a:cubicBezTo>
                  <a:cubicBezTo>
                    <a:pt x="25" y="807"/>
                    <a:pt x="33" y="804"/>
                    <a:pt x="38" y="799"/>
                  </a:cubicBezTo>
                  <a:cubicBezTo>
                    <a:pt x="126" y="686"/>
                    <a:pt x="389" y="372"/>
                    <a:pt x="439" y="159"/>
                  </a:cubicBezTo>
                  <a:cubicBezTo>
                    <a:pt x="452" y="109"/>
                    <a:pt x="465" y="59"/>
                    <a:pt x="427" y="21"/>
                  </a:cubicBezTo>
                  <a:cubicBezTo>
                    <a:pt x="412" y="6"/>
                    <a:pt x="393" y="0"/>
                    <a:pt x="375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9" name="Google Shape;6659;p56"/>
            <p:cNvSpPr/>
            <p:nvPr/>
          </p:nvSpPr>
          <p:spPr>
            <a:xfrm>
              <a:off x="3961100" y="3141025"/>
              <a:ext cx="22550" cy="16500"/>
            </a:xfrm>
            <a:custGeom>
              <a:avLst/>
              <a:gdLst/>
              <a:ahLst/>
              <a:cxnLst/>
              <a:rect l="l" t="t" r="r" b="b"/>
              <a:pathLst>
                <a:path w="902" h="660" extrusionOk="0">
                  <a:moveTo>
                    <a:pt x="702" y="0"/>
                  </a:moveTo>
                  <a:cubicBezTo>
                    <a:pt x="553" y="0"/>
                    <a:pt x="418" y="136"/>
                    <a:pt x="337" y="229"/>
                  </a:cubicBezTo>
                  <a:cubicBezTo>
                    <a:pt x="212" y="355"/>
                    <a:pt x="124" y="505"/>
                    <a:pt x="11" y="643"/>
                  </a:cubicBezTo>
                  <a:cubicBezTo>
                    <a:pt x="1" y="643"/>
                    <a:pt x="7" y="659"/>
                    <a:pt x="22" y="659"/>
                  </a:cubicBezTo>
                  <a:cubicBezTo>
                    <a:pt x="26" y="659"/>
                    <a:pt x="31" y="658"/>
                    <a:pt x="36" y="656"/>
                  </a:cubicBezTo>
                  <a:cubicBezTo>
                    <a:pt x="161" y="593"/>
                    <a:pt x="525" y="405"/>
                    <a:pt x="701" y="267"/>
                  </a:cubicBezTo>
                  <a:cubicBezTo>
                    <a:pt x="764" y="216"/>
                    <a:pt x="902" y="28"/>
                    <a:pt x="739" y="3"/>
                  </a:cubicBezTo>
                  <a:cubicBezTo>
                    <a:pt x="726" y="1"/>
                    <a:pt x="714" y="0"/>
                    <a:pt x="70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0" name="Google Shape;6660;p56"/>
            <p:cNvSpPr/>
            <p:nvPr/>
          </p:nvSpPr>
          <p:spPr>
            <a:xfrm>
              <a:off x="3953600" y="3130750"/>
              <a:ext cx="18450" cy="19100"/>
            </a:xfrm>
            <a:custGeom>
              <a:avLst/>
              <a:gdLst/>
              <a:ahLst/>
              <a:cxnLst/>
              <a:rect l="l" t="t" r="r" b="b"/>
              <a:pathLst>
                <a:path w="738" h="764" extrusionOk="0">
                  <a:moveTo>
                    <a:pt x="562" y="0"/>
                  </a:moveTo>
                  <a:cubicBezTo>
                    <a:pt x="399" y="13"/>
                    <a:pt x="286" y="188"/>
                    <a:pt x="210" y="314"/>
                  </a:cubicBezTo>
                  <a:cubicBezTo>
                    <a:pt x="135" y="439"/>
                    <a:pt x="72" y="590"/>
                    <a:pt x="10" y="728"/>
                  </a:cubicBezTo>
                  <a:cubicBezTo>
                    <a:pt x="1" y="746"/>
                    <a:pt x="17" y="763"/>
                    <a:pt x="32" y="763"/>
                  </a:cubicBezTo>
                  <a:cubicBezTo>
                    <a:pt x="38" y="763"/>
                    <a:pt x="44" y="760"/>
                    <a:pt x="47" y="753"/>
                  </a:cubicBezTo>
                  <a:cubicBezTo>
                    <a:pt x="185" y="653"/>
                    <a:pt x="449" y="427"/>
                    <a:pt x="574" y="264"/>
                  </a:cubicBezTo>
                  <a:cubicBezTo>
                    <a:pt x="637" y="201"/>
                    <a:pt x="737" y="0"/>
                    <a:pt x="562" y="0"/>
                  </a:cubicBezTo>
                  <a:close/>
                </a:path>
              </a:pathLst>
            </a:custGeom>
            <a:solidFill>
              <a:srgbClr val="EE7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1" name="Google Shape;6661;p56"/>
            <p:cNvSpPr/>
            <p:nvPr/>
          </p:nvSpPr>
          <p:spPr>
            <a:xfrm>
              <a:off x="3983625" y="3172375"/>
              <a:ext cx="4100" cy="1050"/>
            </a:xfrm>
            <a:custGeom>
              <a:avLst/>
              <a:gdLst/>
              <a:ahLst/>
              <a:cxnLst/>
              <a:rect l="l" t="t" r="r" b="b"/>
              <a:pathLst>
                <a:path w="164" h="42" extrusionOk="0">
                  <a:moveTo>
                    <a:pt x="157" y="1"/>
                  </a:moveTo>
                  <a:cubicBezTo>
                    <a:pt x="156" y="1"/>
                    <a:pt x="154" y="2"/>
                    <a:pt x="151" y="4"/>
                  </a:cubicBezTo>
                  <a:cubicBezTo>
                    <a:pt x="101" y="4"/>
                    <a:pt x="51" y="17"/>
                    <a:pt x="1" y="29"/>
                  </a:cubicBezTo>
                  <a:cubicBezTo>
                    <a:pt x="1" y="29"/>
                    <a:pt x="1" y="42"/>
                    <a:pt x="13" y="42"/>
                  </a:cubicBezTo>
                  <a:cubicBezTo>
                    <a:pt x="51" y="42"/>
                    <a:pt x="101" y="29"/>
                    <a:pt x="151" y="17"/>
                  </a:cubicBezTo>
                  <a:cubicBezTo>
                    <a:pt x="161" y="17"/>
                    <a:pt x="163" y="1"/>
                    <a:pt x="1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2" name="Google Shape;6662;p56"/>
            <p:cNvSpPr/>
            <p:nvPr/>
          </p:nvSpPr>
          <p:spPr>
            <a:xfrm>
              <a:off x="3980500" y="3171075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136" y="1"/>
                  </a:moveTo>
                  <a:cubicBezTo>
                    <a:pt x="133" y="1"/>
                    <a:pt x="129" y="2"/>
                    <a:pt x="126" y="6"/>
                  </a:cubicBezTo>
                  <a:cubicBezTo>
                    <a:pt x="88" y="18"/>
                    <a:pt x="51" y="31"/>
                    <a:pt x="13" y="43"/>
                  </a:cubicBezTo>
                  <a:cubicBezTo>
                    <a:pt x="0" y="43"/>
                    <a:pt x="0" y="56"/>
                    <a:pt x="13" y="56"/>
                  </a:cubicBezTo>
                  <a:cubicBezTo>
                    <a:pt x="63" y="56"/>
                    <a:pt x="101" y="31"/>
                    <a:pt x="138" y="18"/>
                  </a:cubicBezTo>
                  <a:cubicBezTo>
                    <a:pt x="147" y="9"/>
                    <a:pt x="144" y="1"/>
                    <a:pt x="13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3" name="Google Shape;6663;p56"/>
            <p:cNvSpPr/>
            <p:nvPr/>
          </p:nvSpPr>
          <p:spPr>
            <a:xfrm>
              <a:off x="3977350" y="3169825"/>
              <a:ext cx="3700" cy="1725"/>
            </a:xfrm>
            <a:custGeom>
              <a:avLst/>
              <a:gdLst/>
              <a:ahLst/>
              <a:cxnLst/>
              <a:rect l="l" t="t" r="r" b="b"/>
              <a:pathLst>
                <a:path w="148" h="69" extrusionOk="0">
                  <a:moveTo>
                    <a:pt x="141" y="0"/>
                  </a:moveTo>
                  <a:lnTo>
                    <a:pt x="141" y="0"/>
                  </a:lnTo>
                  <a:cubicBezTo>
                    <a:pt x="140" y="0"/>
                    <a:pt x="139" y="2"/>
                    <a:pt x="139" y="6"/>
                  </a:cubicBezTo>
                  <a:cubicBezTo>
                    <a:pt x="89" y="18"/>
                    <a:pt x="51" y="31"/>
                    <a:pt x="1" y="43"/>
                  </a:cubicBezTo>
                  <a:cubicBezTo>
                    <a:pt x="1" y="56"/>
                    <a:pt x="1" y="68"/>
                    <a:pt x="1" y="68"/>
                  </a:cubicBezTo>
                  <a:cubicBezTo>
                    <a:pt x="51" y="56"/>
                    <a:pt x="101" y="43"/>
                    <a:pt x="139" y="18"/>
                  </a:cubicBezTo>
                  <a:cubicBezTo>
                    <a:pt x="148" y="9"/>
                    <a:pt x="144" y="0"/>
                    <a:pt x="14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4" name="Google Shape;6664;p56"/>
            <p:cNvSpPr/>
            <p:nvPr/>
          </p:nvSpPr>
          <p:spPr>
            <a:xfrm>
              <a:off x="3974850" y="3168375"/>
              <a:ext cx="3475" cy="1925"/>
            </a:xfrm>
            <a:custGeom>
              <a:avLst/>
              <a:gdLst/>
              <a:ahLst/>
              <a:cxnLst/>
              <a:rect l="l" t="t" r="r" b="b"/>
              <a:pathLst>
                <a:path w="139" h="77" extrusionOk="0">
                  <a:moveTo>
                    <a:pt x="126" y="1"/>
                  </a:moveTo>
                  <a:cubicBezTo>
                    <a:pt x="88" y="13"/>
                    <a:pt x="51" y="39"/>
                    <a:pt x="13" y="64"/>
                  </a:cubicBezTo>
                  <a:cubicBezTo>
                    <a:pt x="0" y="64"/>
                    <a:pt x="0" y="76"/>
                    <a:pt x="13" y="76"/>
                  </a:cubicBezTo>
                  <a:cubicBezTo>
                    <a:pt x="51" y="51"/>
                    <a:pt x="88" y="39"/>
                    <a:pt x="138" y="13"/>
                  </a:cubicBezTo>
                  <a:cubicBezTo>
                    <a:pt x="138" y="1"/>
                    <a:pt x="138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5" name="Google Shape;6665;p56"/>
            <p:cNvSpPr/>
            <p:nvPr/>
          </p:nvSpPr>
          <p:spPr>
            <a:xfrm>
              <a:off x="3972975" y="3167125"/>
              <a:ext cx="3150" cy="2550"/>
            </a:xfrm>
            <a:custGeom>
              <a:avLst/>
              <a:gdLst/>
              <a:ahLst/>
              <a:cxnLst/>
              <a:rect l="l" t="t" r="r" b="b"/>
              <a:pathLst>
                <a:path w="126" h="102" extrusionOk="0">
                  <a:moveTo>
                    <a:pt x="113" y="1"/>
                  </a:moveTo>
                  <a:cubicBezTo>
                    <a:pt x="75" y="38"/>
                    <a:pt x="38" y="51"/>
                    <a:pt x="13" y="89"/>
                  </a:cubicBezTo>
                  <a:cubicBezTo>
                    <a:pt x="0" y="89"/>
                    <a:pt x="13" y="101"/>
                    <a:pt x="13" y="101"/>
                  </a:cubicBezTo>
                  <a:cubicBezTo>
                    <a:pt x="63" y="76"/>
                    <a:pt x="88" y="51"/>
                    <a:pt x="126" y="26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6" name="Google Shape;6666;p56"/>
            <p:cNvSpPr/>
            <p:nvPr/>
          </p:nvSpPr>
          <p:spPr>
            <a:xfrm>
              <a:off x="3969825" y="3164925"/>
              <a:ext cx="4725" cy="3175"/>
            </a:xfrm>
            <a:custGeom>
              <a:avLst/>
              <a:gdLst/>
              <a:ahLst/>
              <a:cxnLst/>
              <a:rect l="l" t="t" r="r" b="b"/>
              <a:pathLst>
                <a:path w="189" h="127" extrusionOk="0">
                  <a:moveTo>
                    <a:pt x="176" y="1"/>
                  </a:moveTo>
                  <a:cubicBezTo>
                    <a:pt x="114" y="26"/>
                    <a:pt x="51" y="64"/>
                    <a:pt x="1" y="114"/>
                  </a:cubicBezTo>
                  <a:cubicBezTo>
                    <a:pt x="1" y="114"/>
                    <a:pt x="1" y="126"/>
                    <a:pt x="13" y="126"/>
                  </a:cubicBezTo>
                  <a:cubicBezTo>
                    <a:pt x="76" y="89"/>
                    <a:pt x="126" y="51"/>
                    <a:pt x="189" y="13"/>
                  </a:cubicBezTo>
                  <a:cubicBezTo>
                    <a:pt x="189" y="1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7" name="Google Shape;6667;p56"/>
            <p:cNvSpPr/>
            <p:nvPr/>
          </p:nvSpPr>
          <p:spPr>
            <a:xfrm>
              <a:off x="3966075" y="3163375"/>
              <a:ext cx="5350" cy="2850"/>
            </a:xfrm>
            <a:custGeom>
              <a:avLst/>
              <a:gdLst/>
              <a:ahLst/>
              <a:cxnLst/>
              <a:rect l="l" t="t" r="r" b="b"/>
              <a:pathLst>
                <a:path w="214" h="114" extrusionOk="0">
                  <a:moveTo>
                    <a:pt x="201" y="0"/>
                  </a:moveTo>
                  <a:cubicBezTo>
                    <a:pt x="138" y="38"/>
                    <a:pt x="75" y="63"/>
                    <a:pt x="0" y="100"/>
                  </a:cubicBezTo>
                  <a:cubicBezTo>
                    <a:pt x="0" y="100"/>
                    <a:pt x="0" y="113"/>
                    <a:pt x="13" y="113"/>
                  </a:cubicBezTo>
                  <a:cubicBezTo>
                    <a:pt x="88" y="88"/>
                    <a:pt x="151" y="50"/>
                    <a:pt x="213" y="13"/>
                  </a:cubicBezTo>
                  <a:cubicBezTo>
                    <a:pt x="213" y="13"/>
                    <a:pt x="213" y="0"/>
                    <a:pt x="20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8" name="Google Shape;6668;p56"/>
            <p:cNvSpPr/>
            <p:nvPr/>
          </p:nvSpPr>
          <p:spPr>
            <a:xfrm>
              <a:off x="3962925" y="3161975"/>
              <a:ext cx="4100" cy="2975"/>
            </a:xfrm>
            <a:custGeom>
              <a:avLst/>
              <a:gdLst/>
              <a:ahLst/>
              <a:cxnLst/>
              <a:rect l="l" t="t" r="r" b="b"/>
              <a:pathLst>
                <a:path w="164" h="119" extrusionOk="0">
                  <a:moveTo>
                    <a:pt x="151" y="0"/>
                  </a:moveTo>
                  <a:cubicBezTo>
                    <a:pt x="147" y="0"/>
                    <a:pt x="143" y="2"/>
                    <a:pt x="139" y="6"/>
                  </a:cubicBezTo>
                  <a:cubicBezTo>
                    <a:pt x="114" y="44"/>
                    <a:pt x="51" y="69"/>
                    <a:pt x="1" y="94"/>
                  </a:cubicBezTo>
                  <a:cubicBezTo>
                    <a:pt x="1" y="106"/>
                    <a:pt x="1" y="119"/>
                    <a:pt x="13" y="119"/>
                  </a:cubicBezTo>
                  <a:cubicBezTo>
                    <a:pt x="63" y="81"/>
                    <a:pt x="126" y="56"/>
                    <a:pt x="164" y="6"/>
                  </a:cubicBezTo>
                  <a:cubicBezTo>
                    <a:pt x="164" y="6"/>
                    <a:pt x="158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9" name="Google Shape;6669;p56"/>
            <p:cNvSpPr/>
            <p:nvPr/>
          </p:nvSpPr>
          <p:spPr>
            <a:xfrm>
              <a:off x="3960725" y="3159475"/>
              <a:ext cx="4650" cy="3925"/>
            </a:xfrm>
            <a:custGeom>
              <a:avLst/>
              <a:gdLst/>
              <a:ahLst/>
              <a:cxnLst/>
              <a:rect l="l" t="t" r="r" b="b"/>
              <a:pathLst>
                <a:path w="186" h="157" extrusionOk="0">
                  <a:moveTo>
                    <a:pt x="174" y="0"/>
                  </a:moveTo>
                  <a:cubicBezTo>
                    <a:pt x="171" y="0"/>
                    <a:pt x="168" y="2"/>
                    <a:pt x="164" y="6"/>
                  </a:cubicBezTo>
                  <a:cubicBezTo>
                    <a:pt x="114" y="56"/>
                    <a:pt x="63" y="93"/>
                    <a:pt x="13" y="144"/>
                  </a:cubicBezTo>
                  <a:cubicBezTo>
                    <a:pt x="1" y="144"/>
                    <a:pt x="13" y="156"/>
                    <a:pt x="26" y="156"/>
                  </a:cubicBezTo>
                  <a:cubicBezTo>
                    <a:pt x="89" y="118"/>
                    <a:pt x="139" y="68"/>
                    <a:pt x="176" y="18"/>
                  </a:cubicBezTo>
                  <a:cubicBezTo>
                    <a:pt x="185" y="9"/>
                    <a:pt x="182" y="0"/>
                    <a:pt x="17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0" name="Google Shape;6670;p56"/>
            <p:cNvSpPr/>
            <p:nvPr/>
          </p:nvSpPr>
          <p:spPr>
            <a:xfrm>
              <a:off x="3957900" y="3158350"/>
              <a:ext cx="4100" cy="3150"/>
            </a:xfrm>
            <a:custGeom>
              <a:avLst/>
              <a:gdLst/>
              <a:ahLst/>
              <a:cxnLst/>
              <a:rect l="l" t="t" r="r" b="b"/>
              <a:pathLst>
                <a:path w="164" h="126" extrusionOk="0">
                  <a:moveTo>
                    <a:pt x="139" y="0"/>
                  </a:moveTo>
                  <a:cubicBezTo>
                    <a:pt x="101" y="38"/>
                    <a:pt x="64" y="76"/>
                    <a:pt x="13" y="101"/>
                  </a:cubicBezTo>
                  <a:cubicBezTo>
                    <a:pt x="1" y="113"/>
                    <a:pt x="13" y="126"/>
                    <a:pt x="26" y="126"/>
                  </a:cubicBezTo>
                  <a:cubicBezTo>
                    <a:pt x="76" y="101"/>
                    <a:pt x="114" y="63"/>
                    <a:pt x="151" y="13"/>
                  </a:cubicBezTo>
                  <a:cubicBezTo>
                    <a:pt x="164" y="13"/>
                    <a:pt x="151" y="0"/>
                    <a:pt x="13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1" name="Google Shape;6671;p56"/>
            <p:cNvSpPr/>
            <p:nvPr/>
          </p:nvSpPr>
          <p:spPr>
            <a:xfrm>
              <a:off x="3955400" y="31554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186" y="0"/>
                  </a:moveTo>
                  <a:cubicBezTo>
                    <a:pt x="183" y="0"/>
                    <a:pt x="180" y="2"/>
                    <a:pt x="176" y="5"/>
                  </a:cubicBezTo>
                  <a:cubicBezTo>
                    <a:pt x="113" y="56"/>
                    <a:pt x="51" y="106"/>
                    <a:pt x="0" y="156"/>
                  </a:cubicBezTo>
                  <a:cubicBezTo>
                    <a:pt x="0" y="165"/>
                    <a:pt x="0" y="174"/>
                    <a:pt x="5" y="174"/>
                  </a:cubicBezTo>
                  <a:cubicBezTo>
                    <a:pt x="7" y="174"/>
                    <a:pt x="9" y="172"/>
                    <a:pt x="13" y="169"/>
                  </a:cubicBezTo>
                  <a:cubicBezTo>
                    <a:pt x="76" y="131"/>
                    <a:pt x="126" y="68"/>
                    <a:pt x="189" y="18"/>
                  </a:cubicBezTo>
                  <a:cubicBezTo>
                    <a:pt x="198" y="9"/>
                    <a:pt x="194" y="0"/>
                    <a:pt x="18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2" name="Google Shape;6672;p56"/>
            <p:cNvSpPr/>
            <p:nvPr/>
          </p:nvSpPr>
          <p:spPr>
            <a:xfrm>
              <a:off x="3952250" y="3152575"/>
              <a:ext cx="6300" cy="5175"/>
            </a:xfrm>
            <a:custGeom>
              <a:avLst/>
              <a:gdLst/>
              <a:ahLst/>
              <a:cxnLst/>
              <a:rect l="l" t="t" r="r" b="b"/>
              <a:pathLst>
                <a:path w="252" h="207" extrusionOk="0">
                  <a:moveTo>
                    <a:pt x="247" y="0"/>
                  </a:moveTo>
                  <a:cubicBezTo>
                    <a:pt x="246" y="0"/>
                    <a:pt x="243" y="2"/>
                    <a:pt x="239" y="5"/>
                  </a:cubicBezTo>
                  <a:cubicBezTo>
                    <a:pt x="164" y="68"/>
                    <a:pt x="76" y="118"/>
                    <a:pt x="1" y="194"/>
                  </a:cubicBezTo>
                  <a:cubicBezTo>
                    <a:pt x="1" y="194"/>
                    <a:pt x="13" y="206"/>
                    <a:pt x="13" y="206"/>
                  </a:cubicBezTo>
                  <a:cubicBezTo>
                    <a:pt x="101" y="143"/>
                    <a:pt x="177" y="81"/>
                    <a:pt x="252" y="18"/>
                  </a:cubicBezTo>
                  <a:cubicBezTo>
                    <a:pt x="252" y="9"/>
                    <a:pt x="252" y="0"/>
                    <a:pt x="247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3" name="Google Shape;6673;p56"/>
            <p:cNvSpPr/>
            <p:nvPr/>
          </p:nvSpPr>
          <p:spPr>
            <a:xfrm>
              <a:off x="3950375" y="3153200"/>
              <a:ext cx="4025" cy="3300"/>
            </a:xfrm>
            <a:custGeom>
              <a:avLst/>
              <a:gdLst/>
              <a:ahLst/>
              <a:cxnLst/>
              <a:rect l="l" t="t" r="r" b="b"/>
              <a:pathLst>
                <a:path w="161" h="132" extrusionOk="0">
                  <a:moveTo>
                    <a:pt x="144" y="0"/>
                  </a:moveTo>
                  <a:cubicBezTo>
                    <a:pt x="141" y="0"/>
                    <a:pt x="139" y="2"/>
                    <a:pt x="139" y="6"/>
                  </a:cubicBezTo>
                  <a:cubicBezTo>
                    <a:pt x="101" y="43"/>
                    <a:pt x="51" y="81"/>
                    <a:pt x="13" y="118"/>
                  </a:cubicBezTo>
                  <a:cubicBezTo>
                    <a:pt x="1" y="118"/>
                    <a:pt x="13" y="131"/>
                    <a:pt x="26" y="131"/>
                  </a:cubicBezTo>
                  <a:cubicBezTo>
                    <a:pt x="76" y="93"/>
                    <a:pt x="114" y="56"/>
                    <a:pt x="151" y="18"/>
                  </a:cubicBezTo>
                  <a:cubicBezTo>
                    <a:pt x="160" y="9"/>
                    <a:pt x="150" y="0"/>
                    <a:pt x="14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4" name="Google Shape;6674;p56"/>
            <p:cNvSpPr/>
            <p:nvPr/>
          </p:nvSpPr>
          <p:spPr>
            <a:xfrm>
              <a:off x="3948800" y="3151325"/>
              <a:ext cx="3175" cy="372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116" y="0"/>
                  </a:moveTo>
                  <a:cubicBezTo>
                    <a:pt x="115" y="0"/>
                    <a:pt x="114" y="2"/>
                    <a:pt x="114" y="5"/>
                  </a:cubicBezTo>
                  <a:cubicBezTo>
                    <a:pt x="76" y="55"/>
                    <a:pt x="39" y="93"/>
                    <a:pt x="1" y="131"/>
                  </a:cubicBezTo>
                  <a:cubicBezTo>
                    <a:pt x="1" y="140"/>
                    <a:pt x="1" y="148"/>
                    <a:pt x="5" y="148"/>
                  </a:cubicBezTo>
                  <a:cubicBezTo>
                    <a:pt x="7" y="148"/>
                    <a:pt x="10" y="147"/>
                    <a:pt x="13" y="143"/>
                  </a:cubicBezTo>
                  <a:cubicBezTo>
                    <a:pt x="64" y="106"/>
                    <a:pt x="89" y="68"/>
                    <a:pt x="126" y="18"/>
                  </a:cubicBezTo>
                  <a:cubicBezTo>
                    <a:pt x="126" y="9"/>
                    <a:pt x="120" y="0"/>
                    <a:pt x="11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5" name="Google Shape;6675;p56"/>
            <p:cNvSpPr/>
            <p:nvPr/>
          </p:nvSpPr>
          <p:spPr>
            <a:xfrm>
              <a:off x="3946625" y="3148500"/>
              <a:ext cx="4000" cy="4225"/>
            </a:xfrm>
            <a:custGeom>
              <a:avLst/>
              <a:gdLst/>
              <a:ahLst/>
              <a:cxnLst/>
              <a:rect l="l" t="t" r="r" b="b"/>
              <a:pathLst>
                <a:path w="160" h="169" extrusionOk="0">
                  <a:moveTo>
                    <a:pt x="148" y="0"/>
                  </a:moveTo>
                  <a:cubicBezTo>
                    <a:pt x="145" y="0"/>
                    <a:pt x="142" y="2"/>
                    <a:pt x="138" y="5"/>
                  </a:cubicBezTo>
                  <a:cubicBezTo>
                    <a:pt x="100" y="56"/>
                    <a:pt x="50" y="106"/>
                    <a:pt x="13" y="156"/>
                  </a:cubicBezTo>
                  <a:cubicBezTo>
                    <a:pt x="0" y="156"/>
                    <a:pt x="13" y="168"/>
                    <a:pt x="25" y="168"/>
                  </a:cubicBezTo>
                  <a:cubicBezTo>
                    <a:pt x="75" y="118"/>
                    <a:pt x="113" y="68"/>
                    <a:pt x="151" y="18"/>
                  </a:cubicBezTo>
                  <a:cubicBezTo>
                    <a:pt x="159" y="9"/>
                    <a:pt x="156" y="0"/>
                    <a:pt x="14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6" name="Google Shape;6676;p56"/>
            <p:cNvSpPr/>
            <p:nvPr/>
          </p:nvSpPr>
          <p:spPr>
            <a:xfrm>
              <a:off x="3945150" y="3145800"/>
              <a:ext cx="4625" cy="5500"/>
            </a:xfrm>
            <a:custGeom>
              <a:avLst/>
              <a:gdLst/>
              <a:ahLst/>
              <a:cxnLst/>
              <a:rect l="l" t="t" r="r" b="b"/>
              <a:pathLst>
                <a:path w="185" h="220" extrusionOk="0">
                  <a:moveTo>
                    <a:pt x="172" y="0"/>
                  </a:moveTo>
                  <a:cubicBezTo>
                    <a:pt x="109" y="63"/>
                    <a:pt x="59" y="138"/>
                    <a:pt x="9" y="214"/>
                  </a:cubicBezTo>
                  <a:cubicBezTo>
                    <a:pt x="0" y="214"/>
                    <a:pt x="3" y="219"/>
                    <a:pt x="10" y="219"/>
                  </a:cubicBezTo>
                  <a:cubicBezTo>
                    <a:pt x="13" y="219"/>
                    <a:pt x="17" y="218"/>
                    <a:pt x="21" y="214"/>
                  </a:cubicBezTo>
                  <a:cubicBezTo>
                    <a:pt x="72" y="151"/>
                    <a:pt x="122" y="76"/>
                    <a:pt x="185" y="13"/>
                  </a:cubicBezTo>
                  <a:cubicBezTo>
                    <a:pt x="185" y="13"/>
                    <a:pt x="185" y="0"/>
                    <a:pt x="17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7" name="Google Shape;6677;p56"/>
            <p:cNvSpPr/>
            <p:nvPr/>
          </p:nvSpPr>
          <p:spPr>
            <a:xfrm>
              <a:off x="3943150" y="3146425"/>
              <a:ext cx="3500" cy="3925"/>
            </a:xfrm>
            <a:custGeom>
              <a:avLst/>
              <a:gdLst/>
              <a:ahLst/>
              <a:cxnLst/>
              <a:rect l="l" t="t" r="r" b="b"/>
              <a:pathLst>
                <a:path w="140" h="157" extrusionOk="0">
                  <a:moveTo>
                    <a:pt x="114" y="0"/>
                  </a:moveTo>
                  <a:cubicBezTo>
                    <a:pt x="76" y="51"/>
                    <a:pt x="39" y="101"/>
                    <a:pt x="1" y="151"/>
                  </a:cubicBezTo>
                  <a:cubicBezTo>
                    <a:pt x="1" y="151"/>
                    <a:pt x="7" y="157"/>
                    <a:pt x="10" y="157"/>
                  </a:cubicBezTo>
                  <a:cubicBezTo>
                    <a:pt x="12" y="157"/>
                    <a:pt x="14" y="155"/>
                    <a:pt x="14" y="151"/>
                  </a:cubicBezTo>
                  <a:cubicBezTo>
                    <a:pt x="64" y="113"/>
                    <a:pt x="101" y="63"/>
                    <a:pt x="126" y="13"/>
                  </a:cubicBezTo>
                  <a:cubicBezTo>
                    <a:pt x="139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8" name="Google Shape;6678;p56"/>
            <p:cNvSpPr/>
            <p:nvPr/>
          </p:nvSpPr>
          <p:spPr>
            <a:xfrm>
              <a:off x="3941600" y="3144225"/>
              <a:ext cx="3150" cy="4725"/>
            </a:xfrm>
            <a:custGeom>
              <a:avLst/>
              <a:gdLst/>
              <a:ahLst/>
              <a:cxnLst/>
              <a:rect l="l" t="t" r="r" b="b"/>
              <a:pathLst>
                <a:path w="126" h="189" extrusionOk="0">
                  <a:moveTo>
                    <a:pt x="113" y="1"/>
                  </a:moveTo>
                  <a:cubicBezTo>
                    <a:pt x="76" y="63"/>
                    <a:pt x="25" y="114"/>
                    <a:pt x="0" y="176"/>
                  </a:cubicBezTo>
                  <a:cubicBezTo>
                    <a:pt x="0" y="189"/>
                    <a:pt x="0" y="189"/>
                    <a:pt x="13" y="189"/>
                  </a:cubicBezTo>
                  <a:cubicBezTo>
                    <a:pt x="50" y="126"/>
                    <a:pt x="88" y="63"/>
                    <a:pt x="126" y="13"/>
                  </a:cubicBezTo>
                  <a:cubicBezTo>
                    <a:pt x="126" y="1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79" name="Google Shape;6679;p56"/>
            <p:cNvSpPr/>
            <p:nvPr/>
          </p:nvSpPr>
          <p:spPr>
            <a:xfrm>
              <a:off x="3940350" y="3143775"/>
              <a:ext cx="2425" cy="3625"/>
            </a:xfrm>
            <a:custGeom>
              <a:avLst/>
              <a:gdLst/>
              <a:ahLst/>
              <a:cxnLst/>
              <a:rect l="l" t="t" r="r" b="b"/>
              <a:pathLst>
                <a:path w="97" h="145" extrusionOk="0">
                  <a:moveTo>
                    <a:pt x="86" y="1"/>
                  </a:moveTo>
                  <a:cubicBezTo>
                    <a:pt x="83" y="1"/>
                    <a:pt x="79" y="2"/>
                    <a:pt x="75" y="6"/>
                  </a:cubicBezTo>
                  <a:cubicBezTo>
                    <a:pt x="50" y="56"/>
                    <a:pt x="25" y="94"/>
                    <a:pt x="0" y="132"/>
                  </a:cubicBezTo>
                  <a:cubicBezTo>
                    <a:pt x="0" y="132"/>
                    <a:pt x="0" y="144"/>
                    <a:pt x="13" y="144"/>
                  </a:cubicBezTo>
                  <a:cubicBezTo>
                    <a:pt x="50" y="106"/>
                    <a:pt x="75" y="69"/>
                    <a:pt x="88" y="19"/>
                  </a:cubicBezTo>
                  <a:cubicBezTo>
                    <a:pt x="97" y="10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0" name="Google Shape;6680;p56"/>
            <p:cNvSpPr/>
            <p:nvPr/>
          </p:nvSpPr>
          <p:spPr>
            <a:xfrm>
              <a:off x="3938450" y="313897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127" h="254" extrusionOk="0">
                  <a:moveTo>
                    <a:pt x="120" y="0"/>
                  </a:moveTo>
                  <a:cubicBezTo>
                    <a:pt x="117" y="0"/>
                    <a:pt x="114" y="4"/>
                    <a:pt x="114" y="10"/>
                  </a:cubicBezTo>
                  <a:cubicBezTo>
                    <a:pt x="89" y="85"/>
                    <a:pt x="38" y="160"/>
                    <a:pt x="1" y="236"/>
                  </a:cubicBezTo>
                  <a:cubicBezTo>
                    <a:pt x="1" y="245"/>
                    <a:pt x="7" y="253"/>
                    <a:pt x="11" y="253"/>
                  </a:cubicBezTo>
                  <a:cubicBezTo>
                    <a:pt x="12" y="253"/>
                    <a:pt x="13" y="252"/>
                    <a:pt x="13" y="248"/>
                  </a:cubicBezTo>
                  <a:cubicBezTo>
                    <a:pt x="76" y="173"/>
                    <a:pt x="101" y="98"/>
                    <a:pt x="126" y="10"/>
                  </a:cubicBezTo>
                  <a:cubicBezTo>
                    <a:pt x="126" y="4"/>
                    <a:pt x="123" y="0"/>
                    <a:pt x="12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1" name="Google Shape;6681;p56"/>
            <p:cNvSpPr/>
            <p:nvPr/>
          </p:nvSpPr>
          <p:spPr>
            <a:xfrm>
              <a:off x="3937525" y="3138650"/>
              <a:ext cx="2200" cy="5600"/>
            </a:xfrm>
            <a:custGeom>
              <a:avLst/>
              <a:gdLst/>
              <a:ahLst/>
              <a:cxnLst/>
              <a:rect l="l" t="t" r="r" b="b"/>
              <a:pathLst>
                <a:path w="88" h="224" extrusionOk="0">
                  <a:moveTo>
                    <a:pt x="82" y="1"/>
                  </a:moveTo>
                  <a:cubicBezTo>
                    <a:pt x="79" y="1"/>
                    <a:pt x="75" y="4"/>
                    <a:pt x="75" y="10"/>
                  </a:cubicBezTo>
                  <a:cubicBezTo>
                    <a:pt x="50" y="73"/>
                    <a:pt x="13" y="148"/>
                    <a:pt x="0" y="211"/>
                  </a:cubicBezTo>
                  <a:cubicBezTo>
                    <a:pt x="0" y="224"/>
                    <a:pt x="13" y="224"/>
                    <a:pt x="13" y="224"/>
                  </a:cubicBezTo>
                  <a:cubicBezTo>
                    <a:pt x="38" y="148"/>
                    <a:pt x="63" y="86"/>
                    <a:pt x="88" y="10"/>
                  </a:cubicBezTo>
                  <a:cubicBezTo>
                    <a:pt x="88" y="4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2" name="Google Shape;6682;p56"/>
            <p:cNvSpPr/>
            <p:nvPr/>
          </p:nvSpPr>
          <p:spPr>
            <a:xfrm>
              <a:off x="3935625" y="3135750"/>
              <a:ext cx="2850" cy="6450"/>
            </a:xfrm>
            <a:custGeom>
              <a:avLst/>
              <a:gdLst/>
              <a:ahLst/>
              <a:cxnLst/>
              <a:rect l="l" t="t" r="r" b="b"/>
              <a:pathLst>
                <a:path w="114" h="258" extrusionOk="0">
                  <a:moveTo>
                    <a:pt x="89" y="1"/>
                  </a:moveTo>
                  <a:cubicBezTo>
                    <a:pt x="64" y="89"/>
                    <a:pt x="26" y="164"/>
                    <a:pt x="1" y="252"/>
                  </a:cubicBezTo>
                  <a:cubicBezTo>
                    <a:pt x="1" y="252"/>
                    <a:pt x="6" y="257"/>
                    <a:pt x="10" y="257"/>
                  </a:cubicBezTo>
                  <a:cubicBezTo>
                    <a:pt x="12" y="257"/>
                    <a:pt x="13" y="256"/>
                    <a:pt x="13" y="252"/>
                  </a:cubicBezTo>
                  <a:cubicBezTo>
                    <a:pt x="51" y="176"/>
                    <a:pt x="76" y="89"/>
                    <a:pt x="114" y="13"/>
                  </a:cubicBezTo>
                  <a:cubicBezTo>
                    <a:pt x="114" y="1"/>
                    <a:pt x="101" y="1"/>
                    <a:pt x="8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3" name="Google Shape;6683;p56"/>
            <p:cNvSpPr/>
            <p:nvPr/>
          </p:nvSpPr>
          <p:spPr>
            <a:xfrm>
              <a:off x="3933750" y="3136075"/>
              <a:ext cx="1900" cy="4550"/>
            </a:xfrm>
            <a:custGeom>
              <a:avLst/>
              <a:gdLst/>
              <a:ahLst/>
              <a:cxnLst/>
              <a:rect l="l" t="t" r="r" b="b"/>
              <a:pathLst>
                <a:path w="76" h="182" extrusionOk="0">
                  <a:moveTo>
                    <a:pt x="63" y="0"/>
                  </a:moveTo>
                  <a:cubicBezTo>
                    <a:pt x="38" y="63"/>
                    <a:pt x="13" y="113"/>
                    <a:pt x="1" y="176"/>
                  </a:cubicBezTo>
                  <a:cubicBezTo>
                    <a:pt x="1" y="176"/>
                    <a:pt x="6" y="182"/>
                    <a:pt x="10" y="182"/>
                  </a:cubicBezTo>
                  <a:cubicBezTo>
                    <a:pt x="12" y="182"/>
                    <a:pt x="13" y="180"/>
                    <a:pt x="13" y="176"/>
                  </a:cubicBezTo>
                  <a:cubicBezTo>
                    <a:pt x="38" y="126"/>
                    <a:pt x="63" y="63"/>
                    <a:pt x="76" y="13"/>
                  </a:cubicBezTo>
                  <a:cubicBezTo>
                    <a:pt x="76" y="0"/>
                    <a:pt x="63" y="0"/>
                    <a:pt x="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4" name="Google Shape;6684;p56"/>
            <p:cNvSpPr/>
            <p:nvPr/>
          </p:nvSpPr>
          <p:spPr>
            <a:xfrm>
              <a:off x="3931875" y="3133425"/>
              <a:ext cx="1900" cy="5000"/>
            </a:xfrm>
            <a:custGeom>
              <a:avLst/>
              <a:gdLst/>
              <a:ahLst/>
              <a:cxnLst/>
              <a:rect l="l" t="t" r="r" b="b"/>
              <a:pathLst>
                <a:path w="76" h="200" extrusionOk="0">
                  <a:moveTo>
                    <a:pt x="66" y="0"/>
                  </a:moveTo>
                  <a:cubicBezTo>
                    <a:pt x="64" y="0"/>
                    <a:pt x="63" y="2"/>
                    <a:pt x="63" y="6"/>
                  </a:cubicBezTo>
                  <a:cubicBezTo>
                    <a:pt x="38" y="69"/>
                    <a:pt x="13" y="119"/>
                    <a:pt x="0" y="194"/>
                  </a:cubicBezTo>
                  <a:cubicBezTo>
                    <a:pt x="0" y="194"/>
                    <a:pt x="0" y="200"/>
                    <a:pt x="4" y="200"/>
                  </a:cubicBezTo>
                  <a:cubicBezTo>
                    <a:pt x="6" y="200"/>
                    <a:pt x="9" y="198"/>
                    <a:pt x="13" y="194"/>
                  </a:cubicBezTo>
                  <a:cubicBezTo>
                    <a:pt x="38" y="131"/>
                    <a:pt x="50" y="69"/>
                    <a:pt x="76" y="6"/>
                  </a:cubicBezTo>
                  <a:cubicBezTo>
                    <a:pt x="76" y="6"/>
                    <a:pt x="70" y="0"/>
                    <a:pt x="6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5" name="Google Shape;6685;p56"/>
            <p:cNvSpPr/>
            <p:nvPr/>
          </p:nvSpPr>
          <p:spPr>
            <a:xfrm>
              <a:off x="3927175" y="3135125"/>
              <a:ext cx="59925" cy="48700"/>
            </a:xfrm>
            <a:custGeom>
              <a:avLst/>
              <a:gdLst/>
              <a:ahLst/>
              <a:cxnLst/>
              <a:rect l="l" t="t" r="r" b="b"/>
              <a:pathLst>
                <a:path w="2397" h="1948" extrusionOk="0">
                  <a:moveTo>
                    <a:pt x="138" y="1"/>
                  </a:moveTo>
                  <a:cubicBezTo>
                    <a:pt x="63" y="252"/>
                    <a:pt x="0" y="515"/>
                    <a:pt x="25" y="779"/>
                  </a:cubicBezTo>
                  <a:cubicBezTo>
                    <a:pt x="50" y="1105"/>
                    <a:pt x="151" y="1431"/>
                    <a:pt x="389" y="1657"/>
                  </a:cubicBezTo>
                  <a:cubicBezTo>
                    <a:pt x="622" y="1860"/>
                    <a:pt x="970" y="1948"/>
                    <a:pt x="1293" y="1948"/>
                  </a:cubicBezTo>
                  <a:cubicBezTo>
                    <a:pt x="1370" y="1948"/>
                    <a:pt x="1446" y="1943"/>
                    <a:pt x="1518" y="1933"/>
                  </a:cubicBezTo>
                  <a:cubicBezTo>
                    <a:pt x="1857" y="1883"/>
                    <a:pt x="2108" y="1745"/>
                    <a:pt x="2397" y="1557"/>
                  </a:cubicBezTo>
                  <a:cubicBezTo>
                    <a:pt x="1506" y="1406"/>
                    <a:pt x="515" y="553"/>
                    <a:pt x="138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6" name="Google Shape;6686;p56"/>
            <p:cNvSpPr/>
            <p:nvPr/>
          </p:nvSpPr>
          <p:spPr>
            <a:xfrm>
              <a:off x="3929350" y="3138975"/>
              <a:ext cx="54625" cy="36975"/>
            </a:xfrm>
            <a:custGeom>
              <a:avLst/>
              <a:gdLst/>
              <a:ahLst/>
              <a:cxnLst/>
              <a:rect l="l" t="t" r="r" b="b"/>
              <a:pathLst>
                <a:path w="2185" h="1479" extrusionOk="0">
                  <a:moveTo>
                    <a:pt x="7" y="0"/>
                  </a:moveTo>
                  <a:cubicBezTo>
                    <a:pt x="4" y="0"/>
                    <a:pt x="1" y="4"/>
                    <a:pt x="1" y="10"/>
                  </a:cubicBezTo>
                  <a:cubicBezTo>
                    <a:pt x="121" y="357"/>
                    <a:pt x="458" y="613"/>
                    <a:pt x="750" y="821"/>
                  </a:cubicBezTo>
                  <a:lnTo>
                    <a:pt x="750" y="821"/>
                  </a:lnTo>
                  <a:cubicBezTo>
                    <a:pt x="443" y="593"/>
                    <a:pt x="180" y="318"/>
                    <a:pt x="13" y="10"/>
                  </a:cubicBezTo>
                  <a:cubicBezTo>
                    <a:pt x="13" y="4"/>
                    <a:pt x="10" y="0"/>
                    <a:pt x="7" y="0"/>
                  </a:cubicBezTo>
                  <a:close/>
                  <a:moveTo>
                    <a:pt x="750" y="821"/>
                  </a:moveTo>
                  <a:lnTo>
                    <a:pt x="750" y="821"/>
                  </a:lnTo>
                  <a:cubicBezTo>
                    <a:pt x="771" y="837"/>
                    <a:pt x="793" y="852"/>
                    <a:pt x="814" y="868"/>
                  </a:cubicBezTo>
                  <a:lnTo>
                    <a:pt x="814" y="868"/>
                  </a:lnTo>
                  <a:cubicBezTo>
                    <a:pt x="806" y="862"/>
                    <a:pt x="799" y="856"/>
                    <a:pt x="791" y="851"/>
                  </a:cubicBezTo>
                  <a:cubicBezTo>
                    <a:pt x="778" y="841"/>
                    <a:pt x="764" y="831"/>
                    <a:pt x="750" y="821"/>
                  </a:cubicBezTo>
                  <a:close/>
                  <a:moveTo>
                    <a:pt x="814" y="868"/>
                  </a:moveTo>
                  <a:cubicBezTo>
                    <a:pt x="1221" y="1173"/>
                    <a:pt x="1654" y="1404"/>
                    <a:pt x="2172" y="1478"/>
                  </a:cubicBezTo>
                  <a:cubicBezTo>
                    <a:pt x="2184" y="1478"/>
                    <a:pt x="2184" y="1466"/>
                    <a:pt x="2172" y="1466"/>
                  </a:cubicBezTo>
                  <a:cubicBezTo>
                    <a:pt x="1725" y="1375"/>
                    <a:pt x="1233" y="1164"/>
                    <a:pt x="814" y="868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7" name="Google Shape;6687;p56"/>
            <p:cNvSpPr/>
            <p:nvPr/>
          </p:nvSpPr>
          <p:spPr>
            <a:xfrm>
              <a:off x="3930400" y="3135000"/>
              <a:ext cx="56700" cy="39050"/>
            </a:xfrm>
            <a:custGeom>
              <a:avLst/>
              <a:gdLst/>
              <a:ahLst/>
              <a:cxnLst/>
              <a:rect l="l" t="t" r="r" b="b"/>
              <a:pathLst>
                <a:path w="2268" h="1562" extrusionOk="0">
                  <a:moveTo>
                    <a:pt x="10" y="0"/>
                  </a:moveTo>
                  <a:cubicBezTo>
                    <a:pt x="3" y="0"/>
                    <a:pt x="1" y="6"/>
                    <a:pt x="9" y="6"/>
                  </a:cubicBezTo>
                  <a:cubicBezTo>
                    <a:pt x="398" y="796"/>
                    <a:pt x="1427" y="1386"/>
                    <a:pt x="2255" y="1562"/>
                  </a:cubicBezTo>
                  <a:cubicBezTo>
                    <a:pt x="2268" y="1562"/>
                    <a:pt x="2268" y="1549"/>
                    <a:pt x="2255" y="1549"/>
                  </a:cubicBezTo>
                  <a:cubicBezTo>
                    <a:pt x="1389" y="1311"/>
                    <a:pt x="524" y="771"/>
                    <a:pt x="22" y="6"/>
                  </a:cubicBezTo>
                  <a:cubicBezTo>
                    <a:pt x="17" y="2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8" name="Google Shape;6688;p56"/>
            <p:cNvSpPr/>
            <p:nvPr/>
          </p:nvSpPr>
          <p:spPr>
            <a:xfrm>
              <a:off x="3974525" y="317622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9" y="1"/>
                    <a:pt x="13" y="26"/>
                    <a:pt x="1" y="51"/>
                  </a:cubicBezTo>
                  <a:cubicBezTo>
                    <a:pt x="1" y="76"/>
                    <a:pt x="26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89" name="Google Shape;6689;p56"/>
            <p:cNvSpPr/>
            <p:nvPr/>
          </p:nvSpPr>
          <p:spPr>
            <a:xfrm>
              <a:off x="3965425" y="3172475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0"/>
                  </a:moveTo>
                  <a:cubicBezTo>
                    <a:pt x="39" y="0"/>
                    <a:pt x="14" y="25"/>
                    <a:pt x="1" y="50"/>
                  </a:cubicBezTo>
                  <a:cubicBezTo>
                    <a:pt x="1" y="88"/>
                    <a:pt x="26" y="113"/>
                    <a:pt x="51" y="113"/>
                  </a:cubicBezTo>
                  <a:cubicBezTo>
                    <a:pt x="56" y="115"/>
                    <a:pt x="61" y="116"/>
                    <a:pt x="66" y="116"/>
                  </a:cubicBezTo>
                  <a:cubicBezTo>
                    <a:pt x="89" y="116"/>
                    <a:pt x="114" y="96"/>
                    <a:pt x="114" y="75"/>
                  </a:cubicBezTo>
                  <a:cubicBezTo>
                    <a:pt x="126" y="38"/>
                    <a:pt x="101" y="13"/>
                    <a:pt x="7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0" name="Google Shape;6690;p56"/>
            <p:cNvSpPr/>
            <p:nvPr/>
          </p:nvSpPr>
          <p:spPr>
            <a:xfrm>
              <a:off x="3954450" y="3166500"/>
              <a:ext cx="3175" cy="2925"/>
            </a:xfrm>
            <a:custGeom>
              <a:avLst/>
              <a:gdLst/>
              <a:ahLst/>
              <a:cxnLst/>
              <a:rect l="l" t="t" r="r" b="b"/>
              <a:pathLst>
                <a:path w="127" h="117" extrusionOk="0">
                  <a:moveTo>
                    <a:pt x="76" y="1"/>
                  </a:moveTo>
                  <a:cubicBezTo>
                    <a:pt x="38" y="1"/>
                    <a:pt x="13" y="26"/>
                    <a:pt x="1" y="51"/>
                  </a:cubicBezTo>
                  <a:cubicBezTo>
                    <a:pt x="1" y="88"/>
                    <a:pt x="13" y="114"/>
                    <a:pt x="51" y="114"/>
                  </a:cubicBezTo>
                  <a:cubicBezTo>
                    <a:pt x="56" y="116"/>
                    <a:pt x="61" y="117"/>
                    <a:pt x="66" y="117"/>
                  </a:cubicBezTo>
                  <a:cubicBezTo>
                    <a:pt x="89" y="117"/>
                    <a:pt x="114" y="96"/>
                    <a:pt x="114" y="76"/>
                  </a:cubicBezTo>
                  <a:cubicBezTo>
                    <a:pt x="126" y="38"/>
                    <a:pt x="101" y="13"/>
                    <a:pt x="7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1" name="Google Shape;6691;p56"/>
            <p:cNvSpPr/>
            <p:nvPr/>
          </p:nvSpPr>
          <p:spPr>
            <a:xfrm>
              <a:off x="3944425" y="3159925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75" y="0"/>
                  </a:moveTo>
                  <a:cubicBezTo>
                    <a:pt x="38" y="0"/>
                    <a:pt x="13" y="13"/>
                    <a:pt x="13" y="50"/>
                  </a:cubicBezTo>
                  <a:cubicBezTo>
                    <a:pt x="0" y="75"/>
                    <a:pt x="25" y="113"/>
                    <a:pt x="50" y="113"/>
                  </a:cubicBezTo>
                  <a:cubicBezTo>
                    <a:pt x="57" y="115"/>
                    <a:pt x="63" y="116"/>
                    <a:pt x="69" y="116"/>
                  </a:cubicBezTo>
                  <a:cubicBezTo>
                    <a:pt x="96" y="116"/>
                    <a:pt x="113" y="94"/>
                    <a:pt x="113" y="63"/>
                  </a:cubicBezTo>
                  <a:cubicBezTo>
                    <a:pt x="126" y="38"/>
                    <a:pt x="101" y="13"/>
                    <a:pt x="7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2" name="Google Shape;6692;p56"/>
            <p:cNvSpPr/>
            <p:nvPr/>
          </p:nvSpPr>
          <p:spPr>
            <a:xfrm>
              <a:off x="3935325" y="3152000"/>
              <a:ext cx="3150" cy="2925"/>
            </a:xfrm>
            <a:custGeom>
              <a:avLst/>
              <a:gdLst/>
              <a:ahLst/>
              <a:cxnLst/>
              <a:rect l="l" t="t" r="r" b="b"/>
              <a:pathLst>
                <a:path w="126" h="117" extrusionOk="0">
                  <a:moveTo>
                    <a:pt x="61" y="0"/>
                  </a:moveTo>
                  <a:cubicBezTo>
                    <a:pt x="38" y="0"/>
                    <a:pt x="13" y="21"/>
                    <a:pt x="13" y="41"/>
                  </a:cubicBezTo>
                  <a:cubicBezTo>
                    <a:pt x="0" y="79"/>
                    <a:pt x="25" y="104"/>
                    <a:pt x="50" y="116"/>
                  </a:cubicBezTo>
                  <a:cubicBezTo>
                    <a:pt x="88" y="116"/>
                    <a:pt x="113" y="104"/>
                    <a:pt x="126" y="66"/>
                  </a:cubicBezTo>
                  <a:cubicBezTo>
                    <a:pt x="126" y="41"/>
                    <a:pt x="101" y="3"/>
                    <a:pt x="76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3" name="Google Shape;6693;p56"/>
            <p:cNvSpPr/>
            <p:nvPr/>
          </p:nvSpPr>
          <p:spPr>
            <a:xfrm>
              <a:off x="3928100" y="3145075"/>
              <a:ext cx="3175" cy="2950"/>
            </a:xfrm>
            <a:custGeom>
              <a:avLst/>
              <a:gdLst/>
              <a:ahLst/>
              <a:cxnLst/>
              <a:rect l="l" t="t" r="r" b="b"/>
              <a:pathLst>
                <a:path w="127" h="118" extrusionOk="0">
                  <a:moveTo>
                    <a:pt x="57" y="1"/>
                  </a:moveTo>
                  <a:cubicBezTo>
                    <a:pt x="30" y="1"/>
                    <a:pt x="13" y="21"/>
                    <a:pt x="13" y="42"/>
                  </a:cubicBezTo>
                  <a:cubicBezTo>
                    <a:pt x="1" y="80"/>
                    <a:pt x="26" y="105"/>
                    <a:pt x="51" y="117"/>
                  </a:cubicBezTo>
                  <a:cubicBezTo>
                    <a:pt x="88" y="117"/>
                    <a:pt x="114" y="105"/>
                    <a:pt x="126" y="67"/>
                  </a:cubicBezTo>
                  <a:cubicBezTo>
                    <a:pt x="126" y="42"/>
                    <a:pt x="101" y="4"/>
                    <a:pt x="76" y="4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4" name="Google Shape;6694;p56"/>
            <p:cNvSpPr/>
            <p:nvPr/>
          </p:nvSpPr>
          <p:spPr>
            <a:xfrm>
              <a:off x="3971075" y="31756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1"/>
                  </a:moveTo>
                  <a:cubicBezTo>
                    <a:pt x="13" y="1"/>
                    <a:pt x="1" y="13"/>
                    <a:pt x="1" y="26"/>
                  </a:cubicBezTo>
                  <a:cubicBezTo>
                    <a:pt x="1" y="26"/>
                    <a:pt x="1" y="38"/>
                    <a:pt x="13" y="51"/>
                  </a:cubicBezTo>
                  <a:cubicBezTo>
                    <a:pt x="26" y="51"/>
                    <a:pt x="38" y="38"/>
                    <a:pt x="38" y="26"/>
                  </a:cubicBezTo>
                  <a:cubicBezTo>
                    <a:pt x="38" y="13"/>
                    <a:pt x="38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5" name="Google Shape;6695;p56"/>
            <p:cNvSpPr/>
            <p:nvPr/>
          </p:nvSpPr>
          <p:spPr>
            <a:xfrm>
              <a:off x="3959800" y="31704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7" y="1"/>
                  </a:moveTo>
                  <a:cubicBezTo>
                    <a:pt x="19" y="1"/>
                    <a:pt x="13" y="9"/>
                    <a:pt x="13" y="18"/>
                  </a:cubicBezTo>
                  <a:cubicBezTo>
                    <a:pt x="0" y="31"/>
                    <a:pt x="13" y="43"/>
                    <a:pt x="25" y="43"/>
                  </a:cubicBezTo>
                  <a:cubicBezTo>
                    <a:pt x="38" y="43"/>
                    <a:pt x="50" y="31"/>
                    <a:pt x="50" y="18"/>
                  </a:cubicBezTo>
                  <a:cubicBezTo>
                    <a:pt x="50" y="18"/>
                    <a:pt x="38" y="6"/>
                    <a:pt x="38" y="6"/>
                  </a:cubicBezTo>
                  <a:cubicBezTo>
                    <a:pt x="34" y="2"/>
                    <a:pt x="30" y="1"/>
                    <a:pt x="27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6" name="Google Shape;6696;p56"/>
            <p:cNvSpPr/>
            <p:nvPr/>
          </p:nvSpPr>
          <p:spPr>
            <a:xfrm>
              <a:off x="3940650" y="315677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6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1" y="26"/>
                    <a:pt x="1" y="38"/>
                    <a:pt x="13" y="38"/>
                  </a:cubicBezTo>
                  <a:cubicBezTo>
                    <a:pt x="26" y="38"/>
                    <a:pt x="38" y="38"/>
                    <a:pt x="38" y="26"/>
                  </a:cubicBezTo>
                  <a:cubicBezTo>
                    <a:pt x="38" y="13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7" name="Google Shape;6697;p56"/>
            <p:cNvSpPr/>
            <p:nvPr/>
          </p:nvSpPr>
          <p:spPr>
            <a:xfrm>
              <a:off x="3931875" y="3148925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25" y="1"/>
                  </a:moveTo>
                  <a:cubicBezTo>
                    <a:pt x="13" y="1"/>
                    <a:pt x="13" y="13"/>
                    <a:pt x="0" y="26"/>
                  </a:cubicBezTo>
                  <a:cubicBezTo>
                    <a:pt x="0" y="26"/>
                    <a:pt x="13" y="39"/>
                    <a:pt x="25" y="39"/>
                  </a:cubicBezTo>
                  <a:cubicBezTo>
                    <a:pt x="29" y="42"/>
                    <a:pt x="32" y="44"/>
                    <a:pt x="34" y="44"/>
                  </a:cubicBezTo>
                  <a:cubicBezTo>
                    <a:pt x="39" y="44"/>
                    <a:pt x="42" y="35"/>
                    <a:pt x="50" y="26"/>
                  </a:cubicBezTo>
                  <a:cubicBezTo>
                    <a:pt x="50" y="13"/>
                    <a:pt x="38" y="1"/>
                    <a:pt x="2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8" name="Google Shape;6698;p56"/>
            <p:cNvSpPr/>
            <p:nvPr/>
          </p:nvSpPr>
          <p:spPr>
            <a:xfrm>
              <a:off x="3950375" y="3164000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6" y="0"/>
                  </a:moveTo>
                  <a:cubicBezTo>
                    <a:pt x="13" y="0"/>
                    <a:pt x="1" y="13"/>
                    <a:pt x="1" y="25"/>
                  </a:cubicBezTo>
                  <a:cubicBezTo>
                    <a:pt x="1" y="38"/>
                    <a:pt x="1" y="50"/>
                    <a:pt x="13" y="50"/>
                  </a:cubicBezTo>
                  <a:cubicBezTo>
                    <a:pt x="26" y="50"/>
                    <a:pt x="38" y="38"/>
                    <a:pt x="38" y="25"/>
                  </a:cubicBezTo>
                  <a:cubicBezTo>
                    <a:pt x="38" y="13"/>
                    <a:pt x="38" y="13"/>
                    <a:pt x="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99" name="Google Shape;6699;p56"/>
            <p:cNvSpPr/>
            <p:nvPr/>
          </p:nvSpPr>
          <p:spPr>
            <a:xfrm>
              <a:off x="3957600" y="3181475"/>
              <a:ext cx="4400" cy="750"/>
            </a:xfrm>
            <a:custGeom>
              <a:avLst/>
              <a:gdLst/>
              <a:ahLst/>
              <a:cxnLst/>
              <a:rect l="l" t="t" r="r" b="b"/>
              <a:pathLst>
                <a:path w="176" h="30" extrusionOk="0">
                  <a:moveTo>
                    <a:pt x="169" y="0"/>
                  </a:moveTo>
                  <a:cubicBezTo>
                    <a:pt x="168" y="0"/>
                    <a:pt x="166" y="1"/>
                    <a:pt x="163" y="4"/>
                  </a:cubicBezTo>
                  <a:cubicBezTo>
                    <a:pt x="113" y="4"/>
                    <a:pt x="63" y="4"/>
                    <a:pt x="13" y="16"/>
                  </a:cubicBezTo>
                  <a:cubicBezTo>
                    <a:pt x="0" y="16"/>
                    <a:pt x="0" y="29"/>
                    <a:pt x="13" y="29"/>
                  </a:cubicBezTo>
                  <a:cubicBezTo>
                    <a:pt x="63" y="29"/>
                    <a:pt x="113" y="29"/>
                    <a:pt x="163" y="16"/>
                  </a:cubicBezTo>
                  <a:cubicBezTo>
                    <a:pt x="173" y="16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0" name="Google Shape;6700;p56"/>
            <p:cNvSpPr/>
            <p:nvPr/>
          </p:nvSpPr>
          <p:spPr>
            <a:xfrm>
              <a:off x="3958525" y="3176150"/>
              <a:ext cx="5050" cy="1675"/>
            </a:xfrm>
            <a:custGeom>
              <a:avLst/>
              <a:gdLst/>
              <a:ahLst/>
              <a:cxnLst/>
              <a:rect l="l" t="t" r="r" b="b"/>
              <a:pathLst>
                <a:path w="202" h="67" extrusionOk="0">
                  <a:moveTo>
                    <a:pt x="195" y="0"/>
                  </a:moveTo>
                  <a:cubicBezTo>
                    <a:pt x="194" y="0"/>
                    <a:pt x="192" y="1"/>
                    <a:pt x="189" y="4"/>
                  </a:cubicBezTo>
                  <a:cubicBezTo>
                    <a:pt x="126" y="16"/>
                    <a:pt x="76" y="29"/>
                    <a:pt x="13" y="41"/>
                  </a:cubicBezTo>
                  <a:cubicBezTo>
                    <a:pt x="1" y="54"/>
                    <a:pt x="1" y="66"/>
                    <a:pt x="13" y="66"/>
                  </a:cubicBezTo>
                  <a:cubicBezTo>
                    <a:pt x="76" y="54"/>
                    <a:pt x="139" y="41"/>
                    <a:pt x="189" y="16"/>
                  </a:cubicBezTo>
                  <a:cubicBezTo>
                    <a:pt x="199" y="16"/>
                    <a:pt x="201" y="0"/>
                    <a:pt x="195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1" name="Google Shape;6701;p56"/>
            <p:cNvSpPr/>
            <p:nvPr/>
          </p:nvSpPr>
          <p:spPr>
            <a:xfrm>
              <a:off x="3953200" y="3179050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164" y="1"/>
                  </a:moveTo>
                  <a:cubicBezTo>
                    <a:pt x="114" y="13"/>
                    <a:pt x="63" y="26"/>
                    <a:pt x="13" y="38"/>
                  </a:cubicBezTo>
                  <a:cubicBezTo>
                    <a:pt x="1" y="38"/>
                    <a:pt x="1" y="51"/>
                    <a:pt x="13" y="51"/>
                  </a:cubicBezTo>
                  <a:cubicBezTo>
                    <a:pt x="63" y="51"/>
                    <a:pt x="114" y="38"/>
                    <a:pt x="164" y="13"/>
                  </a:cubicBezTo>
                  <a:cubicBezTo>
                    <a:pt x="176" y="13"/>
                    <a:pt x="176" y="1"/>
                    <a:pt x="16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2" name="Google Shape;6702;p56"/>
            <p:cNvSpPr/>
            <p:nvPr/>
          </p:nvSpPr>
          <p:spPr>
            <a:xfrm>
              <a:off x="3951325" y="3172475"/>
              <a:ext cx="4100" cy="1575"/>
            </a:xfrm>
            <a:custGeom>
              <a:avLst/>
              <a:gdLst/>
              <a:ahLst/>
              <a:cxnLst/>
              <a:rect l="l" t="t" r="r" b="b"/>
              <a:pathLst>
                <a:path w="164" h="63" extrusionOk="0">
                  <a:moveTo>
                    <a:pt x="151" y="0"/>
                  </a:moveTo>
                  <a:cubicBezTo>
                    <a:pt x="101" y="25"/>
                    <a:pt x="50" y="38"/>
                    <a:pt x="13" y="50"/>
                  </a:cubicBezTo>
                  <a:cubicBezTo>
                    <a:pt x="0" y="50"/>
                    <a:pt x="0" y="63"/>
                    <a:pt x="13" y="63"/>
                  </a:cubicBezTo>
                  <a:cubicBezTo>
                    <a:pt x="63" y="50"/>
                    <a:pt x="113" y="38"/>
                    <a:pt x="151" y="25"/>
                  </a:cubicBezTo>
                  <a:cubicBezTo>
                    <a:pt x="163" y="25"/>
                    <a:pt x="163" y="0"/>
                    <a:pt x="151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3" name="Google Shape;6703;p56"/>
            <p:cNvSpPr/>
            <p:nvPr/>
          </p:nvSpPr>
          <p:spPr>
            <a:xfrm>
              <a:off x="3952250" y="3175275"/>
              <a:ext cx="3800" cy="1600"/>
            </a:xfrm>
            <a:custGeom>
              <a:avLst/>
              <a:gdLst/>
              <a:ahLst/>
              <a:cxnLst/>
              <a:rect l="l" t="t" r="r" b="b"/>
              <a:pathLst>
                <a:path w="152" h="64" extrusionOk="0">
                  <a:moveTo>
                    <a:pt x="126" y="1"/>
                  </a:moveTo>
                  <a:cubicBezTo>
                    <a:pt x="89" y="26"/>
                    <a:pt x="51" y="39"/>
                    <a:pt x="13" y="51"/>
                  </a:cubicBezTo>
                  <a:cubicBezTo>
                    <a:pt x="1" y="51"/>
                    <a:pt x="1" y="64"/>
                    <a:pt x="13" y="64"/>
                  </a:cubicBezTo>
                  <a:cubicBezTo>
                    <a:pt x="64" y="64"/>
                    <a:pt x="101" y="39"/>
                    <a:pt x="139" y="14"/>
                  </a:cubicBezTo>
                  <a:cubicBezTo>
                    <a:pt x="152" y="14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4" name="Google Shape;6704;p56"/>
            <p:cNvSpPr/>
            <p:nvPr/>
          </p:nvSpPr>
          <p:spPr>
            <a:xfrm>
              <a:off x="3948500" y="3177800"/>
              <a:ext cx="3475" cy="1275"/>
            </a:xfrm>
            <a:custGeom>
              <a:avLst/>
              <a:gdLst/>
              <a:ahLst/>
              <a:cxnLst/>
              <a:rect l="l" t="t" r="r" b="b"/>
              <a:pathLst>
                <a:path w="139" h="51" extrusionOk="0">
                  <a:moveTo>
                    <a:pt x="126" y="0"/>
                  </a:moveTo>
                  <a:cubicBezTo>
                    <a:pt x="88" y="13"/>
                    <a:pt x="51" y="25"/>
                    <a:pt x="0" y="38"/>
                  </a:cubicBezTo>
                  <a:cubicBezTo>
                    <a:pt x="0" y="38"/>
                    <a:pt x="0" y="51"/>
                    <a:pt x="13" y="51"/>
                  </a:cubicBezTo>
                  <a:cubicBezTo>
                    <a:pt x="51" y="51"/>
                    <a:pt x="88" y="38"/>
                    <a:pt x="138" y="13"/>
                  </a:cubicBezTo>
                  <a:cubicBezTo>
                    <a:pt x="138" y="13"/>
                    <a:pt x="138" y="0"/>
                    <a:pt x="12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5" name="Google Shape;6705;p56"/>
            <p:cNvSpPr/>
            <p:nvPr/>
          </p:nvSpPr>
          <p:spPr>
            <a:xfrm>
              <a:off x="3945975" y="3174975"/>
              <a:ext cx="4425" cy="1600"/>
            </a:xfrm>
            <a:custGeom>
              <a:avLst/>
              <a:gdLst/>
              <a:ahLst/>
              <a:cxnLst/>
              <a:rect l="l" t="t" r="r" b="b"/>
              <a:pathLst>
                <a:path w="177" h="64" extrusionOk="0">
                  <a:moveTo>
                    <a:pt x="164" y="0"/>
                  </a:moveTo>
                  <a:cubicBezTo>
                    <a:pt x="114" y="26"/>
                    <a:pt x="64" y="26"/>
                    <a:pt x="13" y="51"/>
                  </a:cubicBezTo>
                  <a:cubicBezTo>
                    <a:pt x="1" y="51"/>
                    <a:pt x="1" y="63"/>
                    <a:pt x="13" y="63"/>
                  </a:cubicBezTo>
                  <a:cubicBezTo>
                    <a:pt x="64" y="63"/>
                    <a:pt x="114" y="38"/>
                    <a:pt x="164" y="26"/>
                  </a:cubicBezTo>
                  <a:cubicBezTo>
                    <a:pt x="177" y="26"/>
                    <a:pt x="177" y="0"/>
                    <a:pt x="164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6" name="Google Shape;6706;p56"/>
            <p:cNvSpPr/>
            <p:nvPr/>
          </p:nvSpPr>
          <p:spPr>
            <a:xfrm>
              <a:off x="3947325" y="3167450"/>
              <a:ext cx="3700" cy="2650"/>
            </a:xfrm>
            <a:custGeom>
              <a:avLst/>
              <a:gdLst/>
              <a:ahLst/>
              <a:cxnLst/>
              <a:rect l="l" t="t" r="r" b="b"/>
              <a:pathLst>
                <a:path w="148" h="106" extrusionOk="0">
                  <a:moveTo>
                    <a:pt x="123" y="0"/>
                  </a:moveTo>
                  <a:cubicBezTo>
                    <a:pt x="85" y="38"/>
                    <a:pt x="47" y="63"/>
                    <a:pt x="10" y="88"/>
                  </a:cubicBezTo>
                  <a:cubicBezTo>
                    <a:pt x="1" y="97"/>
                    <a:pt x="4" y="106"/>
                    <a:pt x="12" y="106"/>
                  </a:cubicBezTo>
                  <a:cubicBezTo>
                    <a:pt x="15" y="106"/>
                    <a:pt x="19" y="104"/>
                    <a:pt x="22" y="101"/>
                  </a:cubicBezTo>
                  <a:cubicBezTo>
                    <a:pt x="60" y="76"/>
                    <a:pt x="98" y="50"/>
                    <a:pt x="135" y="25"/>
                  </a:cubicBezTo>
                  <a:cubicBezTo>
                    <a:pt x="148" y="13"/>
                    <a:pt x="135" y="0"/>
                    <a:pt x="12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7" name="Google Shape;6707;p56"/>
            <p:cNvSpPr/>
            <p:nvPr/>
          </p:nvSpPr>
          <p:spPr>
            <a:xfrm>
              <a:off x="3949425" y="3170500"/>
              <a:ext cx="2800" cy="1675"/>
            </a:xfrm>
            <a:custGeom>
              <a:avLst/>
              <a:gdLst/>
              <a:ahLst/>
              <a:cxnLst/>
              <a:rect l="l" t="t" r="r" b="b"/>
              <a:pathLst>
                <a:path w="112" h="67" extrusionOk="0">
                  <a:moveTo>
                    <a:pt x="96" y="0"/>
                  </a:moveTo>
                  <a:cubicBezTo>
                    <a:pt x="94" y="0"/>
                    <a:pt x="91" y="1"/>
                    <a:pt x="89" y="4"/>
                  </a:cubicBezTo>
                  <a:cubicBezTo>
                    <a:pt x="64" y="16"/>
                    <a:pt x="39" y="29"/>
                    <a:pt x="14" y="54"/>
                  </a:cubicBezTo>
                  <a:cubicBezTo>
                    <a:pt x="1" y="54"/>
                    <a:pt x="14" y="66"/>
                    <a:pt x="14" y="66"/>
                  </a:cubicBezTo>
                  <a:cubicBezTo>
                    <a:pt x="51" y="54"/>
                    <a:pt x="76" y="29"/>
                    <a:pt x="101" y="16"/>
                  </a:cubicBezTo>
                  <a:cubicBezTo>
                    <a:pt x="111" y="16"/>
                    <a:pt x="105" y="0"/>
                    <a:pt x="96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8" name="Google Shape;6708;p56"/>
            <p:cNvSpPr/>
            <p:nvPr/>
          </p:nvSpPr>
          <p:spPr>
            <a:xfrm>
              <a:off x="3962625" y="3177800"/>
              <a:ext cx="4725" cy="950"/>
            </a:xfrm>
            <a:custGeom>
              <a:avLst/>
              <a:gdLst/>
              <a:ahLst/>
              <a:cxnLst/>
              <a:rect l="l" t="t" r="r" b="b"/>
              <a:pathLst>
                <a:path w="189" h="38" extrusionOk="0">
                  <a:moveTo>
                    <a:pt x="163" y="0"/>
                  </a:moveTo>
                  <a:cubicBezTo>
                    <a:pt x="113" y="13"/>
                    <a:pt x="63" y="13"/>
                    <a:pt x="13" y="25"/>
                  </a:cubicBezTo>
                  <a:cubicBezTo>
                    <a:pt x="0" y="25"/>
                    <a:pt x="0" y="38"/>
                    <a:pt x="13" y="38"/>
                  </a:cubicBezTo>
                  <a:cubicBezTo>
                    <a:pt x="63" y="38"/>
                    <a:pt x="126" y="38"/>
                    <a:pt x="176" y="25"/>
                  </a:cubicBezTo>
                  <a:cubicBezTo>
                    <a:pt x="188" y="13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09" name="Google Shape;6709;p56"/>
            <p:cNvSpPr/>
            <p:nvPr/>
          </p:nvSpPr>
          <p:spPr>
            <a:xfrm>
              <a:off x="3948175" y="3181250"/>
              <a:ext cx="4425" cy="650"/>
            </a:xfrm>
            <a:custGeom>
              <a:avLst/>
              <a:gdLst/>
              <a:ahLst/>
              <a:cxnLst/>
              <a:rect l="l" t="t" r="r" b="b"/>
              <a:pathLst>
                <a:path w="177" h="26" extrusionOk="0">
                  <a:moveTo>
                    <a:pt x="13" y="0"/>
                  </a:moveTo>
                  <a:cubicBezTo>
                    <a:pt x="13" y="0"/>
                    <a:pt x="1" y="13"/>
                    <a:pt x="13" y="13"/>
                  </a:cubicBezTo>
                  <a:cubicBezTo>
                    <a:pt x="64" y="25"/>
                    <a:pt x="114" y="25"/>
                    <a:pt x="164" y="25"/>
                  </a:cubicBezTo>
                  <a:cubicBezTo>
                    <a:pt x="176" y="25"/>
                    <a:pt x="176" y="13"/>
                    <a:pt x="164" y="13"/>
                  </a:cubicBezTo>
                  <a:cubicBezTo>
                    <a:pt x="114" y="0"/>
                    <a:pt x="64" y="0"/>
                    <a:pt x="13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0" name="Google Shape;6710;p56"/>
            <p:cNvSpPr/>
            <p:nvPr/>
          </p:nvSpPr>
          <p:spPr>
            <a:xfrm>
              <a:off x="3944100" y="31717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99" y="1"/>
                  </a:moveTo>
                  <a:cubicBezTo>
                    <a:pt x="96" y="1"/>
                    <a:pt x="92" y="2"/>
                    <a:pt x="88" y="6"/>
                  </a:cubicBezTo>
                  <a:cubicBezTo>
                    <a:pt x="63" y="31"/>
                    <a:pt x="38" y="44"/>
                    <a:pt x="13" y="69"/>
                  </a:cubicBezTo>
                  <a:cubicBezTo>
                    <a:pt x="1" y="69"/>
                    <a:pt x="1" y="81"/>
                    <a:pt x="13" y="81"/>
                  </a:cubicBezTo>
                  <a:cubicBezTo>
                    <a:pt x="51" y="69"/>
                    <a:pt x="76" y="44"/>
                    <a:pt x="101" y="18"/>
                  </a:cubicBezTo>
                  <a:cubicBezTo>
                    <a:pt x="110" y="10"/>
                    <a:pt x="106" y="1"/>
                    <a:pt x="9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1" name="Google Shape;6711;p56"/>
            <p:cNvSpPr/>
            <p:nvPr/>
          </p:nvSpPr>
          <p:spPr>
            <a:xfrm>
              <a:off x="3942850" y="3163675"/>
              <a:ext cx="2525" cy="3175"/>
            </a:xfrm>
            <a:custGeom>
              <a:avLst/>
              <a:gdLst/>
              <a:ahLst/>
              <a:cxnLst/>
              <a:rect l="l" t="t" r="r" b="b"/>
              <a:pathLst>
                <a:path w="101" h="127" extrusionOk="0">
                  <a:moveTo>
                    <a:pt x="88" y="1"/>
                  </a:moveTo>
                  <a:cubicBezTo>
                    <a:pt x="51" y="38"/>
                    <a:pt x="26" y="63"/>
                    <a:pt x="0" y="114"/>
                  </a:cubicBezTo>
                  <a:cubicBezTo>
                    <a:pt x="0" y="126"/>
                    <a:pt x="13" y="126"/>
                    <a:pt x="13" y="126"/>
                  </a:cubicBezTo>
                  <a:cubicBezTo>
                    <a:pt x="38" y="88"/>
                    <a:pt x="63" y="51"/>
                    <a:pt x="88" y="13"/>
                  </a:cubicBezTo>
                  <a:cubicBezTo>
                    <a:pt x="101" y="1"/>
                    <a:pt x="88" y="1"/>
                    <a:pt x="8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2" name="Google Shape;6712;p56"/>
            <p:cNvSpPr/>
            <p:nvPr/>
          </p:nvSpPr>
          <p:spPr>
            <a:xfrm>
              <a:off x="3945050" y="3166050"/>
              <a:ext cx="2125" cy="2175"/>
            </a:xfrm>
            <a:custGeom>
              <a:avLst/>
              <a:gdLst/>
              <a:ahLst/>
              <a:cxnLst/>
              <a:rect l="l" t="t" r="r" b="b"/>
              <a:pathLst>
                <a:path w="85" h="87" extrusionOk="0">
                  <a:moveTo>
                    <a:pt x="68" y="1"/>
                  </a:moveTo>
                  <a:cubicBezTo>
                    <a:pt x="65" y="1"/>
                    <a:pt x="63" y="2"/>
                    <a:pt x="63" y="6"/>
                  </a:cubicBezTo>
                  <a:cubicBezTo>
                    <a:pt x="38" y="31"/>
                    <a:pt x="25" y="56"/>
                    <a:pt x="0" y="69"/>
                  </a:cubicBezTo>
                  <a:cubicBezTo>
                    <a:pt x="0" y="78"/>
                    <a:pt x="7" y="87"/>
                    <a:pt x="10" y="87"/>
                  </a:cubicBezTo>
                  <a:cubicBezTo>
                    <a:pt x="12" y="87"/>
                    <a:pt x="13" y="85"/>
                    <a:pt x="13" y="81"/>
                  </a:cubicBezTo>
                  <a:cubicBezTo>
                    <a:pt x="38" y="69"/>
                    <a:pt x="63" y="44"/>
                    <a:pt x="76" y="19"/>
                  </a:cubicBezTo>
                  <a:cubicBezTo>
                    <a:pt x="84" y="10"/>
                    <a:pt x="75" y="1"/>
                    <a:pt x="6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3" name="Google Shape;6713;p56"/>
            <p:cNvSpPr/>
            <p:nvPr/>
          </p:nvSpPr>
          <p:spPr>
            <a:xfrm>
              <a:off x="3942225" y="3169100"/>
              <a:ext cx="1900" cy="2450"/>
            </a:xfrm>
            <a:custGeom>
              <a:avLst/>
              <a:gdLst/>
              <a:ahLst/>
              <a:cxnLst/>
              <a:rect l="l" t="t" r="r" b="b"/>
              <a:pathLst>
                <a:path w="76" h="98" extrusionOk="0">
                  <a:moveTo>
                    <a:pt x="69" y="0"/>
                  </a:moveTo>
                  <a:cubicBezTo>
                    <a:pt x="66" y="0"/>
                    <a:pt x="63" y="3"/>
                    <a:pt x="63" y="10"/>
                  </a:cubicBezTo>
                  <a:cubicBezTo>
                    <a:pt x="38" y="35"/>
                    <a:pt x="25" y="60"/>
                    <a:pt x="0" y="85"/>
                  </a:cubicBezTo>
                  <a:cubicBezTo>
                    <a:pt x="0" y="97"/>
                    <a:pt x="13" y="97"/>
                    <a:pt x="13" y="97"/>
                  </a:cubicBezTo>
                  <a:cubicBezTo>
                    <a:pt x="38" y="72"/>
                    <a:pt x="51" y="47"/>
                    <a:pt x="76" y="10"/>
                  </a:cubicBezTo>
                  <a:cubicBezTo>
                    <a:pt x="76" y="3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4" name="Google Shape;6714;p56"/>
            <p:cNvSpPr/>
            <p:nvPr/>
          </p:nvSpPr>
          <p:spPr>
            <a:xfrm>
              <a:off x="3939075" y="3166375"/>
              <a:ext cx="1300" cy="3300"/>
            </a:xfrm>
            <a:custGeom>
              <a:avLst/>
              <a:gdLst/>
              <a:ahLst/>
              <a:cxnLst/>
              <a:rect l="l" t="t" r="r" b="b"/>
              <a:pathLst>
                <a:path w="52" h="132" extrusionOk="0">
                  <a:moveTo>
                    <a:pt x="38" y="0"/>
                  </a:moveTo>
                  <a:cubicBezTo>
                    <a:pt x="34" y="0"/>
                    <a:pt x="30" y="1"/>
                    <a:pt x="26" y="6"/>
                  </a:cubicBezTo>
                  <a:cubicBezTo>
                    <a:pt x="13" y="43"/>
                    <a:pt x="13" y="81"/>
                    <a:pt x="1" y="119"/>
                  </a:cubicBezTo>
                  <a:cubicBezTo>
                    <a:pt x="1" y="131"/>
                    <a:pt x="13" y="131"/>
                    <a:pt x="26" y="131"/>
                  </a:cubicBezTo>
                  <a:cubicBezTo>
                    <a:pt x="39" y="93"/>
                    <a:pt x="39" y="56"/>
                    <a:pt x="51" y="6"/>
                  </a:cubicBezTo>
                  <a:cubicBezTo>
                    <a:pt x="51" y="6"/>
                    <a:pt x="45" y="0"/>
                    <a:pt x="3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5" name="Google Shape;6715;p56"/>
            <p:cNvSpPr/>
            <p:nvPr/>
          </p:nvSpPr>
          <p:spPr>
            <a:xfrm>
              <a:off x="3941275" y="3162100"/>
              <a:ext cx="1275" cy="247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38" y="1"/>
                  </a:moveTo>
                  <a:cubicBezTo>
                    <a:pt x="26" y="26"/>
                    <a:pt x="13" y="64"/>
                    <a:pt x="1" y="89"/>
                  </a:cubicBezTo>
                  <a:cubicBezTo>
                    <a:pt x="1" y="95"/>
                    <a:pt x="4" y="98"/>
                    <a:pt x="7" y="98"/>
                  </a:cubicBezTo>
                  <a:cubicBezTo>
                    <a:pt x="10" y="98"/>
                    <a:pt x="13" y="95"/>
                    <a:pt x="13" y="89"/>
                  </a:cubicBezTo>
                  <a:cubicBezTo>
                    <a:pt x="26" y="64"/>
                    <a:pt x="38" y="39"/>
                    <a:pt x="51" y="13"/>
                  </a:cubicBezTo>
                  <a:cubicBezTo>
                    <a:pt x="51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6" name="Google Shape;6716;p56"/>
            <p:cNvSpPr/>
            <p:nvPr/>
          </p:nvSpPr>
          <p:spPr>
            <a:xfrm>
              <a:off x="3936900" y="3159050"/>
              <a:ext cx="1425" cy="3625"/>
            </a:xfrm>
            <a:custGeom>
              <a:avLst/>
              <a:gdLst/>
              <a:ahLst/>
              <a:cxnLst/>
              <a:rect l="l" t="t" r="r" b="b"/>
              <a:pathLst>
                <a:path w="57" h="145" extrusionOk="0">
                  <a:moveTo>
                    <a:pt x="49" y="1"/>
                  </a:moveTo>
                  <a:cubicBezTo>
                    <a:pt x="44" y="1"/>
                    <a:pt x="38" y="4"/>
                    <a:pt x="38" y="10"/>
                  </a:cubicBezTo>
                  <a:cubicBezTo>
                    <a:pt x="25" y="48"/>
                    <a:pt x="13" y="85"/>
                    <a:pt x="0" y="135"/>
                  </a:cubicBezTo>
                  <a:cubicBezTo>
                    <a:pt x="0" y="142"/>
                    <a:pt x="3" y="145"/>
                    <a:pt x="8" y="145"/>
                  </a:cubicBezTo>
                  <a:cubicBezTo>
                    <a:pt x="13" y="145"/>
                    <a:pt x="19" y="142"/>
                    <a:pt x="25" y="135"/>
                  </a:cubicBezTo>
                  <a:cubicBezTo>
                    <a:pt x="38" y="98"/>
                    <a:pt x="50" y="48"/>
                    <a:pt x="50" y="10"/>
                  </a:cubicBezTo>
                  <a:cubicBezTo>
                    <a:pt x="56" y="4"/>
                    <a:pt x="53" y="1"/>
                    <a:pt x="49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7" name="Google Shape;6717;p56"/>
            <p:cNvSpPr/>
            <p:nvPr/>
          </p:nvSpPr>
          <p:spPr>
            <a:xfrm>
              <a:off x="3937525" y="3163750"/>
              <a:ext cx="1275" cy="3950"/>
            </a:xfrm>
            <a:custGeom>
              <a:avLst/>
              <a:gdLst/>
              <a:ahLst/>
              <a:cxnLst/>
              <a:rect l="l" t="t" r="r" b="b"/>
              <a:pathLst>
                <a:path w="51" h="158" extrusionOk="0">
                  <a:moveTo>
                    <a:pt x="44" y="1"/>
                  </a:moveTo>
                  <a:cubicBezTo>
                    <a:pt x="41" y="1"/>
                    <a:pt x="38" y="4"/>
                    <a:pt x="38" y="10"/>
                  </a:cubicBezTo>
                  <a:cubicBezTo>
                    <a:pt x="25" y="60"/>
                    <a:pt x="13" y="98"/>
                    <a:pt x="0" y="148"/>
                  </a:cubicBezTo>
                  <a:cubicBezTo>
                    <a:pt x="0" y="155"/>
                    <a:pt x="3" y="158"/>
                    <a:pt x="8" y="158"/>
                  </a:cubicBezTo>
                  <a:cubicBezTo>
                    <a:pt x="13" y="158"/>
                    <a:pt x="19" y="155"/>
                    <a:pt x="25" y="148"/>
                  </a:cubicBezTo>
                  <a:cubicBezTo>
                    <a:pt x="38" y="111"/>
                    <a:pt x="38" y="60"/>
                    <a:pt x="50" y="10"/>
                  </a:cubicBezTo>
                  <a:cubicBezTo>
                    <a:pt x="50" y="4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8" name="Google Shape;6718;p56"/>
            <p:cNvSpPr/>
            <p:nvPr/>
          </p:nvSpPr>
          <p:spPr>
            <a:xfrm>
              <a:off x="3933125" y="3164800"/>
              <a:ext cx="1275" cy="4075"/>
            </a:xfrm>
            <a:custGeom>
              <a:avLst/>
              <a:gdLst/>
              <a:ahLst/>
              <a:cxnLst/>
              <a:rect l="l" t="t" r="r" b="b"/>
              <a:pathLst>
                <a:path w="51" h="163" extrusionOk="0">
                  <a:moveTo>
                    <a:pt x="15" y="1"/>
                  </a:moveTo>
                  <a:cubicBezTo>
                    <a:pt x="7" y="1"/>
                    <a:pt x="0" y="10"/>
                    <a:pt x="0" y="18"/>
                  </a:cubicBezTo>
                  <a:cubicBezTo>
                    <a:pt x="13" y="69"/>
                    <a:pt x="13" y="106"/>
                    <a:pt x="38" y="156"/>
                  </a:cubicBezTo>
                  <a:cubicBezTo>
                    <a:pt x="38" y="161"/>
                    <a:pt x="39" y="162"/>
                    <a:pt x="41" y="162"/>
                  </a:cubicBezTo>
                  <a:cubicBezTo>
                    <a:pt x="45" y="162"/>
                    <a:pt x="51" y="156"/>
                    <a:pt x="51" y="156"/>
                  </a:cubicBezTo>
                  <a:cubicBezTo>
                    <a:pt x="38" y="106"/>
                    <a:pt x="26" y="56"/>
                    <a:pt x="26" y="6"/>
                  </a:cubicBezTo>
                  <a:cubicBezTo>
                    <a:pt x="22" y="2"/>
                    <a:pt x="18" y="1"/>
                    <a:pt x="1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19" name="Google Shape;6719;p56"/>
            <p:cNvSpPr/>
            <p:nvPr/>
          </p:nvSpPr>
          <p:spPr>
            <a:xfrm>
              <a:off x="3934375" y="3159150"/>
              <a:ext cx="975" cy="3225"/>
            </a:xfrm>
            <a:custGeom>
              <a:avLst/>
              <a:gdLst/>
              <a:ahLst/>
              <a:cxnLst/>
              <a:rect l="l" t="t" r="r" b="b"/>
              <a:pathLst>
                <a:path w="39" h="129" extrusionOk="0">
                  <a:moveTo>
                    <a:pt x="28" y="1"/>
                  </a:moveTo>
                  <a:cubicBezTo>
                    <a:pt x="27" y="1"/>
                    <a:pt x="26" y="2"/>
                    <a:pt x="26" y="6"/>
                  </a:cubicBezTo>
                  <a:cubicBezTo>
                    <a:pt x="13" y="44"/>
                    <a:pt x="1" y="81"/>
                    <a:pt x="1" y="119"/>
                  </a:cubicBezTo>
                  <a:cubicBezTo>
                    <a:pt x="1" y="125"/>
                    <a:pt x="7" y="128"/>
                    <a:pt x="13" y="128"/>
                  </a:cubicBezTo>
                  <a:cubicBezTo>
                    <a:pt x="19" y="128"/>
                    <a:pt x="26" y="125"/>
                    <a:pt x="26" y="119"/>
                  </a:cubicBezTo>
                  <a:cubicBezTo>
                    <a:pt x="26" y="81"/>
                    <a:pt x="38" y="44"/>
                    <a:pt x="38" y="19"/>
                  </a:cubicBezTo>
                  <a:cubicBezTo>
                    <a:pt x="38" y="10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0" name="Google Shape;6720;p56"/>
            <p:cNvSpPr/>
            <p:nvPr/>
          </p:nvSpPr>
          <p:spPr>
            <a:xfrm>
              <a:off x="3929675" y="3156550"/>
              <a:ext cx="975" cy="4250"/>
            </a:xfrm>
            <a:custGeom>
              <a:avLst/>
              <a:gdLst/>
              <a:ahLst/>
              <a:cxnLst/>
              <a:rect l="l" t="t" r="r" b="b"/>
              <a:pathLst>
                <a:path w="39" h="170" extrusionOk="0">
                  <a:moveTo>
                    <a:pt x="32" y="0"/>
                  </a:moveTo>
                  <a:cubicBezTo>
                    <a:pt x="29" y="0"/>
                    <a:pt x="25" y="3"/>
                    <a:pt x="25" y="10"/>
                  </a:cubicBezTo>
                  <a:cubicBezTo>
                    <a:pt x="13" y="60"/>
                    <a:pt x="0" y="110"/>
                    <a:pt x="25" y="160"/>
                  </a:cubicBezTo>
                  <a:cubicBezTo>
                    <a:pt x="25" y="166"/>
                    <a:pt x="29" y="170"/>
                    <a:pt x="32" y="170"/>
                  </a:cubicBezTo>
                  <a:cubicBezTo>
                    <a:pt x="35" y="170"/>
                    <a:pt x="38" y="166"/>
                    <a:pt x="38" y="160"/>
                  </a:cubicBezTo>
                  <a:cubicBezTo>
                    <a:pt x="25" y="110"/>
                    <a:pt x="25" y="60"/>
                    <a:pt x="38" y="10"/>
                  </a:cubicBezTo>
                  <a:cubicBezTo>
                    <a:pt x="38" y="3"/>
                    <a:pt x="35" y="0"/>
                    <a:pt x="32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1" name="Google Shape;6721;p56"/>
            <p:cNvSpPr/>
            <p:nvPr/>
          </p:nvSpPr>
          <p:spPr>
            <a:xfrm>
              <a:off x="3930775" y="3164075"/>
              <a:ext cx="1425" cy="4475"/>
            </a:xfrm>
            <a:custGeom>
              <a:avLst/>
              <a:gdLst/>
              <a:ahLst/>
              <a:cxnLst/>
              <a:rect l="l" t="t" r="r" b="b"/>
              <a:pathLst>
                <a:path w="57" h="179" extrusionOk="0">
                  <a:moveTo>
                    <a:pt x="8" y="0"/>
                  </a:moveTo>
                  <a:cubicBezTo>
                    <a:pt x="3" y="0"/>
                    <a:pt x="0" y="3"/>
                    <a:pt x="7" y="10"/>
                  </a:cubicBezTo>
                  <a:cubicBezTo>
                    <a:pt x="7" y="60"/>
                    <a:pt x="19" y="123"/>
                    <a:pt x="44" y="173"/>
                  </a:cubicBezTo>
                  <a:cubicBezTo>
                    <a:pt x="44" y="177"/>
                    <a:pt x="46" y="178"/>
                    <a:pt x="47" y="178"/>
                  </a:cubicBezTo>
                  <a:cubicBezTo>
                    <a:pt x="51" y="178"/>
                    <a:pt x="57" y="173"/>
                    <a:pt x="57" y="173"/>
                  </a:cubicBezTo>
                  <a:cubicBezTo>
                    <a:pt x="44" y="110"/>
                    <a:pt x="32" y="60"/>
                    <a:pt x="19" y="10"/>
                  </a:cubicBezTo>
                  <a:cubicBezTo>
                    <a:pt x="19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2" name="Google Shape;6722;p56"/>
            <p:cNvSpPr/>
            <p:nvPr/>
          </p:nvSpPr>
          <p:spPr>
            <a:xfrm>
              <a:off x="3943800" y="3177475"/>
              <a:ext cx="3150" cy="650"/>
            </a:xfrm>
            <a:custGeom>
              <a:avLst/>
              <a:gdLst/>
              <a:ahLst/>
              <a:cxnLst/>
              <a:rect l="l" t="t" r="r" b="b"/>
              <a:pathLst>
                <a:path w="126" h="26" extrusionOk="0">
                  <a:moveTo>
                    <a:pt x="113" y="1"/>
                  </a:moveTo>
                  <a:cubicBezTo>
                    <a:pt x="88" y="1"/>
                    <a:pt x="38" y="13"/>
                    <a:pt x="13" y="13"/>
                  </a:cubicBezTo>
                  <a:cubicBezTo>
                    <a:pt x="0" y="13"/>
                    <a:pt x="0" y="26"/>
                    <a:pt x="13" y="26"/>
                  </a:cubicBezTo>
                  <a:cubicBezTo>
                    <a:pt x="50" y="26"/>
                    <a:pt x="75" y="26"/>
                    <a:pt x="113" y="13"/>
                  </a:cubicBezTo>
                  <a:cubicBezTo>
                    <a:pt x="126" y="13"/>
                    <a:pt x="126" y="1"/>
                    <a:pt x="1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3" name="Google Shape;6723;p56"/>
            <p:cNvSpPr/>
            <p:nvPr/>
          </p:nvSpPr>
          <p:spPr>
            <a:xfrm>
              <a:off x="3943800" y="3179675"/>
              <a:ext cx="4100" cy="975"/>
            </a:xfrm>
            <a:custGeom>
              <a:avLst/>
              <a:gdLst/>
              <a:ahLst/>
              <a:cxnLst/>
              <a:rect l="l" t="t" r="r" b="b"/>
              <a:pathLst>
                <a:path w="164" h="39" extrusionOk="0">
                  <a:moveTo>
                    <a:pt x="13" y="1"/>
                  </a:moveTo>
                  <a:cubicBezTo>
                    <a:pt x="0" y="1"/>
                    <a:pt x="0" y="13"/>
                    <a:pt x="13" y="13"/>
                  </a:cubicBezTo>
                  <a:cubicBezTo>
                    <a:pt x="63" y="38"/>
                    <a:pt x="100" y="38"/>
                    <a:pt x="163" y="38"/>
                  </a:cubicBezTo>
                  <a:cubicBezTo>
                    <a:pt x="163" y="38"/>
                    <a:pt x="163" y="13"/>
                    <a:pt x="163" y="13"/>
                  </a:cubicBezTo>
                  <a:cubicBezTo>
                    <a:pt x="113" y="13"/>
                    <a:pt x="63" y="13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4" name="Google Shape;6724;p56"/>
            <p:cNvSpPr/>
            <p:nvPr/>
          </p:nvSpPr>
          <p:spPr>
            <a:xfrm>
              <a:off x="3940975" y="3171375"/>
              <a:ext cx="2850" cy="3125"/>
            </a:xfrm>
            <a:custGeom>
              <a:avLst/>
              <a:gdLst/>
              <a:ahLst/>
              <a:cxnLst/>
              <a:rect l="l" t="t" r="r" b="b"/>
              <a:pathLst>
                <a:path w="114" h="125" extrusionOk="0">
                  <a:moveTo>
                    <a:pt x="104" y="1"/>
                  </a:moveTo>
                  <a:cubicBezTo>
                    <a:pt x="102" y="1"/>
                    <a:pt x="101" y="2"/>
                    <a:pt x="101" y="6"/>
                  </a:cubicBezTo>
                  <a:cubicBezTo>
                    <a:pt x="75" y="44"/>
                    <a:pt x="38" y="69"/>
                    <a:pt x="0" y="107"/>
                  </a:cubicBezTo>
                  <a:cubicBezTo>
                    <a:pt x="0" y="116"/>
                    <a:pt x="0" y="125"/>
                    <a:pt x="5" y="125"/>
                  </a:cubicBezTo>
                  <a:cubicBezTo>
                    <a:pt x="6" y="125"/>
                    <a:pt x="9" y="123"/>
                    <a:pt x="13" y="119"/>
                  </a:cubicBezTo>
                  <a:cubicBezTo>
                    <a:pt x="50" y="94"/>
                    <a:pt x="88" y="57"/>
                    <a:pt x="113" y="6"/>
                  </a:cubicBezTo>
                  <a:cubicBezTo>
                    <a:pt x="113" y="6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5" name="Google Shape;6725;p56"/>
            <p:cNvSpPr/>
            <p:nvPr/>
          </p:nvSpPr>
          <p:spPr>
            <a:xfrm>
              <a:off x="3939400" y="3168550"/>
              <a:ext cx="2125" cy="4075"/>
            </a:xfrm>
            <a:custGeom>
              <a:avLst/>
              <a:gdLst/>
              <a:ahLst/>
              <a:cxnLst/>
              <a:rect l="l" t="t" r="r" b="b"/>
              <a:pathLst>
                <a:path w="85" h="163" extrusionOk="0">
                  <a:moveTo>
                    <a:pt x="75" y="1"/>
                  </a:moveTo>
                  <a:cubicBezTo>
                    <a:pt x="72" y="1"/>
                    <a:pt x="67" y="2"/>
                    <a:pt x="63" y="6"/>
                  </a:cubicBezTo>
                  <a:cubicBezTo>
                    <a:pt x="38" y="57"/>
                    <a:pt x="26" y="107"/>
                    <a:pt x="0" y="157"/>
                  </a:cubicBezTo>
                  <a:cubicBezTo>
                    <a:pt x="0" y="157"/>
                    <a:pt x="6" y="163"/>
                    <a:pt x="10" y="163"/>
                  </a:cubicBezTo>
                  <a:cubicBezTo>
                    <a:pt x="12" y="163"/>
                    <a:pt x="13" y="161"/>
                    <a:pt x="13" y="157"/>
                  </a:cubicBezTo>
                  <a:cubicBezTo>
                    <a:pt x="38" y="107"/>
                    <a:pt x="63" y="57"/>
                    <a:pt x="76" y="6"/>
                  </a:cubicBezTo>
                  <a:cubicBezTo>
                    <a:pt x="84" y="6"/>
                    <a:pt x="81" y="1"/>
                    <a:pt x="75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6" name="Google Shape;6726;p56"/>
            <p:cNvSpPr/>
            <p:nvPr/>
          </p:nvSpPr>
          <p:spPr>
            <a:xfrm>
              <a:off x="3935625" y="3166575"/>
              <a:ext cx="975" cy="5825"/>
            </a:xfrm>
            <a:custGeom>
              <a:avLst/>
              <a:gdLst/>
              <a:ahLst/>
              <a:cxnLst/>
              <a:rect l="l" t="t" r="r" b="b"/>
              <a:pathLst>
                <a:path w="39" h="233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" y="85"/>
                    <a:pt x="1" y="161"/>
                    <a:pt x="13" y="223"/>
                  </a:cubicBezTo>
                  <a:cubicBezTo>
                    <a:pt x="20" y="230"/>
                    <a:pt x="26" y="233"/>
                    <a:pt x="31" y="233"/>
                  </a:cubicBezTo>
                  <a:cubicBezTo>
                    <a:pt x="35" y="233"/>
                    <a:pt x="38" y="230"/>
                    <a:pt x="38" y="223"/>
                  </a:cubicBezTo>
                  <a:cubicBezTo>
                    <a:pt x="26" y="148"/>
                    <a:pt x="13" y="85"/>
                    <a:pt x="26" y="10"/>
                  </a:cubicBezTo>
                  <a:cubicBezTo>
                    <a:pt x="26" y="4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FFD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7" name="Google Shape;6727;p56"/>
            <p:cNvSpPr/>
            <p:nvPr/>
          </p:nvSpPr>
          <p:spPr>
            <a:xfrm>
              <a:off x="3507100" y="2693375"/>
              <a:ext cx="66825" cy="57675"/>
            </a:xfrm>
            <a:custGeom>
              <a:avLst/>
              <a:gdLst/>
              <a:ahLst/>
              <a:cxnLst/>
              <a:rect l="l" t="t" r="r" b="b"/>
              <a:pathLst>
                <a:path w="2673" h="2307" extrusionOk="0">
                  <a:moveTo>
                    <a:pt x="1313" y="0"/>
                  </a:moveTo>
                  <a:cubicBezTo>
                    <a:pt x="1192" y="0"/>
                    <a:pt x="1071" y="47"/>
                    <a:pt x="991" y="140"/>
                  </a:cubicBezTo>
                  <a:cubicBezTo>
                    <a:pt x="841" y="316"/>
                    <a:pt x="828" y="554"/>
                    <a:pt x="1004" y="880"/>
                  </a:cubicBezTo>
                  <a:cubicBezTo>
                    <a:pt x="849" y="702"/>
                    <a:pt x="649" y="591"/>
                    <a:pt x="404" y="591"/>
                  </a:cubicBezTo>
                  <a:cubicBezTo>
                    <a:pt x="390" y="591"/>
                    <a:pt x="377" y="591"/>
                    <a:pt x="364" y="592"/>
                  </a:cubicBezTo>
                  <a:cubicBezTo>
                    <a:pt x="113" y="604"/>
                    <a:pt x="0" y="943"/>
                    <a:pt x="126" y="1169"/>
                  </a:cubicBezTo>
                  <a:cubicBezTo>
                    <a:pt x="251" y="1382"/>
                    <a:pt x="866" y="1395"/>
                    <a:pt x="866" y="1395"/>
                  </a:cubicBezTo>
                  <a:cubicBezTo>
                    <a:pt x="866" y="1395"/>
                    <a:pt x="565" y="1495"/>
                    <a:pt x="414" y="1709"/>
                  </a:cubicBezTo>
                  <a:cubicBezTo>
                    <a:pt x="326" y="1847"/>
                    <a:pt x="289" y="1997"/>
                    <a:pt x="439" y="2160"/>
                  </a:cubicBezTo>
                  <a:cubicBezTo>
                    <a:pt x="508" y="2242"/>
                    <a:pt x="606" y="2276"/>
                    <a:pt x="703" y="2276"/>
                  </a:cubicBezTo>
                  <a:cubicBezTo>
                    <a:pt x="800" y="2276"/>
                    <a:pt x="897" y="2242"/>
                    <a:pt x="966" y="2185"/>
                  </a:cubicBezTo>
                  <a:cubicBezTo>
                    <a:pt x="1167" y="2010"/>
                    <a:pt x="1268" y="1734"/>
                    <a:pt x="1268" y="1734"/>
                  </a:cubicBezTo>
                  <a:cubicBezTo>
                    <a:pt x="1268" y="1734"/>
                    <a:pt x="1352" y="2307"/>
                    <a:pt x="1716" y="2307"/>
                  </a:cubicBezTo>
                  <a:cubicBezTo>
                    <a:pt x="1773" y="2307"/>
                    <a:pt x="1836" y="2293"/>
                    <a:pt x="1908" y="2261"/>
                  </a:cubicBezTo>
                  <a:cubicBezTo>
                    <a:pt x="2196" y="2123"/>
                    <a:pt x="2108" y="1633"/>
                    <a:pt x="1757" y="1395"/>
                  </a:cubicBezTo>
                  <a:lnTo>
                    <a:pt x="1757" y="1395"/>
                  </a:lnTo>
                  <a:cubicBezTo>
                    <a:pt x="1775" y="1396"/>
                    <a:pt x="1795" y="1397"/>
                    <a:pt x="1815" y="1397"/>
                  </a:cubicBezTo>
                  <a:cubicBezTo>
                    <a:pt x="1996" y="1397"/>
                    <a:pt x="2262" y="1349"/>
                    <a:pt x="2397" y="1282"/>
                  </a:cubicBezTo>
                  <a:cubicBezTo>
                    <a:pt x="2560" y="1194"/>
                    <a:pt x="2673" y="993"/>
                    <a:pt x="2585" y="843"/>
                  </a:cubicBezTo>
                  <a:cubicBezTo>
                    <a:pt x="2535" y="742"/>
                    <a:pt x="2422" y="680"/>
                    <a:pt x="2309" y="655"/>
                  </a:cubicBezTo>
                  <a:cubicBezTo>
                    <a:pt x="2266" y="644"/>
                    <a:pt x="2224" y="640"/>
                    <a:pt x="2182" y="640"/>
                  </a:cubicBezTo>
                  <a:cubicBezTo>
                    <a:pt x="1968" y="640"/>
                    <a:pt x="1768" y="761"/>
                    <a:pt x="1569" y="855"/>
                  </a:cubicBezTo>
                  <a:cubicBezTo>
                    <a:pt x="1682" y="629"/>
                    <a:pt x="1769" y="291"/>
                    <a:pt x="1606" y="115"/>
                  </a:cubicBezTo>
                  <a:cubicBezTo>
                    <a:pt x="1529" y="38"/>
                    <a:pt x="1421" y="0"/>
                    <a:pt x="1313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8" name="Google Shape;6728;p56"/>
            <p:cNvSpPr/>
            <p:nvPr/>
          </p:nvSpPr>
          <p:spPr>
            <a:xfrm>
              <a:off x="3544100" y="2720275"/>
              <a:ext cx="7725" cy="4850"/>
            </a:xfrm>
            <a:custGeom>
              <a:avLst/>
              <a:gdLst/>
              <a:ahLst/>
              <a:cxnLst/>
              <a:rect l="l" t="t" r="r" b="b"/>
              <a:pathLst>
                <a:path w="309" h="194" extrusionOk="0">
                  <a:moveTo>
                    <a:pt x="257" y="1"/>
                  </a:moveTo>
                  <a:cubicBezTo>
                    <a:pt x="251" y="1"/>
                    <a:pt x="246" y="2"/>
                    <a:pt x="239" y="5"/>
                  </a:cubicBezTo>
                  <a:cubicBezTo>
                    <a:pt x="151" y="18"/>
                    <a:pt x="13" y="55"/>
                    <a:pt x="1" y="156"/>
                  </a:cubicBezTo>
                  <a:cubicBezTo>
                    <a:pt x="1" y="181"/>
                    <a:pt x="13" y="193"/>
                    <a:pt x="38" y="193"/>
                  </a:cubicBezTo>
                  <a:cubicBezTo>
                    <a:pt x="126" y="193"/>
                    <a:pt x="189" y="118"/>
                    <a:pt x="264" y="80"/>
                  </a:cubicBezTo>
                  <a:cubicBezTo>
                    <a:pt x="308" y="69"/>
                    <a:pt x="29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29" name="Google Shape;6729;p56"/>
            <p:cNvSpPr/>
            <p:nvPr/>
          </p:nvSpPr>
          <p:spPr>
            <a:xfrm>
              <a:off x="3540350" y="2717350"/>
              <a:ext cx="5825" cy="8300"/>
            </a:xfrm>
            <a:custGeom>
              <a:avLst/>
              <a:gdLst/>
              <a:ahLst/>
              <a:cxnLst/>
              <a:rect l="l" t="t" r="r" b="b"/>
              <a:pathLst>
                <a:path w="233" h="332" extrusionOk="0">
                  <a:moveTo>
                    <a:pt x="184" y="1"/>
                  </a:moveTo>
                  <a:cubicBezTo>
                    <a:pt x="176" y="1"/>
                    <a:pt x="169" y="3"/>
                    <a:pt x="163" y="9"/>
                  </a:cubicBezTo>
                  <a:cubicBezTo>
                    <a:pt x="88" y="72"/>
                    <a:pt x="0" y="248"/>
                    <a:pt x="88" y="323"/>
                  </a:cubicBezTo>
                  <a:cubicBezTo>
                    <a:pt x="99" y="328"/>
                    <a:pt x="107" y="331"/>
                    <a:pt x="114" y="331"/>
                  </a:cubicBezTo>
                  <a:cubicBezTo>
                    <a:pt x="124" y="331"/>
                    <a:pt x="131" y="325"/>
                    <a:pt x="138" y="310"/>
                  </a:cubicBezTo>
                  <a:cubicBezTo>
                    <a:pt x="163" y="285"/>
                    <a:pt x="151" y="260"/>
                    <a:pt x="163" y="210"/>
                  </a:cubicBezTo>
                  <a:cubicBezTo>
                    <a:pt x="163" y="147"/>
                    <a:pt x="188" y="97"/>
                    <a:pt x="214" y="47"/>
                  </a:cubicBezTo>
                  <a:cubicBezTo>
                    <a:pt x="233" y="28"/>
                    <a:pt x="208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0" name="Google Shape;6730;p56"/>
            <p:cNvSpPr/>
            <p:nvPr/>
          </p:nvSpPr>
          <p:spPr>
            <a:xfrm>
              <a:off x="3538150" y="2709475"/>
              <a:ext cx="3775" cy="9400"/>
            </a:xfrm>
            <a:custGeom>
              <a:avLst/>
              <a:gdLst/>
              <a:ahLst/>
              <a:cxnLst/>
              <a:rect l="l" t="t" r="r" b="b"/>
              <a:pathLst>
                <a:path w="151" h="376" extrusionOk="0">
                  <a:moveTo>
                    <a:pt x="60" y="0"/>
                  </a:moveTo>
                  <a:cubicBezTo>
                    <a:pt x="38" y="0"/>
                    <a:pt x="13" y="14"/>
                    <a:pt x="13" y="36"/>
                  </a:cubicBezTo>
                  <a:cubicBezTo>
                    <a:pt x="26" y="136"/>
                    <a:pt x="0" y="261"/>
                    <a:pt x="51" y="362"/>
                  </a:cubicBezTo>
                  <a:cubicBezTo>
                    <a:pt x="55" y="371"/>
                    <a:pt x="64" y="376"/>
                    <a:pt x="73" y="376"/>
                  </a:cubicBezTo>
                  <a:cubicBezTo>
                    <a:pt x="88" y="376"/>
                    <a:pt x="106" y="365"/>
                    <a:pt x="113" y="349"/>
                  </a:cubicBezTo>
                  <a:cubicBezTo>
                    <a:pt x="151" y="261"/>
                    <a:pt x="113" y="123"/>
                    <a:pt x="88" y="23"/>
                  </a:cubicBezTo>
                  <a:cubicBezTo>
                    <a:pt x="88" y="7"/>
                    <a:pt x="75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1" name="Google Shape;6731;p56"/>
            <p:cNvSpPr/>
            <p:nvPr/>
          </p:nvSpPr>
          <p:spPr>
            <a:xfrm>
              <a:off x="3535175" y="2716300"/>
              <a:ext cx="8650" cy="10400"/>
            </a:xfrm>
            <a:custGeom>
              <a:avLst/>
              <a:gdLst/>
              <a:ahLst/>
              <a:cxnLst/>
              <a:rect l="l" t="t" r="r" b="b"/>
              <a:pathLst>
                <a:path w="346" h="416" extrusionOk="0">
                  <a:moveTo>
                    <a:pt x="64" y="0"/>
                  </a:moveTo>
                  <a:cubicBezTo>
                    <a:pt x="31" y="0"/>
                    <a:pt x="0" y="38"/>
                    <a:pt x="19" y="76"/>
                  </a:cubicBezTo>
                  <a:cubicBezTo>
                    <a:pt x="69" y="139"/>
                    <a:pt x="107" y="214"/>
                    <a:pt x="157" y="290"/>
                  </a:cubicBezTo>
                  <a:cubicBezTo>
                    <a:pt x="182" y="340"/>
                    <a:pt x="195" y="390"/>
                    <a:pt x="257" y="415"/>
                  </a:cubicBezTo>
                  <a:cubicBezTo>
                    <a:pt x="270" y="415"/>
                    <a:pt x="295" y="403"/>
                    <a:pt x="295" y="390"/>
                  </a:cubicBezTo>
                  <a:cubicBezTo>
                    <a:pt x="345" y="265"/>
                    <a:pt x="170" y="101"/>
                    <a:pt x="94" y="14"/>
                  </a:cubicBezTo>
                  <a:cubicBezTo>
                    <a:pt x="85" y="4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2" name="Google Shape;6732;p56"/>
            <p:cNvSpPr/>
            <p:nvPr/>
          </p:nvSpPr>
          <p:spPr>
            <a:xfrm>
              <a:off x="3527025" y="2717400"/>
              <a:ext cx="5675" cy="4800"/>
            </a:xfrm>
            <a:custGeom>
              <a:avLst/>
              <a:gdLst/>
              <a:ahLst/>
              <a:cxnLst/>
              <a:rect l="l" t="t" r="r" b="b"/>
              <a:pathLst>
                <a:path w="227" h="192" extrusionOk="0">
                  <a:moveTo>
                    <a:pt x="64" y="0"/>
                  </a:moveTo>
                  <a:cubicBezTo>
                    <a:pt x="36" y="0"/>
                    <a:pt x="1" y="37"/>
                    <a:pt x="31" y="57"/>
                  </a:cubicBezTo>
                  <a:cubicBezTo>
                    <a:pt x="69" y="108"/>
                    <a:pt x="107" y="158"/>
                    <a:pt x="157" y="183"/>
                  </a:cubicBezTo>
                  <a:cubicBezTo>
                    <a:pt x="165" y="189"/>
                    <a:pt x="174" y="191"/>
                    <a:pt x="182" y="191"/>
                  </a:cubicBezTo>
                  <a:cubicBezTo>
                    <a:pt x="208" y="191"/>
                    <a:pt x="226" y="162"/>
                    <a:pt x="207" y="133"/>
                  </a:cubicBezTo>
                  <a:cubicBezTo>
                    <a:pt x="182" y="70"/>
                    <a:pt x="144" y="32"/>
                    <a:pt x="82" y="7"/>
                  </a:cubicBezTo>
                  <a:cubicBezTo>
                    <a:pt x="77" y="2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3" name="Google Shape;6733;p56"/>
            <p:cNvSpPr/>
            <p:nvPr/>
          </p:nvSpPr>
          <p:spPr>
            <a:xfrm>
              <a:off x="3532175" y="2723075"/>
              <a:ext cx="9675" cy="7500"/>
            </a:xfrm>
            <a:custGeom>
              <a:avLst/>
              <a:gdLst/>
              <a:ahLst/>
              <a:cxnLst/>
              <a:rect l="l" t="t" r="r" b="b"/>
              <a:pathLst>
                <a:path w="387" h="300" extrusionOk="0">
                  <a:moveTo>
                    <a:pt x="84" y="0"/>
                  </a:moveTo>
                  <a:cubicBezTo>
                    <a:pt x="69" y="0"/>
                    <a:pt x="53" y="2"/>
                    <a:pt x="39" y="6"/>
                  </a:cubicBezTo>
                  <a:cubicBezTo>
                    <a:pt x="1" y="19"/>
                    <a:pt x="1" y="94"/>
                    <a:pt x="51" y="94"/>
                  </a:cubicBezTo>
                  <a:cubicBezTo>
                    <a:pt x="56" y="93"/>
                    <a:pt x="61" y="93"/>
                    <a:pt x="66" y="93"/>
                  </a:cubicBezTo>
                  <a:cubicBezTo>
                    <a:pt x="181" y="93"/>
                    <a:pt x="230" y="234"/>
                    <a:pt x="315" y="295"/>
                  </a:cubicBezTo>
                  <a:cubicBezTo>
                    <a:pt x="321" y="298"/>
                    <a:pt x="329" y="299"/>
                    <a:pt x="337" y="299"/>
                  </a:cubicBezTo>
                  <a:cubicBezTo>
                    <a:pt x="361" y="299"/>
                    <a:pt x="387" y="285"/>
                    <a:pt x="377" y="257"/>
                  </a:cubicBezTo>
                  <a:cubicBezTo>
                    <a:pt x="377" y="134"/>
                    <a:pt x="217" y="0"/>
                    <a:pt x="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4" name="Google Shape;6734;p56"/>
            <p:cNvSpPr/>
            <p:nvPr/>
          </p:nvSpPr>
          <p:spPr>
            <a:xfrm>
              <a:off x="3539725" y="2722575"/>
              <a:ext cx="7325" cy="8825"/>
            </a:xfrm>
            <a:custGeom>
              <a:avLst/>
              <a:gdLst/>
              <a:ahLst/>
              <a:cxnLst/>
              <a:rect l="l" t="t" r="r" b="b"/>
              <a:pathLst>
                <a:path w="293" h="353" extrusionOk="0">
                  <a:moveTo>
                    <a:pt x="231" y="0"/>
                  </a:moveTo>
                  <a:cubicBezTo>
                    <a:pt x="221" y="0"/>
                    <a:pt x="210" y="4"/>
                    <a:pt x="201" y="14"/>
                  </a:cubicBezTo>
                  <a:cubicBezTo>
                    <a:pt x="113" y="76"/>
                    <a:pt x="0" y="202"/>
                    <a:pt x="38" y="315"/>
                  </a:cubicBezTo>
                  <a:cubicBezTo>
                    <a:pt x="38" y="339"/>
                    <a:pt x="54" y="353"/>
                    <a:pt x="71" y="353"/>
                  </a:cubicBezTo>
                  <a:cubicBezTo>
                    <a:pt x="81" y="353"/>
                    <a:pt x="92" y="349"/>
                    <a:pt x="101" y="340"/>
                  </a:cubicBezTo>
                  <a:cubicBezTo>
                    <a:pt x="126" y="302"/>
                    <a:pt x="138" y="277"/>
                    <a:pt x="151" y="227"/>
                  </a:cubicBezTo>
                  <a:cubicBezTo>
                    <a:pt x="176" y="164"/>
                    <a:pt x="213" y="114"/>
                    <a:pt x="264" y="76"/>
                  </a:cubicBezTo>
                  <a:cubicBezTo>
                    <a:pt x="292" y="38"/>
                    <a:pt x="26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5" name="Google Shape;6735;p56"/>
            <p:cNvSpPr/>
            <p:nvPr/>
          </p:nvSpPr>
          <p:spPr>
            <a:xfrm>
              <a:off x="3541650" y="2724475"/>
              <a:ext cx="10650" cy="7000"/>
            </a:xfrm>
            <a:custGeom>
              <a:avLst/>
              <a:gdLst/>
              <a:ahLst/>
              <a:cxnLst/>
              <a:rect l="l" t="t" r="r" b="b"/>
              <a:pathLst>
                <a:path w="426" h="280" extrusionOk="0">
                  <a:moveTo>
                    <a:pt x="387" y="0"/>
                  </a:moveTo>
                  <a:cubicBezTo>
                    <a:pt x="249" y="13"/>
                    <a:pt x="49" y="76"/>
                    <a:pt x="11" y="226"/>
                  </a:cubicBezTo>
                  <a:cubicBezTo>
                    <a:pt x="1" y="257"/>
                    <a:pt x="24" y="280"/>
                    <a:pt x="54" y="280"/>
                  </a:cubicBezTo>
                  <a:cubicBezTo>
                    <a:pt x="60" y="280"/>
                    <a:pt x="67" y="279"/>
                    <a:pt x="74" y="276"/>
                  </a:cubicBezTo>
                  <a:cubicBezTo>
                    <a:pt x="124" y="239"/>
                    <a:pt x="149" y="189"/>
                    <a:pt x="199" y="151"/>
                  </a:cubicBezTo>
                  <a:cubicBezTo>
                    <a:pt x="262" y="101"/>
                    <a:pt x="325" y="76"/>
                    <a:pt x="400" y="63"/>
                  </a:cubicBezTo>
                  <a:cubicBezTo>
                    <a:pt x="425" y="63"/>
                    <a:pt x="42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6" name="Google Shape;6736;p56"/>
            <p:cNvSpPr/>
            <p:nvPr/>
          </p:nvSpPr>
          <p:spPr>
            <a:xfrm>
              <a:off x="3447475" y="2503125"/>
              <a:ext cx="41125" cy="39300"/>
            </a:xfrm>
            <a:custGeom>
              <a:avLst/>
              <a:gdLst/>
              <a:ahLst/>
              <a:cxnLst/>
              <a:rect l="l" t="t" r="r" b="b"/>
              <a:pathLst>
                <a:path w="1645" h="1572" extrusionOk="0">
                  <a:moveTo>
                    <a:pt x="664" y="1"/>
                  </a:moveTo>
                  <a:cubicBezTo>
                    <a:pt x="548" y="1"/>
                    <a:pt x="430" y="86"/>
                    <a:pt x="390" y="196"/>
                  </a:cubicBezTo>
                  <a:cubicBezTo>
                    <a:pt x="352" y="346"/>
                    <a:pt x="415" y="484"/>
                    <a:pt x="603" y="635"/>
                  </a:cubicBezTo>
                  <a:cubicBezTo>
                    <a:pt x="524" y="602"/>
                    <a:pt x="442" y="583"/>
                    <a:pt x="360" y="583"/>
                  </a:cubicBezTo>
                  <a:cubicBezTo>
                    <a:pt x="285" y="583"/>
                    <a:pt x="211" y="599"/>
                    <a:pt x="139" y="635"/>
                  </a:cubicBezTo>
                  <a:cubicBezTo>
                    <a:pt x="1" y="710"/>
                    <a:pt x="26" y="949"/>
                    <a:pt x="151" y="1036"/>
                  </a:cubicBezTo>
                  <a:cubicBezTo>
                    <a:pt x="184" y="1060"/>
                    <a:pt x="229" y="1069"/>
                    <a:pt x="279" y="1069"/>
                  </a:cubicBezTo>
                  <a:cubicBezTo>
                    <a:pt x="441" y="1069"/>
                    <a:pt x="653" y="974"/>
                    <a:pt x="653" y="974"/>
                  </a:cubicBezTo>
                  <a:lnTo>
                    <a:pt x="653" y="974"/>
                  </a:lnTo>
                  <a:cubicBezTo>
                    <a:pt x="653" y="974"/>
                    <a:pt x="503" y="1124"/>
                    <a:pt x="478" y="1287"/>
                  </a:cubicBezTo>
                  <a:cubicBezTo>
                    <a:pt x="453" y="1400"/>
                    <a:pt x="478" y="1488"/>
                    <a:pt x="603" y="1551"/>
                  </a:cubicBezTo>
                  <a:cubicBezTo>
                    <a:pt x="635" y="1565"/>
                    <a:pt x="667" y="1572"/>
                    <a:pt x="698" y="1572"/>
                  </a:cubicBezTo>
                  <a:cubicBezTo>
                    <a:pt x="800" y="1572"/>
                    <a:pt x="891" y="1500"/>
                    <a:pt x="929" y="1413"/>
                  </a:cubicBezTo>
                  <a:cubicBezTo>
                    <a:pt x="1005" y="1262"/>
                    <a:pt x="980" y="1074"/>
                    <a:pt x="980" y="1074"/>
                  </a:cubicBezTo>
                  <a:lnTo>
                    <a:pt x="980" y="1074"/>
                  </a:lnTo>
                  <a:cubicBezTo>
                    <a:pt x="980" y="1074"/>
                    <a:pt x="1141" y="1312"/>
                    <a:pt x="1322" y="1312"/>
                  </a:cubicBezTo>
                  <a:cubicBezTo>
                    <a:pt x="1383" y="1312"/>
                    <a:pt x="1446" y="1285"/>
                    <a:pt x="1507" y="1212"/>
                  </a:cubicBezTo>
                  <a:cubicBezTo>
                    <a:pt x="1645" y="1049"/>
                    <a:pt x="1456" y="785"/>
                    <a:pt x="1180" y="735"/>
                  </a:cubicBezTo>
                  <a:cubicBezTo>
                    <a:pt x="1293" y="698"/>
                    <a:pt x="1469" y="585"/>
                    <a:pt x="1532" y="497"/>
                  </a:cubicBezTo>
                  <a:cubicBezTo>
                    <a:pt x="1607" y="409"/>
                    <a:pt x="1620" y="258"/>
                    <a:pt x="1532" y="183"/>
                  </a:cubicBezTo>
                  <a:cubicBezTo>
                    <a:pt x="1490" y="150"/>
                    <a:pt x="1443" y="138"/>
                    <a:pt x="1393" y="138"/>
                  </a:cubicBezTo>
                  <a:cubicBezTo>
                    <a:pt x="1369" y="138"/>
                    <a:pt x="1344" y="141"/>
                    <a:pt x="1318" y="145"/>
                  </a:cubicBezTo>
                  <a:cubicBezTo>
                    <a:pt x="1143" y="183"/>
                    <a:pt x="1042" y="334"/>
                    <a:pt x="929" y="472"/>
                  </a:cubicBezTo>
                  <a:cubicBezTo>
                    <a:pt x="942" y="309"/>
                    <a:pt x="904" y="70"/>
                    <a:pt x="754" y="20"/>
                  </a:cubicBezTo>
                  <a:cubicBezTo>
                    <a:pt x="725" y="7"/>
                    <a:pt x="694" y="1"/>
                    <a:pt x="664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7" name="Google Shape;6737;p56"/>
            <p:cNvSpPr/>
            <p:nvPr/>
          </p:nvSpPr>
          <p:spPr>
            <a:xfrm>
              <a:off x="3471000" y="2516625"/>
              <a:ext cx="5500" cy="5200"/>
            </a:xfrm>
            <a:custGeom>
              <a:avLst/>
              <a:gdLst/>
              <a:ahLst/>
              <a:cxnLst/>
              <a:rect l="l" t="t" r="r" b="b"/>
              <a:pathLst>
                <a:path w="220" h="208" extrusionOk="0">
                  <a:moveTo>
                    <a:pt x="149" y="0"/>
                  </a:moveTo>
                  <a:cubicBezTo>
                    <a:pt x="141" y="0"/>
                    <a:pt x="134" y="2"/>
                    <a:pt x="126" y="7"/>
                  </a:cubicBezTo>
                  <a:cubicBezTo>
                    <a:pt x="64" y="57"/>
                    <a:pt x="1" y="107"/>
                    <a:pt x="26" y="183"/>
                  </a:cubicBezTo>
                  <a:cubicBezTo>
                    <a:pt x="39" y="195"/>
                    <a:pt x="51" y="208"/>
                    <a:pt x="76" y="208"/>
                  </a:cubicBezTo>
                  <a:cubicBezTo>
                    <a:pt x="139" y="183"/>
                    <a:pt x="139" y="120"/>
                    <a:pt x="189" y="70"/>
                  </a:cubicBezTo>
                  <a:cubicBezTo>
                    <a:pt x="220" y="39"/>
                    <a:pt x="184" y="0"/>
                    <a:pt x="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8" name="Google Shape;6738;p56"/>
            <p:cNvSpPr/>
            <p:nvPr/>
          </p:nvSpPr>
          <p:spPr>
            <a:xfrm>
              <a:off x="3469125" y="2516300"/>
              <a:ext cx="3475" cy="6150"/>
            </a:xfrm>
            <a:custGeom>
              <a:avLst/>
              <a:gdLst/>
              <a:ahLst/>
              <a:cxnLst/>
              <a:rect l="l" t="t" r="r" b="b"/>
              <a:pathLst>
                <a:path w="139" h="246" extrusionOk="0">
                  <a:moveTo>
                    <a:pt x="67" y="1"/>
                  </a:moveTo>
                  <a:cubicBezTo>
                    <a:pt x="54" y="1"/>
                    <a:pt x="43" y="6"/>
                    <a:pt x="38" y="20"/>
                  </a:cubicBezTo>
                  <a:cubicBezTo>
                    <a:pt x="1" y="95"/>
                    <a:pt x="1" y="208"/>
                    <a:pt x="89" y="246"/>
                  </a:cubicBezTo>
                  <a:cubicBezTo>
                    <a:pt x="114" y="246"/>
                    <a:pt x="126" y="233"/>
                    <a:pt x="126" y="221"/>
                  </a:cubicBezTo>
                  <a:cubicBezTo>
                    <a:pt x="139" y="158"/>
                    <a:pt x="101" y="108"/>
                    <a:pt x="114" y="33"/>
                  </a:cubicBezTo>
                  <a:cubicBezTo>
                    <a:pt x="114" y="17"/>
                    <a:pt x="89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39" name="Google Shape;6739;p56"/>
            <p:cNvSpPr/>
            <p:nvPr/>
          </p:nvSpPr>
          <p:spPr>
            <a:xfrm>
              <a:off x="3464325" y="2513200"/>
              <a:ext cx="4525" cy="6150"/>
            </a:xfrm>
            <a:custGeom>
              <a:avLst/>
              <a:gdLst/>
              <a:ahLst/>
              <a:cxnLst/>
              <a:rect l="l" t="t" r="r" b="b"/>
              <a:pathLst>
                <a:path w="181" h="246" extrusionOk="0">
                  <a:moveTo>
                    <a:pt x="47" y="0"/>
                  </a:moveTo>
                  <a:cubicBezTo>
                    <a:pt x="23" y="0"/>
                    <a:pt x="0" y="23"/>
                    <a:pt x="17" y="56"/>
                  </a:cubicBezTo>
                  <a:cubicBezTo>
                    <a:pt x="42" y="119"/>
                    <a:pt x="67" y="194"/>
                    <a:pt x="117" y="232"/>
                  </a:cubicBezTo>
                  <a:cubicBezTo>
                    <a:pt x="127" y="241"/>
                    <a:pt x="138" y="246"/>
                    <a:pt x="149" y="246"/>
                  </a:cubicBezTo>
                  <a:cubicBezTo>
                    <a:pt x="166" y="246"/>
                    <a:pt x="180" y="235"/>
                    <a:pt x="180" y="219"/>
                  </a:cubicBezTo>
                  <a:cubicBezTo>
                    <a:pt x="168" y="131"/>
                    <a:pt x="130" y="81"/>
                    <a:pt x="80" y="18"/>
                  </a:cubicBezTo>
                  <a:cubicBezTo>
                    <a:pt x="71" y="6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0" name="Google Shape;6740;p56"/>
            <p:cNvSpPr/>
            <p:nvPr/>
          </p:nvSpPr>
          <p:spPr>
            <a:xfrm>
              <a:off x="3464275" y="2517925"/>
              <a:ext cx="7700" cy="5500"/>
            </a:xfrm>
            <a:custGeom>
              <a:avLst/>
              <a:gdLst/>
              <a:ahLst/>
              <a:cxnLst/>
              <a:rect l="l" t="t" r="r" b="b"/>
              <a:pathLst>
                <a:path w="308" h="220" extrusionOk="0">
                  <a:moveTo>
                    <a:pt x="50" y="0"/>
                  </a:moveTo>
                  <a:cubicBezTo>
                    <a:pt x="13" y="0"/>
                    <a:pt x="1" y="61"/>
                    <a:pt x="44" y="93"/>
                  </a:cubicBezTo>
                  <a:cubicBezTo>
                    <a:pt x="103" y="128"/>
                    <a:pt x="173" y="220"/>
                    <a:pt x="255" y="220"/>
                  </a:cubicBezTo>
                  <a:cubicBezTo>
                    <a:pt x="260" y="220"/>
                    <a:pt x="265" y="219"/>
                    <a:pt x="270" y="219"/>
                  </a:cubicBezTo>
                  <a:cubicBezTo>
                    <a:pt x="283" y="219"/>
                    <a:pt x="308" y="206"/>
                    <a:pt x="308" y="193"/>
                  </a:cubicBezTo>
                  <a:cubicBezTo>
                    <a:pt x="295" y="80"/>
                    <a:pt x="157" y="43"/>
                    <a:pt x="69" y="5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1" name="Google Shape;6741;p56"/>
            <p:cNvSpPr/>
            <p:nvPr/>
          </p:nvSpPr>
          <p:spPr>
            <a:xfrm>
              <a:off x="3459400" y="2520550"/>
              <a:ext cx="5675" cy="3175"/>
            </a:xfrm>
            <a:custGeom>
              <a:avLst/>
              <a:gdLst/>
              <a:ahLst/>
              <a:cxnLst/>
              <a:rect l="l" t="t" r="r" b="b"/>
              <a:pathLst>
                <a:path w="227" h="127" extrusionOk="0">
                  <a:moveTo>
                    <a:pt x="89" y="1"/>
                  </a:moveTo>
                  <a:cubicBezTo>
                    <a:pt x="38" y="1"/>
                    <a:pt x="1" y="63"/>
                    <a:pt x="51" y="88"/>
                  </a:cubicBezTo>
                  <a:cubicBezTo>
                    <a:pt x="89" y="114"/>
                    <a:pt x="126" y="126"/>
                    <a:pt x="164" y="126"/>
                  </a:cubicBezTo>
                  <a:cubicBezTo>
                    <a:pt x="201" y="126"/>
                    <a:pt x="227" y="76"/>
                    <a:pt x="201" y="51"/>
                  </a:cubicBezTo>
                  <a:cubicBezTo>
                    <a:pt x="164" y="26"/>
                    <a:pt x="139" y="13"/>
                    <a:pt x="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2" name="Google Shape;6742;p56"/>
            <p:cNvSpPr/>
            <p:nvPr/>
          </p:nvSpPr>
          <p:spPr>
            <a:xfrm>
              <a:off x="3464175" y="2522200"/>
              <a:ext cx="8750" cy="4025"/>
            </a:xfrm>
            <a:custGeom>
              <a:avLst/>
              <a:gdLst/>
              <a:ahLst/>
              <a:cxnLst/>
              <a:rect l="l" t="t" r="r" b="b"/>
              <a:pathLst>
                <a:path w="350" h="161" extrusionOk="0">
                  <a:moveTo>
                    <a:pt x="141" y="1"/>
                  </a:moveTo>
                  <a:cubicBezTo>
                    <a:pt x="98" y="1"/>
                    <a:pt x="55" y="12"/>
                    <a:pt x="23" y="35"/>
                  </a:cubicBezTo>
                  <a:cubicBezTo>
                    <a:pt x="1" y="69"/>
                    <a:pt x="28" y="112"/>
                    <a:pt x="61" y="112"/>
                  </a:cubicBezTo>
                  <a:cubicBezTo>
                    <a:pt x="65" y="112"/>
                    <a:pt x="69" y="112"/>
                    <a:pt x="73" y="110"/>
                  </a:cubicBezTo>
                  <a:cubicBezTo>
                    <a:pt x="86" y="106"/>
                    <a:pt x="98" y="104"/>
                    <a:pt x="109" y="104"/>
                  </a:cubicBezTo>
                  <a:cubicBezTo>
                    <a:pt x="169" y="104"/>
                    <a:pt x="222" y="150"/>
                    <a:pt x="274" y="160"/>
                  </a:cubicBezTo>
                  <a:cubicBezTo>
                    <a:pt x="312" y="160"/>
                    <a:pt x="349" y="135"/>
                    <a:pt x="324" y="98"/>
                  </a:cubicBezTo>
                  <a:cubicBezTo>
                    <a:pt x="292" y="34"/>
                    <a:pt x="215" y="1"/>
                    <a:pt x="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3" name="Google Shape;6743;p56"/>
            <p:cNvSpPr/>
            <p:nvPr/>
          </p:nvSpPr>
          <p:spPr>
            <a:xfrm>
              <a:off x="3469750" y="2519150"/>
              <a:ext cx="4325" cy="7200"/>
            </a:xfrm>
            <a:custGeom>
              <a:avLst/>
              <a:gdLst/>
              <a:ahLst/>
              <a:cxnLst/>
              <a:rect l="l" t="t" r="r" b="b"/>
              <a:pathLst>
                <a:path w="173" h="288" extrusionOk="0">
                  <a:moveTo>
                    <a:pt x="113" y="1"/>
                  </a:moveTo>
                  <a:cubicBezTo>
                    <a:pt x="98" y="1"/>
                    <a:pt x="84" y="6"/>
                    <a:pt x="76" y="19"/>
                  </a:cubicBezTo>
                  <a:cubicBezTo>
                    <a:pt x="38" y="94"/>
                    <a:pt x="1" y="195"/>
                    <a:pt x="64" y="270"/>
                  </a:cubicBezTo>
                  <a:cubicBezTo>
                    <a:pt x="69" y="281"/>
                    <a:pt x="80" y="287"/>
                    <a:pt x="91" y="287"/>
                  </a:cubicBezTo>
                  <a:cubicBezTo>
                    <a:pt x="105" y="287"/>
                    <a:pt x="119" y="278"/>
                    <a:pt x="126" y="257"/>
                  </a:cubicBezTo>
                  <a:cubicBezTo>
                    <a:pt x="151" y="195"/>
                    <a:pt x="139" y="132"/>
                    <a:pt x="164" y="57"/>
                  </a:cubicBezTo>
                  <a:cubicBezTo>
                    <a:pt x="172" y="23"/>
                    <a:pt x="142" y="1"/>
                    <a:pt x="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4" name="Google Shape;6744;p56"/>
            <p:cNvSpPr/>
            <p:nvPr/>
          </p:nvSpPr>
          <p:spPr>
            <a:xfrm>
              <a:off x="3471325" y="2518925"/>
              <a:ext cx="6475" cy="7100"/>
            </a:xfrm>
            <a:custGeom>
              <a:avLst/>
              <a:gdLst/>
              <a:ahLst/>
              <a:cxnLst/>
              <a:rect l="l" t="t" r="r" b="b"/>
              <a:pathLst>
                <a:path w="259" h="284" extrusionOk="0">
                  <a:moveTo>
                    <a:pt x="204" y="0"/>
                  </a:moveTo>
                  <a:cubicBezTo>
                    <a:pt x="199" y="0"/>
                    <a:pt x="194" y="1"/>
                    <a:pt x="189" y="3"/>
                  </a:cubicBezTo>
                  <a:cubicBezTo>
                    <a:pt x="101" y="53"/>
                    <a:pt x="1" y="141"/>
                    <a:pt x="26" y="254"/>
                  </a:cubicBezTo>
                  <a:cubicBezTo>
                    <a:pt x="26" y="275"/>
                    <a:pt x="41" y="284"/>
                    <a:pt x="59" y="284"/>
                  </a:cubicBezTo>
                  <a:cubicBezTo>
                    <a:pt x="73" y="284"/>
                    <a:pt x="90" y="278"/>
                    <a:pt x="101" y="266"/>
                  </a:cubicBezTo>
                  <a:cubicBezTo>
                    <a:pt x="151" y="191"/>
                    <a:pt x="164" y="116"/>
                    <a:pt x="226" y="53"/>
                  </a:cubicBezTo>
                  <a:cubicBezTo>
                    <a:pt x="259" y="31"/>
                    <a:pt x="235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5" name="Google Shape;6745;p56"/>
            <p:cNvSpPr/>
            <p:nvPr/>
          </p:nvSpPr>
          <p:spPr>
            <a:xfrm>
              <a:off x="3477275" y="2620000"/>
              <a:ext cx="75950" cy="67875"/>
            </a:xfrm>
            <a:custGeom>
              <a:avLst/>
              <a:gdLst/>
              <a:ahLst/>
              <a:cxnLst/>
              <a:rect l="l" t="t" r="r" b="b"/>
              <a:pathLst>
                <a:path w="3038" h="2715" extrusionOk="0">
                  <a:moveTo>
                    <a:pt x="1409" y="1"/>
                  </a:moveTo>
                  <a:cubicBezTo>
                    <a:pt x="1240" y="1"/>
                    <a:pt x="1067" y="83"/>
                    <a:pt x="980" y="226"/>
                  </a:cubicBezTo>
                  <a:cubicBezTo>
                    <a:pt x="829" y="465"/>
                    <a:pt x="879" y="728"/>
                    <a:pt x="1130" y="1067"/>
                  </a:cubicBezTo>
                  <a:cubicBezTo>
                    <a:pt x="950" y="917"/>
                    <a:pt x="746" y="839"/>
                    <a:pt x="518" y="839"/>
                  </a:cubicBezTo>
                  <a:cubicBezTo>
                    <a:pt x="460" y="839"/>
                    <a:pt x="401" y="844"/>
                    <a:pt x="340" y="854"/>
                  </a:cubicBezTo>
                  <a:cubicBezTo>
                    <a:pt x="64" y="904"/>
                    <a:pt x="1" y="1318"/>
                    <a:pt x="177" y="1544"/>
                  </a:cubicBezTo>
                  <a:cubicBezTo>
                    <a:pt x="270" y="1664"/>
                    <a:pt x="514" y="1692"/>
                    <a:pt x="723" y="1692"/>
                  </a:cubicBezTo>
                  <a:cubicBezTo>
                    <a:pt x="909" y="1692"/>
                    <a:pt x="1068" y="1670"/>
                    <a:pt x="1068" y="1670"/>
                  </a:cubicBezTo>
                  <a:lnTo>
                    <a:pt x="1068" y="1670"/>
                  </a:lnTo>
                  <a:cubicBezTo>
                    <a:pt x="1068" y="1670"/>
                    <a:pt x="729" y="1845"/>
                    <a:pt x="603" y="2109"/>
                  </a:cubicBezTo>
                  <a:cubicBezTo>
                    <a:pt x="528" y="2284"/>
                    <a:pt x="515" y="2460"/>
                    <a:pt x="704" y="2623"/>
                  </a:cubicBezTo>
                  <a:cubicBezTo>
                    <a:pt x="782" y="2687"/>
                    <a:pt x="872" y="2714"/>
                    <a:pt x="960" y="2714"/>
                  </a:cubicBezTo>
                  <a:cubicBezTo>
                    <a:pt x="1099" y="2714"/>
                    <a:pt x="1234" y="2647"/>
                    <a:pt x="1319" y="2548"/>
                  </a:cubicBezTo>
                  <a:cubicBezTo>
                    <a:pt x="1507" y="2322"/>
                    <a:pt x="1570" y="1983"/>
                    <a:pt x="1570" y="1983"/>
                  </a:cubicBezTo>
                  <a:cubicBezTo>
                    <a:pt x="1570" y="1983"/>
                    <a:pt x="1757" y="2563"/>
                    <a:pt x="2125" y="2563"/>
                  </a:cubicBezTo>
                  <a:cubicBezTo>
                    <a:pt x="2204" y="2563"/>
                    <a:pt x="2290" y="2537"/>
                    <a:pt x="2385" y="2473"/>
                  </a:cubicBezTo>
                  <a:cubicBezTo>
                    <a:pt x="2699" y="2272"/>
                    <a:pt x="2511" y="1732"/>
                    <a:pt x="2072" y="1519"/>
                  </a:cubicBezTo>
                  <a:cubicBezTo>
                    <a:pt x="2272" y="1494"/>
                    <a:pt x="2611" y="1381"/>
                    <a:pt x="2774" y="1268"/>
                  </a:cubicBezTo>
                  <a:cubicBezTo>
                    <a:pt x="2950" y="1155"/>
                    <a:pt x="3038" y="904"/>
                    <a:pt x="2912" y="741"/>
                  </a:cubicBezTo>
                  <a:cubicBezTo>
                    <a:pt x="2837" y="628"/>
                    <a:pt x="2699" y="590"/>
                    <a:pt x="2561" y="578"/>
                  </a:cubicBezTo>
                  <a:cubicBezTo>
                    <a:pt x="2545" y="576"/>
                    <a:pt x="2528" y="576"/>
                    <a:pt x="2512" y="576"/>
                  </a:cubicBezTo>
                  <a:cubicBezTo>
                    <a:pt x="2232" y="576"/>
                    <a:pt x="1995" y="775"/>
                    <a:pt x="1758" y="929"/>
                  </a:cubicBezTo>
                  <a:cubicBezTo>
                    <a:pt x="1858" y="666"/>
                    <a:pt x="1896" y="252"/>
                    <a:pt x="1682" y="88"/>
                  </a:cubicBezTo>
                  <a:cubicBezTo>
                    <a:pt x="1604" y="29"/>
                    <a:pt x="1507" y="1"/>
                    <a:pt x="1409" y="1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6" name="Google Shape;6746;p56"/>
            <p:cNvSpPr/>
            <p:nvPr/>
          </p:nvSpPr>
          <p:spPr>
            <a:xfrm>
              <a:off x="3520275" y="2649050"/>
              <a:ext cx="8300" cy="6425"/>
            </a:xfrm>
            <a:custGeom>
              <a:avLst/>
              <a:gdLst/>
              <a:ahLst/>
              <a:cxnLst/>
              <a:rect l="l" t="t" r="r" b="b"/>
              <a:pathLst>
                <a:path w="332" h="257" extrusionOk="0">
                  <a:moveTo>
                    <a:pt x="271" y="1"/>
                  </a:moveTo>
                  <a:cubicBezTo>
                    <a:pt x="265" y="1"/>
                    <a:pt x="258" y="2"/>
                    <a:pt x="251" y="6"/>
                  </a:cubicBezTo>
                  <a:cubicBezTo>
                    <a:pt x="163" y="43"/>
                    <a:pt x="0" y="119"/>
                    <a:pt x="13" y="231"/>
                  </a:cubicBezTo>
                  <a:cubicBezTo>
                    <a:pt x="25" y="244"/>
                    <a:pt x="38" y="257"/>
                    <a:pt x="50" y="257"/>
                  </a:cubicBezTo>
                  <a:cubicBezTo>
                    <a:pt x="101" y="257"/>
                    <a:pt x="113" y="244"/>
                    <a:pt x="138" y="206"/>
                  </a:cubicBezTo>
                  <a:cubicBezTo>
                    <a:pt x="188" y="156"/>
                    <a:pt x="239" y="119"/>
                    <a:pt x="289" y="81"/>
                  </a:cubicBezTo>
                  <a:cubicBezTo>
                    <a:pt x="332" y="59"/>
                    <a:pt x="310" y="1"/>
                    <a:pt x="2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7" name="Google Shape;6747;p56"/>
            <p:cNvSpPr/>
            <p:nvPr/>
          </p:nvSpPr>
          <p:spPr>
            <a:xfrm>
              <a:off x="3516200" y="2646600"/>
              <a:ext cx="5475" cy="9625"/>
            </a:xfrm>
            <a:custGeom>
              <a:avLst/>
              <a:gdLst/>
              <a:ahLst/>
              <a:cxnLst/>
              <a:rect l="l" t="t" r="r" b="b"/>
              <a:pathLst>
                <a:path w="219" h="385" extrusionOk="0">
                  <a:moveTo>
                    <a:pt x="167" y="0"/>
                  </a:moveTo>
                  <a:cubicBezTo>
                    <a:pt x="156" y="0"/>
                    <a:pt x="145" y="5"/>
                    <a:pt x="138" y="16"/>
                  </a:cubicBezTo>
                  <a:cubicBezTo>
                    <a:pt x="75" y="104"/>
                    <a:pt x="0" y="304"/>
                    <a:pt x="125" y="380"/>
                  </a:cubicBezTo>
                  <a:cubicBezTo>
                    <a:pt x="129" y="383"/>
                    <a:pt x="134" y="385"/>
                    <a:pt x="139" y="385"/>
                  </a:cubicBezTo>
                  <a:cubicBezTo>
                    <a:pt x="151" y="385"/>
                    <a:pt x="163" y="376"/>
                    <a:pt x="163" y="367"/>
                  </a:cubicBezTo>
                  <a:cubicBezTo>
                    <a:pt x="176" y="317"/>
                    <a:pt x="163" y="292"/>
                    <a:pt x="163" y="242"/>
                  </a:cubicBezTo>
                  <a:cubicBezTo>
                    <a:pt x="151" y="179"/>
                    <a:pt x="176" y="116"/>
                    <a:pt x="201" y="53"/>
                  </a:cubicBezTo>
                  <a:cubicBezTo>
                    <a:pt x="219" y="27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8" name="Google Shape;6748;p56"/>
            <p:cNvSpPr/>
            <p:nvPr/>
          </p:nvSpPr>
          <p:spPr>
            <a:xfrm>
              <a:off x="3511800" y="2638775"/>
              <a:ext cx="4400" cy="10550"/>
            </a:xfrm>
            <a:custGeom>
              <a:avLst/>
              <a:gdLst/>
              <a:ahLst/>
              <a:cxnLst/>
              <a:rect l="l" t="t" r="r" b="b"/>
              <a:pathLst>
                <a:path w="176" h="422" extrusionOk="0">
                  <a:moveTo>
                    <a:pt x="46" y="0"/>
                  </a:moveTo>
                  <a:cubicBezTo>
                    <a:pt x="24" y="0"/>
                    <a:pt x="0" y="22"/>
                    <a:pt x="0" y="53"/>
                  </a:cubicBezTo>
                  <a:cubicBezTo>
                    <a:pt x="25" y="153"/>
                    <a:pt x="25" y="304"/>
                    <a:pt x="88" y="404"/>
                  </a:cubicBezTo>
                  <a:cubicBezTo>
                    <a:pt x="94" y="415"/>
                    <a:pt x="107" y="422"/>
                    <a:pt x="120" y="422"/>
                  </a:cubicBezTo>
                  <a:cubicBezTo>
                    <a:pt x="136" y="422"/>
                    <a:pt x="151" y="412"/>
                    <a:pt x="151" y="391"/>
                  </a:cubicBezTo>
                  <a:cubicBezTo>
                    <a:pt x="176" y="279"/>
                    <a:pt x="113" y="141"/>
                    <a:pt x="76" y="28"/>
                  </a:cubicBezTo>
                  <a:cubicBezTo>
                    <a:pt x="71" y="8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49" name="Google Shape;6749;p56"/>
            <p:cNvSpPr/>
            <p:nvPr/>
          </p:nvSpPr>
          <p:spPr>
            <a:xfrm>
              <a:off x="3509250" y="2647325"/>
              <a:ext cx="10100" cy="10350"/>
            </a:xfrm>
            <a:custGeom>
              <a:avLst/>
              <a:gdLst/>
              <a:ahLst/>
              <a:cxnLst/>
              <a:rect l="l" t="t" r="r" b="b"/>
              <a:pathLst>
                <a:path w="404" h="414" extrusionOk="0">
                  <a:moveTo>
                    <a:pt x="69" y="0"/>
                  </a:moveTo>
                  <a:cubicBezTo>
                    <a:pt x="30" y="0"/>
                    <a:pt x="0" y="45"/>
                    <a:pt x="40" y="75"/>
                  </a:cubicBezTo>
                  <a:cubicBezTo>
                    <a:pt x="102" y="137"/>
                    <a:pt x="153" y="200"/>
                    <a:pt x="203" y="275"/>
                  </a:cubicBezTo>
                  <a:cubicBezTo>
                    <a:pt x="253" y="326"/>
                    <a:pt x="278" y="388"/>
                    <a:pt x="353" y="413"/>
                  </a:cubicBezTo>
                  <a:cubicBezTo>
                    <a:pt x="366" y="413"/>
                    <a:pt x="391" y="401"/>
                    <a:pt x="391" y="376"/>
                  </a:cubicBezTo>
                  <a:cubicBezTo>
                    <a:pt x="403" y="238"/>
                    <a:pt x="190" y="87"/>
                    <a:pt x="102" y="12"/>
                  </a:cubicBezTo>
                  <a:cubicBezTo>
                    <a:pt x="91" y="4"/>
                    <a:pt x="80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0" name="Google Shape;6750;p56"/>
            <p:cNvSpPr/>
            <p:nvPr/>
          </p:nvSpPr>
          <p:spPr>
            <a:xfrm>
              <a:off x="3500375" y="2649625"/>
              <a:ext cx="6650" cy="4650"/>
            </a:xfrm>
            <a:custGeom>
              <a:avLst/>
              <a:gdLst/>
              <a:ahLst/>
              <a:cxnLst/>
              <a:rect l="l" t="t" r="r" b="b"/>
              <a:pathLst>
                <a:path w="266" h="186" extrusionOk="0">
                  <a:moveTo>
                    <a:pt x="59" y="1"/>
                  </a:moveTo>
                  <a:cubicBezTo>
                    <a:pt x="28" y="1"/>
                    <a:pt x="0" y="40"/>
                    <a:pt x="31" y="70"/>
                  </a:cubicBezTo>
                  <a:cubicBezTo>
                    <a:pt x="81" y="121"/>
                    <a:pt x="131" y="171"/>
                    <a:pt x="194" y="183"/>
                  </a:cubicBezTo>
                  <a:cubicBezTo>
                    <a:pt x="199" y="185"/>
                    <a:pt x="204" y="186"/>
                    <a:pt x="209" y="186"/>
                  </a:cubicBezTo>
                  <a:cubicBezTo>
                    <a:pt x="241" y="186"/>
                    <a:pt x="266" y="155"/>
                    <a:pt x="244" y="133"/>
                  </a:cubicBezTo>
                  <a:cubicBezTo>
                    <a:pt x="206" y="70"/>
                    <a:pt x="144" y="33"/>
                    <a:pt x="81" y="8"/>
                  </a:cubicBezTo>
                  <a:cubicBezTo>
                    <a:pt x="74" y="3"/>
                    <a:pt x="66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1" name="Google Shape;6751;p56"/>
            <p:cNvSpPr/>
            <p:nvPr/>
          </p:nvSpPr>
          <p:spPr>
            <a:xfrm>
              <a:off x="3506850" y="2655225"/>
              <a:ext cx="11875" cy="7100"/>
            </a:xfrm>
            <a:custGeom>
              <a:avLst/>
              <a:gdLst/>
              <a:ahLst/>
              <a:cxnLst/>
              <a:rect l="l" t="t" r="r" b="b"/>
              <a:pathLst>
                <a:path w="475" h="284" extrusionOk="0">
                  <a:moveTo>
                    <a:pt x="132" y="1"/>
                  </a:moveTo>
                  <a:cubicBezTo>
                    <a:pt x="97" y="1"/>
                    <a:pt x="64" y="7"/>
                    <a:pt x="35" y="22"/>
                  </a:cubicBezTo>
                  <a:cubicBezTo>
                    <a:pt x="0" y="34"/>
                    <a:pt x="19" y="99"/>
                    <a:pt x="62" y="99"/>
                  </a:cubicBezTo>
                  <a:cubicBezTo>
                    <a:pt x="65" y="99"/>
                    <a:pt x="69" y="98"/>
                    <a:pt x="73" y="97"/>
                  </a:cubicBezTo>
                  <a:cubicBezTo>
                    <a:pt x="87" y="94"/>
                    <a:pt x="100" y="92"/>
                    <a:pt x="114" y="92"/>
                  </a:cubicBezTo>
                  <a:cubicBezTo>
                    <a:pt x="229" y="92"/>
                    <a:pt x="310" y="228"/>
                    <a:pt x="412" y="273"/>
                  </a:cubicBezTo>
                  <a:cubicBezTo>
                    <a:pt x="419" y="280"/>
                    <a:pt x="427" y="283"/>
                    <a:pt x="435" y="283"/>
                  </a:cubicBezTo>
                  <a:cubicBezTo>
                    <a:pt x="455" y="283"/>
                    <a:pt x="474" y="263"/>
                    <a:pt x="474" y="235"/>
                  </a:cubicBezTo>
                  <a:cubicBezTo>
                    <a:pt x="444" y="114"/>
                    <a:pt x="2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2" name="Google Shape;6752;p56"/>
            <p:cNvSpPr/>
            <p:nvPr/>
          </p:nvSpPr>
          <p:spPr>
            <a:xfrm>
              <a:off x="3516500" y="2652475"/>
              <a:ext cx="7000" cy="10500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221" y="1"/>
                  </a:moveTo>
                  <a:cubicBezTo>
                    <a:pt x="210" y="1"/>
                    <a:pt x="199" y="6"/>
                    <a:pt x="189" y="19"/>
                  </a:cubicBezTo>
                  <a:cubicBezTo>
                    <a:pt x="113" y="107"/>
                    <a:pt x="1" y="270"/>
                    <a:pt x="51" y="396"/>
                  </a:cubicBezTo>
                  <a:cubicBezTo>
                    <a:pt x="58" y="409"/>
                    <a:pt x="72" y="419"/>
                    <a:pt x="86" y="419"/>
                  </a:cubicBezTo>
                  <a:cubicBezTo>
                    <a:pt x="97" y="419"/>
                    <a:pt x="108" y="413"/>
                    <a:pt x="113" y="396"/>
                  </a:cubicBezTo>
                  <a:cubicBezTo>
                    <a:pt x="139" y="358"/>
                    <a:pt x="139" y="308"/>
                    <a:pt x="151" y="258"/>
                  </a:cubicBezTo>
                  <a:cubicBezTo>
                    <a:pt x="176" y="195"/>
                    <a:pt x="201" y="132"/>
                    <a:pt x="252" y="82"/>
                  </a:cubicBezTo>
                  <a:cubicBezTo>
                    <a:pt x="279" y="45"/>
                    <a:pt x="252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3" name="Google Shape;6753;p56"/>
            <p:cNvSpPr/>
            <p:nvPr/>
          </p:nvSpPr>
          <p:spPr>
            <a:xfrm>
              <a:off x="3519000" y="2653850"/>
              <a:ext cx="10925" cy="9100"/>
            </a:xfrm>
            <a:custGeom>
              <a:avLst/>
              <a:gdLst/>
              <a:ahLst/>
              <a:cxnLst/>
              <a:rect l="l" t="t" r="r" b="b"/>
              <a:pathLst>
                <a:path w="437" h="364" extrusionOk="0">
                  <a:moveTo>
                    <a:pt x="400" y="0"/>
                  </a:moveTo>
                  <a:cubicBezTo>
                    <a:pt x="397" y="0"/>
                    <a:pt x="393" y="1"/>
                    <a:pt x="390" y="2"/>
                  </a:cubicBezTo>
                  <a:cubicBezTo>
                    <a:pt x="239" y="27"/>
                    <a:pt x="26" y="140"/>
                    <a:pt x="1" y="303"/>
                  </a:cubicBezTo>
                  <a:cubicBezTo>
                    <a:pt x="1" y="340"/>
                    <a:pt x="21" y="363"/>
                    <a:pt x="47" y="363"/>
                  </a:cubicBezTo>
                  <a:cubicBezTo>
                    <a:pt x="56" y="363"/>
                    <a:pt x="66" y="360"/>
                    <a:pt x="76" y="353"/>
                  </a:cubicBezTo>
                  <a:cubicBezTo>
                    <a:pt x="126" y="303"/>
                    <a:pt x="152" y="240"/>
                    <a:pt x="202" y="190"/>
                  </a:cubicBezTo>
                  <a:cubicBezTo>
                    <a:pt x="252" y="127"/>
                    <a:pt x="327" y="90"/>
                    <a:pt x="403" y="65"/>
                  </a:cubicBezTo>
                  <a:cubicBezTo>
                    <a:pt x="437" y="53"/>
                    <a:pt x="429" y="0"/>
                    <a:pt x="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4" name="Google Shape;6754;p56"/>
            <p:cNvSpPr/>
            <p:nvPr/>
          </p:nvSpPr>
          <p:spPr>
            <a:xfrm>
              <a:off x="3424275" y="2699700"/>
              <a:ext cx="73750" cy="67850"/>
            </a:xfrm>
            <a:custGeom>
              <a:avLst/>
              <a:gdLst/>
              <a:ahLst/>
              <a:cxnLst/>
              <a:rect l="l" t="t" r="r" b="b"/>
              <a:pathLst>
                <a:path w="2950" h="2714" extrusionOk="0">
                  <a:moveTo>
                    <a:pt x="1678" y="0"/>
                  </a:moveTo>
                  <a:cubicBezTo>
                    <a:pt x="1595" y="0"/>
                    <a:pt x="1513" y="20"/>
                    <a:pt x="1443" y="63"/>
                  </a:cubicBezTo>
                  <a:cubicBezTo>
                    <a:pt x="1205" y="201"/>
                    <a:pt x="1117" y="452"/>
                    <a:pt x="1180" y="878"/>
                  </a:cubicBezTo>
                  <a:cubicBezTo>
                    <a:pt x="1067" y="602"/>
                    <a:pt x="879" y="414"/>
                    <a:pt x="590" y="326"/>
                  </a:cubicBezTo>
                  <a:cubicBezTo>
                    <a:pt x="560" y="317"/>
                    <a:pt x="530" y="312"/>
                    <a:pt x="501" y="312"/>
                  </a:cubicBezTo>
                  <a:cubicBezTo>
                    <a:pt x="265" y="312"/>
                    <a:pt x="81" y="609"/>
                    <a:pt x="126" y="866"/>
                  </a:cubicBezTo>
                  <a:cubicBezTo>
                    <a:pt x="176" y="1142"/>
                    <a:pt x="854" y="1380"/>
                    <a:pt x="854" y="1380"/>
                  </a:cubicBezTo>
                  <a:cubicBezTo>
                    <a:pt x="854" y="1380"/>
                    <a:pt x="477" y="1380"/>
                    <a:pt x="239" y="1556"/>
                  </a:cubicBezTo>
                  <a:cubicBezTo>
                    <a:pt x="88" y="1681"/>
                    <a:pt x="0" y="1832"/>
                    <a:pt x="88" y="2058"/>
                  </a:cubicBezTo>
                  <a:cubicBezTo>
                    <a:pt x="162" y="2234"/>
                    <a:pt x="338" y="2314"/>
                    <a:pt x="501" y="2314"/>
                  </a:cubicBezTo>
                  <a:cubicBezTo>
                    <a:pt x="559" y="2314"/>
                    <a:pt x="616" y="2304"/>
                    <a:pt x="665" y="2284"/>
                  </a:cubicBezTo>
                  <a:cubicBezTo>
                    <a:pt x="954" y="2171"/>
                    <a:pt x="1155" y="1895"/>
                    <a:pt x="1155" y="1895"/>
                  </a:cubicBezTo>
                  <a:lnTo>
                    <a:pt x="1155" y="1895"/>
                  </a:lnTo>
                  <a:cubicBezTo>
                    <a:pt x="1155" y="1895"/>
                    <a:pt x="1014" y="2714"/>
                    <a:pt x="1592" y="2714"/>
                  </a:cubicBezTo>
                  <a:cubicBezTo>
                    <a:pt x="1613" y="2714"/>
                    <a:pt x="1634" y="2713"/>
                    <a:pt x="1657" y="2710"/>
                  </a:cubicBezTo>
                  <a:cubicBezTo>
                    <a:pt x="2021" y="2673"/>
                    <a:pt x="2108" y="2096"/>
                    <a:pt x="1820" y="1707"/>
                  </a:cubicBezTo>
                  <a:lnTo>
                    <a:pt x="1820" y="1707"/>
                  </a:lnTo>
                  <a:cubicBezTo>
                    <a:pt x="1969" y="1770"/>
                    <a:pt x="2253" y="1825"/>
                    <a:pt x="2458" y="1825"/>
                  </a:cubicBezTo>
                  <a:cubicBezTo>
                    <a:pt x="2495" y="1825"/>
                    <a:pt x="2529" y="1823"/>
                    <a:pt x="2560" y="1820"/>
                  </a:cubicBezTo>
                  <a:cubicBezTo>
                    <a:pt x="2761" y="1794"/>
                    <a:pt x="2949" y="1619"/>
                    <a:pt x="2924" y="1418"/>
                  </a:cubicBezTo>
                  <a:cubicBezTo>
                    <a:pt x="2912" y="1280"/>
                    <a:pt x="2799" y="1180"/>
                    <a:pt x="2686" y="1104"/>
                  </a:cubicBezTo>
                  <a:cubicBezTo>
                    <a:pt x="2568" y="1028"/>
                    <a:pt x="2433" y="1004"/>
                    <a:pt x="2292" y="1004"/>
                  </a:cubicBezTo>
                  <a:cubicBezTo>
                    <a:pt x="2134" y="1004"/>
                    <a:pt x="1967" y="1034"/>
                    <a:pt x="1807" y="1054"/>
                  </a:cubicBezTo>
                  <a:cubicBezTo>
                    <a:pt x="2021" y="853"/>
                    <a:pt x="2234" y="514"/>
                    <a:pt x="2133" y="263"/>
                  </a:cubicBezTo>
                  <a:cubicBezTo>
                    <a:pt x="2056" y="99"/>
                    <a:pt x="1864" y="0"/>
                    <a:pt x="1678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5" name="Google Shape;6755;p56"/>
            <p:cNvSpPr/>
            <p:nvPr/>
          </p:nvSpPr>
          <p:spPr>
            <a:xfrm>
              <a:off x="3463475" y="2733550"/>
              <a:ext cx="9450" cy="3625"/>
            </a:xfrm>
            <a:custGeom>
              <a:avLst/>
              <a:gdLst/>
              <a:ahLst/>
              <a:cxnLst/>
              <a:rect l="l" t="t" r="r" b="b"/>
              <a:pathLst>
                <a:path w="378" h="145" extrusionOk="0">
                  <a:moveTo>
                    <a:pt x="261" y="1"/>
                  </a:moveTo>
                  <a:cubicBezTo>
                    <a:pt x="166" y="1"/>
                    <a:pt x="54" y="9"/>
                    <a:pt x="13" y="89"/>
                  </a:cubicBezTo>
                  <a:cubicBezTo>
                    <a:pt x="1" y="102"/>
                    <a:pt x="13" y="127"/>
                    <a:pt x="38" y="139"/>
                  </a:cubicBezTo>
                  <a:cubicBezTo>
                    <a:pt x="49" y="143"/>
                    <a:pt x="58" y="144"/>
                    <a:pt x="67" y="144"/>
                  </a:cubicBezTo>
                  <a:cubicBezTo>
                    <a:pt x="87" y="144"/>
                    <a:pt x="103" y="136"/>
                    <a:pt x="139" y="127"/>
                  </a:cubicBezTo>
                  <a:cubicBezTo>
                    <a:pt x="202" y="102"/>
                    <a:pt x="264" y="89"/>
                    <a:pt x="327" y="89"/>
                  </a:cubicBezTo>
                  <a:cubicBezTo>
                    <a:pt x="377" y="89"/>
                    <a:pt x="377" y="1"/>
                    <a:pt x="327" y="1"/>
                  </a:cubicBezTo>
                  <a:cubicBezTo>
                    <a:pt x="307" y="1"/>
                    <a:pt x="284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6" name="Google Shape;6756;p56"/>
            <p:cNvSpPr/>
            <p:nvPr/>
          </p:nvSpPr>
          <p:spPr>
            <a:xfrm>
              <a:off x="3460025" y="2728400"/>
              <a:ext cx="8025" cy="8375"/>
            </a:xfrm>
            <a:custGeom>
              <a:avLst/>
              <a:gdLst/>
              <a:ahLst/>
              <a:cxnLst/>
              <a:rect l="l" t="t" r="r" b="b"/>
              <a:pathLst>
                <a:path w="321" h="335" extrusionOk="0">
                  <a:moveTo>
                    <a:pt x="274" y="1"/>
                  </a:moveTo>
                  <a:cubicBezTo>
                    <a:pt x="267" y="1"/>
                    <a:pt x="260" y="2"/>
                    <a:pt x="252" y="6"/>
                  </a:cubicBezTo>
                  <a:cubicBezTo>
                    <a:pt x="151" y="57"/>
                    <a:pt x="1" y="195"/>
                    <a:pt x="76" y="320"/>
                  </a:cubicBezTo>
                  <a:cubicBezTo>
                    <a:pt x="76" y="327"/>
                    <a:pt x="84" y="335"/>
                    <a:pt x="94" y="335"/>
                  </a:cubicBezTo>
                  <a:cubicBezTo>
                    <a:pt x="101" y="335"/>
                    <a:pt x="108" y="331"/>
                    <a:pt x="114" y="320"/>
                  </a:cubicBezTo>
                  <a:cubicBezTo>
                    <a:pt x="151" y="295"/>
                    <a:pt x="151" y="270"/>
                    <a:pt x="164" y="232"/>
                  </a:cubicBezTo>
                  <a:cubicBezTo>
                    <a:pt x="189" y="157"/>
                    <a:pt x="239" y="107"/>
                    <a:pt x="289" y="69"/>
                  </a:cubicBezTo>
                  <a:cubicBezTo>
                    <a:pt x="321" y="48"/>
                    <a:pt x="308" y="1"/>
                    <a:pt x="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7" name="Google Shape;6757;p56"/>
            <p:cNvSpPr/>
            <p:nvPr/>
          </p:nvSpPr>
          <p:spPr>
            <a:xfrm>
              <a:off x="3460350" y="2717825"/>
              <a:ext cx="4400" cy="10450"/>
            </a:xfrm>
            <a:custGeom>
              <a:avLst/>
              <a:gdLst/>
              <a:ahLst/>
              <a:cxnLst/>
              <a:rect l="l" t="t" r="r" b="b"/>
              <a:pathLst>
                <a:path w="176" h="418" extrusionOk="0">
                  <a:moveTo>
                    <a:pt x="131" y="1"/>
                  </a:moveTo>
                  <a:cubicBezTo>
                    <a:pt x="118" y="1"/>
                    <a:pt x="105" y="9"/>
                    <a:pt x="101" y="28"/>
                  </a:cubicBezTo>
                  <a:cubicBezTo>
                    <a:pt x="63" y="141"/>
                    <a:pt x="0" y="279"/>
                    <a:pt x="13" y="379"/>
                  </a:cubicBezTo>
                  <a:cubicBezTo>
                    <a:pt x="13" y="404"/>
                    <a:pt x="29" y="417"/>
                    <a:pt x="43" y="417"/>
                  </a:cubicBezTo>
                  <a:cubicBezTo>
                    <a:pt x="51" y="417"/>
                    <a:pt x="59" y="413"/>
                    <a:pt x="63" y="404"/>
                  </a:cubicBezTo>
                  <a:cubicBezTo>
                    <a:pt x="138" y="316"/>
                    <a:pt x="151" y="166"/>
                    <a:pt x="176" y="53"/>
                  </a:cubicBezTo>
                  <a:cubicBezTo>
                    <a:pt x="176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8" name="Google Shape;6758;p56"/>
            <p:cNvSpPr/>
            <p:nvPr/>
          </p:nvSpPr>
          <p:spPr>
            <a:xfrm>
              <a:off x="3456675" y="2724500"/>
              <a:ext cx="5900" cy="12775"/>
            </a:xfrm>
            <a:custGeom>
              <a:avLst/>
              <a:gdLst/>
              <a:ahLst/>
              <a:cxnLst/>
              <a:rect l="l" t="t" r="r" b="b"/>
              <a:pathLst>
                <a:path w="236" h="511" extrusionOk="0">
                  <a:moveTo>
                    <a:pt x="60" y="1"/>
                  </a:moveTo>
                  <a:cubicBezTo>
                    <a:pt x="32" y="1"/>
                    <a:pt x="1" y="29"/>
                    <a:pt x="9" y="62"/>
                  </a:cubicBezTo>
                  <a:cubicBezTo>
                    <a:pt x="34" y="137"/>
                    <a:pt x="59" y="225"/>
                    <a:pt x="72" y="313"/>
                  </a:cubicBezTo>
                  <a:cubicBezTo>
                    <a:pt x="85" y="376"/>
                    <a:pt x="85" y="451"/>
                    <a:pt x="135" y="501"/>
                  </a:cubicBezTo>
                  <a:cubicBezTo>
                    <a:pt x="141" y="508"/>
                    <a:pt x="150" y="511"/>
                    <a:pt x="160" y="511"/>
                  </a:cubicBezTo>
                  <a:cubicBezTo>
                    <a:pt x="169" y="511"/>
                    <a:pt x="179" y="508"/>
                    <a:pt x="185" y="501"/>
                  </a:cubicBezTo>
                  <a:cubicBezTo>
                    <a:pt x="235" y="426"/>
                    <a:pt x="198" y="351"/>
                    <a:pt x="185" y="275"/>
                  </a:cubicBezTo>
                  <a:cubicBezTo>
                    <a:pt x="160" y="188"/>
                    <a:pt x="135" y="112"/>
                    <a:pt x="97" y="24"/>
                  </a:cubicBezTo>
                  <a:cubicBezTo>
                    <a:pt x="89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59" name="Google Shape;6759;p56"/>
            <p:cNvSpPr/>
            <p:nvPr/>
          </p:nvSpPr>
          <p:spPr>
            <a:xfrm>
              <a:off x="3447575" y="2722450"/>
              <a:ext cx="4550" cy="6200"/>
            </a:xfrm>
            <a:custGeom>
              <a:avLst/>
              <a:gdLst/>
              <a:ahLst/>
              <a:cxnLst/>
              <a:rect l="l" t="t" r="r" b="b"/>
              <a:pathLst>
                <a:path w="182" h="248" extrusionOk="0">
                  <a:moveTo>
                    <a:pt x="55" y="0"/>
                  </a:moveTo>
                  <a:cubicBezTo>
                    <a:pt x="26" y="0"/>
                    <a:pt x="1" y="23"/>
                    <a:pt x="9" y="56"/>
                  </a:cubicBezTo>
                  <a:cubicBezTo>
                    <a:pt x="34" y="119"/>
                    <a:pt x="60" y="182"/>
                    <a:pt x="110" y="232"/>
                  </a:cubicBezTo>
                  <a:cubicBezTo>
                    <a:pt x="117" y="243"/>
                    <a:pt x="127" y="247"/>
                    <a:pt x="136" y="247"/>
                  </a:cubicBezTo>
                  <a:cubicBezTo>
                    <a:pt x="159" y="247"/>
                    <a:pt x="181" y="221"/>
                    <a:pt x="172" y="194"/>
                  </a:cubicBezTo>
                  <a:cubicBezTo>
                    <a:pt x="160" y="131"/>
                    <a:pt x="135" y="69"/>
                    <a:pt x="97" y="19"/>
                  </a:cubicBezTo>
                  <a:cubicBezTo>
                    <a:pt x="85" y="6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0" name="Google Shape;6760;p56"/>
            <p:cNvSpPr/>
            <p:nvPr/>
          </p:nvSpPr>
          <p:spPr>
            <a:xfrm>
              <a:off x="3450625" y="2730750"/>
              <a:ext cx="9125" cy="10500"/>
            </a:xfrm>
            <a:custGeom>
              <a:avLst/>
              <a:gdLst/>
              <a:ahLst/>
              <a:cxnLst/>
              <a:rect l="l" t="t" r="r" b="b"/>
              <a:pathLst>
                <a:path w="365" h="420" extrusionOk="0">
                  <a:moveTo>
                    <a:pt x="50" y="0"/>
                  </a:moveTo>
                  <a:cubicBezTo>
                    <a:pt x="13" y="0"/>
                    <a:pt x="0" y="76"/>
                    <a:pt x="50" y="76"/>
                  </a:cubicBezTo>
                  <a:cubicBezTo>
                    <a:pt x="189" y="113"/>
                    <a:pt x="189" y="301"/>
                    <a:pt x="251" y="402"/>
                  </a:cubicBezTo>
                  <a:cubicBezTo>
                    <a:pt x="263" y="413"/>
                    <a:pt x="279" y="419"/>
                    <a:pt x="295" y="419"/>
                  </a:cubicBezTo>
                  <a:cubicBezTo>
                    <a:pt x="314" y="419"/>
                    <a:pt x="332" y="410"/>
                    <a:pt x="339" y="389"/>
                  </a:cubicBezTo>
                  <a:cubicBezTo>
                    <a:pt x="364" y="239"/>
                    <a:pt x="214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1" name="Google Shape;6761;p56"/>
            <p:cNvSpPr/>
            <p:nvPr/>
          </p:nvSpPr>
          <p:spPr>
            <a:xfrm>
              <a:off x="3457525" y="2734150"/>
              <a:ext cx="9350" cy="8025"/>
            </a:xfrm>
            <a:custGeom>
              <a:avLst/>
              <a:gdLst/>
              <a:ahLst/>
              <a:cxnLst/>
              <a:rect l="l" t="t" r="r" b="b"/>
              <a:pathLst>
                <a:path w="374" h="321" extrusionOk="0">
                  <a:moveTo>
                    <a:pt x="313" y="1"/>
                  </a:moveTo>
                  <a:cubicBezTo>
                    <a:pt x="309" y="1"/>
                    <a:pt x="305" y="1"/>
                    <a:pt x="302" y="2"/>
                  </a:cubicBezTo>
                  <a:cubicBezTo>
                    <a:pt x="189" y="53"/>
                    <a:pt x="13" y="140"/>
                    <a:pt x="0" y="278"/>
                  </a:cubicBezTo>
                  <a:cubicBezTo>
                    <a:pt x="0" y="307"/>
                    <a:pt x="22" y="321"/>
                    <a:pt x="43" y="321"/>
                  </a:cubicBezTo>
                  <a:cubicBezTo>
                    <a:pt x="50" y="321"/>
                    <a:pt x="57" y="319"/>
                    <a:pt x="63" y="316"/>
                  </a:cubicBezTo>
                  <a:cubicBezTo>
                    <a:pt x="113" y="291"/>
                    <a:pt x="138" y="241"/>
                    <a:pt x="176" y="203"/>
                  </a:cubicBezTo>
                  <a:cubicBezTo>
                    <a:pt x="214" y="153"/>
                    <a:pt x="276" y="115"/>
                    <a:pt x="339" y="90"/>
                  </a:cubicBezTo>
                  <a:cubicBezTo>
                    <a:pt x="374" y="67"/>
                    <a:pt x="355" y="1"/>
                    <a:pt x="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2" name="Google Shape;6762;p56"/>
            <p:cNvSpPr/>
            <p:nvPr/>
          </p:nvSpPr>
          <p:spPr>
            <a:xfrm>
              <a:off x="3458475" y="2738125"/>
              <a:ext cx="13500" cy="4875"/>
            </a:xfrm>
            <a:custGeom>
              <a:avLst/>
              <a:gdLst/>
              <a:ahLst/>
              <a:cxnLst/>
              <a:rect l="l" t="t" r="r" b="b"/>
              <a:pathLst>
                <a:path w="540" h="195" extrusionOk="0">
                  <a:moveTo>
                    <a:pt x="353" y="1"/>
                  </a:moveTo>
                  <a:cubicBezTo>
                    <a:pt x="225" y="1"/>
                    <a:pt x="95" y="36"/>
                    <a:pt x="25" y="132"/>
                  </a:cubicBezTo>
                  <a:cubicBezTo>
                    <a:pt x="0" y="157"/>
                    <a:pt x="38" y="195"/>
                    <a:pt x="75" y="195"/>
                  </a:cubicBezTo>
                  <a:cubicBezTo>
                    <a:pt x="138" y="170"/>
                    <a:pt x="201" y="119"/>
                    <a:pt x="264" y="107"/>
                  </a:cubicBezTo>
                  <a:cubicBezTo>
                    <a:pt x="351" y="82"/>
                    <a:pt x="427" y="82"/>
                    <a:pt x="502" y="82"/>
                  </a:cubicBezTo>
                  <a:cubicBezTo>
                    <a:pt x="505" y="83"/>
                    <a:pt x="508" y="83"/>
                    <a:pt x="511" y="83"/>
                  </a:cubicBezTo>
                  <a:cubicBezTo>
                    <a:pt x="539" y="83"/>
                    <a:pt x="537" y="30"/>
                    <a:pt x="515" y="19"/>
                  </a:cubicBezTo>
                  <a:cubicBezTo>
                    <a:pt x="465" y="8"/>
                    <a:pt x="409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3" name="Google Shape;6763;p56"/>
            <p:cNvSpPr/>
            <p:nvPr/>
          </p:nvSpPr>
          <p:spPr>
            <a:xfrm>
              <a:off x="3407950" y="2621175"/>
              <a:ext cx="54625" cy="51675"/>
            </a:xfrm>
            <a:custGeom>
              <a:avLst/>
              <a:gdLst/>
              <a:ahLst/>
              <a:cxnLst/>
              <a:rect l="l" t="t" r="r" b="b"/>
              <a:pathLst>
                <a:path w="2185" h="2067" extrusionOk="0">
                  <a:moveTo>
                    <a:pt x="860" y="0"/>
                  </a:moveTo>
                  <a:cubicBezTo>
                    <a:pt x="692" y="0"/>
                    <a:pt x="531" y="114"/>
                    <a:pt x="490" y="280"/>
                  </a:cubicBezTo>
                  <a:cubicBezTo>
                    <a:pt x="440" y="481"/>
                    <a:pt x="540" y="656"/>
                    <a:pt x="791" y="845"/>
                  </a:cubicBezTo>
                  <a:cubicBezTo>
                    <a:pt x="697" y="803"/>
                    <a:pt x="603" y="781"/>
                    <a:pt x="509" y="781"/>
                  </a:cubicBezTo>
                  <a:cubicBezTo>
                    <a:pt x="402" y="781"/>
                    <a:pt x="296" y="810"/>
                    <a:pt x="189" y="870"/>
                  </a:cubicBezTo>
                  <a:cubicBezTo>
                    <a:pt x="1" y="970"/>
                    <a:pt x="51" y="1284"/>
                    <a:pt x="227" y="1397"/>
                  </a:cubicBezTo>
                  <a:cubicBezTo>
                    <a:pt x="262" y="1419"/>
                    <a:pt x="309" y="1428"/>
                    <a:pt x="363" y="1428"/>
                  </a:cubicBezTo>
                  <a:cubicBezTo>
                    <a:pt x="578" y="1428"/>
                    <a:pt x="892" y="1284"/>
                    <a:pt x="892" y="1284"/>
                  </a:cubicBezTo>
                  <a:lnTo>
                    <a:pt x="892" y="1284"/>
                  </a:lnTo>
                  <a:cubicBezTo>
                    <a:pt x="892" y="1284"/>
                    <a:pt x="691" y="1485"/>
                    <a:pt x="666" y="1710"/>
                  </a:cubicBezTo>
                  <a:cubicBezTo>
                    <a:pt x="641" y="1848"/>
                    <a:pt x="678" y="1974"/>
                    <a:pt x="854" y="2049"/>
                  </a:cubicBezTo>
                  <a:cubicBezTo>
                    <a:pt x="888" y="2061"/>
                    <a:pt x="922" y="2067"/>
                    <a:pt x="955" y="2067"/>
                  </a:cubicBezTo>
                  <a:cubicBezTo>
                    <a:pt x="1093" y="2067"/>
                    <a:pt x="1217" y="1970"/>
                    <a:pt x="1268" y="1848"/>
                  </a:cubicBezTo>
                  <a:cubicBezTo>
                    <a:pt x="1356" y="1648"/>
                    <a:pt x="1318" y="1397"/>
                    <a:pt x="1318" y="1397"/>
                  </a:cubicBezTo>
                  <a:lnTo>
                    <a:pt x="1318" y="1397"/>
                  </a:lnTo>
                  <a:cubicBezTo>
                    <a:pt x="1318" y="1397"/>
                    <a:pt x="1528" y="1688"/>
                    <a:pt x="1764" y="1688"/>
                  </a:cubicBezTo>
                  <a:cubicBezTo>
                    <a:pt x="1849" y="1688"/>
                    <a:pt x="1938" y="1650"/>
                    <a:pt x="2021" y="1547"/>
                  </a:cubicBezTo>
                  <a:cubicBezTo>
                    <a:pt x="2184" y="1334"/>
                    <a:pt x="1933" y="995"/>
                    <a:pt x="1569" y="945"/>
                  </a:cubicBezTo>
                  <a:cubicBezTo>
                    <a:pt x="1707" y="882"/>
                    <a:pt x="1921" y="719"/>
                    <a:pt x="2021" y="606"/>
                  </a:cubicBezTo>
                  <a:cubicBezTo>
                    <a:pt x="2109" y="481"/>
                    <a:pt x="2121" y="280"/>
                    <a:pt x="1996" y="192"/>
                  </a:cubicBezTo>
                  <a:cubicBezTo>
                    <a:pt x="1949" y="158"/>
                    <a:pt x="1894" y="146"/>
                    <a:pt x="1841" y="146"/>
                  </a:cubicBezTo>
                  <a:cubicBezTo>
                    <a:pt x="1794" y="146"/>
                    <a:pt x="1748" y="155"/>
                    <a:pt x="1707" y="167"/>
                  </a:cubicBezTo>
                  <a:cubicBezTo>
                    <a:pt x="1481" y="205"/>
                    <a:pt x="1356" y="418"/>
                    <a:pt x="1218" y="594"/>
                  </a:cubicBezTo>
                  <a:cubicBezTo>
                    <a:pt x="1218" y="380"/>
                    <a:pt x="1155" y="92"/>
                    <a:pt x="967" y="16"/>
                  </a:cubicBezTo>
                  <a:cubicBezTo>
                    <a:pt x="932" y="5"/>
                    <a:pt x="895" y="0"/>
                    <a:pt x="860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4" name="Google Shape;6764;p56"/>
            <p:cNvSpPr/>
            <p:nvPr/>
          </p:nvSpPr>
          <p:spPr>
            <a:xfrm>
              <a:off x="3439325" y="2638525"/>
              <a:ext cx="6100" cy="6425"/>
            </a:xfrm>
            <a:custGeom>
              <a:avLst/>
              <a:gdLst/>
              <a:ahLst/>
              <a:cxnLst/>
              <a:rect l="l" t="t" r="r" b="b"/>
              <a:pathLst>
                <a:path w="244" h="257" extrusionOk="0">
                  <a:moveTo>
                    <a:pt x="183" y="1"/>
                  </a:moveTo>
                  <a:cubicBezTo>
                    <a:pt x="173" y="1"/>
                    <a:pt x="162" y="4"/>
                    <a:pt x="151" y="12"/>
                  </a:cubicBezTo>
                  <a:cubicBezTo>
                    <a:pt x="101" y="63"/>
                    <a:pt x="1" y="151"/>
                    <a:pt x="38" y="238"/>
                  </a:cubicBezTo>
                  <a:cubicBezTo>
                    <a:pt x="47" y="247"/>
                    <a:pt x="56" y="256"/>
                    <a:pt x="65" y="256"/>
                  </a:cubicBezTo>
                  <a:cubicBezTo>
                    <a:pt x="68" y="256"/>
                    <a:pt x="72" y="255"/>
                    <a:pt x="76" y="251"/>
                  </a:cubicBezTo>
                  <a:cubicBezTo>
                    <a:pt x="151" y="238"/>
                    <a:pt x="176" y="138"/>
                    <a:pt x="214" y="75"/>
                  </a:cubicBezTo>
                  <a:cubicBezTo>
                    <a:pt x="243" y="46"/>
                    <a:pt x="219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5" name="Google Shape;6765;p56"/>
            <p:cNvSpPr/>
            <p:nvPr/>
          </p:nvSpPr>
          <p:spPr>
            <a:xfrm>
              <a:off x="3436825" y="2638425"/>
              <a:ext cx="3775" cy="7650"/>
            </a:xfrm>
            <a:custGeom>
              <a:avLst/>
              <a:gdLst/>
              <a:ahLst/>
              <a:cxnLst/>
              <a:rect l="l" t="t" r="r" b="b"/>
              <a:pathLst>
                <a:path w="151" h="306" extrusionOk="0">
                  <a:moveTo>
                    <a:pt x="75" y="1"/>
                  </a:moveTo>
                  <a:cubicBezTo>
                    <a:pt x="62" y="1"/>
                    <a:pt x="48" y="9"/>
                    <a:pt x="38" y="29"/>
                  </a:cubicBezTo>
                  <a:cubicBezTo>
                    <a:pt x="13" y="117"/>
                    <a:pt x="0" y="267"/>
                    <a:pt x="113" y="305"/>
                  </a:cubicBezTo>
                  <a:cubicBezTo>
                    <a:pt x="138" y="305"/>
                    <a:pt x="151" y="293"/>
                    <a:pt x="151" y="267"/>
                  </a:cubicBezTo>
                  <a:cubicBezTo>
                    <a:pt x="151" y="192"/>
                    <a:pt x="101" y="129"/>
                    <a:pt x="113" y="42"/>
                  </a:cubicBezTo>
                  <a:cubicBezTo>
                    <a:pt x="113" y="19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6" name="Google Shape;6766;p56"/>
            <p:cNvSpPr/>
            <p:nvPr/>
          </p:nvSpPr>
          <p:spPr>
            <a:xfrm>
              <a:off x="3430125" y="2634600"/>
              <a:ext cx="5450" cy="7500"/>
            </a:xfrm>
            <a:custGeom>
              <a:avLst/>
              <a:gdLst/>
              <a:ahLst/>
              <a:cxnLst/>
              <a:rect l="l" t="t" r="r" b="b"/>
              <a:pathLst>
                <a:path w="218" h="300" extrusionOk="0">
                  <a:moveTo>
                    <a:pt x="51" y="1"/>
                  </a:moveTo>
                  <a:cubicBezTo>
                    <a:pt x="23" y="1"/>
                    <a:pt x="0" y="23"/>
                    <a:pt x="17" y="57"/>
                  </a:cubicBezTo>
                  <a:cubicBezTo>
                    <a:pt x="67" y="132"/>
                    <a:pt x="92" y="232"/>
                    <a:pt x="168" y="295"/>
                  </a:cubicBezTo>
                  <a:cubicBezTo>
                    <a:pt x="174" y="298"/>
                    <a:pt x="181" y="300"/>
                    <a:pt x="187" y="300"/>
                  </a:cubicBezTo>
                  <a:cubicBezTo>
                    <a:pt x="204" y="300"/>
                    <a:pt x="218" y="288"/>
                    <a:pt x="218" y="270"/>
                  </a:cubicBezTo>
                  <a:cubicBezTo>
                    <a:pt x="218" y="169"/>
                    <a:pt x="143" y="94"/>
                    <a:pt x="92" y="19"/>
                  </a:cubicBezTo>
                  <a:cubicBezTo>
                    <a:pt x="80" y="6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7" name="Google Shape;6767;p56"/>
            <p:cNvSpPr/>
            <p:nvPr/>
          </p:nvSpPr>
          <p:spPr>
            <a:xfrm>
              <a:off x="3430650" y="2640900"/>
              <a:ext cx="9325" cy="6425"/>
            </a:xfrm>
            <a:custGeom>
              <a:avLst/>
              <a:gdLst/>
              <a:ahLst/>
              <a:cxnLst/>
              <a:rect l="l" t="t" r="r" b="b"/>
              <a:pathLst>
                <a:path w="373" h="257" extrusionOk="0">
                  <a:moveTo>
                    <a:pt x="54" y="1"/>
                  </a:moveTo>
                  <a:cubicBezTo>
                    <a:pt x="16" y="1"/>
                    <a:pt x="1" y="71"/>
                    <a:pt x="34" y="93"/>
                  </a:cubicBezTo>
                  <a:cubicBezTo>
                    <a:pt x="97" y="118"/>
                    <a:pt x="147" y="156"/>
                    <a:pt x="209" y="194"/>
                  </a:cubicBezTo>
                  <a:cubicBezTo>
                    <a:pt x="260" y="231"/>
                    <a:pt x="285" y="256"/>
                    <a:pt x="348" y="256"/>
                  </a:cubicBezTo>
                  <a:cubicBezTo>
                    <a:pt x="360" y="256"/>
                    <a:pt x="373" y="231"/>
                    <a:pt x="373" y="206"/>
                  </a:cubicBezTo>
                  <a:cubicBezTo>
                    <a:pt x="360" y="93"/>
                    <a:pt x="172" y="43"/>
                    <a:pt x="71" y="5"/>
                  </a:cubicBezTo>
                  <a:cubicBezTo>
                    <a:pt x="65" y="2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8" name="Google Shape;6768;p56"/>
            <p:cNvSpPr/>
            <p:nvPr/>
          </p:nvSpPr>
          <p:spPr>
            <a:xfrm>
              <a:off x="3424650" y="2644750"/>
              <a:ext cx="6225" cy="3200"/>
            </a:xfrm>
            <a:custGeom>
              <a:avLst/>
              <a:gdLst/>
              <a:ahLst/>
              <a:cxnLst/>
              <a:rect l="l" t="t" r="r" b="b"/>
              <a:pathLst>
                <a:path w="249" h="128" extrusionOk="0">
                  <a:moveTo>
                    <a:pt x="52" y="1"/>
                  </a:moveTo>
                  <a:cubicBezTo>
                    <a:pt x="19" y="1"/>
                    <a:pt x="1" y="67"/>
                    <a:pt x="35" y="90"/>
                  </a:cubicBezTo>
                  <a:cubicBezTo>
                    <a:pt x="86" y="115"/>
                    <a:pt x="136" y="127"/>
                    <a:pt x="199" y="127"/>
                  </a:cubicBezTo>
                  <a:cubicBezTo>
                    <a:pt x="236" y="127"/>
                    <a:pt x="249" y="77"/>
                    <a:pt x="211" y="52"/>
                  </a:cubicBezTo>
                  <a:cubicBezTo>
                    <a:pt x="173" y="14"/>
                    <a:pt x="123" y="2"/>
                    <a:pt x="60" y="2"/>
                  </a:cubicBezTo>
                  <a:cubicBezTo>
                    <a:pt x="58" y="1"/>
                    <a:pt x="55" y="1"/>
                    <a:pt x="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69" name="Google Shape;6769;p56"/>
            <p:cNvSpPr/>
            <p:nvPr/>
          </p:nvSpPr>
          <p:spPr>
            <a:xfrm>
              <a:off x="3430700" y="2646400"/>
              <a:ext cx="10225" cy="4375"/>
            </a:xfrm>
            <a:custGeom>
              <a:avLst/>
              <a:gdLst/>
              <a:ahLst/>
              <a:cxnLst/>
              <a:rect l="l" t="t" r="r" b="b"/>
              <a:pathLst>
                <a:path w="409" h="175" extrusionOk="0">
                  <a:moveTo>
                    <a:pt x="171" y="0"/>
                  </a:moveTo>
                  <a:cubicBezTo>
                    <a:pt x="116" y="0"/>
                    <a:pt x="65" y="16"/>
                    <a:pt x="32" y="49"/>
                  </a:cubicBezTo>
                  <a:cubicBezTo>
                    <a:pt x="0" y="80"/>
                    <a:pt x="31" y="130"/>
                    <a:pt x="63" y="130"/>
                  </a:cubicBezTo>
                  <a:cubicBezTo>
                    <a:pt x="70" y="130"/>
                    <a:pt x="76" y="128"/>
                    <a:pt x="82" y="124"/>
                  </a:cubicBezTo>
                  <a:cubicBezTo>
                    <a:pt x="100" y="114"/>
                    <a:pt x="118" y="110"/>
                    <a:pt x="136" y="110"/>
                  </a:cubicBezTo>
                  <a:cubicBezTo>
                    <a:pt x="210" y="110"/>
                    <a:pt x="288" y="174"/>
                    <a:pt x="358" y="174"/>
                  </a:cubicBezTo>
                  <a:cubicBezTo>
                    <a:pt x="396" y="174"/>
                    <a:pt x="408" y="137"/>
                    <a:pt x="396" y="112"/>
                  </a:cubicBezTo>
                  <a:cubicBezTo>
                    <a:pt x="357" y="41"/>
                    <a:pt x="260" y="0"/>
                    <a:pt x="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0" name="Google Shape;6770;p56"/>
            <p:cNvSpPr/>
            <p:nvPr/>
          </p:nvSpPr>
          <p:spPr>
            <a:xfrm>
              <a:off x="3438075" y="2642125"/>
              <a:ext cx="4300" cy="9000"/>
            </a:xfrm>
            <a:custGeom>
              <a:avLst/>
              <a:gdLst/>
              <a:ahLst/>
              <a:cxnLst/>
              <a:rect l="l" t="t" r="r" b="b"/>
              <a:pathLst>
                <a:path w="172" h="360" extrusionOk="0">
                  <a:moveTo>
                    <a:pt x="116" y="1"/>
                  </a:moveTo>
                  <a:cubicBezTo>
                    <a:pt x="104" y="1"/>
                    <a:pt x="92" y="7"/>
                    <a:pt x="88" y="19"/>
                  </a:cubicBezTo>
                  <a:cubicBezTo>
                    <a:pt x="38" y="119"/>
                    <a:pt x="0" y="257"/>
                    <a:pt x="76" y="345"/>
                  </a:cubicBezTo>
                  <a:cubicBezTo>
                    <a:pt x="85" y="355"/>
                    <a:pt x="97" y="359"/>
                    <a:pt x="107" y="359"/>
                  </a:cubicBezTo>
                  <a:cubicBezTo>
                    <a:pt x="124" y="359"/>
                    <a:pt x="138" y="348"/>
                    <a:pt x="138" y="333"/>
                  </a:cubicBezTo>
                  <a:cubicBezTo>
                    <a:pt x="163" y="232"/>
                    <a:pt x="138" y="145"/>
                    <a:pt x="163" y="57"/>
                  </a:cubicBezTo>
                  <a:cubicBezTo>
                    <a:pt x="172" y="23"/>
                    <a:pt x="14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1" name="Google Shape;6771;p56"/>
            <p:cNvSpPr/>
            <p:nvPr/>
          </p:nvSpPr>
          <p:spPr>
            <a:xfrm>
              <a:off x="3440275" y="2641575"/>
              <a:ext cx="7150" cy="9000"/>
            </a:xfrm>
            <a:custGeom>
              <a:avLst/>
              <a:gdLst/>
              <a:ahLst/>
              <a:cxnLst/>
              <a:rect l="l" t="t" r="r" b="b"/>
              <a:pathLst>
                <a:path w="286" h="360" extrusionOk="0">
                  <a:moveTo>
                    <a:pt x="237" y="1"/>
                  </a:moveTo>
                  <a:cubicBezTo>
                    <a:pt x="233" y="1"/>
                    <a:pt x="229" y="2"/>
                    <a:pt x="226" y="3"/>
                  </a:cubicBezTo>
                  <a:cubicBezTo>
                    <a:pt x="113" y="66"/>
                    <a:pt x="0" y="192"/>
                    <a:pt x="25" y="330"/>
                  </a:cubicBezTo>
                  <a:cubicBezTo>
                    <a:pt x="25" y="350"/>
                    <a:pt x="40" y="360"/>
                    <a:pt x="58" y="360"/>
                  </a:cubicBezTo>
                  <a:cubicBezTo>
                    <a:pt x="73" y="360"/>
                    <a:pt x="89" y="354"/>
                    <a:pt x="101" y="342"/>
                  </a:cubicBezTo>
                  <a:cubicBezTo>
                    <a:pt x="126" y="292"/>
                    <a:pt x="126" y="242"/>
                    <a:pt x="151" y="192"/>
                  </a:cubicBezTo>
                  <a:cubicBezTo>
                    <a:pt x="176" y="141"/>
                    <a:pt x="214" y="91"/>
                    <a:pt x="264" y="54"/>
                  </a:cubicBezTo>
                  <a:cubicBezTo>
                    <a:pt x="285" y="32"/>
                    <a:pt x="260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2" name="Google Shape;6772;p56"/>
            <p:cNvSpPr/>
            <p:nvPr/>
          </p:nvSpPr>
          <p:spPr>
            <a:xfrm>
              <a:off x="3438075" y="2570050"/>
              <a:ext cx="46850" cy="45300"/>
            </a:xfrm>
            <a:custGeom>
              <a:avLst/>
              <a:gdLst/>
              <a:ahLst/>
              <a:cxnLst/>
              <a:rect l="l" t="t" r="r" b="b"/>
              <a:pathLst>
                <a:path w="1874" h="1812" extrusionOk="0">
                  <a:moveTo>
                    <a:pt x="1375" y="0"/>
                  </a:moveTo>
                  <a:cubicBezTo>
                    <a:pt x="1318" y="0"/>
                    <a:pt x="1258" y="27"/>
                    <a:pt x="1205" y="53"/>
                  </a:cubicBezTo>
                  <a:cubicBezTo>
                    <a:pt x="1029" y="154"/>
                    <a:pt x="979" y="355"/>
                    <a:pt x="904" y="530"/>
                  </a:cubicBezTo>
                  <a:cubicBezTo>
                    <a:pt x="866" y="355"/>
                    <a:pt x="728" y="129"/>
                    <a:pt x="552" y="129"/>
                  </a:cubicBezTo>
                  <a:cubicBezTo>
                    <a:pt x="547" y="128"/>
                    <a:pt x="541" y="128"/>
                    <a:pt x="535" y="128"/>
                  </a:cubicBezTo>
                  <a:cubicBezTo>
                    <a:pt x="378" y="128"/>
                    <a:pt x="227" y="286"/>
                    <a:pt x="239" y="455"/>
                  </a:cubicBezTo>
                  <a:cubicBezTo>
                    <a:pt x="251" y="618"/>
                    <a:pt x="364" y="744"/>
                    <a:pt x="628" y="844"/>
                  </a:cubicBezTo>
                  <a:cubicBezTo>
                    <a:pt x="597" y="840"/>
                    <a:pt x="566" y="838"/>
                    <a:pt x="536" y="838"/>
                  </a:cubicBezTo>
                  <a:cubicBezTo>
                    <a:pt x="383" y="838"/>
                    <a:pt x="241" y="892"/>
                    <a:pt x="126" y="1007"/>
                  </a:cubicBezTo>
                  <a:cubicBezTo>
                    <a:pt x="0" y="1145"/>
                    <a:pt x="126" y="1384"/>
                    <a:pt x="302" y="1434"/>
                  </a:cubicBezTo>
                  <a:cubicBezTo>
                    <a:pt x="314" y="1438"/>
                    <a:pt x="328" y="1439"/>
                    <a:pt x="342" y="1439"/>
                  </a:cubicBezTo>
                  <a:cubicBezTo>
                    <a:pt x="515" y="1439"/>
                    <a:pt x="803" y="1183"/>
                    <a:pt x="803" y="1183"/>
                  </a:cubicBezTo>
                  <a:lnTo>
                    <a:pt x="803" y="1183"/>
                  </a:lnTo>
                  <a:cubicBezTo>
                    <a:pt x="803" y="1183"/>
                    <a:pt x="691" y="1396"/>
                    <a:pt x="728" y="1584"/>
                  </a:cubicBezTo>
                  <a:cubicBezTo>
                    <a:pt x="753" y="1697"/>
                    <a:pt x="803" y="1798"/>
                    <a:pt x="967" y="1810"/>
                  </a:cubicBezTo>
                  <a:cubicBezTo>
                    <a:pt x="974" y="1811"/>
                    <a:pt x="980" y="1811"/>
                    <a:pt x="987" y="1811"/>
                  </a:cubicBezTo>
                  <a:cubicBezTo>
                    <a:pt x="1140" y="1811"/>
                    <a:pt x="1256" y="1679"/>
                    <a:pt x="1268" y="1547"/>
                  </a:cubicBezTo>
                  <a:cubicBezTo>
                    <a:pt x="1280" y="1359"/>
                    <a:pt x="1193" y="1158"/>
                    <a:pt x="1192" y="1158"/>
                  </a:cubicBezTo>
                  <a:lnTo>
                    <a:pt x="1192" y="1158"/>
                  </a:lnTo>
                  <a:cubicBezTo>
                    <a:pt x="1193" y="1158"/>
                    <a:pt x="1380" y="1303"/>
                    <a:pt x="1553" y="1303"/>
                  </a:cubicBezTo>
                  <a:cubicBezTo>
                    <a:pt x="1649" y="1303"/>
                    <a:pt x="1741" y="1259"/>
                    <a:pt x="1795" y="1120"/>
                  </a:cubicBezTo>
                  <a:cubicBezTo>
                    <a:pt x="1874" y="917"/>
                    <a:pt x="1648" y="724"/>
                    <a:pt x="1373" y="724"/>
                  </a:cubicBezTo>
                  <a:cubicBezTo>
                    <a:pt x="1343" y="724"/>
                    <a:pt x="1312" y="726"/>
                    <a:pt x="1280" y="731"/>
                  </a:cubicBezTo>
                  <a:cubicBezTo>
                    <a:pt x="1381" y="643"/>
                    <a:pt x="1519" y="468"/>
                    <a:pt x="1569" y="342"/>
                  </a:cubicBezTo>
                  <a:cubicBezTo>
                    <a:pt x="1607" y="217"/>
                    <a:pt x="1569" y="53"/>
                    <a:pt x="1443" y="16"/>
                  </a:cubicBezTo>
                  <a:cubicBezTo>
                    <a:pt x="1421" y="5"/>
                    <a:pt x="1398" y="0"/>
                    <a:pt x="1375" y="0"/>
                  </a:cubicBezTo>
                  <a:close/>
                </a:path>
              </a:pathLst>
            </a:custGeom>
            <a:solidFill>
              <a:srgbClr val="F5A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3" name="Google Shape;6773;p56"/>
            <p:cNvSpPr/>
            <p:nvPr/>
          </p:nvSpPr>
          <p:spPr>
            <a:xfrm>
              <a:off x="3463175" y="2583875"/>
              <a:ext cx="4475" cy="6275"/>
            </a:xfrm>
            <a:custGeom>
              <a:avLst/>
              <a:gdLst/>
              <a:ahLst/>
              <a:cxnLst/>
              <a:rect l="l" t="t" r="r" b="b"/>
              <a:pathLst>
                <a:path w="179" h="251" extrusionOk="0">
                  <a:moveTo>
                    <a:pt x="130" y="0"/>
                  </a:moveTo>
                  <a:cubicBezTo>
                    <a:pt x="115" y="0"/>
                    <a:pt x="98" y="8"/>
                    <a:pt x="88" y="28"/>
                  </a:cubicBezTo>
                  <a:cubicBezTo>
                    <a:pt x="50" y="90"/>
                    <a:pt x="0" y="166"/>
                    <a:pt x="50" y="241"/>
                  </a:cubicBezTo>
                  <a:cubicBezTo>
                    <a:pt x="50" y="247"/>
                    <a:pt x="60" y="250"/>
                    <a:pt x="71" y="250"/>
                  </a:cubicBezTo>
                  <a:cubicBezTo>
                    <a:pt x="82" y="250"/>
                    <a:pt x="94" y="247"/>
                    <a:pt x="101" y="241"/>
                  </a:cubicBezTo>
                  <a:cubicBezTo>
                    <a:pt x="151" y="191"/>
                    <a:pt x="138" y="128"/>
                    <a:pt x="163" y="53"/>
                  </a:cubicBezTo>
                  <a:cubicBezTo>
                    <a:pt x="179" y="22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4" name="Google Shape;6774;p56"/>
            <p:cNvSpPr/>
            <p:nvPr/>
          </p:nvSpPr>
          <p:spPr>
            <a:xfrm>
              <a:off x="3460975" y="2584975"/>
              <a:ext cx="4100" cy="6200"/>
            </a:xfrm>
            <a:custGeom>
              <a:avLst/>
              <a:gdLst/>
              <a:ahLst/>
              <a:cxnLst/>
              <a:rect l="l" t="t" r="r" b="b"/>
              <a:pathLst>
                <a:path w="164" h="248" extrusionOk="0">
                  <a:moveTo>
                    <a:pt x="37" y="1"/>
                  </a:moveTo>
                  <a:cubicBezTo>
                    <a:pt x="18" y="1"/>
                    <a:pt x="0" y="14"/>
                    <a:pt x="0" y="34"/>
                  </a:cubicBezTo>
                  <a:cubicBezTo>
                    <a:pt x="0" y="118"/>
                    <a:pt x="23" y="248"/>
                    <a:pt x="124" y="248"/>
                  </a:cubicBezTo>
                  <a:cubicBezTo>
                    <a:pt x="129" y="248"/>
                    <a:pt x="134" y="248"/>
                    <a:pt x="138" y="247"/>
                  </a:cubicBezTo>
                  <a:cubicBezTo>
                    <a:pt x="151" y="247"/>
                    <a:pt x="164" y="235"/>
                    <a:pt x="164" y="209"/>
                  </a:cubicBezTo>
                  <a:cubicBezTo>
                    <a:pt x="151" y="147"/>
                    <a:pt x="88" y="109"/>
                    <a:pt x="76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5" name="Google Shape;6775;p56"/>
            <p:cNvSpPr/>
            <p:nvPr/>
          </p:nvSpPr>
          <p:spPr>
            <a:xfrm>
              <a:off x="3453650" y="2583625"/>
              <a:ext cx="6650" cy="5750"/>
            </a:xfrm>
            <a:custGeom>
              <a:avLst/>
              <a:gdLst/>
              <a:ahLst/>
              <a:cxnLst/>
              <a:rect l="l" t="t" r="r" b="b"/>
              <a:pathLst>
                <a:path w="266" h="230" extrusionOk="0">
                  <a:moveTo>
                    <a:pt x="54" y="1"/>
                  </a:moveTo>
                  <a:cubicBezTo>
                    <a:pt x="25" y="1"/>
                    <a:pt x="1" y="43"/>
                    <a:pt x="30" y="63"/>
                  </a:cubicBezTo>
                  <a:cubicBezTo>
                    <a:pt x="80" y="125"/>
                    <a:pt x="130" y="201"/>
                    <a:pt x="218" y="226"/>
                  </a:cubicBezTo>
                  <a:cubicBezTo>
                    <a:pt x="220" y="228"/>
                    <a:pt x="224" y="229"/>
                    <a:pt x="227" y="229"/>
                  </a:cubicBezTo>
                  <a:cubicBezTo>
                    <a:pt x="243" y="229"/>
                    <a:pt x="266" y="209"/>
                    <a:pt x="256" y="188"/>
                  </a:cubicBezTo>
                  <a:cubicBezTo>
                    <a:pt x="218" y="100"/>
                    <a:pt x="143" y="50"/>
                    <a:pt x="80" y="12"/>
                  </a:cubicBezTo>
                  <a:cubicBezTo>
                    <a:pt x="72" y="4"/>
                    <a:pt x="63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6" name="Google Shape;6776;p56"/>
            <p:cNvSpPr/>
            <p:nvPr/>
          </p:nvSpPr>
          <p:spPr>
            <a:xfrm>
              <a:off x="3455650" y="2588625"/>
              <a:ext cx="9425" cy="4050"/>
            </a:xfrm>
            <a:custGeom>
              <a:avLst/>
              <a:gdLst/>
              <a:ahLst/>
              <a:cxnLst/>
              <a:rect l="l" t="t" r="r" b="b"/>
              <a:pathLst>
                <a:path w="377" h="162" extrusionOk="0">
                  <a:moveTo>
                    <a:pt x="63" y="1"/>
                  </a:moveTo>
                  <a:cubicBezTo>
                    <a:pt x="13" y="1"/>
                    <a:pt x="0" y="89"/>
                    <a:pt x="50" y="89"/>
                  </a:cubicBezTo>
                  <a:cubicBezTo>
                    <a:pt x="121" y="109"/>
                    <a:pt x="216" y="162"/>
                    <a:pt x="297" y="162"/>
                  </a:cubicBezTo>
                  <a:cubicBezTo>
                    <a:pt x="316" y="162"/>
                    <a:pt x="334" y="159"/>
                    <a:pt x="351" y="151"/>
                  </a:cubicBezTo>
                  <a:cubicBezTo>
                    <a:pt x="364" y="139"/>
                    <a:pt x="377" y="126"/>
                    <a:pt x="364" y="114"/>
                  </a:cubicBezTo>
                  <a:cubicBezTo>
                    <a:pt x="326" y="13"/>
                    <a:pt x="163" y="13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7" name="Google Shape;6777;p56"/>
            <p:cNvSpPr/>
            <p:nvPr/>
          </p:nvSpPr>
          <p:spPr>
            <a:xfrm>
              <a:off x="3451875" y="2593125"/>
              <a:ext cx="5675" cy="2675"/>
            </a:xfrm>
            <a:custGeom>
              <a:avLst/>
              <a:gdLst/>
              <a:ahLst/>
              <a:cxnLst/>
              <a:rect l="l" t="t" r="r" b="b"/>
              <a:pathLst>
                <a:path w="227" h="107" extrusionOk="0">
                  <a:moveTo>
                    <a:pt x="101" y="1"/>
                  </a:moveTo>
                  <a:cubicBezTo>
                    <a:pt x="80" y="1"/>
                    <a:pt x="59" y="4"/>
                    <a:pt x="38" y="9"/>
                  </a:cubicBezTo>
                  <a:cubicBezTo>
                    <a:pt x="0" y="21"/>
                    <a:pt x="0" y="84"/>
                    <a:pt x="38" y="97"/>
                  </a:cubicBezTo>
                  <a:cubicBezTo>
                    <a:pt x="63" y="103"/>
                    <a:pt x="88" y="106"/>
                    <a:pt x="113" y="106"/>
                  </a:cubicBezTo>
                  <a:cubicBezTo>
                    <a:pt x="139" y="106"/>
                    <a:pt x="164" y="103"/>
                    <a:pt x="189" y="97"/>
                  </a:cubicBezTo>
                  <a:cubicBezTo>
                    <a:pt x="226" y="84"/>
                    <a:pt x="214" y="21"/>
                    <a:pt x="189" y="21"/>
                  </a:cubicBezTo>
                  <a:cubicBezTo>
                    <a:pt x="159" y="7"/>
                    <a:pt x="130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8" name="Google Shape;6778;p56"/>
            <p:cNvSpPr/>
            <p:nvPr/>
          </p:nvSpPr>
          <p:spPr>
            <a:xfrm>
              <a:off x="3457375" y="2592325"/>
              <a:ext cx="9275" cy="3875"/>
            </a:xfrm>
            <a:custGeom>
              <a:avLst/>
              <a:gdLst/>
              <a:ahLst/>
              <a:cxnLst/>
              <a:rect l="l" t="t" r="r" b="b"/>
              <a:pathLst>
                <a:path w="371" h="155" extrusionOk="0">
                  <a:moveTo>
                    <a:pt x="192" y="1"/>
                  </a:moveTo>
                  <a:cubicBezTo>
                    <a:pt x="122" y="1"/>
                    <a:pt x="53" y="29"/>
                    <a:pt x="19" y="91"/>
                  </a:cubicBezTo>
                  <a:cubicBezTo>
                    <a:pt x="0" y="119"/>
                    <a:pt x="31" y="155"/>
                    <a:pt x="58" y="155"/>
                  </a:cubicBezTo>
                  <a:cubicBezTo>
                    <a:pt x="67" y="155"/>
                    <a:pt x="75" y="151"/>
                    <a:pt x="82" y="141"/>
                  </a:cubicBezTo>
                  <a:cubicBezTo>
                    <a:pt x="107" y="116"/>
                    <a:pt x="141" y="109"/>
                    <a:pt x="177" y="109"/>
                  </a:cubicBezTo>
                  <a:cubicBezTo>
                    <a:pt x="219" y="109"/>
                    <a:pt x="265" y="118"/>
                    <a:pt x="304" y="118"/>
                  </a:cubicBezTo>
                  <a:cubicBezTo>
                    <a:pt x="314" y="118"/>
                    <a:pt x="324" y="118"/>
                    <a:pt x="333" y="116"/>
                  </a:cubicBezTo>
                  <a:cubicBezTo>
                    <a:pt x="358" y="116"/>
                    <a:pt x="370" y="66"/>
                    <a:pt x="345" y="53"/>
                  </a:cubicBezTo>
                  <a:cubicBezTo>
                    <a:pt x="306" y="20"/>
                    <a:pt x="248" y="1"/>
                    <a:pt x="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79" name="Google Shape;6779;p56"/>
            <p:cNvSpPr/>
            <p:nvPr/>
          </p:nvSpPr>
          <p:spPr>
            <a:xfrm>
              <a:off x="3463475" y="2587575"/>
              <a:ext cx="3800" cy="7750"/>
            </a:xfrm>
            <a:custGeom>
              <a:avLst/>
              <a:gdLst/>
              <a:ahLst/>
              <a:cxnLst/>
              <a:rect l="l" t="t" r="r" b="b"/>
              <a:pathLst>
                <a:path w="152" h="310" extrusionOk="0">
                  <a:moveTo>
                    <a:pt x="65" y="0"/>
                  </a:moveTo>
                  <a:cubicBezTo>
                    <a:pt x="44" y="0"/>
                    <a:pt x="20" y="16"/>
                    <a:pt x="13" y="43"/>
                  </a:cubicBezTo>
                  <a:cubicBezTo>
                    <a:pt x="1" y="131"/>
                    <a:pt x="1" y="243"/>
                    <a:pt x="89" y="306"/>
                  </a:cubicBezTo>
                  <a:cubicBezTo>
                    <a:pt x="93" y="308"/>
                    <a:pt x="98" y="310"/>
                    <a:pt x="103" y="310"/>
                  </a:cubicBezTo>
                  <a:cubicBezTo>
                    <a:pt x="126" y="310"/>
                    <a:pt x="151" y="289"/>
                    <a:pt x="151" y="269"/>
                  </a:cubicBezTo>
                  <a:cubicBezTo>
                    <a:pt x="139" y="193"/>
                    <a:pt x="101" y="131"/>
                    <a:pt x="101" y="43"/>
                  </a:cubicBezTo>
                  <a:cubicBezTo>
                    <a:pt x="101" y="13"/>
                    <a:pt x="84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0" name="Google Shape;6780;p56"/>
            <p:cNvSpPr/>
            <p:nvPr/>
          </p:nvSpPr>
          <p:spPr>
            <a:xfrm>
              <a:off x="3464725" y="2585875"/>
              <a:ext cx="5200" cy="8875"/>
            </a:xfrm>
            <a:custGeom>
              <a:avLst/>
              <a:gdLst/>
              <a:ahLst/>
              <a:cxnLst/>
              <a:rect l="l" t="t" r="r" b="b"/>
              <a:pathLst>
                <a:path w="208" h="355" extrusionOk="0">
                  <a:moveTo>
                    <a:pt x="164" y="0"/>
                  </a:moveTo>
                  <a:cubicBezTo>
                    <a:pt x="155" y="0"/>
                    <a:pt x="146" y="3"/>
                    <a:pt x="139" y="10"/>
                  </a:cubicBezTo>
                  <a:cubicBezTo>
                    <a:pt x="64" y="86"/>
                    <a:pt x="1" y="224"/>
                    <a:pt x="51" y="337"/>
                  </a:cubicBezTo>
                  <a:cubicBezTo>
                    <a:pt x="57" y="348"/>
                    <a:pt x="73" y="354"/>
                    <a:pt x="88" y="354"/>
                  </a:cubicBezTo>
                  <a:cubicBezTo>
                    <a:pt x="107" y="354"/>
                    <a:pt x="126" y="345"/>
                    <a:pt x="126" y="324"/>
                  </a:cubicBezTo>
                  <a:cubicBezTo>
                    <a:pt x="152" y="224"/>
                    <a:pt x="139" y="136"/>
                    <a:pt x="189" y="48"/>
                  </a:cubicBezTo>
                  <a:cubicBezTo>
                    <a:pt x="207" y="21"/>
                    <a:pt x="186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1" name="Google Shape;6781;p56"/>
            <p:cNvSpPr/>
            <p:nvPr/>
          </p:nvSpPr>
          <p:spPr>
            <a:xfrm>
              <a:off x="3428025" y="2889800"/>
              <a:ext cx="627800" cy="382200"/>
            </a:xfrm>
            <a:custGeom>
              <a:avLst/>
              <a:gdLst/>
              <a:ahLst/>
              <a:cxnLst/>
              <a:rect l="l" t="t" r="r" b="b"/>
              <a:pathLst>
                <a:path w="25112" h="15288" extrusionOk="0">
                  <a:moveTo>
                    <a:pt x="19826" y="1"/>
                  </a:moveTo>
                  <a:cubicBezTo>
                    <a:pt x="15633" y="1"/>
                    <a:pt x="11592" y="1106"/>
                    <a:pt x="8082" y="3100"/>
                  </a:cubicBezTo>
                  <a:cubicBezTo>
                    <a:pt x="5974" y="4305"/>
                    <a:pt x="1682" y="10040"/>
                    <a:pt x="1" y="13327"/>
                  </a:cubicBezTo>
                  <a:cubicBezTo>
                    <a:pt x="2547" y="14669"/>
                    <a:pt x="5144" y="15288"/>
                    <a:pt x="7637" y="15288"/>
                  </a:cubicBezTo>
                  <a:cubicBezTo>
                    <a:pt x="10367" y="15288"/>
                    <a:pt x="12972" y="14546"/>
                    <a:pt x="15248" y="13202"/>
                  </a:cubicBezTo>
                  <a:cubicBezTo>
                    <a:pt x="19602" y="10617"/>
                    <a:pt x="22827" y="5974"/>
                    <a:pt x="25111" y="590"/>
                  </a:cubicBezTo>
                  <a:cubicBezTo>
                    <a:pt x="23341" y="192"/>
                    <a:pt x="21571" y="1"/>
                    <a:pt x="19826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2" name="Google Shape;6782;p56"/>
            <p:cNvSpPr/>
            <p:nvPr/>
          </p:nvSpPr>
          <p:spPr>
            <a:xfrm>
              <a:off x="3426775" y="2900475"/>
              <a:ext cx="631850" cy="327225"/>
            </a:xfrm>
            <a:custGeom>
              <a:avLst/>
              <a:gdLst/>
              <a:ahLst/>
              <a:cxnLst/>
              <a:rect l="l" t="t" r="r" b="b"/>
              <a:pathLst>
                <a:path w="25274" h="13089" extrusionOk="0">
                  <a:moveTo>
                    <a:pt x="25036" y="0"/>
                  </a:moveTo>
                  <a:cubicBezTo>
                    <a:pt x="24910" y="101"/>
                    <a:pt x="11558" y="9587"/>
                    <a:pt x="1" y="12712"/>
                  </a:cubicBezTo>
                  <a:lnTo>
                    <a:pt x="101" y="13089"/>
                  </a:lnTo>
                  <a:cubicBezTo>
                    <a:pt x="11734" y="9951"/>
                    <a:pt x="25136" y="414"/>
                    <a:pt x="25274" y="314"/>
                  </a:cubicBezTo>
                  <a:lnTo>
                    <a:pt x="25036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3" name="Google Shape;6783;p56"/>
            <p:cNvSpPr/>
            <p:nvPr/>
          </p:nvSpPr>
          <p:spPr>
            <a:xfrm>
              <a:off x="3970775" y="2894825"/>
              <a:ext cx="39550" cy="66225"/>
            </a:xfrm>
            <a:custGeom>
              <a:avLst/>
              <a:gdLst/>
              <a:ahLst/>
              <a:cxnLst/>
              <a:rect l="l" t="t" r="r" b="b"/>
              <a:pathLst>
                <a:path w="1582" h="2649" extrusionOk="0">
                  <a:moveTo>
                    <a:pt x="1180" y="0"/>
                  </a:moveTo>
                  <a:cubicBezTo>
                    <a:pt x="1117" y="126"/>
                    <a:pt x="1054" y="264"/>
                    <a:pt x="1004" y="389"/>
                  </a:cubicBezTo>
                  <a:cubicBezTo>
                    <a:pt x="678" y="1130"/>
                    <a:pt x="414" y="1707"/>
                    <a:pt x="0" y="2460"/>
                  </a:cubicBezTo>
                  <a:lnTo>
                    <a:pt x="339" y="2648"/>
                  </a:lnTo>
                  <a:cubicBezTo>
                    <a:pt x="352" y="2623"/>
                    <a:pt x="377" y="2598"/>
                    <a:pt x="389" y="2560"/>
                  </a:cubicBezTo>
                  <a:cubicBezTo>
                    <a:pt x="352" y="2548"/>
                    <a:pt x="327" y="2548"/>
                    <a:pt x="301" y="2535"/>
                  </a:cubicBezTo>
                  <a:lnTo>
                    <a:pt x="427" y="2159"/>
                  </a:lnTo>
                  <a:cubicBezTo>
                    <a:pt x="477" y="2184"/>
                    <a:pt x="527" y="2196"/>
                    <a:pt x="578" y="2209"/>
                  </a:cubicBezTo>
                  <a:cubicBezTo>
                    <a:pt x="879" y="1644"/>
                    <a:pt x="1105" y="1130"/>
                    <a:pt x="1356" y="540"/>
                  </a:cubicBezTo>
                  <a:cubicBezTo>
                    <a:pt x="1431" y="389"/>
                    <a:pt x="1506" y="226"/>
                    <a:pt x="1581" y="51"/>
                  </a:cubicBezTo>
                  <a:cubicBezTo>
                    <a:pt x="1443" y="38"/>
                    <a:pt x="1305" y="13"/>
                    <a:pt x="1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4" name="Google Shape;6784;p56"/>
            <p:cNvSpPr/>
            <p:nvPr/>
          </p:nvSpPr>
          <p:spPr>
            <a:xfrm>
              <a:off x="3915875" y="2891375"/>
              <a:ext cx="59950" cy="104175"/>
            </a:xfrm>
            <a:custGeom>
              <a:avLst/>
              <a:gdLst/>
              <a:ahLst/>
              <a:cxnLst/>
              <a:rect l="l" t="t" r="r" b="b"/>
              <a:pathLst>
                <a:path w="2398" h="4167" extrusionOk="0">
                  <a:moveTo>
                    <a:pt x="1996" y="0"/>
                  </a:moveTo>
                  <a:cubicBezTo>
                    <a:pt x="1368" y="1607"/>
                    <a:pt x="791" y="2748"/>
                    <a:pt x="0" y="3966"/>
                  </a:cubicBezTo>
                  <a:lnTo>
                    <a:pt x="301" y="4166"/>
                  </a:lnTo>
                  <a:lnTo>
                    <a:pt x="377" y="3815"/>
                  </a:lnTo>
                  <a:cubicBezTo>
                    <a:pt x="439" y="3828"/>
                    <a:pt x="490" y="3840"/>
                    <a:pt x="540" y="3853"/>
                  </a:cubicBezTo>
                  <a:cubicBezTo>
                    <a:pt x="1255" y="2698"/>
                    <a:pt x="1807" y="1569"/>
                    <a:pt x="2397" y="25"/>
                  </a:cubicBezTo>
                  <a:cubicBezTo>
                    <a:pt x="2259" y="13"/>
                    <a:pt x="2121" y="13"/>
                    <a:pt x="199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5" name="Google Shape;6785;p56"/>
            <p:cNvSpPr/>
            <p:nvPr/>
          </p:nvSpPr>
          <p:spPr>
            <a:xfrm>
              <a:off x="3869450" y="2889800"/>
              <a:ext cx="70275" cy="133050"/>
            </a:xfrm>
            <a:custGeom>
              <a:avLst/>
              <a:gdLst/>
              <a:ahLst/>
              <a:cxnLst/>
              <a:rect l="l" t="t" r="r" b="b"/>
              <a:pathLst>
                <a:path w="2811" h="5322" extrusionOk="0">
                  <a:moveTo>
                    <a:pt x="2397" y="1"/>
                  </a:moveTo>
                  <a:cubicBezTo>
                    <a:pt x="1769" y="1895"/>
                    <a:pt x="966" y="3640"/>
                    <a:pt x="0" y="5196"/>
                  </a:cubicBezTo>
                  <a:lnTo>
                    <a:pt x="188" y="5321"/>
                  </a:lnTo>
                  <a:lnTo>
                    <a:pt x="276" y="4982"/>
                  </a:lnTo>
                  <a:cubicBezTo>
                    <a:pt x="364" y="5008"/>
                    <a:pt x="452" y="5033"/>
                    <a:pt x="540" y="5045"/>
                  </a:cubicBezTo>
                  <a:cubicBezTo>
                    <a:pt x="1456" y="3527"/>
                    <a:pt x="2209" y="1833"/>
                    <a:pt x="2811" y="13"/>
                  </a:cubicBezTo>
                  <a:cubicBezTo>
                    <a:pt x="2673" y="1"/>
                    <a:pt x="2535" y="1"/>
                    <a:pt x="23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6" name="Google Shape;6786;p56"/>
            <p:cNvSpPr/>
            <p:nvPr/>
          </p:nvSpPr>
          <p:spPr>
            <a:xfrm>
              <a:off x="3807000" y="2890750"/>
              <a:ext cx="84100" cy="164725"/>
            </a:xfrm>
            <a:custGeom>
              <a:avLst/>
              <a:gdLst/>
              <a:ahLst/>
              <a:cxnLst/>
              <a:rect l="l" t="t" r="r" b="b"/>
              <a:pathLst>
                <a:path w="3364" h="6589" extrusionOk="0">
                  <a:moveTo>
                    <a:pt x="3364" y="0"/>
                  </a:moveTo>
                  <a:cubicBezTo>
                    <a:pt x="3226" y="0"/>
                    <a:pt x="3088" y="13"/>
                    <a:pt x="2950" y="25"/>
                  </a:cubicBezTo>
                  <a:cubicBezTo>
                    <a:pt x="2260" y="2447"/>
                    <a:pt x="1281" y="4618"/>
                    <a:pt x="1" y="6500"/>
                  </a:cubicBezTo>
                  <a:lnTo>
                    <a:pt x="151" y="6588"/>
                  </a:lnTo>
                  <a:lnTo>
                    <a:pt x="227" y="6337"/>
                  </a:lnTo>
                  <a:cubicBezTo>
                    <a:pt x="327" y="6375"/>
                    <a:pt x="415" y="6400"/>
                    <a:pt x="515" y="6425"/>
                  </a:cubicBezTo>
                  <a:cubicBezTo>
                    <a:pt x="1745" y="4555"/>
                    <a:pt x="2699" y="2397"/>
                    <a:pt x="33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7" name="Google Shape;6787;p56"/>
            <p:cNvSpPr/>
            <p:nvPr/>
          </p:nvSpPr>
          <p:spPr>
            <a:xfrm>
              <a:off x="3759625" y="2894825"/>
              <a:ext cx="86000" cy="189825"/>
            </a:xfrm>
            <a:custGeom>
              <a:avLst/>
              <a:gdLst/>
              <a:ahLst/>
              <a:cxnLst/>
              <a:rect l="l" t="t" r="r" b="b"/>
              <a:pathLst>
                <a:path w="3440" h="7593" extrusionOk="0">
                  <a:moveTo>
                    <a:pt x="3439" y="0"/>
                  </a:moveTo>
                  <a:lnTo>
                    <a:pt x="3439" y="0"/>
                  </a:lnTo>
                  <a:cubicBezTo>
                    <a:pt x="3289" y="25"/>
                    <a:pt x="3151" y="51"/>
                    <a:pt x="3000" y="63"/>
                  </a:cubicBezTo>
                  <a:cubicBezTo>
                    <a:pt x="2034" y="2899"/>
                    <a:pt x="1030" y="5409"/>
                    <a:pt x="1" y="7505"/>
                  </a:cubicBezTo>
                  <a:lnTo>
                    <a:pt x="177" y="7592"/>
                  </a:lnTo>
                  <a:lnTo>
                    <a:pt x="239" y="7404"/>
                  </a:lnTo>
                  <a:cubicBezTo>
                    <a:pt x="315" y="7429"/>
                    <a:pt x="377" y="7454"/>
                    <a:pt x="453" y="7479"/>
                  </a:cubicBezTo>
                  <a:cubicBezTo>
                    <a:pt x="1469" y="5359"/>
                    <a:pt x="2473" y="2849"/>
                    <a:pt x="3439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8" name="Google Shape;6788;p56"/>
            <p:cNvSpPr/>
            <p:nvPr/>
          </p:nvSpPr>
          <p:spPr>
            <a:xfrm>
              <a:off x="3698450" y="2902350"/>
              <a:ext cx="104500" cy="214300"/>
            </a:xfrm>
            <a:custGeom>
              <a:avLst/>
              <a:gdLst/>
              <a:ahLst/>
              <a:cxnLst/>
              <a:rect l="l" t="t" r="r" b="b"/>
              <a:pathLst>
                <a:path w="4180" h="8572" extrusionOk="0">
                  <a:moveTo>
                    <a:pt x="4180" y="0"/>
                  </a:moveTo>
                  <a:lnTo>
                    <a:pt x="4180" y="0"/>
                  </a:lnTo>
                  <a:cubicBezTo>
                    <a:pt x="4029" y="26"/>
                    <a:pt x="3878" y="63"/>
                    <a:pt x="3728" y="88"/>
                  </a:cubicBezTo>
                  <a:cubicBezTo>
                    <a:pt x="2711" y="3050"/>
                    <a:pt x="1469" y="5836"/>
                    <a:pt x="1" y="8371"/>
                  </a:cubicBezTo>
                  <a:lnTo>
                    <a:pt x="352" y="8571"/>
                  </a:lnTo>
                  <a:cubicBezTo>
                    <a:pt x="352" y="8559"/>
                    <a:pt x="365" y="8546"/>
                    <a:pt x="365" y="8534"/>
                  </a:cubicBezTo>
                  <a:cubicBezTo>
                    <a:pt x="315" y="8509"/>
                    <a:pt x="277" y="8483"/>
                    <a:pt x="227" y="8471"/>
                  </a:cubicBezTo>
                  <a:lnTo>
                    <a:pt x="390" y="8107"/>
                  </a:lnTo>
                  <a:cubicBezTo>
                    <a:pt x="440" y="8132"/>
                    <a:pt x="503" y="8157"/>
                    <a:pt x="553" y="8182"/>
                  </a:cubicBezTo>
                  <a:cubicBezTo>
                    <a:pt x="1971" y="5660"/>
                    <a:pt x="3188" y="2924"/>
                    <a:pt x="418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9" name="Google Shape;6789;p56"/>
            <p:cNvSpPr/>
            <p:nvPr/>
          </p:nvSpPr>
          <p:spPr>
            <a:xfrm>
              <a:off x="3643875" y="2917400"/>
              <a:ext cx="100725" cy="223725"/>
            </a:xfrm>
            <a:custGeom>
              <a:avLst/>
              <a:gdLst/>
              <a:ahLst/>
              <a:cxnLst/>
              <a:rect l="l" t="t" r="r" b="b"/>
              <a:pathLst>
                <a:path w="4029" h="8949" extrusionOk="0">
                  <a:moveTo>
                    <a:pt x="4029" y="1"/>
                  </a:moveTo>
                  <a:lnTo>
                    <a:pt x="4029" y="1"/>
                  </a:lnTo>
                  <a:cubicBezTo>
                    <a:pt x="3865" y="51"/>
                    <a:pt x="3715" y="101"/>
                    <a:pt x="3552" y="151"/>
                  </a:cubicBezTo>
                  <a:cubicBezTo>
                    <a:pt x="2874" y="1933"/>
                    <a:pt x="2109" y="3753"/>
                    <a:pt x="1368" y="5522"/>
                  </a:cubicBezTo>
                  <a:cubicBezTo>
                    <a:pt x="916" y="6614"/>
                    <a:pt x="440" y="7756"/>
                    <a:pt x="0" y="8848"/>
                  </a:cubicBezTo>
                  <a:lnTo>
                    <a:pt x="251" y="8948"/>
                  </a:lnTo>
                  <a:lnTo>
                    <a:pt x="402" y="8622"/>
                  </a:lnTo>
                  <a:cubicBezTo>
                    <a:pt x="427" y="8647"/>
                    <a:pt x="465" y="8660"/>
                    <a:pt x="490" y="8672"/>
                  </a:cubicBezTo>
                  <a:cubicBezTo>
                    <a:pt x="904" y="7681"/>
                    <a:pt x="1318" y="6664"/>
                    <a:pt x="1732" y="5673"/>
                  </a:cubicBezTo>
                  <a:cubicBezTo>
                    <a:pt x="2523" y="3803"/>
                    <a:pt x="3326" y="1871"/>
                    <a:pt x="402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0" name="Google Shape;6790;p56"/>
            <p:cNvSpPr/>
            <p:nvPr/>
          </p:nvSpPr>
          <p:spPr>
            <a:xfrm>
              <a:off x="3593675" y="2937175"/>
              <a:ext cx="97600" cy="224325"/>
            </a:xfrm>
            <a:custGeom>
              <a:avLst/>
              <a:gdLst/>
              <a:ahLst/>
              <a:cxnLst/>
              <a:rect l="l" t="t" r="r" b="b"/>
              <a:pathLst>
                <a:path w="3904" h="8973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3740" y="63"/>
                    <a:pt x="3577" y="138"/>
                    <a:pt x="3426" y="201"/>
                  </a:cubicBezTo>
                  <a:cubicBezTo>
                    <a:pt x="2485" y="3263"/>
                    <a:pt x="1343" y="6162"/>
                    <a:pt x="1" y="8847"/>
                  </a:cubicBezTo>
                  <a:lnTo>
                    <a:pt x="26" y="8860"/>
                  </a:lnTo>
                  <a:lnTo>
                    <a:pt x="63" y="8797"/>
                  </a:lnTo>
                  <a:cubicBezTo>
                    <a:pt x="164" y="8860"/>
                    <a:pt x="277" y="8910"/>
                    <a:pt x="377" y="8973"/>
                  </a:cubicBezTo>
                  <a:cubicBezTo>
                    <a:pt x="1770" y="6187"/>
                    <a:pt x="2950" y="3175"/>
                    <a:pt x="390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1" name="Google Shape;6791;p56"/>
            <p:cNvSpPr/>
            <p:nvPr/>
          </p:nvSpPr>
          <p:spPr>
            <a:xfrm>
              <a:off x="3533125" y="2968850"/>
              <a:ext cx="94450" cy="217450"/>
            </a:xfrm>
            <a:custGeom>
              <a:avLst/>
              <a:gdLst/>
              <a:ahLst/>
              <a:cxnLst/>
              <a:rect l="l" t="t" r="r" b="b"/>
              <a:pathLst>
                <a:path w="3778" h="8698" extrusionOk="0">
                  <a:moveTo>
                    <a:pt x="3778" y="1"/>
                  </a:moveTo>
                  <a:lnTo>
                    <a:pt x="3778" y="1"/>
                  </a:lnTo>
                  <a:cubicBezTo>
                    <a:pt x="3602" y="101"/>
                    <a:pt x="3426" y="239"/>
                    <a:pt x="3238" y="390"/>
                  </a:cubicBezTo>
                  <a:cubicBezTo>
                    <a:pt x="2310" y="3264"/>
                    <a:pt x="1230" y="6024"/>
                    <a:pt x="1" y="8609"/>
                  </a:cubicBezTo>
                  <a:lnTo>
                    <a:pt x="176" y="8697"/>
                  </a:lnTo>
                  <a:lnTo>
                    <a:pt x="302" y="8421"/>
                  </a:lnTo>
                  <a:cubicBezTo>
                    <a:pt x="365" y="8446"/>
                    <a:pt x="427" y="8471"/>
                    <a:pt x="490" y="8496"/>
                  </a:cubicBezTo>
                  <a:cubicBezTo>
                    <a:pt x="1745" y="5823"/>
                    <a:pt x="2849" y="2975"/>
                    <a:pt x="37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2" name="Google Shape;6792;p56"/>
            <p:cNvSpPr/>
            <p:nvPr/>
          </p:nvSpPr>
          <p:spPr>
            <a:xfrm>
              <a:off x="3499550" y="3023125"/>
              <a:ext cx="69050" cy="174150"/>
            </a:xfrm>
            <a:custGeom>
              <a:avLst/>
              <a:gdLst/>
              <a:ahLst/>
              <a:cxnLst/>
              <a:rect l="l" t="t" r="r" b="b"/>
              <a:pathLst>
                <a:path w="2762" h="6966" extrusionOk="0">
                  <a:moveTo>
                    <a:pt x="2762" y="1"/>
                  </a:moveTo>
                  <a:cubicBezTo>
                    <a:pt x="2561" y="227"/>
                    <a:pt x="2348" y="465"/>
                    <a:pt x="2134" y="729"/>
                  </a:cubicBezTo>
                  <a:cubicBezTo>
                    <a:pt x="1482" y="2824"/>
                    <a:pt x="766" y="4882"/>
                    <a:pt x="1" y="6878"/>
                  </a:cubicBezTo>
                  <a:lnTo>
                    <a:pt x="227" y="6965"/>
                  </a:lnTo>
                  <a:lnTo>
                    <a:pt x="302" y="6815"/>
                  </a:lnTo>
                  <a:cubicBezTo>
                    <a:pt x="340" y="6840"/>
                    <a:pt x="390" y="6852"/>
                    <a:pt x="428" y="6878"/>
                  </a:cubicBezTo>
                  <a:cubicBezTo>
                    <a:pt x="1281" y="4656"/>
                    <a:pt x="2059" y="2347"/>
                    <a:pt x="2762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3" name="Google Shape;6793;p56"/>
            <p:cNvSpPr/>
            <p:nvPr/>
          </p:nvSpPr>
          <p:spPr>
            <a:xfrm>
              <a:off x="3461925" y="3084000"/>
              <a:ext cx="56800" cy="128025"/>
            </a:xfrm>
            <a:custGeom>
              <a:avLst/>
              <a:gdLst/>
              <a:ahLst/>
              <a:cxnLst/>
              <a:rect l="l" t="t" r="r" b="b"/>
              <a:pathLst>
                <a:path w="2272" h="5121" extrusionOk="0">
                  <a:moveTo>
                    <a:pt x="2271" y="0"/>
                  </a:moveTo>
                  <a:lnTo>
                    <a:pt x="2271" y="0"/>
                  </a:lnTo>
                  <a:cubicBezTo>
                    <a:pt x="2033" y="314"/>
                    <a:pt x="1795" y="628"/>
                    <a:pt x="1569" y="954"/>
                  </a:cubicBezTo>
                  <a:cubicBezTo>
                    <a:pt x="1104" y="2385"/>
                    <a:pt x="577" y="3765"/>
                    <a:pt x="0" y="5095"/>
                  </a:cubicBezTo>
                  <a:lnTo>
                    <a:pt x="63" y="5120"/>
                  </a:lnTo>
                  <a:lnTo>
                    <a:pt x="264" y="4832"/>
                  </a:lnTo>
                  <a:cubicBezTo>
                    <a:pt x="339" y="4882"/>
                    <a:pt x="402" y="4932"/>
                    <a:pt x="477" y="4982"/>
                  </a:cubicBezTo>
                  <a:cubicBezTo>
                    <a:pt x="1155" y="3388"/>
                    <a:pt x="1757" y="1732"/>
                    <a:pt x="227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4" name="Google Shape;6794;p56"/>
            <p:cNvSpPr/>
            <p:nvPr/>
          </p:nvSpPr>
          <p:spPr>
            <a:xfrm>
              <a:off x="3999625" y="2897650"/>
              <a:ext cx="30150" cy="42050"/>
            </a:xfrm>
            <a:custGeom>
              <a:avLst/>
              <a:gdLst/>
              <a:ahLst/>
              <a:cxnLst/>
              <a:rect l="l" t="t" r="r" b="b"/>
              <a:pathLst>
                <a:path w="1206" h="1682" extrusionOk="0">
                  <a:moveTo>
                    <a:pt x="804" y="0"/>
                  </a:moveTo>
                  <a:lnTo>
                    <a:pt x="1" y="1594"/>
                  </a:lnTo>
                  <a:lnTo>
                    <a:pt x="176" y="1682"/>
                  </a:lnTo>
                  <a:lnTo>
                    <a:pt x="252" y="1494"/>
                  </a:lnTo>
                  <a:cubicBezTo>
                    <a:pt x="315" y="1519"/>
                    <a:pt x="390" y="1544"/>
                    <a:pt x="453" y="1556"/>
                  </a:cubicBezTo>
                  <a:lnTo>
                    <a:pt x="1205" y="63"/>
                  </a:lnTo>
                  <a:cubicBezTo>
                    <a:pt x="1067" y="38"/>
                    <a:pt x="929" y="13"/>
                    <a:pt x="80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5" name="Google Shape;6795;p56"/>
            <p:cNvSpPr/>
            <p:nvPr/>
          </p:nvSpPr>
          <p:spPr>
            <a:xfrm>
              <a:off x="4002450" y="2934975"/>
              <a:ext cx="36100" cy="17275"/>
            </a:xfrm>
            <a:custGeom>
              <a:avLst/>
              <a:gdLst/>
              <a:ahLst/>
              <a:cxnLst/>
              <a:rect l="l" t="t" r="r" b="b"/>
              <a:pathLst>
                <a:path w="1444" h="691" extrusionOk="0">
                  <a:moveTo>
                    <a:pt x="139" y="1"/>
                  </a:moveTo>
                  <a:lnTo>
                    <a:pt x="63" y="189"/>
                  </a:lnTo>
                  <a:lnTo>
                    <a:pt x="1" y="364"/>
                  </a:lnTo>
                  <a:cubicBezTo>
                    <a:pt x="365" y="503"/>
                    <a:pt x="842" y="603"/>
                    <a:pt x="1268" y="691"/>
                  </a:cubicBezTo>
                  <a:cubicBezTo>
                    <a:pt x="1331" y="565"/>
                    <a:pt x="1381" y="440"/>
                    <a:pt x="1444" y="314"/>
                  </a:cubicBezTo>
                  <a:cubicBezTo>
                    <a:pt x="1092" y="252"/>
                    <a:pt x="678" y="176"/>
                    <a:pt x="340" y="63"/>
                  </a:cubicBezTo>
                  <a:cubicBezTo>
                    <a:pt x="277" y="51"/>
                    <a:pt x="202" y="26"/>
                    <a:pt x="13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6" name="Google Shape;6796;p56"/>
            <p:cNvSpPr/>
            <p:nvPr/>
          </p:nvSpPr>
          <p:spPr>
            <a:xfrm>
              <a:off x="3978300" y="2948775"/>
              <a:ext cx="49900" cy="23875"/>
            </a:xfrm>
            <a:custGeom>
              <a:avLst/>
              <a:gdLst/>
              <a:ahLst/>
              <a:cxnLst/>
              <a:rect l="l" t="t" r="r" b="b"/>
              <a:pathLst>
                <a:path w="1996" h="955" extrusionOk="0">
                  <a:moveTo>
                    <a:pt x="126" y="1"/>
                  </a:moveTo>
                  <a:lnTo>
                    <a:pt x="0" y="377"/>
                  </a:lnTo>
                  <a:cubicBezTo>
                    <a:pt x="26" y="390"/>
                    <a:pt x="51" y="390"/>
                    <a:pt x="88" y="402"/>
                  </a:cubicBezTo>
                  <a:cubicBezTo>
                    <a:pt x="666" y="616"/>
                    <a:pt x="1243" y="804"/>
                    <a:pt x="1820" y="954"/>
                  </a:cubicBezTo>
                  <a:cubicBezTo>
                    <a:pt x="1883" y="841"/>
                    <a:pt x="1946" y="729"/>
                    <a:pt x="1996" y="603"/>
                  </a:cubicBezTo>
                  <a:cubicBezTo>
                    <a:pt x="1431" y="452"/>
                    <a:pt x="841" y="264"/>
                    <a:pt x="277" y="51"/>
                  </a:cubicBezTo>
                  <a:cubicBezTo>
                    <a:pt x="226" y="38"/>
                    <a:pt x="176" y="26"/>
                    <a:pt x="12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7" name="Google Shape;6797;p56"/>
            <p:cNvSpPr/>
            <p:nvPr/>
          </p:nvSpPr>
          <p:spPr>
            <a:xfrm>
              <a:off x="3923400" y="2986750"/>
              <a:ext cx="88175" cy="19150"/>
            </a:xfrm>
            <a:custGeom>
              <a:avLst/>
              <a:gdLst/>
              <a:ahLst/>
              <a:cxnLst/>
              <a:rect l="l" t="t" r="r" b="b"/>
              <a:pathLst>
                <a:path w="3527" h="766" extrusionOk="0">
                  <a:moveTo>
                    <a:pt x="76" y="0"/>
                  </a:moveTo>
                  <a:lnTo>
                    <a:pt x="0" y="351"/>
                  </a:lnTo>
                  <a:lnTo>
                    <a:pt x="0" y="389"/>
                  </a:lnTo>
                  <a:cubicBezTo>
                    <a:pt x="1105" y="628"/>
                    <a:pt x="2222" y="753"/>
                    <a:pt x="3301" y="766"/>
                  </a:cubicBezTo>
                  <a:cubicBezTo>
                    <a:pt x="3376" y="628"/>
                    <a:pt x="3451" y="502"/>
                    <a:pt x="3527" y="364"/>
                  </a:cubicBezTo>
                  <a:cubicBezTo>
                    <a:pt x="2447" y="364"/>
                    <a:pt x="1343" y="264"/>
                    <a:pt x="239" y="38"/>
                  </a:cubicBezTo>
                  <a:cubicBezTo>
                    <a:pt x="189" y="25"/>
                    <a:pt x="138" y="13"/>
                    <a:pt x="7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8" name="Google Shape;6798;p56"/>
            <p:cNvSpPr/>
            <p:nvPr/>
          </p:nvSpPr>
          <p:spPr>
            <a:xfrm>
              <a:off x="3873825" y="3014350"/>
              <a:ext cx="116725" cy="27000"/>
            </a:xfrm>
            <a:custGeom>
              <a:avLst/>
              <a:gdLst/>
              <a:ahLst/>
              <a:cxnLst/>
              <a:rect l="l" t="t" r="r" b="b"/>
              <a:pathLst>
                <a:path w="4669" h="1080" extrusionOk="0">
                  <a:moveTo>
                    <a:pt x="101" y="0"/>
                  </a:moveTo>
                  <a:lnTo>
                    <a:pt x="13" y="339"/>
                  </a:lnTo>
                  <a:lnTo>
                    <a:pt x="1" y="389"/>
                  </a:lnTo>
                  <a:cubicBezTo>
                    <a:pt x="1481" y="741"/>
                    <a:pt x="2975" y="979"/>
                    <a:pt x="4430" y="1080"/>
                  </a:cubicBezTo>
                  <a:cubicBezTo>
                    <a:pt x="4506" y="954"/>
                    <a:pt x="4581" y="829"/>
                    <a:pt x="4669" y="703"/>
                  </a:cubicBezTo>
                  <a:cubicBezTo>
                    <a:pt x="3251" y="615"/>
                    <a:pt x="1808" y="402"/>
                    <a:pt x="365" y="63"/>
                  </a:cubicBezTo>
                  <a:cubicBezTo>
                    <a:pt x="277" y="51"/>
                    <a:pt x="189" y="26"/>
                    <a:pt x="10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9" name="Google Shape;6799;p56"/>
            <p:cNvSpPr/>
            <p:nvPr/>
          </p:nvSpPr>
          <p:spPr>
            <a:xfrm>
              <a:off x="3809825" y="3049175"/>
              <a:ext cx="153125" cy="33600"/>
            </a:xfrm>
            <a:custGeom>
              <a:avLst/>
              <a:gdLst/>
              <a:ahLst/>
              <a:cxnLst/>
              <a:rect l="l" t="t" r="r" b="b"/>
              <a:pathLst>
                <a:path w="6125" h="1344" extrusionOk="0">
                  <a:moveTo>
                    <a:pt x="114" y="0"/>
                  </a:moveTo>
                  <a:lnTo>
                    <a:pt x="38" y="251"/>
                  </a:lnTo>
                  <a:lnTo>
                    <a:pt x="1" y="377"/>
                  </a:lnTo>
                  <a:cubicBezTo>
                    <a:pt x="1971" y="992"/>
                    <a:pt x="3929" y="1305"/>
                    <a:pt x="5849" y="1343"/>
                  </a:cubicBezTo>
                  <a:cubicBezTo>
                    <a:pt x="5949" y="1218"/>
                    <a:pt x="6037" y="1092"/>
                    <a:pt x="6125" y="967"/>
                  </a:cubicBezTo>
                  <a:cubicBezTo>
                    <a:pt x="4255" y="954"/>
                    <a:pt x="2335" y="653"/>
                    <a:pt x="402" y="88"/>
                  </a:cubicBezTo>
                  <a:cubicBezTo>
                    <a:pt x="302" y="63"/>
                    <a:pt x="214" y="38"/>
                    <a:pt x="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0" name="Google Shape;6800;p56"/>
            <p:cNvSpPr/>
            <p:nvPr/>
          </p:nvSpPr>
          <p:spPr>
            <a:xfrm>
              <a:off x="3762450" y="3079925"/>
              <a:ext cx="170075" cy="42050"/>
            </a:xfrm>
            <a:custGeom>
              <a:avLst/>
              <a:gdLst/>
              <a:ahLst/>
              <a:cxnLst/>
              <a:rect l="l" t="t" r="r" b="b"/>
              <a:pathLst>
                <a:path w="6803" h="1682" extrusionOk="0">
                  <a:moveTo>
                    <a:pt x="126" y="0"/>
                  </a:moveTo>
                  <a:lnTo>
                    <a:pt x="64" y="188"/>
                  </a:lnTo>
                  <a:lnTo>
                    <a:pt x="1" y="377"/>
                  </a:lnTo>
                  <a:cubicBezTo>
                    <a:pt x="2172" y="1167"/>
                    <a:pt x="4355" y="1606"/>
                    <a:pt x="6489" y="1682"/>
                  </a:cubicBezTo>
                  <a:cubicBezTo>
                    <a:pt x="6589" y="1556"/>
                    <a:pt x="6702" y="1431"/>
                    <a:pt x="6802" y="1305"/>
                  </a:cubicBezTo>
                  <a:cubicBezTo>
                    <a:pt x="4694" y="1255"/>
                    <a:pt x="2511" y="841"/>
                    <a:pt x="340" y="75"/>
                  </a:cubicBezTo>
                  <a:cubicBezTo>
                    <a:pt x="264" y="50"/>
                    <a:pt x="202" y="25"/>
                    <a:pt x="1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1" name="Google Shape;6801;p56"/>
            <p:cNvSpPr/>
            <p:nvPr/>
          </p:nvSpPr>
          <p:spPr>
            <a:xfrm>
              <a:off x="3704100" y="3105025"/>
              <a:ext cx="188275" cy="59925"/>
            </a:xfrm>
            <a:custGeom>
              <a:avLst/>
              <a:gdLst/>
              <a:ahLst/>
              <a:cxnLst/>
              <a:rect l="l" t="t" r="r" b="b"/>
              <a:pathLst>
                <a:path w="7531" h="2397" extrusionOk="0">
                  <a:moveTo>
                    <a:pt x="164" y="0"/>
                  </a:moveTo>
                  <a:lnTo>
                    <a:pt x="1" y="364"/>
                  </a:lnTo>
                  <a:cubicBezTo>
                    <a:pt x="51" y="376"/>
                    <a:pt x="89" y="402"/>
                    <a:pt x="139" y="427"/>
                  </a:cubicBezTo>
                  <a:cubicBezTo>
                    <a:pt x="2485" y="1481"/>
                    <a:pt x="4832" y="2146"/>
                    <a:pt x="7141" y="2397"/>
                  </a:cubicBezTo>
                  <a:cubicBezTo>
                    <a:pt x="7279" y="2271"/>
                    <a:pt x="7405" y="2158"/>
                    <a:pt x="7530" y="2033"/>
                  </a:cubicBezTo>
                  <a:cubicBezTo>
                    <a:pt x="5158" y="1820"/>
                    <a:pt x="2736" y="1167"/>
                    <a:pt x="327" y="75"/>
                  </a:cubicBezTo>
                  <a:cubicBezTo>
                    <a:pt x="277" y="50"/>
                    <a:pt x="214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2" name="Google Shape;6802;p56"/>
            <p:cNvSpPr/>
            <p:nvPr/>
          </p:nvSpPr>
          <p:spPr>
            <a:xfrm>
              <a:off x="3649825" y="3132925"/>
              <a:ext cx="195475" cy="70300"/>
            </a:xfrm>
            <a:custGeom>
              <a:avLst/>
              <a:gdLst/>
              <a:ahLst/>
              <a:cxnLst/>
              <a:rect l="l" t="t" r="r" b="b"/>
              <a:pathLst>
                <a:path w="7819" h="2812" extrusionOk="0">
                  <a:moveTo>
                    <a:pt x="164" y="1"/>
                  </a:moveTo>
                  <a:lnTo>
                    <a:pt x="13" y="327"/>
                  </a:lnTo>
                  <a:lnTo>
                    <a:pt x="1" y="365"/>
                  </a:lnTo>
                  <a:cubicBezTo>
                    <a:pt x="2460" y="1431"/>
                    <a:pt x="4933" y="2247"/>
                    <a:pt x="7392" y="2812"/>
                  </a:cubicBezTo>
                  <a:cubicBezTo>
                    <a:pt x="7530" y="2711"/>
                    <a:pt x="7681" y="2611"/>
                    <a:pt x="7819" y="2511"/>
                  </a:cubicBezTo>
                  <a:cubicBezTo>
                    <a:pt x="5309" y="1958"/>
                    <a:pt x="2762" y="1130"/>
                    <a:pt x="252" y="51"/>
                  </a:cubicBezTo>
                  <a:cubicBezTo>
                    <a:pt x="227" y="39"/>
                    <a:pt x="189" y="26"/>
                    <a:pt x="16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3" name="Google Shape;6803;p56"/>
            <p:cNvSpPr/>
            <p:nvPr/>
          </p:nvSpPr>
          <p:spPr>
            <a:xfrm>
              <a:off x="3590550" y="3157100"/>
              <a:ext cx="213650" cy="73100"/>
            </a:xfrm>
            <a:custGeom>
              <a:avLst/>
              <a:gdLst/>
              <a:ahLst/>
              <a:cxnLst/>
              <a:rect l="l" t="t" r="r" b="b"/>
              <a:pathLst>
                <a:path w="8546" h="2924" extrusionOk="0">
                  <a:moveTo>
                    <a:pt x="188" y="0"/>
                  </a:moveTo>
                  <a:lnTo>
                    <a:pt x="151" y="63"/>
                  </a:lnTo>
                  <a:lnTo>
                    <a:pt x="0" y="351"/>
                  </a:lnTo>
                  <a:cubicBezTo>
                    <a:pt x="2660" y="1832"/>
                    <a:pt x="5333" y="2497"/>
                    <a:pt x="7981" y="2924"/>
                  </a:cubicBezTo>
                  <a:cubicBezTo>
                    <a:pt x="8169" y="2836"/>
                    <a:pt x="8358" y="2723"/>
                    <a:pt x="8546" y="2623"/>
                  </a:cubicBezTo>
                  <a:cubicBezTo>
                    <a:pt x="5873" y="2209"/>
                    <a:pt x="3175" y="1594"/>
                    <a:pt x="502" y="176"/>
                  </a:cubicBezTo>
                  <a:cubicBezTo>
                    <a:pt x="402" y="113"/>
                    <a:pt x="289" y="63"/>
                    <a:pt x="188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4" name="Google Shape;6804;p56"/>
            <p:cNvSpPr/>
            <p:nvPr/>
          </p:nvSpPr>
          <p:spPr>
            <a:xfrm>
              <a:off x="3536575" y="3179375"/>
              <a:ext cx="223075" cy="71850"/>
            </a:xfrm>
            <a:custGeom>
              <a:avLst/>
              <a:gdLst/>
              <a:ahLst/>
              <a:cxnLst/>
              <a:rect l="l" t="t" r="r" b="b"/>
              <a:pathLst>
                <a:path w="8923" h="2874" extrusionOk="0">
                  <a:moveTo>
                    <a:pt x="164" y="0"/>
                  </a:moveTo>
                  <a:lnTo>
                    <a:pt x="38" y="276"/>
                  </a:lnTo>
                  <a:lnTo>
                    <a:pt x="1" y="351"/>
                  </a:lnTo>
                  <a:cubicBezTo>
                    <a:pt x="2724" y="1569"/>
                    <a:pt x="5472" y="2409"/>
                    <a:pt x="8183" y="2874"/>
                  </a:cubicBezTo>
                  <a:cubicBezTo>
                    <a:pt x="8434" y="2786"/>
                    <a:pt x="8684" y="2698"/>
                    <a:pt x="8923" y="2598"/>
                  </a:cubicBezTo>
                  <a:cubicBezTo>
                    <a:pt x="6087" y="2171"/>
                    <a:pt x="3201" y="1330"/>
                    <a:pt x="352" y="75"/>
                  </a:cubicBezTo>
                  <a:cubicBezTo>
                    <a:pt x="289" y="50"/>
                    <a:pt x="227" y="25"/>
                    <a:pt x="16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5" name="Google Shape;6805;p56"/>
            <p:cNvSpPr/>
            <p:nvPr/>
          </p:nvSpPr>
          <p:spPr>
            <a:xfrm>
              <a:off x="3502375" y="3193475"/>
              <a:ext cx="187950" cy="75325"/>
            </a:xfrm>
            <a:custGeom>
              <a:avLst/>
              <a:gdLst/>
              <a:ahLst/>
              <a:cxnLst/>
              <a:rect l="l" t="t" r="r" b="b"/>
              <a:pathLst>
                <a:path w="7518" h="3013" extrusionOk="0">
                  <a:moveTo>
                    <a:pt x="189" y="1"/>
                  </a:moveTo>
                  <a:lnTo>
                    <a:pt x="114" y="151"/>
                  </a:lnTo>
                  <a:lnTo>
                    <a:pt x="1" y="340"/>
                  </a:lnTo>
                  <a:cubicBezTo>
                    <a:pt x="2172" y="1519"/>
                    <a:pt x="4368" y="2410"/>
                    <a:pt x="6551" y="3013"/>
                  </a:cubicBezTo>
                  <a:cubicBezTo>
                    <a:pt x="6878" y="2975"/>
                    <a:pt x="7204" y="2925"/>
                    <a:pt x="7518" y="2862"/>
                  </a:cubicBezTo>
                  <a:cubicBezTo>
                    <a:pt x="5121" y="2272"/>
                    <a:pt x="2699" y="1344"/>
                    <a:pt x="315" y="64"/>
                  </a:cubicBezTo>
                  <a:cubicBezTo>
                    <a:pt x="277" y="38"/>
                    <a:pt x="239" y="26"/>
                    <a:pt x="189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6" name="Google Shape;6806;p56"/>
            <p:cNvSpPr/>
            <p:nvPr/>
          </p:nvSpPr>
          <p:spPr>
            <a:xfrm>
              <a:off x="3462850" y="3204775"/>
              <a:ext cx="169450" cy="67150"/>
            </a:xfrm>
            <a:custGeom>
              <a:avLst/>
              <a:gdLst/>
              <a:ahLst/>
              <a:cxnLst/>
              <a:rect l="l" t="t" r="r" b="b"/>
              <a:pathLst>
                <a:path w="6778" h="2686" extrusionOk="0">
                  <a:moveTo>
                    <a:pt x="227" y="1"/>
                  </a:moveTo>
                  <a:lnTo>
                    <a:pt x="26" y="289"/>
                  </a:lnTo>
                  <a:lnTo>
                    <a:pt x="1" y="314"/>
                  </a:lnTo>
                  <a:cubicBezTo>
                    <a:pt x="1607" y="1506"/>
                    <a:pt x="3314" y="2171"/>
                    <a:pt x="4970" y="2623"/>
                  </a:cubicBezTo>
                  <a:cubicBezTo>
                    <a:pt x="5382" y="2666"/>
                    <a:pt x="5793" y="2686"/>
                    <a:pt x="6205" y="2686"/>
                  </a:cubicBezTo>
                  <a:cubicBezTo>
                    <a:pt x="6396" y="2686"/>
                    <a:pt x="6586" y="2681"/>
                    <a:pt x="6777" y="2673"/>
                  </a:cubicBezTo>
                  <a:cubicBezTo>
                    <a:pt x="4719" y="2209"/>
                    <a:pt x="2498" y="1594"/>
                    <a:pt x="440" y="151"/>
                  </a:cubicBezTo>
                  <a:cubicBezTo>
                    <a:pt x="365" y="101"/>
                    <a:pt x="302" y="51"/>
                    <a:pt x="22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7" name="Google Shape;6807;p56"/>
            <p:cNvSpPr/>
            <p:nvPr/>
          </p:nvSpPr>
          <p:spPr>
            <a:xfrm>
              <a:off x="3312900" y="2750825"/>
              <a:ext cx="215225" cy="529575"/>
            </a:xfrm>
            <a:custGeom>
              <a:avLst/>
              <a:gdLst/>
              <a:ahLst/>
              <a:cxnLst/>
              <a:rect l="l" t="t" r="r" b="b"/>
              <a:pathLst>
                <a:path w="8609" h="21183" extrusionOk="0">
                  <a:moveTo>
                    <a:pt x="4581" y="0"/>
                  </a:moveTo>
                  <a:cubicBezTo>
                    <a:pt x="1644" y="3451"/>
                    <a:pt x="113" y="7793"/>
                    <a:pt x="38" y="12097"/>
                  </a:cubicBezTo>
                  <a:cubicBezTo>
                    <a:pt x="0" y="13930"/>
                    <a:pt x="1908" y="18861"/>
                    <a:pt x="3263" y="21183"/>
                  </a:cubicBezTo>
                  <a:cubicBezTo>
                    <a:pt x="6827" y="18723"/>
                    <a:pt x="8584" y="14946"/>
                    <a:pt x="8596" y="11131"/>
                  </a:cubicBezTo>
                  <a:cubicBezTo>
                    <a:pt x="8609" y="7329"/>
                    <a:pt x="6990" y="3489"/>
                    <a:pt x="4581" y="0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8" name="Google Shape;6808;p56"/>
            <p:cNvSpPr/>
            <p:nvPr/>
          </p:nvSpPr>
          <p:spPr>
            <a:xfrm>
              <a:off x="3391650" y="2750500"/>
              <a:ext cx="61825" cy="530525"/>
            </a:xfrm>
            <a:custGeom>
              <a:avLst/>
              <a:gdLst/>
              <a:ahLst/>
              <a:cxnLst/>
              <a:rect l="l" t="t" r="r" b="b"/>
              <a:pathLst>
                <a:path w="2473" h="21221" extrusionOk="0">
                  <a:moveTo>
                    <a:pt x="1544" y="1"/>
                  </a:moveTo>
                  <a:lnTo>
                    <a:pt x="1318" y="26"/>
                  </a:lnTo>
                  <a:cubicBezTo>
                    <a:pt x="1330" y="151"/>
                    <a:pt x="2246" y="12424"/>
                    <a:pt x="0" y="21171"/>
                  </a:cubicBezTo>
                  <a:lnTo>
                    <a:pt x="226" y="21221"/>
                  </a:lnTo>
                  <a:cubicBezTo>
                    <a:pt x="2472" y="12437"/>
                    <a:pt x="1556" y="126"/>
                    <a:pt x="154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9" name="Google Shape;6809;p56"/>
            <p:cNvSpPr/>
            <p:nvPr/>
          </p:nvSpPr>
          <p:spPr>
            <a:xfrm>
              <a:off x="3402300" y="2778125"/>
              <a:ext cx="31100" cy="47075"/>
            </a:xfrm>
            <a:custGeom>
              <a:avLst/>
              <a:gdLst/>
              <a:ahLst/>
              <a:cxnLst/>
              <a:rect l="l" t="t" r="r" b="b"/>
              <a:pathLst>
                <a:path w="1244" h="1883" extrusionOk="0">
                  <a:moveTo>
                    <a:pt x="139" y="0"/>
                  </a:moveTo>
                  <a:cubicBezTo>
                    <a:pt x="101" y="63"/>
                    <a:pt x="51" y="138"/>
                    <a:pt x="1" y="201"/>
                  </a:cubicBezTo>
                  <a:lnTo>
                    <a:pt x="176" y="452"/>
                  </a:lnTo>
                  <a:cubicBezTo>
                    <a:pt x="490" y="941"/>
                    <a:pt x="754" y="1330"/>
                    <a:pt x="1055" y="1882"/>
                  </a:cubicBezTo>
                  <a:lnTo>
                    <a:pt x="1243" y="1770"/>
                  </a:lnTo>
                  <a:cubicBezTo>
                    <a:pt x="1231" y="1744"/>
                    <a:pt x="1218" y="1719"/>
                    <a:pt x="1205" y="1682"/>
                  </a:cubicBezTo>
                  <a:cubicBezTo>
                    <a:pt x="1193" y="1694"/>
                    <a:pt x="1180" y="1694"/>
                    <a:pt x="1168" y="1707"/>
                  </a:cubicBezTo>
                  <a:lnTo>
                    <a:pt x="1017" y="1544"/>
                  </a:lnTo>
                  <a:cubicBezTo>
                    <a:pt x="1042" y="1519"/>
                    <a:pt x="1067" y="1506"/>
                    <a:pt x="1080" y="1481"/>
                  </a:cubicBezTo>
                  <a:cubicBezTo>
                    <a:pt x="842" y="1067"/>
                    <a:pt x="616" y="715"/>
                    <a:pt x="365" y="326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0" name="Google Shape;6810;p56"/>
            <p:cNvSpPr/>
            <p:nvPr/>
          </p:nvSpPr>
          <p:spPr>
            <a:xfrm>
              <a:off x="3387875" y="2799450"/>
              <a:ext cx="46775" cy="74375"/>
            </a:xfrm>
            <a:custGeom>
              <a:avLst/>
              <a:gdLst/>
              <a:ahLst/>
              <a:cxnLst/>
              <a:rect l="l" t="t" r="r" b="b"/>
              <a:pathLst>
                <a:path w="1871" h="2975" extrusionOk="0">
                  <a:moveTo>
                    <a:pt x="139" y="0"/>
                  </a:moveTo>
                  <a:cubicBezTo>
                    <a:pt x="88" y="63"/>
                    <a:pt x="51" y="126"/>
                    <a:pt x="1" y="201"/>
                  </a:cubicBezTo>
                  <a:cubicBezTo>
                    <a:pt x="741" y="1205"/>
                    <a:pt x="1218" y="2008"/>
                    <a:pt x="1670" y="2975"/>
                  </a:cubicBezTo>
                  <a:lnTo>
                    <a:pt x="1870" y="2887"/>
                  </a:lnTo>
                  <a:cubicBezTo>
                    <a:pt x="1870" y="2874"/>
                    <a:pt x="1858" y="2849"/>
                    <a:pt x="1858" y="2837"/>
                  </a:cubicBezTo>
                  <a:lnTo>
                    <a:pt x="1707" y="2724"/>
                  </a:lnTo>
                  <a:cubicBezTo>
                    <a:pt x="1732" y="2698"/>
                    <a:pt x="1745" y="2673"/>
                    <a:pt x="1757" y="2648"/>
                  </a:cubicBezTo>
                  <a:cubicBezTo>
                    <a:pt x="1331" y="1745"/>
                    <a:pt x="854" y="954"/>
                    <a:pt x="1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1" name="Google Shape;6811;p56"/>
            <p:cNvSpPr/>
            <p:nvPr/>
          </p:nvSpPr>
          <p:spPr>
            <a:xfrm>
              <a:off x="3374375" y="2822350"/>
              <a:ext cx="59325" cy="92875"/>
            </a:xfrm>
            <a:custGeom>
              <a:avLst/>
              <a:gdLst/>
              <a:ahLst/>
              <a:cxnLst/>
              <a:rect l="l" t="t" r="r" b="b"/>
              <a:pathLst>
                <a:path w="2373" h="3715" extrusionOk="0">
                  <a:moveTo>
                    <a:pt x="114" y="1"/>
                  </a:moveTo>
                  <a:cubicBezTo>
                    <a:pt x="76" y="63"/>
                    <a:pt x="39" y="139"/>
                    <a:pt x="1" y="214"/>
                  </a:cubicBezTo>
                  <a:cubicBezTo>
                    <a:pt x="904" y="1318"/>
                    <a:pt x="1657" y="2498"/>
                    <a:pt x="2235" y="3715"/>
                  </a:cubicBezTo>
                  <a:lnTo>
                    <a:pt x="2373" y="3652"/>
                  </a:lnTo>
                  <a:lnTo>
                    <a:pt x="2210" y="3502"/>
                  </a:lnTo>
                  <a:cubicBezTo>
                    <a:pt x="2247" y="3464"/>
                    <a:pt x="2285" y="3414"/>
                    <a:pt x="2322" y="3364"/>
                  </a:cubicBezTo>
                  <a:cubicBezTo>
                    <a:pt x="1733" y="2197"/>
                    <a:pt x="992" y="1067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2" name="Google Shape;6812;p56"/>
            <p:cNvSpPr/>
            <p:nvPr/>
          </p:nvSpPr>
          <p:spPr>
            <a:xfrm>
              <a:off x="3434000" y="2912075"/>
              <a:ext cx="1575" cy="1275"/>
            </a:xfrm>
            <a:custGeom>
              <a:avLst/>
              <a:gdLst/>
              <a:ahLst/>
              <a:cxnLst/>
              <a:rect l="l" t="t" r="r" b="b"/>
              <a:pathLst>
                <a:path w="63" h="51" extrusionOk="0">
                  <a:moveTo>
                    <a:pt x="50" y="0"/>
                  </a:moveTo>
                  <a:cubicBezTo>
                    <a:pt x="25" y="13"/>
                    <a:pt x="13" y="38"/>
                    <a:pt x="0" y="51"/>
                  </a:cubicBezTo>
                  <a:lnTo>
                    <a:pt x="63" y="26"/>
                  </a:lnTo>
                  <a:cubicBezTo>
                    <a:pt x="50" y="13"/>
                    <a:pt x="50" y="13"/>
                    <a:pt x="50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3" name="Google Shape;6813;p56"/>
            <p:cNvSpPr/>
            <p:nvPr/>
          </p:nvSpPr>
          <p:spPr>
            <a:xfrm>
              <a:off x="3357750" y="2854350"/>
              <a:ext cx="73450" cy="113900"/>
            </a:xfrm>
            <a:custGeom>
              <a:avLst/>
              <a:gdLst/>
              <a:ahLst/>
              <a:cxnLst/>
              <a:rect l="l" t="t" r="r" b="b"/>
              <a:pathLst>
                <a:path w="2938" h="4556" extrusionOk="0">
                  <a:moveTo>
                    <a:pt x="114" y="1"/>
                  </a:moveTo>
                  <a:cubicBezTo>
                    <a:pt x="76" y="76"/>
                    <a:pt x="38" y="151"/>
                    <a:pt x="1" y="226"/>
                  </a:cubicBezTo>
                  <a:cubicBezTo>
                    <a:pt x="1206" y="1582"/>
                    <a:pt x="2159" y="3037"/>
                    <a:pt x="2824" y="4556"/>
                  </a:cubicBezTo>
                  <a:lnTo>
                    <a:pt x="2912" y="4518"/>
                  </a:lnTo>
                  <a:lnTo>
                    <a:pt x="2799" y="4405"/>
                  </a:lnTo>
                  <a:cubicBezTo>
                    <a:pt x="2849" y="4368"/>
                    <a:pt x="2887" y="4317"/>
                    <a:pt x="2937" y="4267"/>
                  </a:cubicBezTo>
                  <a:cubicBezTo>
                    <a:pt x="2247" y="2761"/>
                    <a:pt x="1306" y="1331"/>
                    <a:pt x="11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4" name="Google Shape;6814;p56"/>
            <p:cNvSpPr/>
            <p:nvPr/>
          </p:nvSpPr>
          <p:spPr>
            <a:xfrm>
              <a:off x="3344575" y="2886025"/>
              <a:ext cx="87250" cy="124275"/>
            </a:xfrm>
            <a:custGeom>
              <a:avLst/>
              <a:gdLst/>
              <a:ahLst/>
              <a:cxnLst/>
              <a:rect l="l" t="t" r="r" b="b"/>
              <a:pathLst>
                <a:path w="3490" h="4971" extrusionOk="0">
                  <a:moveTo>
                    <a:pt x="101" y="1"/>
                  </a:moveTo>
                  <a:cubicBezTo>
                    <a:pt x="64" y="76"/>
                    <a:pt x="26" y="164"/>
                    <a:pt x="1" y="239"/>
                  </a:cubicBezTo>
                  <a:cubicBezTo>
                    <a:pt x="1344" y="1933"/>
                    <a:pt x="2485" y="3515"/>
                    <a:pt x="3376" y="4970"/>
                  </a:cubicBezTo>
                  <a:lnTo>
                    <a:pt x="3464" y="4908"/>
                  </a:lnTo>
                  <a:lnTo>
                    <a:pt x="3389" y="4832"/>
                  </a:lnTo>
                  <a:cubicBezTo>
                    <a:pt x="3427" y="4795"/>
                    <a:pt x="3452" y="4769"/>
                    <a:pt x="3489" y="4732"/>
                  </a:cubicBezTo>
                  <a:cubicBezTo>
                    <a:pt x="2586" y="3276"/>
                    <a:pt x="1444" y="1682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5" name="Google Shape;6815;p56"/>
            <p:cNvSpPr/>
            <p:nvPr/>
          </p:nvSpPr>
          <p:spPr>
            <a:xfrm>
              <a:off x="3334225" y="2916775"/>
              <a:ext cx="95400" cy="144350"/>
            </a:xfrm>
            <a:custGeom>
              <a:avLst/>
              <a:gdLst/>
              <a:ahLst/>
              <a:cxnLst/>
              <a:rect l="l" t="t" r="r" b="b"/>
              <a:pathLst>
                <a:path w="3816" h="5774" extrusionOk="0">
                  <a:moveTo>
                    <a:pt x="76" y="1"/>
                  </a:moveTo>
                  <a:cubicBezTo>
                    <a:pt x="51" y="89"/>
                    <a:pt x="26" y="176"/>
                    <a:pt x="1" y="264"/>
                  </a:cubicBezTo>
                  <a:cubicBezTo>
                    <a:pt x="1406" y="2021"/>
                    <a:pt x="2623" y="3878"/>
                    <a:pt x="3615" y="5773"/>
                  </a:cubicBezTo>
                  <a:lnTo>
                    <a:pt x="3816" y="5673"/>
                  </a:lnTo>
                  <a:cubicBezTo>
                    <a:pt x="3803" y="5648"/>
                    <a:pt x="3790" y="5635"/>
                    <a:pt x="3790" y="5610"/>
                  </a:cubicBezTo>
                  <a:cubicBezTo>
                    <a:pt x="3765" y="5623"/>
                    <a:pt x="3740" y="5648"/>
                    <a:pt x="3728" y="5660"/>
                  </a:cubicBezTo>
                  <a:lnTo>
                    <a:pt x="3590" y="5485"/>
                  </a:lnTo>
                  <a:cubicBezTo>
                    <a:pt x="3615" y="5459"/>
                    <a:pt x="3640" y="5434"/>
                    <a:pt x="3677" y="5409"/>
                  </a:cubicBezTo>
                  <a:cubicBezTo>
                    <a:pt x="2674" y="3539"/>
                    <a:pt x="1469" y="1732"/>
                    <a:pt x="7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6" name="Google Shape;6816;p56"/>
            <p:cNvSpPr/>
            <p:nvPr/>
          </p:nvSpPr>
          <p:spPr>
            <a:xfrm>
              <a:off x="3322925" y="2960700"/>
              <a:ext cx="102925" cy="146225"/>
            </a:xfrm>
            <a:custGeom>
              <a:avLst/>
              <a:gdLst/>
              <a:ahLst/>
              <a:cxnLst/>
              <a:rect l="l" t="t" r="r" b="b"/>
              <a:pathLst>
                <a:path w="4117" h="5849" extrusionOk="0">
                  <a:moveTo>
                    <a:pt x="64" y="1"/>
                  </a:moveTo>
                  <a:cubicBezTo>
                    <a:pt x="51" y="101"/>
                    <a:pt x="26" y="201"/>
                    <a:pt x="1" y="302"/>
                  </a:cubicBezTo>
                  <a:cubicBezTo>
                    <a:pt x="829" y="1393"/>
                    <a:pt x="1645" y="2573"/>
                    <a:pt x="2435" y="3728"/>
                  </a:cubicBezTo>
                  <a:cubicBezTo>
                    <a:pt x="2925" y="4430"/>
                    <a:pt x="3439" y="5158"/>
                    <a:pt x="3929" y="5848"/>
                  </a:cubicBezTo>
                  <a:lnTo>
                    <a:pt x="4117" y="5723"/>
                  </a:lnTo>
                  <a:cubicBezTo>
                    <a:pt x="4117" y="5710"/>
                    <a:pt x="4117" y="5710"/>
                    <a:pt x="4104" y="5710"/>
                  </a:cubicBezTo>
                  <a:cubicBezTo>
                    <a:pt x="4104" y="5723"/>
                    <a:pt x="4092" y="5735"/>
                    <a:pt x="4079" y="5735"/>
                  </a:cubicBezTo>
                  <a:lnTo>
                    <a:pt x="3929" y="5560"/>
                  </a:lnTo>
                  <a:cubicBezTo>
                    <a:pt x="3954" y="5547"/>
                    <a:pt x="3966" y="5535"/>
                    <a:pt x="3979" y="5522"/>
                  </a:cubicBezTo>
                  <a:cubicBezTo>
                    <a:pt x="3527" y="4895"/>
                    <a:pt x="3075" y="4230"/>
                    <a:pt x="2624" y="3590"/>
                  </a:cubicBezTo>
                  <a:cubicBezTo>
                    <a:pt x="1783" y="2385"/>
                    <a:pt x="930" y="1155"/>
                    <a:pt x="6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7" name="Google Shape;6817;p56"/>
            <p:cNvSpPr/>
            <p:nvPr/>
          </p:nvSpPr>
          <p:spPr>
            <a:xfrm>
              <a:off x="3316650" y="3003050"/>
              <a:ext cx="103250" cy="144025"/>
            </a:xfrm>
            <a:custGeom>
              <a:avLst/>
              <a:gdLst/>
              <a:ahLst/>
              <a:cxnLst/>
              <a:rect l="l" t="t" r="r" b="b"/>
              <a:pathLst>
                <a:path w="4130" h="5761" extrusionOk="0">
                  <a:moveTo>
                    <a:pt x="39" y="1"/>
                  </a:moveTo>
                  <a:cubicBezTo>
                    <a:pt x="26" y="114"/>
                    <a:pt x="1" y="214"/>
                    <a:pt x="1" y="314"/>
                  </a:cubicBezTo>
                  <a:cubicBezTo>
                    <a:pt x="1482" y="2059"/>
                    <a:pt x="2812" y="3878"/>
                    <a:pt x="3941" y="5761"/>
                  </a:cubicBezTo>
                  <a:cubicBezTo>
                    <a:pt x="4004" y="5710"/>
                    <a:pt x="4067" y="5673"/>
                    <a:pt x="4130" y="5635"/>
                  </a:cubicBezTo>
                  <a:cubicBezTo>
                    <a:pt x="2962" y="3690"/>
                    <a:pt x="1582" y="1808"/>
                    <a:pt x="3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8" name="Google Shape;6818;p56"/>
            <p:cNvSpPr/>
            <p:nvPr/>
          </p:nvSpPr>
          <p:spPr>
            <a:xfrm>
              <a:off x="3313825" y="3056700"/>
              <a:ext cx="97925" cy="139950"/>
            </a:xfrm>
            <a:custGeom>
              <a:avLst/>
              <a:gdLst/>
              <a:ahLst/>
              <a:cxnLst/>
              <a:rect l="l" t="t" r="r" b="b"/>
              <a:pathLst>
                <a:path w="3917" h="5598" extrusionOk="0">
                  <a:moveTo>
                    <a:pt x="1" y="1"/>
                  </a:moveTo>
                  <a:cubicBezTo>
                    <a:pt x="1" y="126"/>
                    <a:pt x="14" y="251"/>
                    <a:pt x="39" y="402"/>
                  </a:cubicBezTo>
                  <a:cubicBezTo>
                    <a:pt x="1432" y="2071"/>
                    <a:pt x="2699" y="3815"/>
                    <a:pt x="3816" y="5597"/>
                  </a:cubicBezTo>
                  <a:lnTo>
                    <a:pt x="3916" y="5535"/>
                  </a:lnTo>
                  <a:lnTo>
                    <a:pt x="3791" y="5371"/>
                  </a:lnTo>
                  <a:cubicBezTo>
                    <a:pt x="3828" y="5346"/>
                    <a:pt x="3853" y="5321"/>
                    <a:pt x="3891" y="5296"/>
                  </a:cubicBezTo>
                  <a:cubicBezTo>
                    <a:pt x="2737" y="3489"/>
                    <a:pt x="1444" y="170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9" name="Google Shape;6819;p56"/>
            <p:cNvSpPr/>
            <p:nvPr/>
          </p:nvSpPr>
          <p:spPr>
            <a:xfrm>
              <a:off x="3325750" y="3116000"/>
              <a:ext cx="81275" cy="106375"/>
            </a:xfrm>
            <a:custGeom>
              <a:avLst/>
              <a:gdLst/>
              <a:ahLst/>
              <a:cxnLst/>
              <a:rect l="l" t="t" r="r" b="b"/>
              <a:pathLst>
                <a:path w="3251" h="4255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76"/>
                    <a:pt x="114" y="352"/>
                    <a:pt x="164" y="540"/>
                  </a:cubicBezTo>
                  <a:cubicBezTo>
                    <a:pt x="1206" y="1757"/>
                    <a:pt x="2197" y="2999"/>
                    <a:pt x="3126" y="4254"/>
                  </a:cubicBezTo>
                  <a:lnTo>
                    <a:pt x="3226" y="4179"/>
                  </a:lnTo>
                  <a:lnTo>
                    <a:pt x="3176" y="4091"/>
                  </a:lnTo>
                  <a:cubicBezTo>
                    <a:pt x="3201" y="4079"/>
                    <a:pt x="3226" y="4066"/>
                    <a:pt x="3251" y="4041"/>
                  </a:cubicBezTo>
                  <a:cubicBezTo>
                    <a:pt x="2235" y="2673"/>
                    <a:pt x="1143" y="1330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0" name="Google Shape;6820;p56"/>
            <p:cNvSpPr/>
            <p:nvPr/>
          </p:nvSpPr>
          <p:spPr>
            <a:xfrm>
              <a:off x="3344575" y="3171525"/>
              <a:ext cx="57450" cy="81600"/>
            </a:xfrm>
            <a:custGeom>
              <a:avLst/>
              <a:gdLst/>
              <a:ahLst/>
              <a:cxnLst/>
              <a:rect l="l" t="t" r="r" b="b"/>
              <a:pathLst>
                <a:path w="2298" h="3264" extrusionOk="0">
                  <a:moveTo>
                    <a:pt x="1" y="0"/>
                  </a:moveTo>
                  <a:cubicBezTo>
                    <a:pt x="76" y="214"/>
                    <a:pt x="164" y="427"/>
                    <a:pt x="252" y="653"/>
                  </a:cubicBezTo>
                  <a:cubicBezTo>
                    <a:pt x="954" y="1494"/>
                    <a:pt x="1620" y="2372"/>
                    <a:pt x="2222" y="3263"/>
                  </a:cubicBezTo>
                  <a:lnTo>
                    <a:pt x="2234" y="3251"/>
                  </a:lnTo>
                  <a:lnTo>
                    <a:pt x="2147" y="3062"/>
                  </a:lnTo>
                  <a:cubicBezTo>
                    <a:pt x="2197" y="3037"/>
                    <a:pt x="2247" y="3000"/>
                    <a:pt x="2297" y="2974"/>
                  </a:cubicBezTo>
                  <a:cubicBezTo>
                    <a:pt x="1607" y="1958"/>
                    <a:pt x="829" y="967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1" name="Google Shape;6821;p56"/>
            <p:cNvSpPr/>
            <p:nvPr/>
          </p:nvSpPr>
          <p:spPr>
            <a:xfrm>
              <a:off x="3411100" y="2766500"/>
              <a:ext cx="19475" cy="32650"/>
            </a:xfrm>
            <a:custGeom>
              <a:avLst/>
              <a:gdLst/>
              <a:ahLst/>
              <a:cxnLst/>
              <a:rect l="l" t="t" r="r" b="b"/>
              <a:pathLst>
                <a:path w="779" h="1306" extrusionOk="0">
                  <a:moveTo>
                    <a:pt x="138" y="1"/>
                  </a:moveTo>
                  <a:cubicBezTo>
                    <a:pt x="88" y="64"/>
                    <a:pt x="50" y="126"/>
                    <a:pt x="0" y="189"/>
                  </a:cubicBezTo>
                  <a:lnTo>
                    <a:pt x="665" y="1306"/>
                  </a:lnTo>
                  <a:lnTo>
                    <a:pt x="753" y="1243"/>
                  </a:lnTo>
                  <a:lnTo>
                    <a:pt x="678" y="1168"/>
                  </a:lnTo>
                  <a:cubicBezTo>
                    <a:pt x="715" y="1130"/>
                    <a:pt x="753" y="1105"/>
                    <a:pt x="778" y="1067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2" name="Google Shape;6822;p56"/>
            <p:cNvSpPr/>
            <p:nvPr/>
          </p:nvSpPr>
          <p:spPr>
            <a:xfrm>
              <a:off x="3428025" y="2776850"/>
              <a:ext cx="19800" cy="22950"/>
            </a:xfrm>
            <a:custGeom>
              <a:avLst/>
              <a:gdLst/>
              <a:ahLst/>
              <a:cxnLst/>
              <a:rect l="l" t="t" r="r" b="b"/>
              <a:pathLst>
                <a:path w="792" h="918" extrusionOk="0">
                  <a:moveTo>
                    <a:pt x="666" y="1"/>
                  </a:moveTo>
                  <a:cubicBezTo>
                    <a:pt x="490" y="214"/>
                    <a:pt x="289" y="465"/>
                    <a:pt x="101" y="653"/>
                  </a:cubicBezTo>
                  <a:cubicBezTo>
                    <a:pt x="76" y="691"/>
                    <a:pt x="38" y="716"/>
                    <a:pt x="1" y="754"/>
                  </a:cubicBezTo>
                  <a:lnTo>
                    <a:pt x="76" y="829"/>
                  </a:lnTo>
                  <a:lnTo>
                    <a:pt x="151" y="917"/>
                  </a:lnTo>
                  <a:cubicBezTo>
                    <a:pt x="365" y="729"/>
                    <a:pt x="591" y="453"/>
                    <a:pt x="791" y="202"/>
                  </a:cubicBezTo>
                  <a:cubicBezTo>
                    <a:pt x="754" y="139"/>
                    <a:pt x="704" y="76"/>
                    <a:pt x="66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3" name="Google Shape;6823;p56"/>
            <p:cNvSpPr/>
            <p:nvPr/>
          </p:nvSpPr>
          <p:spPr>
            <a:xfrm>
              <a:off x="3427725" y="2791300"/>
              <a:ext cx="28575" cy="29500"/>
            </a:xfrm>
            <a:custGeom>
              <a:avLst/>
              <a:gdLst/>
              <a:ahLst/>
              <a:cxnLst/>
              <a:rect l="l" t="t" r="r" b="b"/>
              <a:pathLst>
                <a:path w="1143" h="1180" extrusionOk="0">
                  <a:moveTo>
                    <a:pt x="1029" y="0"/>
                  </a:moveTo>
                  <a:cubicBezTo>
                    <a:pt x="728" y="326"/>
                    <a:pt x="402" y="653"/>
                    <a:pt x="63" y="954"/>
                  </a:cubicBezTo>
                  <a:cubicBezTo>
                    <a:pt x="50" y="979"/>
                    <a:pt x="25" y="992"/>
                    <a:pt x="0" y="1017"/>
                  </a:cubicBezTo>
                  <a:lnTo>
                    <a:pt x="151" y="1180"/>
                  </a:lnTo>
                  <a:cubicBezTo>
                    <a:pt x="163" y="1167"/>
                    <a:pt x="176" y="1167"/>
                    <a:pt x="188" y="1155"/>
                  </a:cubicBezTo>
                  <a:cubicBezTo>
                    <a:pt x="515" y="854"/>
                    <a:pt x="841" y="527"/>
                    <a:pt x="1142" y="201"/>
                  </a:cubicBezTo>
                  <a:cubicBezTo>
                    <a:pt x="1105" y="138"/>
                    <a:pt x="1067" y="75"/>
                    <a:pt x="102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4" name="Google Shape;6824;p56"/>
            <p:cNvSpPr/>
            <p:nvPr/>
          </p:nvSpPr>
          <p:spPr>
            <a:xfrm>
              <a:off x="3430550" y="2814200"/>
              <a:ext cx="39225" cy="56800"/>
            </a:xfrm>
            <a:custGeom>
              <a:avLst/>
              <a:gdLst/>
              <a:ahLst/>
              <a:cxnLst/>
              <a:rect l="l" t="t" r="r" b="b"/>
              <a:pathLst>
                <a:path w="1569" h="2272" extrusionOk="0">
                  <a:moveTo>
                    <a:pt x="1443" y="0"/>
                  </a:moveTo>
                  <a:cubicBezTo>
                    <a:pt x="1054" y="716"/>
                    <a:pt x="590" y="1406"/>
                    <a:pt x="50" y="2058"/>
                  </a:cubicBezTo>
                  <a:cubicBezTo>
                    <a:pt x="38" y="2083"/>
                    <a:pt x="25" y="2108"/>
                    <a:pt x="0" y="2134"/>
                  </a:cubicBezTo>
                  <a:lnTo>
                    <a:pt x="151" y="2247"/>
                  </a:lnTo>
                  <a:lnTo>
                    <a:pt x="176" y="2272"/>
                  </a:lnTo>
                  <a:cubicBezTo>
                    <a:pt x="715" y="1632"/>
                    <a:pt x="1180" y="941"/>
                    <a:pt x="1569" y="239"/>
                  </a:cubicBezTo>
                  <a:cubicBezTo>
                    <a:pt x="1531" y="163"/>
                    <a:pt x="1481" y="88"/>
                    <a:pt x="144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5" name="Google Shape;6825;p56"/>
            <p:cNvSpPr/>
            <p:nvPr/>
          </p:nvSpPr>
          <p:spPr>
            <a:xfrm>
              <a:off x="3429600" y="2841500"/>
              <a:ext cx="53675" cy="72175"/>
            </a:xfrm>
            <a:custGeom>
              <a:avLst/>
              <a:gdLst/>
              <a:ahLst/>
              <a:cxnLst/>
              <a:rect l="l" t="t" r="r" b="b"/>
              <a:pathLst>
                <a:path w="2147" h="2887" extrusionOk="0">
                  <a:moveTo>
                    <a:pt x="2033" y="0"/>
                  </a:moveTo>
                  <a:cubicBezTo>
                    <a:pt x="1469" y="904"/>
                    <a:pt x="829" y="1769"/>
                    <a:pt x="113" y="2598"/>
                  </a:cubicBezTo>
                  <a:cubicBezTo>
                    <a:pt x="76" y="2648"/>
                    <a:pt x="38" y="2698"/>
                    <a:pt x="1" y="2736"/>
                  </a:cubicBezTo>
                  <a:lnTo>
                    <a:pt x="164" y="2886"/>
                  </a:lnTo>
                  <a:cubicBezTo>
                    <a:pt x="176" y="2886"/>
                    <a:pt x="176" y="2874"/>
                    <a:pt x="176" y="2874"/>
                  </a:cubicBezTo>
                  <a:cubicBezTo>
                    <a:pt x="189" y="2861"/>
                    <a:pt x="201" y="2836"/>
                    <a:pt x="226" y="2823"/>
                  </a:cubicBezTo>
                  <a:cubicBezTo>
                    <a:pt x="942" y="1995"/>
                    <a:pt x="1582" y="1129"/>
                    <a:pt x="2146" y="238"/>
                  </a:cubicBezTo>
                  <a:cubicBezTo>
                    <a:pt x="2109" y="151"/>
                    <a:pt x="2071" y="75"/>
                    <a:pt x="203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6" name="Google Shape;6826;p56"/>
            <p:cNvSpPr/>
            <p:nvPr/>
          </p:nvSpPr>
          <p:spPr>
            <a:xfrm>
              <a:off x="3427725" y="2874750"/>
              <a:ext cx="70300" cy="93825"/>
            </a:xfrm>
            <a:custGeom>
              <a:avLst/>
              <a:gdLst/>
              <a:ahLst/>
              <a:cxnLst/>
              <a:rect l="l" t="t" r="r" b="b"/>
              <a:pathLst>
                <a:path w="2812" h="3753" extrusionOk="0">
                  <a:moveTo>
                    <a:pt x="2711" y="0"/>
                  </a:moveTo>
                  <a:cubicBezTo>
                    <a:pt x="2033" y="1230"/>
                    <a:pt x="1167" y="2384"/>
                    <a:pt x="138" y="3451"/>
                  </a:cubicBezTo>
                  <a:cubicBezTo>
                    <a:pt x="88" y="3501"/>
                    <a:pt x="50" y="3552"/>
                    <a:pt x="0" y="3589"/>
                  </a:cubicBezTo>
                  <a:lnTo>
                    <a:pt x="113" y="3702"/>
                  </a:lnTo>
                  <a:lnTo>
                    <a:pt x="163" y="3752"/>
                  </a:lnTo>
                  <a:cubicBezTo>
                    <a:pt x="1230" y="2686"/>
                    <a:pt x="2108" y="1519"/>
                    <a:pt x="2811" y="276"/>
                  </a:cubicBezTo>
                  <a:cubicBezTo>
                    <a:pt x="2774" y="176"/>
                    <a:pt x="2748" y="88"/>
                    <a:pt x="271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7" name="Google Shape;6827;p56"/>
            <p:cNvSpPr/>
            <p:nvPr/>
          </p:nvSpPr>
          <p:spPr>
            <a:xfrm>
              <a:off x="3429275" y="2909250"/>
              <a:ext cx="80975" cy="101675"/>
            </a:xfrm>
            <a:custGeom>
              <a:avLst/>
              <a:gdLst/>
              <a:ahLst/>
              <a:cxnLst/>
              <a:rect l="l" t="t" r="r" b="b"/>
              <a:pathLst>
                <a:path w="3239" h="4067" extrusionOk="0">
                  <a:moveTo>
                    <a:pt x="3151" y="1"/>
                  </a:moveTo>
                  <a:cubicBezTo>
                    <a:pt x="2360" y="1381"/>
                    <a:pt x="1344" y="2661"/>
                    <a:pt x="101" y="3803"/>
                  </a:cubicBezTo>
                  <a:cubicBezTo>
                    <a:pt x="64" y="3840"/>
                    <a:pt x="39" y="3866"/>
                    <a:pt x="1" y="3903"/>
                  </a:cubicBezTo>
                  <a:lnTo>
                    <a:pt x="76" y="3979"/>
                  </a:lnTo>
                  <a:lnTo>
                    <a:pt x="152" y="4066"/>
                  </a:lnTo>
                  <a:cubicBezTo>
                    <a:pt x="1406" y="2924"/>
                    <a:pt x="2435" y="1657"/>
                    <a:pt x="3239" y="289"/>
                  </a:cubicBezTo>
                  <a:cubicBezTo>
                    <a:pt x="3213" y="201"/>
                    <a:pt x="3176" y="101"/>
                    <a:pt x="315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8" name="Google Shape;6828;p56"/>
            <p:cNvSpPr/>
            <p:nvPr/>
          </p:nvSpPr>
          <p:spPr>
            <a:xfrm>
              <a:off x="3423950" y="2951925"/>
              <a:ext cx="96975" cy="106375"/>
            </a:xfrm>
            <a:custGeom>
              <a:avLst/>
              <a:gdLst/>
              <a:ahLst/>
              <a:cxnLst/>
              <a:rect l="l" t="t" r="r" b="b"/>
              <a:pathLst>
                <a:path w="3879" h="4255" extrusionOk="0">
                  <a:moveTo>
                    <a:pt x="3815" y="0"/>
                  </a:moveTo>
                  <a:cubicBezTo>
                    <a:pt x="2849" y="1481"/>
                    <a:pt x="1594" y="2824"/>
                    <a:pt x="88" y="4003"/>
                  </a:cubicBezTo>
                  <a:cubicBezTo>
                    <a:pt x="51" y="4028"/>
                    <a:pt x="26" y="4053"/>
                    <a:pt x="1" y="4079"/>
                  </a:cubicBezTo>
                  <a:lnTo>
                    <a:pt x="139" y="4254"/>
                  </a:lnTo>
                  <a:cubicBezTo>
                    <a:pt x="151" y="4242"/>
                    <a:pt x="176" y="4217"/>
                    <a:pt x="201" y="4204"/>
                  </a:cubicBezTo>
                  <a:cubicBezTo>
                    <a:pt x="1670" y="3050"/>
                    <a:pt x="2912" y="1744"/>
                    <a:pt x="3878" y="314"/>
                  </a:cubicBezTo>
                  <a:cubicBezTo>
                    <a:pt x="3866" y="201"/>
                    <a:pt x="3841" y="101"/>
                    <a:pt x="381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9" name="Google Shape;6829;p56"/>
            <p:cNvSpPr/>
            <p:nvPr/>
          </p:nvSpPr>
          <p:spPr>
            <a:xfrm>
              <a:off x="3421125" y="2997725"/>
              <a:ext cx="105750" cy="106375"/>
            </a:xfrm>
            <a:custGeom>
              <a:avLst/>
              <a:gdLst/>
              <a:ahLst/>
              <a:cxnLst/>
              <a:rect l="l" t="t" r="r" b="b"/>
              <a:pathLst>
                <a:path w="4230" h="4255" extrusionOk="0">
                  <a:moveTo>
                    <a:pt x="4205" y="0"/>
                  </a:moveTo>
                  <a:cubicBezTo>
                    <a:pt x="2987" y="1443"/>
                    <a:pt x="1594" y="2799"/>
                    <a:pt x="51" y="4041"/>
                  </a:cubicBezTo>
                  <a:cubicBezTo>
                    <a:pt x="38" y="4054"/>
                    <a:pt x="26" y="4066"/>
                    <a:pt x="1" y="4079"/>
                  </a:cubicBezTo>
                  <a:lnTo>
                    <a:pt x="151" y="4254"/>
                  </a:lnTo>
                  <a:cubicBezTo>
                    <a:pt x="164" y="4254"/>
                    <a:pt x="176" y="4242"/>
                    <a:pt x="176" y="4229"/>
                  </a:cubicBezTo>
                  <a:cubicBezTo>
                    <a:pt x="1682" y="3025"/>
                    <a:pt x="3038" y="1707"/>
                    <a:pt x="4230" y="314"/>
                  </a:cubicBezTo>
                  <a:cubicBezTo>
                    <a:pt x="4230" y="201"/>
                    <a:pt x="4217" y="101"/>
                    <a:pt x="4205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0" name="Google Shape;6830;p56"/>
            <p:cNvSpPr/>
            <p:nvPr/>
          </p:nvSpPr>
          <p:spPr>
            <a:xfrm>
              <a:off x="3414850" y="3034750"/>
              <a:ext cx="112975" cy="117025"/>
            </a:xfrm>
            <a:custGeom>
              <a:avLst/>
              <a:gdLst/>
              <a:ahLst/>
              <a:cxnLst/>
              <a:rect l="l" t="t" r="r" b="b"/>
              <a:pathLst>
                <a:path w="4519" h="4681" extrusionOk="0">
                  <a:moveTo>
                    <a:pt x="4518" y="0"/>
                  </a:moveTo>
                  <a:lnTo>
                    <a:pt x="4518" y="0"/>
                  </a:lnTo>
                  <a:cubicBezTo>
                    <a:pt x="3326" y="1594"/>
                    <a:pt x="1996" y="3137"/>
                    <a:pt x="202" y="4367"/>
                  </a:cubicBezTo>
                  <a:cubicBezTo>
                    <a:pt x="139" y="4405"/>
                    <a:pt x="76" y="4442"/>
                    <a:pt x="13" y="4493"/>
                  </a:cubicBezTo>
                  <a:lnTo>
                    <a:pt x="1" y="4493"/>
                  </a:lnTo>
                  <a:lnTo>
                    <a:pt x="126" y="4681"/>
                  </a:lnTo>
                  <a:cubicBezTo>
                    <a:pt x="1958" y="3489"/>
                    <a:pt x="3301" y="1970"/>
                    <a:pt x="4506" y="389"/>
                  </a:cubicBezTo>
                  <a:cubicBezTo>
                    <a:pt x="4506" y="264"/>
                    <a:pt x="4506" y="138"/>
                    <a:pt x="4518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1" name="Google Shape;6831;p56"/>
            <p:cNvSpPr/>
            <p:nvPr/>
          </p:nvSpPr>
          <p:spPr>
            <a:xfrm>
              <a:off x="3408575" y="3072075"/>
              <a:ext cx="116100" cy="123325"/>
            </a:xfrm>
            <a:custGeom>
              <a:avLst/>
              <a:gdLst/>
              <a:ahLst/>
              <a:cxnLst/>
              <a:rect l="l" t="t" r="r" b="b"/>
              <a:pathLst>
                <a:path w="4644" h="4933" extrusionOk="0">
                  <a:moveTo>
                    <a:pt x="4644" y="0"/>
                  </a:moveTo>
                  <a:lnTo>
                    <a:pt x="4644" y="0"/>
                  </a:lnTo>
                  <a:cubicBezTo>
                    <a:pt x="3389" y="1707"/>
                    <a:pt x="1858" y="3276"/>
                    <a:pt x="101" y="4681"/>
                  </a:cubicBezTo>
                  <a:cubicBezTo>
                    <a:pt x="63" y="4706"/>
                    <a:pt x="38" y="4731"/>
                    <a:pt x="1" y="4756"/>
                  </a:cubicBezTo>
                  <a:lnTo>
                    <a:pt x="126" y="4920"/>
                  </a:lnTo>
                  <a:lnTo>
                    <a:pt x="151" y="4932"/>
                  </a:lnTo>
                  <a:cubicBezTo>
                    <a:pt x="1845" y="3589"/>
                    <a:pt x="3326" y="2096"/>
                    <a:pt x="4569" y="477"/>
                  </a:cubicBezTo>
                  <a:cubicBezTo>
                    <a:pt x="4594" y="314"/>
                    <a:pt x="4619" y="164"/>
                    <a:pt x="464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2" name="Google Shape;6832;p56"/>
            <p:cNvSpPr/>
            <p:nvPr/>
          </p:nvSpPr>
          <p:spPr>
            <a:xfrm>
              <a:off x="3405125" y="3125725"/>
              <a:ext cx="106700" cy="97275"/>
            </a:xfrm>
            <a:custGeom>
              <a:avLst/>
              <a:gdLst/>
              <a:ahLst/>
              <a:cxnLst/>
              <a:rect l="l" t="t" r="r" b="b"/>
              <a:pathLst>
                <a:path w="4268" h="3891" extrusionOk="0">
                  <a:moveTo>
                    <a:pt x="4267" y="0"/>
                  </a:moveTo>
                  <a:cubicBezTo>
                    <a:pt x="3075" y="1343"/>
                    <a:pt x="1670" y="2573"/>
                    <a:pt x="76" y="3652"/>
                  </a:cubicBezTo>
                  <a:cubicBezTo>
                    <a:pt x="51" y="3677"/>
                    <a:pt x="26" y="3690"/>
                    <a:pt x="1" y="3702"/>
                  </a:cubicBezTo>
                  <a:lnTo>
                    <a:pt x="51" y="3790"/>
                  </a:lnTo>
                  <a:lnTo>
                    <a:pt x="126" y="3890"/>
                  </a:lnTo>
                  <a:cubicBezTo>
                    <a:pt x="1607" y="2899"/>
                    <a:pt x="2925" y="1782"/>
                    <a:pt x="4067" y="552"/>
                  </a:cubicBezTo>
                  <a:cubicBezTo>
                    <a:pt x="4142" y="364"/>
                    <a:pt x="4205" y="188"/>
                    <a:pt x="426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3" name="Google Shape;6833;p56"/>
            <p:cNvSpPr/>
            <p:nvPr/>
          </p:nvSpPr>
          <p:spPr>
            <a:xfrm>
              <a:off x="3398225" y="3166825"/>
              <a:ext cx="96650" cy="86300"/>
            </a:xfrm>
            <a:custGeom>
              <a:avLst/>
              <a:gdLst/>
              <a:ahLst/>
              <a:cxnLst/>
              <a:rect l="l" t="t" r="r" b="b"/>
              <a:pathLst>
                <a:path w="3866" h="3452" extrusionOk="0">
                  <a:moveTo>
                    <a:pt x="3866" y="0"/>
                  </a:moveTo>
                  <a:cubicBezTo>
                    <a:pt x="2862" y="1167"/>
                    <a:pt x="1720" y="2372"/>
                    <a:pt x="151" y="3162"/>
                  </a:cubicBezTo>
                  <a:cubicBezTo>
                    <a:pt x="101" y="3188"/>
                    <a:pt x="51" y="3225"/>
                    <a:pt x="1" y="3250"/>
                  </a:cubicBezTo>
                  <a:lnTo>
                    <a:pt x="88" y="3439"/>
                  </a:lnTo>
                  <a:lnTo>
                    <a:pt x="101" y="3451"/>
                  </a:lnTo>
                  <a:cubicBezTo>
                    <a:pt x="1406" y="2811"/>
                    <a:pt x="2423" y="1908"/>
                    <a:pt x="3301" y="966"/>
                  </a:cubicBezTo>
                  <a:cubicBezTo>
                    <a:pt x="3502" y="653"/>
                    <a:pt x="3690" y="326"/>
                    <a:pt x="386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4" name="Google Shape;6834;p56"/>
            <p:cNvSpPr/>
            <p:nvPr/>
          </p:nvSpPr>
          <p:spPr>
            <a:xfrm>
              <a:off x="3390375" y="2788150"/>
              <a:ext cx="15725" cy="1572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39" y="1"/>
                    <a:pt x="1" y="139"/>
                    <a:pt x="1" y="314"/>
                  </a:cubicBezTo>
                  <a:cubicBezTo>
                    <a:pt x="1" y="490"/>
                    <a:pt x="139" y="628"/>
                    <a:pt x="315" y="628"/>
                  </a:cubicBezTo>
                  <a:cubicBezTo>
                    <a:pt x="490" y="628"/>
                    <a:pt x="628" y="490"/>
                    <a:pt x="628" y="314"/>
                  </a:cubicBezTo>
                  <a:cubicBezTo>
                    <a:pt x="628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5" name="Google Shape;6835;p56"/>
            <p:cNvSpPr/>
            <p:nvPr/>
          </p:nvSpPr>
          <p:spPr>
            <a:xfrm>
              <a:off x="3548175" y="2771850"/>
              <a:ext cx="16025" cy="15700"/>
            </a:xfrm>
            <a:custGeom>
              <a:avLst/>
              <a:gdLst/>
              <a:ahLst/>
              <a:cxnLst/>
              <a:rect l="l" t="t" r="r" b="b"/>
              <a:pathLst>
                <a:path w="641" h="628" extrusionOk="0">
                  <a:moveTo>
                    <a:pt x="327" y="0"/>
                  </a:moveTo>
                  <a:cubicBezTo>
                    <a:pt x="152" y="0"/>
                    <a:pt x="1" y="138"/>
                    <a:pt x="1" y="314"/>
                  </a:cubicBezTo>
                  <a:cubicBezTo>
                    <a:pt x="1" y="490"/>
                    <a:pt x="152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8"/>
                    <a:pt x="503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6" name="Google Shape;6836;p56"/>
            <p:cNvSpPr/>
            <p:nvPr/>
          </p:nvSpPr>
          <p:spPr>
            <a:xfrm>
              <a:off x="3641675" y="2657950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1"/>
                  </a:moveTo>
                  <a:cubicBezTo>
                    <a:pt x="151" y="1"/>
                    <a:pt x="1" y="152"/>
                    <a:pt x="1" y="327"/>
                  </a:cubicBezTo>
                  <a:cubicBezTo>
                    <a:pt x="1" y="503"/>
                    <a:pt x="151" y="641"/>
                    <a:pt x="327" y="641"/>
                  </a:cubicBezTo>
                  <a:cubicBezTo>
                    <a:pt x="490" y="641"/>
                    <a:pt x="641" y="503"/>
                    <a:pt x="641" y="327"/>
                  </a:cubicBezTo>
                  <a:cubicBezTo>
                    <a:pt x="641" y="152"/>
                    <a:pt x="490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7" name="Google Shape;6837;p56"/>
            <p:cNvSpPr/>
            <p:nvPr/>
          </p:nvSpPr>
          <p:spPr>
            <a:xfrm>
              <a:off x="3545050" y="2555375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0" y="139"/>
                    <a:pt x="0" y="314"/>
                  </a:cubicBezTo>
                  <a:cubicBezTo>
                    <a:pt x="0" y="490"/>
                    <a:pt x="139" y="640"/>
                    <a:pt x="314" y="640"/>
                  </a:cubicBezTo>
                  <a:cubicBezTo>
                    <a:pt x="490" y="640"/>
                    <a:pt x="640" y="490"/>
                    <a:pt x="640" y="314"/>
                  </a:cubicBezTo>
                  <a:cubicBezTo>
                    <a:pt x="640" y="139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8" name="Google Shape;6838;p56"/>
            <p:cNvSpPr/>
            <p:nvPr/>
          </p:nvSpPr>
          <p:spPr>
            <a:xfrm>
              <a:off x="3609050" y="2479150"/>
              <a:ext cx="9425" cy="9425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77"/>
                    <a:pt x="189" y="377"/>
                  </a:cubicBezTo>
                  <a:cubicBezTo>
                    <a:pt x="302" y="377"/>
                    <a:pt x="377" y="301"/>
                    <a:pt x="377" y="188"/>
                  </a:cubicBezTo>
                  <a:cubicBezTo>
                    <a:pt x="377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9" name="Google Shape;6839;p56"/>
            <p:cNvSpPr/>
            <p:nvPr/>
          </p:nvSpPr>
          <p:spPr>
            <a:xfrm>
              <a:off x="3831800" y="30109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0" name="Google Shape;6840;p56"/>
            <p:cNvSpPr/>
            <p:nvPr/>
          </p:nvSpPr>
          <p:spPr>
            <a:xfrm>
              <a:off x="3646375" y="2993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76" y="0"/>
                    <a:pt x="1" y="63"/>
                    <a:pt x="1" y="151"/>
                  </a:cubicBezTo>
                  <a:cubicBezTo>
                    <a:pt x="1" y="239"/>
                    <a:pt x="76" y="301"/>
                    <a:pt x="151" y="301"/>
                  </a:cubicBezTo>
                  <a:cubicBezTo>
                    <a:pt x="239" y="301"/>
                    <a:pt x="302" y="239"/>
                    <a:pt x="302" y="151"/>
                  </a:cubicBezTo>
                  <a:cubicBezTo>
                    <a:pt x="302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1" name="Google Shape;6841;p56"/>
            <p:cNvSpPr/>
            <p:nvPr/>
          </p:nvSpPr>
          <p:spPr>
            <a:xfrm>
              <a:off x="3453450" y="313765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39"/>
                    <a:pt x="63" y="301"/>
                    <a:pt x="151" y="301"/>
                  </a:cubicBezTo>
                  <a:cubicBezTo>
                    <a:pt x="239" y="301"/>
                    <a:pt x="301" y="239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2" name="Google Shape;6842;p56"/>
            <p:cNvSpPr/>
            <p:nvPr/>
          </p:nvSpPr>
          <p:spPr>
            <a:xfrm>
              <a:off x="3537525" y="3214500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63" y="1"/>
                    <a:pt x="0" y="63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3" name="Google Shape;6843;p56"/>
            <p:cNvSpPr/>
            <p:nvPr/>
          </p:nvSpPr>
          <p:spPr>
            <a:xfrm>
              <a:off x="3391325" y="32239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1" y="75"/>
                    <a:pt x="1" y="151"/>
                  </a:cubicBezTo>
                  <a:cubicBezTo>
                    <a:pt x="1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4" name="Google Shape;6844;p56"/>
            <p:cNvSpPr/>
            <p:nvPr/>
          </p:nvSpPr>
          <p:spPr>
            <a:xfrm>
              <a:off x="3476025" y="265670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5" name="Google Shape;6845;p56"/>
            <p:cNvSpPr/>
            <p:nvPr/>
          </p:nvSpPr>
          <p:spPr>
            <a:xfrm>
              <a:off x="3489525" y="29284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89" y="301"/>
                    <a:pt x="389" y="201"/>
                  </a:cubicBezTo>
                  <a:cubicBezTo>
                    <a:pt x="389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6" name="Google Shape;6846;p56"/>
            <p:cNvSpPr/>
            <p:nvPr/>
          </p:nvSpPr>
          <p:spPr>
            <a:xfrm>
              <a:off x="3385375" y="24757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7" name="Google Shape;6847;p56"/>
            <p:cNvSpPr/>
            <p:nvPr/>
          </p:nvSpPr>
          <p:spPr>
            <a:xfrm>
              <a:off x="3964175" y="3087750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189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289"/>
                    <a:pt x="89" y="377"/>
                    <a:pt x="189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8" name="Google Shape;6848;p56"/>
            <p:cNvSpPr/>
            <p:nvPr/>
          </p:nvSpPr>
          <p:spPr>
            <a:xfrm>
              <a:off x="3767175" y="28176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8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9" name="Google Shape;6849;p56"/>
            <p:cNvSpPr/>
            <p:nvPr/>
          </p:nvSpPr>
          <p:spPr>
            <a:xfrm>
              <a:off x="4299875" y="3137325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201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1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0" name="Google Shape;6850;p56"/>
            <p:cNvSpPr/>
            <p:nvPr/>
          </p:nvSpPr>
          <p:spPr>
            <a:xfrm>
              <a:off x="3707550" y="3149250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2" y="0"/>
                  </a:moveTo>
                  <a:cubicBezTo>
                    <a:pt x="89" y="0"/>
                    <a:pt x="1" y="76"/>
                    <a:pt x="1" y="189"/>
                  </a:cubicBezTo>
                  <a:cubicBezTo>
                    <a:pt x="1" y="289"/>
                    <a:pt x="89" y="377"/>
                    <a:pt x="202" y="377"/>
                  </a:cubicBezTo>
                  <a:cubicBezTo>
                    <a:pt x="302" y="377"/>
                    <a:pt x="390" y="289"/>
                    <a:pt x="390" y="189"/>
                  </a:cubicBezTo>
                  <a:cubicBezTo>
                    <a:pt x="390" y="76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1" name="Google Shape;6851;p56"/>
            <p:cNvSpPr/>
            <p:nvPr/>
          </p:nvSpPr>
          <p:spPr>
            <a:xfrm>
              <a:off x="4200100" y="2984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202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2" name="Google Shape;6852;p56"/>
            <p:cNvSpPr/>
            <p:nvPr/>
          </p:nvSpPr>
          <p:spPr>
            <a:xfrm>
              <a:off x="3928425" y="285530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188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188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53" name="Google Shape;6853;p56"/>
            <p:cNvSpPr/>
            <p:nvPr/>
          </p:nvSpPr>
          <p:spPr>
            <a:xfrm>
              <a:off x="4047950" y="2931850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201" y="389"/>
                  </a:cubicBezTo>
                  <a:cubicBezTo>
                    <a:pt x="301" y="389"/>
                    <a:pt x="389" y="301"/>
                    <a:pt x="389" y="201"/>
                  </a:cubicBezTo>
                  <a:cubicBezTo>
                    <a:pt x="389" y="88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2" name="Google Shape;7002;p59"/>
          <p:cNvGrpSpPr/>
          <p:nvPr/>
        </p:nvGrpSpPr>
        <p:grpSpPr>
          <a:xfrm>
            <a:off x="7065203" y="2599720"/>
            <a:ext cx="2521194" cy="2716871"/>
            <a:chOff x="3724825" y="680663"/>
            <a:chExt cx="1047225" cy="1128550"/>
          </a:xfrm>
        </p:grpSpPr>
        <p:sp>
          <p:nvSpPr>
            <p:cNvPr id="7003" name="Google Shape;7003;p59"/>
            <p:cNvSpPr/>
            <p:nvPr/>
          </p:nvSpPr>
          <p:spPr>
            <a:xfrm>
              <a:off x="4415025" y="756188"/>
              <a:ext cx="124950" cy="701250"/>
            </a:xfrm>
            <a:custGeom>
              <a:avLst/>
              <a:gdLst/>
              <a:ahLst/>
              <a:cxnLst/>
              <a:rect l="l" t="t" r="r" b="b"/>
              <a:pathLst>
                <a:path w="4998" h="28050" extrusionOk="0">
                  <a:moveTo>
                    <a:pt x="4735" y="0"/>
                  </a:moveTo>
                  <a:cubicBezTo>
                    <a:pt x="4678" y="0"/>
                    <a:pt x="4624" y="28"/>
                    <a:pt x="4593" y="94"/>
                  </a:cubicBezTo>
                  <a:cubicBezTo>
                    <a:pt x="2899" y="3708"/>
                    <a:pt x="1757" y="7561"/>
                    <a:pt x="1029" y="11476"/>
                  </a:cubicBezTo>
                  <a:cubicBezTo>
                    <a:pt x="351" y="15190"/>
                    <a:pt x="0" y="19005"/>
                    <a:pt x="176" y="22782"/>
                  </a:cubicBezTo>
                  <a:cubicBezTo>
                    <a:pt x="251" y="24527"/>
                    <a:pt x="464" y="26271"/>
                    <a:pt x="878" y="27978"/>
                  </a:cubicBezTo>
                  <a:cubicBezTo>
                    <a:pt x="893" y="28027"/>
                    <a:pt x="934" y="28049"/>
                    <a:pt x="975" y="28049"/>
                  </a:cubicBezTo>
                  <a:cubicBezTo>
                    <a:pt x="1038" y="28049"/>
                    <a:pt x="1102" y="27998"/>
                    <a:pt x="1079" y="27915"/>
                  </a:cubicBezTo>
                  <a:cubicBezTo>
                    <a:pt x="339" y="24727"/>
                    <a:pt x="301" y="21364"/>
                    <a:pt x="515" y="18102"/>
                  </a:cubicBezTo>
                  <a:cubicBezTo>
                    <a:pt x="766" y="14199"/>
                    <a:pt x="1468" y="10321"/>
                    <a:pt x="2560" y="6569"/>
                  </a:cubicBezTo>
                  <a:cubicBezTo>
                    <a:pt x="3187" y="4423"/>
                    <a:pt x="3966" y="2315"/>
                    <a:pt x="4919" y="282"/>
                  </a:cubicBezTo>
                  <a:cubicBezTo>
                    <a:pt x="4997" y="135"/>
                    <a:pt x="4860" y="0"/>
                    <a:pt x="4735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4" name="Google Shape;7004;p59"/>
            <p:cNvSpPr/>
            <p:nvPr/>
          </p:nvSpPr>
          <p:spPr>
            <a:xfrm>
              <a:off x="4310550" y="975788"/>
              <a:ext cx="117350" cy="231375"/>
            </a:xfrm>
            <a:custGeom>
              <a:avLst/>
              <a:gdLst/>
              <a:ahLst/>
              <a:cxnLst/>
              <a:rect l="l" t="t" r="r" b="b"/>
              <a:pathLst>
                <a:path w="4694" h="9255" extrusionOk="0">
                  <a:moveTo>
                    <a:pt x="666" y="0"/>
                  </a:moveTo>
                  <a:cubicBezTo>
                    <a:pt x="470" y="0"/>
                    <a:pt x="277" y="65"/>
                    <a:pt x="163" y="257"/>
                  </a:cubicBezTo>
                  <a:cubicBezTo>
                    <a:pt x="88" y="370"/>
                    <a:pt x="63" y="521"/>
                    <a:pt x="63" y="671"/>
                  </a:cubicBezTo>
                  <a:cubicBezTo>
                    <a:pt x="0" y="1926"/>
                    <a:pt x="929" y="2805"/>
                    <a:pt x="1707" y="3620"/>
                  </a:cubicBezTo>
                  <a:cubicBezTo>
                    <a:pt x="3238" y="5227"/>
                    <a:pt x="4468" y="7523"/>
                    <a:pt x="4593" y="9255"/>
                  </a:cubicBezTo>
                  <a:lnTo>
                    <a:pt x="4631" y="8640"/>
                  </a:lnTo>
                  <a:cubicBezTo>
                    <a:pt x="4694" y="5779"/>
                    <a:pt x="4041" y="747"/>
                    <a:pt x="916" y="32"/>
                  </a:cubicBezTo>
                  <a:cubicBezTo>
                    <a:pt x="837" y="13"/>
                    <a:pt x="751" y="0"/>
                    <a:pt x="666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5" name="Google Shape;7005;p59"/>
            <p:cNvSpPr/>
            <p:nvPr/>
          </p:nvSpPr>
          <p:spPr>
            <a:xfrm>
              <a:off x="4337325" y="1004938"/>
              <a:ext cx="93075" cy="204450"/>
            </a:xfrm>
            <a:custGeom>
              <a:avLst/>
              <a:gdLst/>
              <a:ahLst/>
              <a:cxnLst/>
              <a:rect l="l" t="t" r="r" b="b"/>
              <a:pathLst>
                <a:path w="3723" h="8178" extrusionOk="0">
                  <a:moveTo>
                    <a:pt x="55" y="1"/>
                  </a:moveTo>
                  <a:cubicBezTo>
                    <a:pt x="30" y="1"/>
                    <a:pt x="1" y="40"/>
                    <a:pt x="21" y="70"/>
                  </a:cubicBezTo>
                  <a:cubicBezTo>
                    <a:pt x="1038" y="1162"/>
                    <a:pt x="1903" y="2354"/>
                    <a:pt x="2468" y="3734"/>
                  </a:cubicBezTo>
                  <a:cubicBezTo>
                    <a:pt x="3045" y="5152"/>
                    <a:pt x="3146" y="6633"/>
                    <a:pt x="3434" y="8114"/>
                  </a:cubicBezTo>
                  <a:cubicBezTo>
                    <a:pt x="3445" y="8158"/>
                    <a:pt x="3478" y="8178"/>
                    <a:pt x="3512" y="8178"/>
                  </a:cubicBezTo>
                  <a:cubicBezTo>
                    <a:pt x="3556" y="8178"/>
                    <a:pt x="3603" y="8145"/>
                    <a:pt x="3610" y="8089"/>
                  </a:cubicBezTo>
                  <a:cubicBezTo>
                    <a:pt x="3723" y="6583"/>
                    <a:pt x="3309" y="4939"/>
                    <a:pt x="2719" y="3546"/>
                  </a:cubicBezTo>
                  <a:cubicBezTo>
                    <a:pt x="2129" y="2178"/>
                    <a:pt x="1213" y="974"/>
                    <a:pt x="71" y="7"/>
                  </a:cubicBezTo>
                  <a:cubicBezTo>
                    <a:pt x="67" y="3"/>
                    <a:pt x="61" y="1"/>
                    <a:pt x="55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6" name="Google Shape;7006;p59"/>
            <p:cNvSpPr/>
            <p:nvPr/>
          </p:nvSpPr>
          <p:spPr>
            <a:xfrm>
              <a:off x="4263175" y="1177863"/>
              <a:ext cx="163150" cy="188675"/>
            </a:xfrm>
            <a:custGeom>
              <a:avLst/>
              <a:gdLst/>
              <a:ahLst/>
              <a:cxnLst/>
              <a:rect l="l" t="t" r="r" b="b"/>
              <a:pathLst>
                <a:path w="6526" h="7547" extrusionOk="0">
                  <a:moveTo>
                    <a:pt x="1067" y="1"/>
                  </a:moveTo>
                  <a:cubicBezTo>
                    <a:pt x="960" y="1"/>
                    <a:pt x="851" y="6"/>
                    <a:pt x="741" y="17"/>
                  </a:cubicBezTo>
                  <a:cubicBezTo>
                    <a:pt x="465" y="42"/>
                    <a:pt x="138" y="168"/>
                    <a:pt x="51" y="469"/>
                  </a:cubicBezTo>
                  <a:cubicBezTo>
                    <a:pt x="0" y="607"/>
                    <a:pt x="13" y="758"/>
                    <a:pt x="38" y="896"/>
                  </a:cubicBezTo>
                  <a:cubicBezTo>
                    <a:pt x="277" y="2088"/>
                    <a:pt x="1406" y="2640"/>
                    <a:pt x="2347" y="3142"/>
                  </a:cubicBezTo>
                  <a:cubicBezTo>
                    <a:pt x="4242" y="4171"/>
                    <a:pt x="5986" y="5940"/>
                    <a:pt x="6526" y="7547"/>
                  </a:cubicBezTo>
                  <a:lnTo>
                    <a:pt x="6413" y="6944"/>
                  </a:lnTo>
                  <a:cubicBezTo>
                    <a:pt x="5819" y="4327"/>
                    <a:pt x="4078" y="1"/>
                    <a:pt x="1067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7" name="Google Shape;7007;p59"/>
            <p:cNvSpPr/>
            <p:nvPr/>
          </p:nvSpPr>
          <p:spPr>
            <a:xfrm>
              <a:off x="4292125" y="1203338"/>
              <a:ext cx="136500" cy="165350"/>
            </a:xfrm>
            <a:custGeom>
              <a:avLst/>
              <a:gdLst/>
              <a:ahLst/>
              <a:cxnLst/>
              <a:rect l="l" t="t" r="r" b="b"/>
              <a:pathLst>
                <a:path w="5460" h="6614" extrusionOk="0">
                  <a:moveTo>
                    <a:pt x="50" y="1"/>
                  </a:moveTo>
                  <a:cubicBezTo>
                    <a:pt x="18" y="1"/>
                    <a:pt x="0" y="54"/>
                    <a:pt x="35" y="65"/>
                  </a:cubicBezTo>
                  <a:cubicBezTo>
                    <a:pt x="1252" y="755"/>
                    <a:pt x="2356" y="1571"/>
                    <a:pt x="3235" y="2663"/>
                  </a:cubicBezTo>
                  <a:cubicBezTo>
                    <a:pt x="4188" y="3855"/>
                    <a:pt x="4640" y="5210"/>
                    <a:pt x="5293" y="6565"/>
                  </a:cubicBezTo>
                  <a:cubicBezTo>
                    <a:pt x="5305" y="6599"/>
                    <a:pt x="5330" y="6613"/>
                    <a:pt x="5355" y="6613"/>
                  </a:cubicBezTo>
                  <a:cubicBezTo>
                    <a:pt x="5405" y="6613"/>
                    <a:pt x="5460" y="6561"/>
                    <a:pt x="5443" y="6503"/>
                  </a:cubicBezTo>
                  <a:cubicBezTo>
                    <a:pt x="5205" y="5047"/>
                    <a:pt x="4389" y="3579"/>
                    <a:pt x="3448" y="2449"/>
                  </a:cubicBezTo>
                  <a:cubicBezTo>
                    <a:pt x="2557" y="1358"/>
                    <a:pt x="1365" y="542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8" name="Google Shape;7008;p59"/>
            <p:cNvSpPr/>
            <p:nvPr/>
          </p:nvSpPr>
          <p:spPr>
            <a:xfrm>
              <a:off x="4346625" y="831188"/>
              <a:ext cx="99475" cy="212225"/>
            </a:xfrm>
            <a:custGeom>
              <a:avLst/>
              <a:gdLst/>
              <a:ahLst/>
              <a:cxnLst/>
              <a:rect l="l" t="t" r="r" b="b"/>
              <a:pathLst>
                <a:path w="3979" h="8489" extrusionOk="0">
                  <a:moveTo>
                    <a:pt x="589" y="1"/>
                  </a:moveTo>
                  <a:cubicBezTo>
                    <a:pt x="418" y="1"/>
                    <a:pt x="248" y="61"/>
                    <a:pt x="151" y="219"/>
                  </a:cubicBezTo>
                  <a:cubicBezTo>
                    <a:pt x="76" y="332"/>
                    <a:pt x="63" y="457"/>
                    <a:pt x="51" y="583"/>
                  </a:cubicBezTo>
                  <a:cubicBezTo>
                    <a:pt x="0" y="1674"/>
                    <a:pt x="816" y="2452"/>
                    <a:pt x="1494" y="3155"/>
                  </a:cubicBezTo>
                  <a:cubicBezTo>
                    <a:pt x="2836" y="4561"/>
                    <a:pt x="3702" y="6531"/>
                    <a:pt x="3853" y="8488"/>
                  </a:cubicBezTo>
                  <a:lnTo>
                    <a:pt x="3878" y="8275"/>
                  </a:lnTo>
                  <a:cubicBezTo>
                    <a:pt x="3978" y="5615"/>
                    <a:pt x="3527" y="645"/>
                    <a:pt x="804" y="31"/>
                  </a:cubicBezTo>
                  <a:cubicBezTo>
                    <a:pt x="736" y="12"/>
                    <a:pt x="663" y="1"/>
                    <a:pt x="589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09" name="Google Shape;7009;p59"/>
            <p:cNvSpPr/>
            <p:nvPr/>
          </p:nvSpPr>
          <p:spPr>
            <a:xfrm>
              <a:off x="4370000" y="856713"/>
              <a:ext cx="78300" cy="188825"/>
            </a:xfrm>
            <a:custGeom>
              <a:avLst/>
              <a:gdLst/>
              <a:ahLst/>
              <a:cxnLst/>
              <a:rect l="l" t="t" r="r" b="b"/>
              <a:pathLst>
                <a:path w="3132" h="7553" extrusionOk="0">
                  <a:moveTo>
                    <a:pt x="42" y="0"/>
                  </a:moveTo>
                  <a:cubicBezTo>
                    <a:pt x="17" y="0"/>
                    <a:pt x="0" y="35"/>
                    <a:pt x="19" y="64"/>
                  </a:cubicBezTo>
                  <a:cubicBezTo>
                    <a:pt x="935" y="1068"/>
                    <a:pt x="1625" y="2209"/>
                    <a:pt x="2065" y="3489"/>
                  </a:cubicBezTo>
                  <a:cubicBezTo>
                    <a:pt x="2516" y="4807"/>
                    <a:pt x="2567" y="6150"/>
                    <a:pt x="2843" y="7493"/>
                  </a:cubicBezTo>
                  <a:cubicBezTo>
                    <a:pt x="2848" y="7535"/>
                    <a:pt x="2877" y="7552"/>
                    <a:pt x="2910" y="7552"/>
                  </a:cubicBezTo>
                  <a:cubicBezTo>
                    <a:pt x="2955" y="7552"/>
                    <a:pt x="3006" y="7518"/>
                    <a:pt x="3006" y="7467"/>
                  </a:cubicBezTo>
                  <a:cubicBezTo>
                    <a:pt x="3131" y="6074"/>
                    <a:pt x="2780" y="4506"/>
                    <a:pt x="2278" y="3201"/>
                  </a:cubicBezTo>
                  <a:cubicBezTo>
                    <a:pt x="1814" y="1971"/>
                    <a:pt x="1086" y="854"/>
                    <a:pt x="69" y="13"/>
                  </a:cubicBezTo>
                  <a:cubicBezTo>
                    <a:pt x="60" y="4"/>
                    <a:pt x="51" y="0"/>
                    <a:pt x="42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0" name="Google Shape;7010;p59"/>
            <p:cNvSpPr/>
            <p:nvPr/>
          </p:nvSpPr>
          <p:spPr>
            <a:xfrm>
              <a:off x="4402150" y="719463"/>
              <a:ext cx="78400" cy="186550"/>
            </a:xfrm>
            <a:custGeom>
              <a:avLst/>
              <a:gdLst/>
              <a:ahLst/>
              <a:cxnLst/>
              <a:rect l="l" t="t" r="r" b="b"/>
              <a:pathLst>
                <a:path w="3136" h="7462" extrusionOk="0">
                  <a:moveTo>
                    <a:pt x="519" y="0"/>
                  </a:moveTo>
                  <a:cubicBezTo>
                    <a:pt x="390" y="0"/>
                    <a:pt x="263" y="39"/>
                    <a:pt x="176" y="158"/>
                  </a:cubicBezTo>
                  <a:cubicBezTo>
                    <a:pt x="126" y="245"/>
                    <a:pt x="101" y="358"/>
                    <a:pt x="88" y="459"/>
                  </a:cubicBezTo>
                  <a:cubicBezTo>
                    <a:pt x="1" y="1375"/>
                    <a:pt x="641" y="2078"/>
                    <a:pt x="1168" y="2705"/>
                  </a:cubicBezTo>
                  <a:cubicBezTo>
                    <a:pt x="2151" y="3888"/>
                    <a:pt x="2949" y="5420"/>
                    <a:pt x="2929" y="7099"/>
                  </a:cubicBezTo>
                  <a:lnTo>
                    <a:pt x="2929" y="7099"/>
                  </a:lnTo>
                  <a:cubicBezTo>
                    <a:pt x="3135" y="4865"/>
                    <a:pt x="2958" y="717"/>
                    <a:pt x="741" y="32"/>
                  </a:cubicBezTo>
                  <a:cubicBezTo>
                    <a:pt x="671" y="14"/>
                    <a:pt x="595" y="0"/>
                    <a:pt x="519" y="0"/>
                  </a:cubicBezTo>
                  <a:close/>
                  <a:moveTo>
                    <a:pt x="2929" y="7099"/>
                  </a:moveTo>
                  <a:cubicBezTo>
                    <a:pt x="2928" y="7115"/>
                    <a:pt x="2926" y="7131"/>
                    <a:pt x="2924" y="7147"/>
                  </a:cubicBezTo>
                  <a:lnTo>
                    <a:pt x="2912" y="7461"/>
                  </a:lnTo>
                  <a:cubicBezTo>
                    <a:pt x="2922" y="7340"/>
                    <a:pt x="2928" y="7219"/>
                    <a:pt x="2929" y="7099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1" name="Google Shape;7011;p59"/>
            <p:cNvSpPr/>
            <p:nvPr/>
          </p:nvSpPr>
          <p:spPr>
            <a:xfrm>
              <a:off x="4421825" y="741388"/>
              <a:ext cx="61300" cy="164700"/>
            </a:xfrm>
            <a:custGeom>
              <a:avLst/>
              <a:gdLst/>
              <a:ahLst/>
              <a:cxnLst/>
              <a:rect l="l" t="t" r="r" b="b"/>
              <a:pathLst>
                <a:path w="2452" h="6588" extrusionOk="0">
                  <a:moveTo>
                    <a:pt x="58" y="0"/>
                  </a:moveTo>
                  <a:cubicBezTo>
                    <a:pt x="31" y="0"/>
                    <a:pt x="0" y="27"/>
                    <a:pt x="29" y="46"/>
                  </a:cubicBezTo>
                  <a:cubicBezTo>
                    <a:pt x="719" y="962"/>
                    <a:pt x="1246" y="1954"/>
                    <a:pt x="1573" y="3058"/>
                  </a:cubicBezTo>
                  <a:cubicBezTo>
                    <a:pt x="1912" y="4200"/>
                    <a:pt x="1912" y="5367"/>
                    <a:pt x="2100" y="6521"/>
                  </a:cubicBezTo>
                  <a:cubicBezTo>
                    <a:pt x="2106" y="6565"/>
                    <a:pt x="2144" y="6587"/>
                    <a:pt x="2181" y="6587"/>
                  </a:cubicBezTo>
                  <a:cubicBezTo>
                    <a:pt x="2219" y="6587"/>
                    <a:pt x="2257" y="6565"/>
                    <a:pt x="2263" y="6521"/>
                  </a:cubicBezTo>
                  <a:cubicBezTo>
                    <a:pt x="2451" y="5354"/>
                    <a:pt x="2200" y="4024"/>
                    <a:pt x="1849" y="2895"/>
                  </a:cubicBezTo>
                  <a:cubicBezTo>
                    <a:pt x="1497" y="1815"/>
                    <a:pt x="920" y="799"/>
                    <a:pt x="79" y="8"/>
                  </a:cubicBezTo>
                  <a:cubicBezTo>
                    <a:pt x="74" y="3"/>
                    <a:pt x="66" y="0"/>
                    <a:pt x="58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2" name="Google Shape;7012;p59"/>
            <p:cNvSpPr/>
            <p:nvPr/>
          </p:nvSpPr>
          <p:spPr>
            <a:xfrm>
              <a:off x="4500350" y="680663"/>
              <a:ext cx="116100" cy="169175"/>
            </a:xfrm>
            <a:custGeom>
              <a:avLst/>
              <a:gdLst/>
              <a:ahLst/>
              <a:cxnLst/>
              <a:rect l="l" t="t" r="r" b="b"/>
              <a:pathLst>
                <a:path w="4644" h="6767" extrusionOk="0">
                  <a:moveTo>
                    <a:pt x="4171" y="1"/>
                  </a:moveTo>
                  <a:cubicBezTo>
                    <a:pt x="4148" y="1"/>
                    <a:pt x="4126" y="2"/>
                    <a:pt x="4104" y="3"/>
                  </a:cubicBezTo>
                  <a:cubicBezTo>
                    <a:pt x="1774" y="214"/>
                    <a:pt x="497" y="4157"/>
                    <a:pt x="91" y="6382"/>
                  </a:cubicBezTo>
                  <a:lnTo>
                    <a:pt x="91" y="6382"/>
                  </a:lnTo>
                  <a:cubicBezTo>
                    <a:pt x="534" y="4764"/>
                    <a:pt x="1705" y="3444"/>
                    <a:pt x="2962" y="2513"/>
                  </a:cubicBezTo>
                  <a:cubicBezTo>
                    <a:pt x="3652" y="2011"/>
                    <a:pt x="4468" y="1459"/>
                    <a:pt x="4618" y="555"/>
                  </a:cubicBezTo>
                  <a:cubicBezTo>
                    <a:pt x="4643" y="442"/>
                    <a:pt x="4643" y="329"/>
                    <a:pt x="4606" y="241"/>
                  </a:cubicBezTo>
                  <a:cubicBezTo>
                    <a:pt x="4539" y="52"/>
                    <a:pt x="4352" y="1"/>
                    <a:pt x="4171" y="1"/>
                  </a:cubicBezTo>
                  <a:close/>
                  <a:moveTo>
                    <a:pt x="91" y="6382"/>
                  </a:moveTo>
                  <a:cubicBezTo>
                    <a:pt x="56" y="6509"/>
                    <a:pt x="26" y="6637"/>
                    <a:pt x="0" y="6767"/>
                  </a:cubicBezTo>
                  <a:lnTo>
                    <a:pt x="76" y="6466"/>
                  </a:lnTo>
                  <a:cubicBezTo>
                    <a:pt x="80" y="6438"/>
                    <a:pt x="85" y="6410"/>
                    <a:pt x="91" y="6382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3" name="Google Shape;7013;p59"/>
            <p:cNvSpPr/>
            <p:nvPr/>
          </p:nvSpPr>
          <p:spPr>
            <a:xfrm>
              <a:off x="4497200" y="700638"/>
              <a:ext cx="98675" cy="149275"/>
            </a:xfrm>
            <a:custGeom>
              <a:avLst/>
              <a:gdLst/>
              <a:ahLst/>
              <a:cxnLst/>
              <a:rect l="l" t="t" r="r" b="b"/>
              <a:pathLst>
                <a:path w="3947" h="5971" extrusionOk="0">
                  <a:moveTo>
                    <a:pt x="3900" y="0"/>
                  </a:moveTo>
                  <a:cubicBezTo>
                    <a:pt x="3893" y="0"/>
                    <a:pt x="3886" y="2"/>
                    <a:pt x="3878" y="7"/>
                  </a:cubicBezTo>
                  <a:cubicBezTo>
                    <a:pt x="2862" y="584"/>
                    <a:pt x="2021" y="1450"/>
                    <a:pt x="1381" y="2442"/>
                  </a:cubicBezTo>
                  <a:cubicBezTo>
                    <a:pt x="741" y="3445"/>
                    <a:pt x="139" y="4688"/>
                    <a:pt x="1" y="5880"/>
                  </a:cubicBezTo>
                  <a:cubicBezTo>
                    <a:pt x="1" y="5935"/>
                    <a:pt x="50" y="5971"/>
                    <a:pt x="97" y="5971"/>
                  </a:cubicBezTo>
                  <a:cubicBezTo>
                    <a:pt x="124" y="5971"/>
                    <a:pt x="150" y="5958"/>
                    <a:pt x="164" y="5930"/>
                  </a:cubicBezTo>
                  <a:cubicBezTo>
                    <a:pt x="666" y="4838"/>
                    <a:pt x="980" y="3696"/>
                    <a:pt x="1607" y="2655"/>
                  </a:cubicBezTo>
                  <a:cubicBezTo>
                    <a:pt x="2222" y="1651"/>
                    <a:pt x="3000" y="798"/>
                    <a:pt x="3916" y="57"/>
                  </a:cubicBezTo>
                  <a:cubicBezTo>
                    <a:pt x="3947" y="37"/>
                    <a:pt x="3928" y="0"/>
                    <a:pt x="3900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4" name="Google Shape;7014;p59"/>
            <p:cNvSpPr/>
            <p:nvPr/>
          </p:nvSpPr>
          <p:spPr>
            <a:xfrm>
              <a:off x="4424100" y="1063063"/>
              <a:ext cx="191725" cy="198075"/>
            </a:xfrm>
            <a:custGeom>
              <a:avLst/>
              <a:gdLst/>
              <a:ahLst/>
              <a:cxnLst/>
              <a:rect l="l" t="t" r="r" b="b"/>
              <a:pathLst>
                <a:path w="7669" h="7923" extrusionOk="0">
                  <a:moveTo>
                    <a:pt x="6630" y="1"/>
                  </a:moveTo>
                  <a:cubicBezTo>
                    <a:pt x="3640" y="1"/>
                    <a:pt x="1112" y="4756"/>
                    <a:pt x="126" y="7508"/>
                  </a:cubicBezTo>
                  <a:lnTo>
                    <a:pt x="1" y="7922"/>
                  </a:lnTo>
                  <a:cubicBezTo>
                    <a:pt x="1118" y="5952"/>
                    <a:pt x="2925" y="4032"/>
                    <a:pt x="4958" y="3091"/>
                  </a:cubicBezTo>
                  <a:cubicBezTo>
                    <a:pt x="5974" y="2614"/>
                    <a:pt x="7179" y="2112"/>
                    <a:pt x="7593" y="933"/>
                  </a:cubicBezTo>
                  <a:cubicBezTo>
                    <a:pt x="7631" y="795"/>
                    <a:pt x="7668" y="644"/>
                    <a:pt x="7643" y="506"/>
                  </a:cubicBezTo>
                  <a:cubicBezTo>
                    <a:pt x="7593" y="205"/>
                    <a:pt x="7292" y="67"/>
                    <a:pt x="7028" y="29"/>
                  </a:cubicBezTo>
                  <a:cubicBezTo>
                    <a:pt x="6895" y="10"/>
                    <a:pt x="6762" y="1"/>
                    <a:pt x="6630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5" name="Google Shape;7015;p59"/>
            <p:cNvSpPr/>
            <p:nvPr/>
          </p:nvSpPr>
          <p:spPr>
            <a:xfrm>
              <a:off x="4417100" y="1092588"/>
              <a:ext cx="166325" cy="175100"/>
            </a:xfrm>
            <a:custGeom>
              <a:avLst/>
              <a:gdLst/>
              <a:ahLst/>
              <a:cxnLst/>
              <a:rect l="l" t="t" r="r" b="b"/>
              <a:pathLst>
                <a:path w="6653" h="7004" extrusionOk="0">
                  <a:moveTo>
                    <a:pt x="6603" y="1"/>
                  </a:moveTo>
                  <a:cubicBezTo>
                    <a:pt x="6600" y="1"/>
                    <a:pt x="6596" y="1"/>
                    <a:pt x="6593" y="3"/>
                  </a:cubicBezTo>
                  <a:cubicBezTo>
                    <a:pt x="5100" y="530"/>
                    <a:pt x="3782" y="1471"/>
                    <a:pt x="2715" y="2625"/>
                  </a:cubicBezTo>
                  <a:cubicBezTo>
                    <a:pt x="1599" y="3830"/>
                    <a:pt x="519" y="5323"/>
                    <a:pt x="17" y="6892"/>
                  </a:cubicBezTo>
                  <a:cubicBezTo>
                    <a:pt x="1" y="6959"/>
                    <a:pt x="57" y="7003"/>
                    <a:pt x="110" y="7003"/>
                  </a:cubicBezTo>
                  <a:cubicBezTo>
                    <a:pt x="137" y="7003"/>
                    <a:pt x="164" y="6992"/>
                    <a:pt x="181" y="6967"/>
                  </a:cubicBezTo>
                  <a:cubicBezTo>
                    <a:pt x="1072" y="5549"/>
                    <a:pt x="1787" y="4093"/>
                    <a:pt x="2929" y="2839"/>
                  </a:cubicBezTo>
                  <a:cubicBezTo>
                    <a:pt x="3983" y="1684"/>
                    <a:pt x="5213" y="756"/>
                    <a:pt x="6618" y="65"/>
                  </a:cubicBezTo>
                  <a:cubicBezTo>
                    <a:pt x="6652" y="54"/>
                    <a:pt x="6635" y="1"/>
                    <a:pt x="6603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6" name="Google Shape;7016;p59"/>
            <p:cNvSpPr/>
            <p:nvPr/>
          </p:nvSpPr>
          <p:spPr>
            <a:xfrm>
              <a:off x="4433525" y="1176688"/>
              <a:ext cx="188575" cy="241000"/>
            </a:xfrm>
            <a:custGeom>
              <a:avLst/>
              <a:gdLst/>
              <a:ahLst/>
              <a:cxnLst/>
              <a:rect l="l" t="t" r="r" b="b"/>
              <a:pathLst>
                <a:path w="7543" h="9640" extrusionOk="0">
                  <a:moveTo>
                    <a:pt x="6812" y="1"/>
                  </a:moveTo>
                  <a:cubicBezTo>
                    <a:pt x="6796" y="1"/>
                    <a:pt x="6780" y="1"/>
                    <a:pt x="6764" y="2"/>
                  </a:cubicBezTo>
                  <a:cubicBezTo>
                    <a:pt x="3238" y="27"/>
                    <a:pt x="866" y="5912"/>
                    <a:pt x="88" y="9175"/>
                  </a:cubicBezTo>
                  <a:lnTo>
                    <a:pt x="0" y="9639"/>
                  </a:lnTo>
                  <a:cubicBezTo>
                    <a:pt x="979" y="7330"/>
                    <a:pt x="2736" y="4971"/>
                    <a:pt x="4857" y="3628"/>
                  </a:cubicBezTo>
                  <a:cubicBezTo>
                    <a:pt x="5911" y="2951"/>
                    <a:pt x="7166" y="2223"/>
                    <a:pt x="7480" y="880"/>
                  </a:cubicBezTo>
                  <a:cubicBezTo>
                    <a:pt x="7517" y="729"/>
                    <a:pt x="7542" y="554"/>
                    <a:pt x="7492" y="416"/>
                  </a:cubicBezTo>
                  <a:cubicBezTo>
                    <a:pt x="7409" y="107"/>
                    <a:pt x="7090" y="1"/>
                    <a:pt x="6812" y="1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7" name="Google Shape;7017;p59"/>
            <p:cNvSpPr/>
            <p:nvPr/>
          </p:nvSpPr>
          <p:spPr>
            <a:xfrm>
              <a:off x="4426725" y="1210538"/>
              <a:ext cx="161375" cy="214775"/>
            </a:xfrm>
            <a:custGeom>
              <a:avLst/>
              <a:gdLst/>
              <a:ahLst/>
              <a:cxnLst/>
              <a:rect l="l" t="t" r="r" b="b"/>
              <a:pathLst>
                <a:path w="6455" h="8591" extrusionOk="0">
                  <a:moveTo>
                    <a:pt x="6396" y="1"/>
                  </a:moveTo>
                  <a:cubicBezTo>
                    <a:pt x="6392" y="1"/>
                    <a:pt x="6388" y="2"/>
                    <a:pt x="6384" y="3"/>
                  </a:cubicBezTo>
                  <a:cubicBezTo>
                    <a:pt x="4828" y="806"/>
                    <a:pt x="3523" y="2011"/>
                    <a:pt x="2494" y="3416"/>
                  </a:cubicBezTo>
                  <a:cubicBezTo>
                    <a:pt x="1402" y="4884"/>
                    <a:pt x="398" y="6679"/>
                    <a:pt x="9" y="8486"/>
                  </a:cubicBezTo>
                  <a:cubicBezTo>
                    <a:pt x="1" y="8544"/>
                    <a:pt x="53" y="8591"/>
                    <a:pt x="103" y="8591"/>
                  </a:cubicBezTo>
                  <a:cubicBezTo>
                    <a:pt x="129" y="8591"/>
                    <a:pt x="155" y="8579"/>
                    <a:pt x="172" y="8549"/>
                  </a:cubicBezTo>
                  <a:cubicBezTo>
                    <a:pt x="963" y="6917"/>
                    <a:pt x="1565" y="5248"/>
                    <a:pt x="2619" y="3755"/>
                  </a:cubicBezTo>
                  <a:cubicBezTo>
                    <a:pt x="3648" y="2287"/>
                    <a:pt x="4916" y="1057"/>
                    <a:pt x="6421" y="66"/>
                  </a:cubicBezTo>
                  <a:cubicBezTo>
                    <a:pt x="6455" y="43"/>
                    <a:pt x="6429" y="1"/>
                    <a:pt x="6396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8" name="Google Shape;7018;p59"/>
            <p:cNvSpPr/>
            <p:nvPr/>
          </p:nvSpPr>
          <p:spPr>
            <a:xfrm>
              <a:off x="4430700" y="947413"/>
              <a:ext cx="166300" cy="173475"/>
            </a:xfrm>
            <a:custGeom>
              <a:avLst/>
              <a:gdLst/>
              <a:ahLst/>
              <a:cxnLst/>
              <a:rect l="l" t="t" r="r" b="b"/>
              <a:pathLst>
                <a:path w="6652" h="6939" extrusionOk="0">
                  <a:moveTo>
                    <a:pt x="5747" y="1"/>
                  </a:moveTo>
                  <a:cubicBezTo>
                    <a:pt x="3181" y="1"/>
                    <a:pt x="1074" y="4061"/>
                    <a:pt x="193" y="6483"/>
                  </a:cubicBezTo>
                  <a:lnTo>
                    <a:pt x="193" y="6483"/>
                  </a:lnTo>
                  <a:cubicBezTo>
                    <a:pt x="1033" y="4696"/>
                    <a:pt x="2646" y="3451"/>
                    <a:pt x="4280" y="2697"/>
                  </a:cubicBezTo>
                  <a:cubicBezTo>
                    <a:pt x="5171" y="2283"/>
                    <a:pt x="6212" y="1844"/>
                    <a:pt x="6576" y="803"/>
                  </a:cubicBezTo>
                  <a:cubicBezTo>
                    <a:pt x="6626" y="690"/>
                    <a:pt x="6651" y="564"/>
                    <a:pt x="6626" y="439"/>
                  </a:cubicBezTo>
                  <a:cubicBezTo>
                    <a:pt x="6589" y="175"/>
                    <a:pt x="6325" y="50"/>
                    <a:pt x="6087" y="25"/>
                  </a:cubicBezTo>
                  <a:cubicBezTo>
                    <a:pt x="5973" y="8"/>
                    <a:pt x="5859" y="1"/>
                    <a:pt x="5747" y="1"/>
                  </a:cubicBezTo>
                  <a:close/>
                  <a:moveTo>
                    <a:pt x="193" y="6483"/>
                  </a:moveTo>
                  <a:cubicBezTo>
                    <a:pt x="123" y="6632"/>
                    <a:pt x="59" y="6783"/>
                    <a:pt x="1" y="6939"/>
                  </a:cubicBezTo>
                  <a:lnTo>
                    <a:pt x="151" y="6600"/>
                  </a:lnTo>
                  <a:cubicBezTo>
                    <a:pt x="165" y="6562"/>
                    <a:pt x="179" y="6523"/>
                    <a:pt x="193" y="6483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19" name="Google Shape;7019;p59"/>
            <p:cNvSpPr/>
            <p:nvPr/>
          </p:nvSpPr>
          <p:spPr>
            <a:xfrm>
              <a:off x="4428400" y="969313"/>
              <a:ext cx="142150" cy="153750"/>
            </a:xfrm>
            <a:custGeom>
              <a:avLst/>
              <a:gdLst/>
              <a:ahLst/>
              <a:cxnLst/>
              <a:rect l="l" t="t" r="r" b="b"/>
              <a:pathLst>
                <a:path w="5686" h="6150" extrusionOk="0">
                  <a:moveTo>
                    <a:pt x="5636" y="0"/>
                  </a:moveTo>
                  <a:cubicBezTo>
                    <a:pt x="5633" y="0"/>
                    <a:pt x="5630" y="1"/>
                    <a:pt x="5627" y="2"/>
                  </a:cubicBezTo>
                  <a:cubicBezTo>
                    <a:pt x="4321" y="454"/>
                    <a:pt x="3192" y="1269"/>
                    <a:pt x="2276" y="2286"/>
                  </a:cubicBezTo>
                  <a:cubicBezTo>
                    <a:pt x="1322" y="3340"/>
                    <a:pt x="406" y="4670"/>
                    <a:pt x="17" y="6050"/>
                  </a:cubicBezTo>
                  <a:cubicBezTo>
                    <a:pt x="1" y="6108"/>
                    <a:pt x="50" y="6150"/>
                    <a:pt x="99" y="6150"/>
                  </a:cubicBezTo>
                  <a:cubicBezTo>
                    <a:pt x="125" y="6150"/>
                    <a:pt x="151" y="6139"/>
                    <a:pt x="168" y="6113"/>
                  </a:cubicBezTo>
                  <a:cubicBezTo>
                    <a:pt x="946" y="4883"/>
                    <a:pt x="1511" y="3603"/>
                    <a:pt x="2489" y="2499"/>
                  </a:cubicBezTo>
                  <a:cubicBezTo>
                    <a:pt x="3380" y="1483"/>
                    <a:pt x="4447" y="680"/>
                    <a:pt x="5652" y="65"/>
                  </a:cubicBezTo>
                  <a:cubicBezTo>
                    <a:pt x="5686" y="53"/>
                    <a:pt x="5668" y="0"/>
                    <a:pt x="5636" y="0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0" name="Google Shape;7020;p59"/>
            <p:cNvSpPr/>
            <p:nvPr/>
          </p:nvSpPr>
          <p:spPr>
            <a:xfrm>
              <a:off x="4461750" y="809863"/>
              <a:ext cx="132425" cy="153550"/>
            </a:xfrm>
            <a:custGeom>
              <a:avLst/>
              <a:gdLst/>
              <a:ahLst/>
              <a:cxnLst/>
              <a:rect l="l" t="t" r="r" b="b"/>
              <a:pathLst>
                <a:path w="5297" h="6142" extrusionOk="0">
                  <a:moveTo>
                    <a:pt x="4651" y="0"/>
                  </a:moveTo>
                  <a:cubicBezTo>
                    <a:pt x="2390" y="0"/>
                    <a:pt x="728" y="3751"/>
                    <a:pt x="101" y="5840"/>
                  </a:cubicBezTo>
                  <a:lnTo>
                    <a:pt x="72" y="5928"/>
                  </a:lnTo>
                  <a:lnTo>
                    <a:pt x="72" y="5928"/>
                  </a:lnTo>
                  <a:cubicBezTo>
                    <a:pt x="657" y="4293"/>
                    <a:pt x="2006" y="3097"/>
                    <a:pt x="3402" y="2339"/>
                  </a:cubicBezTo>
                  <a:cubicBezTo>
                    <a:pt x="4129" y="1938"/>
                    <a:pt x="4983" y="1523"/>
                    <a:pt x="5246" y="633"/>
                  </a:cubicBezTo>
                  <a:cubicBezTo>
                    <a:pt x="5271" y="532"/>
                    <a:pt x="5296" y="419"/>
                    <a:pt x="5271" y="319"/>
                  </a:cubicBezTo>
                  <a:cubicBezTo>
                    <a:pt x="5221" y="105"/>
                    <a:pt x="4995" y="18"/>
                    <a:pt x="4795" y="5"/>
                  </a:cubicBezTo>
                  <a:cubicBezTo>
                    <a:pt x="4747" y="2"/>
                    <a:pt x="4699" y="0"/>
                    <a:pt x="4651" y="0"/>
                  </a:cubicBezTo>
                  <a:close/>
                  <a:moveTo>
                    <a:pt x="72" y="5928"/>
                  </a:moveTo>
                  <a:cubicBezTo>
                    <a:pt x="47" y="5998"/>
                    <a:pt x="23" y="6069"/>
                    <a:pt x="1" y="6141"/>
                  </a:cubicBezTo>
                  <a:lnTo>
                    <a:pt x="72" y="5928"/>
                  </a:ln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1" name="Google Shape;7021;p59"/>
            <p:cNvSpPr/>
            <p:nvPr/>
          </p:nvSpPr>
          <p:spPr>
            <a:xfrm>
              <a:off x="4458525" y="828438"/>
              <a:ext cx="113925" cy="134775"/>
            </a:xfrm>
            <a:custGeom>
              <a:avLst/>
              <a:gdLst/>
              <a:ahLst/>
              <a:cxnLst/>
              <a:rect l="l" t="t" r="r" b="b"/>
              <a:pathLst>
                <a:path w="4557" h="5391" extrusionOk="0">
                  <a:moveTo>
                    <a:pt x="4507" y="1"/>
                  </a:moveTo>
                  <a:cubicBezTo>
                    <a:pt x="4504" y="1"/>
                    <a:pt x="4500" y="1"/>
                    <a:pt x="4497" y="2"/>
                  </a:cubicBezTo>
                  <a:cubicBezTo>
                    <a:pt x="3430" y="442"/>
                    <a:pt x="2502" y="1170"/>
                    <a:pt x="1774" y="2048"/>
                  </a:cubicBezTo>
                  <a:cubicBezTo>
                    <a:pt x="1021" y="2964"/>
                    <a:pt x="280" y="4106"/>
                    <a:pt x="17" y="5286"/>
                  </a:cubicBezTo>
                  <a:cubicBezTo>
                    <a:pt x="0" y="5344"/>
                    <a:pt x="49" y="5391"/>
                    <a:pt x="103" y="5391"/>
                  </a:cubicBezTo>
                  <a:cubicBezTo>
                    <a:pt x="130" y="5391"/>
                    <a:pt x="159" y="5378"/>
                    <a:pt x="180" y="5348"/>
                  </a:cubicBezTo>
                  <a:cubicBezTo>
                    <a:pt x="807" y="4319"/>
                    <a:pt x="1234" y="3215"/>
                    <a:pt x="1987" y="2261"/>
                  </a:cubicBezTo>
                  <a:cubicBezTo>
                    <a:pt x="2702" y="1370"/>
                    <a:pt x="3556" y="655"/>
                    <a:pt x="4522" y="65"/>
                  </a:cubicBezTo>
                  <a:cubicBezTo>
                    <a:pt x="4556" y="54"/>
                    <a:pt x="4539" y="1"/>
                    <a:pt x="4507" y="1"/>
                  </a:cubicBezTo>
                  <a:close/>
                </a:path>
              </a:pathLst>
            </a:custGeom>
            <a:solidFill>
              <a:srgbClr val="66C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2" name="Google Shape;7022;p59"/>
            <p:cNvSpPr/>
            <p:nvPr/>
          </p:nvSpPr>
          <p:spPr>
            <a:xfrm>
              <a:off x="3793350" y="831663"/>
              <a:ext cx="584875" cy="758825"/>
            </a:xfrm>
            <a:custGeom>
              <a:avLst/>
              <a:gdLst/>
              <a:ahLst/>
              <a:cxnLst/>
              <a:rect l="l" t="t" r="r" b="b"/>
              <a:pathLst>
                <a:path w="23395" h="30353" extrusionOk="0">
                  <a:moveTo>
                    <a:pt x="58" y="0"/>
                  </a:moveTo>
                  <a:cubicBezTo>
                    <a:pt x="29" y="0"/>
                    <a:pt x="0" y="24"/>
                    <a:pt x="8" y="62"/>
                  </a:cubicBezTo>
                  <a:cubicBezTo>
                    <a:pt x="1438" y="4780"/>
                    <a:pt x="5441" y="8218"/>
                    <a:pt x="9143" y="11205"/>
                  </a:cubicBezTo>
                  <a:cubicBezTo>
                    <a:pt x="13234" y="14493"/>
                    <a:pt x="17225" y="18107"/>
                    <a:pt x="19747" y="22775"/>
                  </a:cubicBezTo>
                  <a:cubicBezTo>
                    <a:pt x="21052" y="25210"/>
                    <a:pt x="21931" y="27820"/>
                    <a:pt x="23135" y="30292"/>
                  </a:cubicBezTo>
                  <a:cubicBezTo>
                    <a:pt x="23157" y="30334"/>
                    <a:pt x="23195" y="30352"/>
                    <a:pt x="23234" y="30352"/>
                  </a:cubicBezTo>
                  <a:cubicBezTo>
                    <a:pt x="23312" y="30352"/>
                    <a:pt x="23394" y="30283"/>
                    <a:pt x="23361" y="30191"/>
                  </a:cubicBezTo>
                  <a:cubicBezTo>
                    <a:pt x="21818" y="25686"/>
                    <a:pt x="19735" y="21257"/>
                    <a:pt x="16585" y="17643"/>
                  </a:cubicBezTo>
                  <a:cubicBezTo>
                    <a:pt x="14790" y="15597"/>
                    <a:pt x="12770" y="13765"/>
                    <a:pt x="10687" y="12033"/>
                  </a:cubicBezTo>
                  <a:cubicBezTo>
                    <a:pt x="8717" y="10414"/>
                    <a:pt x="6696" y="8871"/>
                    <a:pt x="4889" y="7076"/>
                  </a:cubicBezTo>
                  <a:cubicBezTo>
                    <a:pt x="2844" y="5044"/>
                    <a:pt x="1162" y="2722"/>
                    <a:pt x="108" y="37"/>
                  </a:cubicBezTo>
                  <a:cubicBezTo>
                    <a:pt x="98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3" name="Google Shape;7023;p59"/>
            <p:cNvSpPr/>
            <p:nvPr/>
          </p:nvSpPr>
          <p:spPr>
            <a:xfrm>
              <a:off x="3848575" y="850063"/>
              <a:ext cx="41425" cy="135975"/>
            </a:xfrm>
            <a:custGeom>
              <a:avLst/>
              <a:gdLst/>
              <a:ahLst/>
              <a:cxnLst/>
              <a:rect l="l" t="t" r="r" b="b"/>
              <a:pathLst>
                <a:path w="1657" h="5439" extrusionOk="0">
                  <a:moveTo>
                    <a:pt x="74" y="1"/>
                  </a:moveTo>
                  <a:cubicBezTo>
                    <a:pt x="38" y="1"/>
                    <a:pt x="0" y="23"/>
                    <a:pt x="7" y="66"/>
                  </a:cubicBezTo>
                  <a:cubicBezTo>
                    <a:pt x="145" y="1158"/>
                    <a:pt x="283" y="2262"/>
                    <a:pt x="509" y="3341"/>
                  </a:cubicBezTo>
                  <a:cubicBezTo>
                    <a:pt x="660" y="4069"/>
                    <a:pt x="886" y="4948"/>
                    <a:pt x="1501" y="5424"/>
                  </a:cubicBezTo>
                  <a:cubicBezTo>
                    <a:pt x="1515" y="5434"/>
                    <a:pt x="1530" y="5438"/>
                    <a:pt x="1544" y="5438"/>
                  </a:cubicBezTo>
                  <a:cubicBezTo>
                    <a:pt x="1605" y="5438"/>
                    <a:pt x="1657" y="5362"/>
                    <a:pt x="1626" y="5311"/>
                  </a:cubicBezTo>
                  <a:cubicBezTo>
                    <a:pt x="610" y="3755"/>
                    <a:pt x="459" y="1835"/>
                    <a:pt x="133" y="41"/>
                  </a:cubicBezTo>
                  <a:cubicBezTo>
                    <a:pt x="127" y="14"/>
                    <a:pt x="101" y="1"/>
                    <a:pt x="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4" name="Google Shape;7024;p59"/>
            <p:cNvSpPr/>
            <p:nvPr/>
          </p:nvSpPr>
          <p:spPr>
            <a:xfrm>
              <a:off x="3770100" y="957163"/>
              <a:ext cx="196725" cy="103825"/>
            </a:xfrm>
            <a:custGeom>
              <a:avLst/>
              <a:gdLst/>
              <a:ahLst/>
              <a:cxnLst/>
              <a:rect l="l" t="t" r="r" b="b"/>
              <a:pathLst>
                <a:path w="7869" h="4153" extrusionOk="0">
                  <a:moveTo>
                    <a:pt x="31" y="1"/>
                  </a:moveTo>
                  <a:cubicBezTo>
                    <a:pt x="17" y="1"/>
                    <a:pt x="0" y="18"/>
                    <a:pt x="9" y="36"/>
                  </a:cubicBezTo>
                  <a:cubicBezTo>
                    <a:pt x="724" y="1241"/>
                    <a:pt x="2030" y="1730"/>
                    <a:pt x="3322" y="2094"/>
                  </a:cubicBezTo>
                  <a:cubicBezTo>
                    <a:pt x="4037" y="2295"/>
                    <a:pt x="4765" y="2496"/>
                    <a:pt x="5455" y="2772"/>
                  </a:cubicBezTo>
                  <a:cubicBezTo>
                    <a:pt x="6309" y="3123"/>
                    <a:pt x="6986" y="3613"/>
                    <a:pt x="7739" y="4140"/>
                  </a:cubicBezTo>
                  <a:cubicBezTo>
                    <a:pt x="7752" y="4148"/>
                    <a:pt x="7765" y="4152"/>
                    <a:pt x="7777" y="4152"/>
                  </a:cubicBezTo>
                  <a:cubicBezTo>
                    <a:pt x="7833" y="4152"/>
                    <a:pt x="7869" y="4066"/>
                    <a:pt x="7827" y="4014"/>
                  </a:cubicBezTo>
                  <a:cubicBezTo>
                    <a:pt x="6949" y="2935"/>
                    <a:pt x="5355" y="2420"/>
                    <a:pt x="4050" y="2044"/>
                  </a:cubicBezTo>
                  <a:cubicBezTo>
                    <a:pt x="2619" y="1642"/>
                    <a:pt x="963" y="1316"/>
                    <a:pt x="47" y="11"/>
                  </a:cubicBezTo>
                  <a:cubicBezTo>
                    <a:pt x="43" y="4"/>
                    <a:pt x="37" y="1"/>
                    <a:pt x="3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5" name="Google Shape;7025;p59"/>
            <p:cNvSpPr/>
            <p:nvPr/>
          </p:nvSpPr>
          <p:spPr>
            <a:xfrm>
              <a:off x="3994050" y="875838"/>
              <a:ext cx="60650" cy="257300"/>
            </a:xfrm>
            <a:custGeom>
              <a:avLst/>
              <a:gdLst/>
              <a:ahLst/>
              <a:cxnLst/>
              <a:rect l="l" t="t" r="r" b="b"/>
              <a:pathLst>
                <a:path w="2426" h="10292" extrusionOk="0">
                  <a:moveTo>
                    <a:pt x="90" y="0"/>
                  </a:moveTo>
                  <a:cubicBezTo>
                    <a:pt x="47" y="0"/>
                    <a:pt x="1" y="45"/>
                    <a:pt x="36" y="89"/>
                  </a:cubicBezTo>
                  <a:cubicBezTo>
                    <a:pt x="1140" y="1633"/>
                    <a:pt x="1278" y="3528"/>
                    <a:pt x="1128" y="5360"/>
                  </a:cubicBezTo>
                  <a:cubicBezTo>
                    <a:pt x="1002" y="6991"/>
                    <a:pt x="1191" y="8848"/>
                    <a:pt x="2169" y="10229"/>
                  </a:cubicBezTo>
                  <a:cubicBezTo>
                    <a:pt x="2197" y="10273"/>
                    <a:pt x="2235" y="10291"/>
                    <a:pt x="2272" y="10291"/>
                  </a:cubicBezTo>
                  <a:cubicBezTo>
                    <a:pt x="2352" y="10291"/>
                    <a:pt x="2426" y="10206"/>
                    <a:pt x="2383" y="10103"/>
                  </a:cubicBezTo>
                  <a:cubicBezTo>
                    <a:pt x="1969" y="9149"/>
                    <a:pt x="1555" y="8284"/>
                    <a:pt x="1429" y="7229"/>
                  </a:cubicBezTo>
                  <a:cubicBezTo>
                    <a:pt x="1329" y="6376"/>
                    <a:pt x="1417" y="5535"/>
                    <a:pt x="1454" y="4669"/>
                  </a:cubicBezTo>
                  <a:cubicBezTo>
                    <a:pt x="1517" y="3026"/>
                    <a:pt x="1153" y="1357"/>
                    <a:pt x="137" y="26"/>
                  </a:cubicBezTo>
                  <a:cubicBezTo>
                    <a:pt x="126" y="8"/>
                    <a:pt x="108" y="0"/>
                    <a:pt x="9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6" name="Google Shape;7026;p59"/>
            <p:cNvSpPr/>
            <p:nvPr/>
          </p:nvSpPr>
          <p:spPr>
            <a:xfrm>
              <a:off x="4018775" y="879563"/>
              <a:ext cx="40200" cy="138050"/>
            </a:xfrm>
            <a:custGeom>
              <a:avLst/>
              <a:gdLst/>
              <a:ahLst/>
              <a:cxnLst/>
              <a:rect l="l" t="t" r="r" b="b"/>
              <a:pathLst>
                <a:path w="1608" h="5522" extrusionOk="0">
                  <a:moveTo>
                    <a:pt x="1225" y="1"/>
                  </a:moveTo>
                  <a:cubicBezTo>
                    <a:pt x="1199" y="1"/>
                    <a:pt x="1173" y="22"/>
                    <a:pt x="1180" y="53"/>
                  </a:cubicBezTo>
                  <a:cubicBezTo>
                    <a:pt x="1344" y="706"/>
                    <a:pt x="1419" y="1383"/>
                    <a:pt x="1193" y="2023"/>
                  </a:cubicBezTo>
                  <a:cubicBezTo>
                    <a:pt x="1080" y="2362"/>
                    <a:pt x="892" y="2663"/>
                    <a:pt x="741" y="2977"/>
                  </a:cubicBezTo>
                  <a:cubicBezTo>
                    <a:pt x="402" y="3692"/>
                    <a:pt x="1" y="4671"/>
                    <a:pt x="202" y="5474"/>
                  </a:cubicBezTo>
                  <a:cubicBezTo>
                    <a:pt x="208" y="5506"/>
                    <a:pt x="236" y="5521"/>
                    <a:pt x="264" y="5521"/>
                  </a:cubicBezTo>
                  <a:cubicBezTo>
                    <a:pt x="293" y="5521"/>
                    <a:pt x="321" y="5506"/>
                    <a:pt x="327" y="5474"/>
                  </a:cubicBezTo>
                  <a:cubicBezTo>
                    <a:pt x="465" y="4935"/>
                    <a:pt x="465" y="4382"/>
                    <a:pt x="641" y="3843"/>
                  </a:cubicBezTo>
                  <a:cubicBezTo>
                    <a:pt x="791" y="3404"/>
                    <a:pt x="992" y="3002"/>
                    <a:pt x="1193" y="2588"/>
                  </a:cubicBezTo>
                  <a:cubicBezTo>
                    <a:pt x="1607" y="1735"/>
                    <a:pt x="1582" y="906"/>
                    <a:pt x="1268" y="28"/>
                  </a:cubicBezTo>
                  <a:cubicBezTo>
                    <a:pt x="1259" y="9"/>
                    <a:pt x="1242" y="1"/>
                    <a:pt x="122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7" name="Google Shape;7027;p59"/>
            <p:cNvSpPr/>
            <p:nvPr/>
          </p:nvSpPr>
          <p:spPr>
            <a:xfrm>
              <a:off x="3810325" y="1179738"/>
              <a:ext cx="374450" cy="76300"/>
            </a:xfrm>
            <a:custGeom>
              <a:avLst/>
              <a:gdLst/>
              <a:ahLst/>
              <a:cxnLst/>
              <a:rect l="l" t="t" r="r" b="b"/>
              <a:pathLst>
                <a:path w="14978" h="3052" extrusionOk="0">
                  <a:moveTo>
                    <a:pt x="74" y="0"/>
                  </a:moveTo>
                  <a:cubicBezTo>
                    <a:pt x="32" y="0"/>
                    <a:pt x="1" y="59"/>
                    <a:pt x="44" y="80"/>
                  </a:cubicBezTo>
                  <a:cubicBezTo>
                    <a:pt x="1706" y="1403"/>
                    <a:pt x="3912" y="1637"/>
                    <a:pt x="6012" y="1637"/>
                  </a:cubicBezTo>
                  <a:cubicBezTo>
                    <a:pt x="6482" y="1637"/>
                    <a:pt x="6946" y="1625"/>
                    <a:pt x="7398" y="1611"/>
                  </a:cubicBezTo>
                  <a:cubicBezTo>
                    <a:pt x="8146" y="1590"/>
                    <a:pt x="8899" y="1554"/>
                    <a:pt x="9649" y="1554"/>
                  </a:cubicBezTo>
                  <a:cubicBezTo>
                    <a:pt x="10244" y="1554"/>
                    <a:pt x="10837" y="1577"/>
                    <a:pt x="11426" y="1649"/>
                  </a:cubicBezTo>
                  <a:cubicBezTo>
                    <a:pt x="12028" y="1724"/>
                    <a:pt x="12618" y="1850"/>
                    <a:pt x="13170" y="2063"/>
                  </a:cubicBezTo>
                  <a:cubicBezTo>
                    <a:pt x="13798" y="2289"/>
                    <a:pt x="14262" y="2665"/>
                    <a:pt x="14814" y="3029"/>
                  </a:cubicBezTo>
                  <a:cubicBezTo>
                    <a:pt x="14832" y="3045"/>
                    <a:pt x="14849" y="3051"/>
                    <a:pt x="14866" y="3051"/>
                  </a:cubicBezTo>
                  <a:cubicBezTo>
                    <a:pt x="14931" y="3051"/>
                    <a:pt x="14977" y="2949"/>
                    <a:pt x="14927" y="2879"/>
                  </a:cubicBezTo>
                  <a:cubicBezTo>
                    <a:pt x="14274" y="2088"/>
                    <a:pt x="13070" y="1699"/>
                    <a:pt x="12091" y="1524"/>
                  </a:cubicBezTo>
                  <a:cubicBezTo>
                    <a:pt x="11327" y="1372"/>
                    <a:pt x="10552" y="1327"/>
                    <a:pt x="9774" y="1327"/>
                  </a:cubicBezTo>
                  <a:cubicBezTo>
                    <a:pt x="9326" y="1327"/>
                    <a:pt x="8876" y="1342"/>
                    <a:pt x="8427" y="1360"/>
                  </a:cubicBezTo>
                  <a:cubicBezTo>
                    <a:pt x="7722" y="1382"/>
                    <a:pt x="7020" y="1405"/>
                    <a:pt x="6324" y="1405"/>
                  </a:cubicBezTo>
                  <a:cubicBezTo>
                    <a:pt x="4154" y="1405"/>
                    <a:pt x="2042" y="1183"/>
                    <a:pt x="94" y="5"/>
                  </a:cubicBezTo>
                  <a:cubicBezTo>
                    <a:pt x="87" y="2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8" name="Google Shape;7028;p59"/>
            <p:cNvSpPr/>
            <p:nvPr/>
          </p:nvSpPr>
          <p:spPr>
            <a:xfrm>
              <a:off x="3765700" y="1211513"/>
              <a:ext cx="139225" cy="16450"/>
            </a:xfrm>
            <a:custGeom>
              <a:avLst/>
              <a:gdLst/>
              <a:ahLst/>
              <a:cxnLst/>
              <a:rect l="l" t="t" r="r" b="b"/>
              <a:pathLst>
                <a:path w="5569" h="658" extrusionOk="0">
                  <a:moveTo>
                    <a:pt x="5480" y="1"/>
                  </a:moveTo>
                  <a:cubicBezTo>
                    <a:pt x="5476" y="1"/>
                    <a:pt x="5472" y="1"/>
                    <a:pt x="5468" y="2"/>
                  </a:cubicBezTo>
                  <a:cubicBezTo>
                    <a:pt x="4577" y="77"/>
                    <a:pt x="3711" y="391"/>
                    <a:pt x="2808" y="453"/>
                  </a:cubicBezTo>
                  <a:cubicBezTo>
                    <a:pt x="2700" y="462"/>
                    <a:pt x="2593" y="466"/>
                    <a:pt x="2486" y="466"/>
                  </a:cubicBezTo>
                  <a:cubicBezTo>
                    <a:pt x="1660" y="466"/>
                    <a:pt x="860" y="225"/>
                    <a:pt x="60" y="14"/>
                  </a:cubicBezTo>
                  <a:cubicBezTo>
                    <a:pt x="55" y="13"/>
                    <a:pt x="51" y="12"/>
                    <a:pt x="47" y="12"/>
                  </a:cubicBezTo>
                  <a:cubicBezTo>
                    <a:pt x="8" y="12"/>
                    <a:pt x="0" y="67"/>
                    <a:pt x="35" y="89"/>
                  </a:cubicBezTo>
                  <a:cubicBezTo>
                    <a:pt x="833" y="407"/>
                    <a:pt x="1676" y="658"/>
                    <a:pt x="2532" y="658"/>
                  </a:cubicBezTo>
                  <a:cubicBezTo>
                    <a:pt x="2590" y="658"/>
                    <a:pt x="2649" y="657"/>
                    <a:pt x="2707" y="654"/>
                  </a:cubicBezTo>
                  <a:cubicBezTo>
                    <a:pt x="3624" y="629"/>
                    <a:pt x="4627" y="428"/>
                    <a:pt x="5493" y="165"/>
                  </a:cubicBezTo>
                  <a:cubicBezTo>
                    <a:pt x="5566" y="141"/>
                    <a:pt x="5569" y="1"/>
                    <a:pt x="548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29" name="Google Shape;7029;p59"/>
            <p:cNvSpPr/>
            <p:nvPr/>
          </p:nvSpPr>
          <p:spPr>
            <a:xfrm>
              <a:off x="3936750" y="1328088"/>
              <a:ext cx="422425" cy="216800"/>
            </a:xfrm>
            <a:custGeom>
              <a:avLst/>
              <a:gdLst/>
              <a:ahLst/>
              <a:cxnLst/>
              <a:rect l="l" t="t" r="r" b="b"/>
              <a:pathLst>
                <a:path w="16897" h="8672" extrusionOk="0">
                  <a:moveTo>
                    <a:pt x="56" y="1"/>
                  </a:moveTo>
                  <a:cubicBezTo>
                    <a:pt x="30" y="1"/>
                    <a:pt x="0" y="48"/>
                    <a:pt x="32" y="69"/>
                  </a:cubicBezTo>
                  <a:cubicBezTo>
                    <a:pt x="2554" y="2102"/>
                    <a:pt x="5879" y="2253"/>
                    <a:pt x="8916" y="2931"/>
                  </a:cubicBezTo>
                  <a:cubicBezTo>
                    <a:pt x="10535" y="3307"/>
                    <a:pt x="12079" y="3872"/>
                    <a:pt x="13421" y="4876"/>
                  </a:cubicBezTo>
                  <a:cubicBezTo>
                    <a:pt x="14086" y="5378"/>
                    <a:pt x="14689" y="5955"/>
                    <a:pt x="15241" y="6582"/>
                  </a:cubicBezTo>
                  <a:cubicBezTo>
                    <a:pt x="15793" y="7222"/>
                    <a:pt x="16182" y="7938"/>
                    <a:pt x="16672" y="8628"/>
                  </a:cubicBezTo>
                  <a:cubicBezTo>
                    <a:pt x="16693" y="8658"/>
                    <a:pt x="16728" y="8672"/>
                    <a:pt x="16763" y="8672"/>
                  </a:cubicBezTo>
                  <a:cubicBezTo>
                    <a:pt x="16830" y="8672"/>
                    <a:pt x="16897" y="8622"/>
                    <a:pt x="16872" y="8540"/>
                  </a:cubicBezTo>
                  <a:cubicBezTo>
                    <a:pt x="16383" y="7185"/>
                    <a:pt x="15141" y="5942"/>
                    <a:pt x="14061" y="5039"/>
                  </a:cubicBezTo>
                  <a:cubicBezTo>
                    <a:pt x="12819" y="4022"/>
                    <a:pt x="11426" y="3332"/>
                    <a:pt x="9883" y="2906"/>
                  </a:cubicBezTo>
                  <a:cubicBezTo>
                    <a:pt x="6595" y="2002"/>
                    <a:pt x="2931" y="2115"/>
                    <a:pt x="69" y="7"/>
                  </a:cubicBezTo>
                  <a:cubicBezTo>
                    <a:pt x="65" y="3"/>
                    <a:pt x="61" y="1"/>
                    <a:pt x="5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0" name="Google Shape;7030;p59"/>
            <p:cNvSpPr/>
            <p:nvPr/>
          </p:nvSpPr>
          <p:spPr>
            <a:xfrm>
              <a:off x="3879650" y="1398813"/>
              <a:ext cx="330950" cy="25375"/>
            </a:xfrm>
            <a:custGeom>
              <a:avLst/>
              <a:gdLst/>
              <a:ahLst/>
              <a:cxnLst/>
              <a:rect l="l" t="t" r="r" b="b"/>
              <a:pathLst>
                <a:path w="13238" h="1015" extrusionOk="0">
                  <a:moveTo>
                    <a:pt x="10245" y="0"/>
                  </a:moveTo>
                  <a:cubicBezTo>
                    <a:pt x="9263" y="0"/>
                    <a:pt x="8281" y="97"/>
                    <a:pt x="7310" y="227"/>
                  </a:cubicBezTo>
                  <a:cubicBezTo>
                    <a:pt x="5772" y="453"/>
                    <a:pt x="4214" y="854"/>
                    <a:pt x="2671" y="854"/>
                  </a:cubicBezTo>
                  <a:cubicBezTo>
                    <a:pt x="1809" y="854"/>
                    <a:pt x="953" y="728"/>
                    <a:pt x="107" y="378"/>
                  </a:cubicBezTo>
                  <a:cubicBezTo>
                    <a:pt x="101" y="375"/>
                    <a:pt x="95" y="374"/>
                    <a:pt x="89" y="374"/>
                  </a:cubicBezTo>
                  <a:cubicBezTo>
                    <a:pt x="36" y="374"/>
                    <a:pt x="0" y="468"/>
                    <a:pt x="57" y="491"/>
                  </a:cubicBezTo>
                  <a:cubicBezTo>
                    <a:pt x="955" y="879"/>
                    <a:pt x="1879" y="1015"/>
                    <a:pt x="2811" y="1015"/>
                  </a:cubicBezTo>
                  <a:cubicBezTo>
                    <a:pt x="4080" y="1015"/>
                    <a:pt x="5367" y="763"/>
                    <a:pt x="6633" y="553"/>
                  </a:cubicBezTo>
                  <a:cubicBezTo>
                    <a:pt x="7699" y="378"/>
                    <a:pt x="8766" y="265"/>
                    <a:pt x="9845" y="240"/>
                  </a:cubicBezTo>
                  <a:cubicBezTo>
                    <a:pt x="9921" y="238"/>
                    <a:pt x="9997" y="237"/>
                    <a:pt x="10072" y="237"/>
                  </a:cubicBezTo>
                  <a:cubicBezTo>
                    <a:pt x="11101" y="237"/>
                    <a:pt x="12052" y="393"/>
                    <a:pt x="13058" y="604"/>
                  </a:cubicBezTo>
                  <a:cubicBezTo>
                    <a:pt x="13065" y="605"/>
                    <a:pt x="13072" y="606"/>
                    <a:pt x="13079" y="606"/>
                  </a:cubicBezTo>
                  <a:cubicBezTo>
                    <a:pt x="13169" y="606"/>
                    <a:pt x="13238" y="462"/>
                    <a:pt x="13133" y="415"/>
                  </a:cubicBezTo>
                  <a:cubicBezTo>
                    <a:pt x="12330" y="39"/>
                    <a:pt x="11301" y="14"/>
                    <a:pt x="10422" y="1"/>
                  </a:cubicBezTo>
                  <a:cubicBezTo>
                    <a:pt x="10363" y="1"/>
                    <a:pt x="10304" y="0"/>
                    <a:pt x="10245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1" name="Google Shape;7031;p59"/>
            <p:cNvSpPr/>
            <p:nvPr/>
          </p:nvSpPr>
          <p:spPr>
            <a:xfrm>
              <a:off x="3983075" y="1258538"/>
              <a:ext cx="119400" cy="130300"/>
            </a:xfrm>
            <a:custGeom>
              <a:avLst/>
              <a:gdLst/>
              <a:ahLst/>
              <a:cxnLst/>
              <a:rect l="l" t="t" r="r" b="b"/>
              <a:pathLst>
                <a:path w="4776" h="5212" extrusionOk="0">
                  <a:moveTo>
                    <a:pt x="38" y="0"/>
                  </a:moveTo>
                  <a:cubicBezTo>
                    <a:pt x="17" y="0"/>
                    <a:pt x="0" y="31"/>
                    <a:pt x="11" y="53"/>
                  </a:cubicBezTo>
                  <a:cubicBezTo>
                    <a:pt x="965" y="869"/>
                    <a:pt x="1316" y="2211"/>
                    <a:pt x="2069" y="3190"/>
                  </a:cubicBezTo>
                  <a:cubicBezTo>
                    <a:pt x="2420" y="3630"/>
                    <a:pt x="2809" y="4031"/>
                    <a:pt x="3248" y="4395"/>
                  </a:cubicBezTo>
                  <a:cubicBezTo>
                    <a:pt x="3625" y="4696"/>
                    <a:pt x="4139" y="5135"/>
                    <a:pt x="4629" y="5211"/>
                  </a:cubicBezTo>
                  <a:cubicBezTo>
                    <a:pt x="4635" y="5211"/>
                    <a:pt x="4640" y="5212"/>
                    <a:pt x="4646" y="5212"/>
                  </a:cubicBezTo>
                  <a:cubicBezTo>
                    <a:pt x="4724" y="5212"/>
                    <a:pt x="4775" y="5131"/>
                    <a:pt x="4717" y="5073"/>
                  </a:cubicBezTo>
                  <a:cubicBezTo>
                    <a:pt x="4328" y="4659"/>
                    <a:pt x="3700" y="4420"/>
                    <a:pt x="3261" y="4056"/>
                  </a:cubicBezTo>
                  <a:cubicBezTo>
                    <a:pt x="2784" y="3642"/>
                    <a:pt x="2370" y="3178"/>
                    <a:pt x="1994" y="2676"/>
                  </a:cubicBezTo>
                  <a:cubicBezTo>
                    <a:pt x="1354" y="1785"/>
                    <a:pt x="965" y="668"/>
                    <a:pt x="48" y="3"/>
                  </a:cubicBezTo>
                  <a:cubicBezTo>
                    <a:pt x="45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2" name="Google Shape;7032;p59"/>
            <p:cNvSpPr/>
            <p:nvPr/>
          </p:nvSpPr>
          <p:spPr>
            <a:xfrm>
              <a:off x="4015100" y="1238888"/>
              <a:ext cx="28675" cy="102850"/>
            </a:xfrm>
            <a:custGeom>
              <a:avLst/>
              <a:gdLst/>
              <a:ahLst/>
              <a:cxnLst/>
              <a:rect l="l" t="t" r="r" b="b"/>
              <a:pathLst>
                <a:path w="1147" h="4114" extrusionOk="0">
                  <a:moveTo>
                    <a:pt x="32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512" y="814"/>
                    <a:pt x="349" y="1743"/>
                    <a:pt x="424" y="2608"/>
                  </a:cubicBezTo>
                  <a:cubicBezTo>
                    <a:pt x="462" y="3136"/>
                    <a:pt x="562" y="3801"/>
                    <a:pt x="1051" y="4102"/>
                  </a:cubicBezTo>
                  <a:cubicBezTo>
                    <a:pt x="1062" y="4110"/>
                    <a:pt x="1073" y="4113"/>
                    <a:pt x="1083" y="4113"/>
                  </a:cubicBezTo>
                  <a:cubicBezTo>
                    <a:pt x="1120" y="4113"/>
                    <a:pt x="1146" y="4069"/>
                    <a:pt x="1127" y="4039"/>
                  </a:cubicBezTo>
                  <a:cubicBezTo>
                    <a:pt x="938" y="3688"/>
                    <a:pt x="750" y="3361"/>
                    <a:pt x="675" y="2972"/>
                  </a:cubicBezTo>
                  <a:cubicBezTo>
                    <a:pt x="600" y="2558"/>
                    <a:pt x="612" y="2144"/>
                    <a:pt x="600" y="1730"/>
                  </a:cubicBezTo>
                  <a:cubicBezTo>
                    <a:pt x="575" y="1103"/>
                    <a:pt x="474" y="500"/>
                    <a:pt x="47" y="11"/>
                  </a:cubicBezTo>
                  <a:cubicBezTo>
                    <a:pt x="44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3" name="Google Shape;7033;p59"/>
            <p:cNvSpPr/>
            <p:nvPr/>
          </p:nvSpPr>
          <p:spPr>
            <a:xfrm>
              <a:off x="4186800" y="1055688"/>
              <a:ext cx="89550" cy="314500"/>
            </a:xfrm>
            <a:custGeom>
              <a:avLst/>
              <a:gdLst/>
              <a:ahLst/>
              <a:cxnLst/>
              <a:rect l="l" t="t" r="r" b="b"/>
              <a:pathLst>
                <a:path w="3582" h="12580" extrusionOk="0">
                  <a:moveTo>
                    <a:pt x="59" y="0"/>
                  </a:moveTo>
                  <a:cubicBezTo>
                    <a:pt x="28" y="0"/>
                    <a:pt x="1" y="53"/>
                    <a:pt x="31" y="73"/>
                  </a:cubicBezTo>
                  <a:cubicBezTo>
                    <a:pt x="1738" y="1504"/>
                    <a:pt x="2365" y="4039"/>
                    <a:pt x="2679" y="6147"/>
                  </a:cubicBezTo>
                  <a:cubicBezTo>
                    <a:pt x="2867" y="7339"/>
                    <a:pt x="2817" y="8518"/>
                    <a:pt x="2817" y="9723"/>
                  </a:cubicBezTo>
                  <a:cubicBezTo>
                    <a:pt x="2804" y="10677"/>
                    <a:pt x="2817" y="11681"/>
                    <a:pt x="3332" y="12522"/>
                  </a:cubicBezTo>
                  <a:cubicBezTo>
                    <a:pt x="3358" y="12562"/>
                    <a:pt x="3400" y="12580"/>
                    <a:pt x="3440" y="12580"/>
                  </a:cubicBezTo>
                  <a:cubicBezTo>
                    <a:pt x="3513" y="12580"/>
                    <a:pt x="3582" y="12522"/>
                    <a:pt x="3557" y="12434"/>
                  </a:cubicBezTo>
                  <a:cubicBezTo>
                    <a:pt x="3394" y="11894"/>
                    <a:pt x="3168" y="11417"/>
                    <a:pt x="3118" y="10840"/>
                  </a:cubicBezTo>
                  <a:cubicBezTo>
                    <a:pt x="3081" y="10238"/>
                    <a:pt x="3106" y="9635"/>
                    <a:pt x="3106" y="9033"/>
                  </a:cubicBezTo>
                  <a:cubicBezTo>
                    <a:pt x="3118" y="7841"/>
                    <a:pt x="3055" y="6686"/>
                    <a:pt x="2817" y="5519"/>
                  </a:cubicBezTo>
                  <a:cubicBezTo>
                    <a:pt x="2428" y="3524"/>
                    <a:pt x="1775" y="1278"/>
                    <a:pt x="81" y="10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4" name="Google Shape;7034;p59"/>
            <p:cNvSpPr/>
            <p:nvPr/>
          </p:nvSpPr>
          <p:spPr>
            <a:xfrm>
              <a:off x="4242475" y="1032188"/>
              <a:ext cx="35475" cy="163550"/>
            </a:xfrm>
            <a:custGeom>
              <a:avLst/>
              <a:gdLst/>
              <a:ahLst/>
              <a:cxnLst/>
              <a:rect l="l" t="t" r="r" b="b"/>
              <a:pathLst>
                <a:path w="1419" h="6542" extrusionOk="0">
                  <a:moveTo>
                    <a:pt x="310" y="1"/>
                  </a:moveTo>
                  <a:cubicBezTo>
                    <a:pt x="259" y="1"/>
                    <a:pt x="217" y="49"/>
                    <a:pt x="251" y="110"/>
                  </a:cubicBezTo>
                  <a:cubicBezTo>
                    <a:pt x="966" y="1239"/>
                    <a:pt x="1205" y="2494"/>
                    <a:pt x="816" y="3774"/>
                  </a:cubicBezTo>
                  <a:cubicBezTo>
                    <a:pt x="577" y="4577"/>
                    <a:pt x="0" y="5681"/>
                    <a:pt x="402" y="6509"/>
                  </a:cubicBezTo>
                  <a:cubicBezTo>
                    <a:pt x="411" y="6532"/>
                    <a:pt x="428" y="6542"/>
                    <a:pt x="447" y="6542"/>
                  </a:cubicBezTo>
                  <a:cubicBezTo>
                    <a:pt x="481" y="6542"/>
                    <a:pt x="519" y="6512"/>
                    <a:pt x="527" y="6472"/>
                  </a:cubicBezTo>
                  <a:cubicBezTo>
                    <a:pt x="590" y="5857"/>
                    <a:pt x="590" y="5305"/>
                    <a:pt x="778" y="4702"/>
                  </a:cubicBezTo>
                  <a:cubicBezTo>
                    <a:pt x="954" y="4163"/>
                    <a:pt x="1167" y="3623"/>
                    <a:pt x="1255" y="3059"/>
                  </a:cubicBezTo>
                  <a:cubicBezTo>
                    <a:pt x="1418" y="1992"/>
                    <a:pt x="992" y="888"/>
                    <a:pt x="377" y="34"/>
                  </a:cubicBezTo>
                  <a:cubicBezTo>
                    <a:pt x="357" y="11"/>
                    <a:pt x="333" y="1"/>
                    <a:pt x="31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5" name="Google Shape;7035;p59"/>
            <p:cNvSpPr/>
            <p:nvPr/>
          </p:nvSpPr>
          <p:spPr>
            <a:xfrm>
              <a:off x="4265050" y="1018363"/>
              <a:ext cx="49275" cy="90300"/>
            </a:xfrm>
            <a:custGeom>
              <a:avLst/>
              <a:gdLst/>
              <a:ahLst/>
              <a:cxnLst/>
              <a:rect l="l" t="t" r="r" b="b"/>
              <a:pathLst>
                <a:path w="1971" h="3612" extrusionOk="0">
                  <a:moveTo>
                    <a:pt x="1908" y="1"/>
                  </a:moveTo>
                  <a:cubicBezTo>
                    <a:pt x="1883" y="1"/>
                    <a:pt x="1858" y="16"/>
                    <a:pt x="1858" y="48"/>
                  </a:cubicBezTo>
                  <a:cubicBezTo>
                    <a:pt x="1820" y="989"/>
                    <a:pt x="1143" y="1616"/>
                    <a:pt x="565" y="2294"/>
                  </a:cubicBezTo>
                  <a:cubicBezTo>
                    <a:pt x="264" y="2645"/>
                    <a:pt x="1" y="3097"/>
                    <a:pt x="151" y="3574"/>
                  </a:cubicBezTo>
                  <a:cubicBezTo>
                    <a:pt x="158" y="3599"/>
                    <a:pt x="180" y="3612"/>
                    <a:pt x="203" y="3612"/>
                  </a:cubicBezTo>
                  <a:cubicBezTo>
                    <a:pt x="227" y="3612"/>
                    <a:pt x="252" y="3599"/>
                    <a:pt x="264" y="3574"/>
                  </a:cubicBezTo>
                  <a:cubicBezTo>
                    <a:pt x="390" y="3147"/>
                    <a:pt x="452" y="2821"/>
                    <a:pt x="729" y="2457"/>
                  </a:cubicBezTo>
                  <a:cubicBezTo>
                    <a:pt x="917" y="2219"/>
                    <a:pt x="1130" y="1980"/>
                    <a:pt x="1318" y="1742"/>
                  </a:cubicBezTo>
                  <a:cubicBezTo>
                    <a:pt x="1695" y="1227"/>
                    <a:pt x="1971" y="688"/>
                    <a:pt x="1958" y="48"/>
                  </a:cubicBezTo>
                  <a:cubicBezTo>
                    <a:pt x="1958" y="16"/>
                    <a:pt x="1933" y="1"/>
                    <a:pt x="1908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6" name="Google Shape;7036;p59"/>
            <p:cNvSpPr/>
            <p:nvPr/>
          </p:nvSpPr>
          <p:spPr>
            <a:xfrm>
              <a:off x="4091075" y="1031563"/>
              <a:ext cx="153600" cy="116475"/>
            </a:xfrm>
            <a:custGeom>
              <a:avLst/>
              <a:gdLst/>
              <a:ahLst/>
              <a:cxnLst/>
              <a:rect l="l" t="t" r="r" b="b"/>
              <a:pathLst>
                <a:path w="6144" h="4659" extrusionOk="0">
                  <a:moveTo>
                    <a:pt x="46" y="1"/>
                  </a:moveTo>
                  <a:cubicBezTo>
                    <a:pt x="19" y="1"/>
                    <a:pt x="1" y="30"/>
                    <a:pt x="20" y="59"/>
                  </a:cubicBezTo>
                  <a:cubicBezTo>
                    <a:pt x="786" y="1038"/>
                    <a:pt x="1626" y="1854"/>
                    <a:pt x="2806" y="2318"/>
                  </a:cubicBezTo>
                  <a:cubicBezTo>
                    <a:pt x="3408" y="2557"/>
                    <a:pt x="4048" y="2707"/>
                    <a:pt x="4588" y="3084"/>
                  </a:cubicBezTo>
                  <a:cubicBezTo>
                    <a:pt x="5153" y="3498"/>
                    <a:pt x="5542" y="4062"/>
                    <a:pt x="5968" y="4627"/>
                  </a:cubicBezTo>
                  <a:cubicBezTo>
                    <a:pt x="5986" y="4649"/>
                    <a:pt x="6013" y="4658"/>
                    <a:pt x="6040" y="4658"/>
                  </a:cubicBezTo>
                  <a:cubicBezTo>
                    <a:pt x="6092" y="4658"/>
                    <a:pt x="6144" y="4622"/>
                    <a:pt x="6119" y="4564"/>
                  </a:cubicBezTo>
                  <a:cubicBezTo>
                    <a:pt x="5730" y="3535"/>
                    <a:pt x="4801" y="2795"/>
                    <a:pt x="3797" y="2431"/>
                  </a:cubicBezTo>
                  <a:cubicBezTo>
                    <a:pt x="3132" y="2180"/>
                    <a:pt x="2442" y="1992"/>
                    <a:pt x="1840" y="1590"/>
                  </a:cubicBezTo>
                  <a:cubicBezTo>
                    <a:pt x="1187" y="1151"/>
                    <a:pt x="610" y="574"/>
                    <a:pt x="70" y="9"/>
                  </a:cubicBezTo>
                  <a:cubicBezTo>
                    <a:pt x="62" y="3"/>
                    <a:pt x="53" y="1"/>
                    <a:pt x="46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7" name="Google Shape;7037;p59"/>
            <p:cNvSpPr/>
            <p:nvPr/>
          </p:nvSpPr>
          <p:spPr>
            <a:xfrm>
              <a:off x="3874725" y="1107088"/>
              <a:ext cx="119200" cy="111725"/>
            </a:xfrm>
            <a:custGeom>
              <a:avLst/>
              <a:gdLst/>
              <a:ahLst/>
              <a:cxnLst/>
              <a:rect l="l" t="t" r="r" b="b"/>
              <a:pathLst>
                <a:path w="4768" h="4469" extrusionOk="0">
                  <a:moveTo>
                    <a:pt x="51" y="0"/>
                  </a:moveTo>
                  <a:cubicBezTo>
                    <a:pt x="24" y="0"/>
                    <a:pt x="1" y="21"/>
                    <a:pt x="15" y="50"/>
                  </a:cubicBezTo>
                  <a:cubicBezTo>
                    <a:pt x="354" y="1117"/>
                    <a:pt x="1019" y="2058"/>
                    <a:pt x="1823" y="2823"/>
                  </a:cubicBezTo>
                  <a:cubicBezTo>
                    <a:pt x="2588" y="3564"/>
                    <a:pt x="3592" y="4317"/>
                    <a:pt x="4671" y="4467"/>
                  </a:cubicBezTo>
                  <a:cubicBezTo>
                    <a:pt x="4676" y="4468"/>
                    <a:pt x="4681" y="4468"/>
                    <a:pt x="4685" y="4468"/>
                  </a:cubicBezTo>
                  <a:cubicBezTo>
                    <a:pt x="4749" y="4468"/>
                    <a:pt x="4767" y="4390"/>
                    <a:pt x="4709" y="4367"/>
                  </a:cubicBezTo>
                  <a:cubicBezTo>
                    <a:pt x="2701" y="3589"/>
                    <a:pt x="869" y="2108"/>
                    <a:pt x="103" y="37"/>
                  </a:cubicBezTo>
                  <a:cubicBezTo>
                    <a:pt x="93" y="11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8" name="Google Shape;7038;p59"/>
            <p:cNvSpPr/>
            <p:nvPr/>
          </p:nvSpPr>
          <p:spPr>
            <a:xfrm>
              <a:off x="3997450" y="996638"/>
              <a:ext cx="34525" cy="84425"/>
            </a:xfrm>
            <a:custGeom>
              <a:avLst/>
              <a:gdLst/>
              <a:ahLst/>
              <a:cxnLst/>
              <a:rect l="l" t="t" r="r" b="b"/>
              <a:pathLst>
                <a:path w="1381" h="3377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230"/>
                    <a:pt x="716" y="2347"/>
                    <a:pt x="1381" y="3376"/>
                  </a:cubicBezTo>
                  <a:lnTo>
                    <a:pt x="1117" y="2812"/>
                  </a:lnTo>
                  <a:cubicBezTo>
                    <a:pt x="829" y="1845"/>
                    <a:pt x="452" y="904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39" name="Google Shape;7039;p59"/>
            <p:cNvSpPr/>
            <p:nvPr/>
          </p:nvSpPr>
          <p:spPr>
            <a:xfrm>
              <a:off x="4033000" y="1019538"/>
              <a:ext cx="42900" cy="73125"/>
            </a:xfrm>
            <a:custGeom>
              <a:avLst/>
              <a:gdLst/>
              <a:ahLst/>
              <a:cxnLst/>
              <a:rect l="l" t="t" r="r" b="b"/>
              <a:pathLst>
                <a:path w="1716" h="2925" extrusionOk="0">
                  <a:moveTo>
                    <a:pt x="1716" y="1"/>
                  </a:moveTo>
                  <a:cubicBezTo>
                    <a:pt x="867" y="632"/>
                    <a:pt x="259" y="1588"/>
                    <a:pt x="65" y="2630"/>
                  </a:cubicBezTo>
                  <a:lnTo>
                    <a:pt x="65" y="2630"/>
                  </a:lnTo>
                  <a:cubicBezTo>
                    <a:pt x="79" y="2618"/>
                    <a:pt x="94" y="2608"/>
                    <a:pt x="110" y="2598"/>
                  </a:cubicBezTo>
                  <a:cubicBezTo>
                    <a:pt x="624" y="2259"/>
                    <a:pt x="913" y="1682"/>
                    <a:pt x="1176" y="1130"/>
                  </a:cubicBezTo>
                  <a:cubicBezTo>
                    <a:pt x="1364" y="754"/>
                    <a:pt x="1540" y="377"/>
                    <a:pt x="1716" y="1"/>
                  </a:cubicBezTo>
                  <a:close/>
                  <a:moveTo>
                    <a:pt x="65" y="2630"/>
                  </a:moveTo>
                  <a:lnTo>
                    <a:pt x="65" y="2630"/>
                  </a:lnTo>
                  <a:cubicBezTo>
                    <a:pt x="44" y="2648"/>
                    <a:pt x="24" y="2669"/>
                    <a:pt x="9" y="2699"/>
                  </a:cubicBezTo>
                  <a:cubicBezTo>
                    <a:pt x="1" y="2732"/>
                    <a:pt x="14" y="2770"/>
                    <a:pt x="39" y="2789"/>
                  </a:cubicBezTo>
                  <a:lnTo>
                    <a:pt x="39" y="2789"/>
                  </a:lnTo>
                  <a:cubicBezTo>
                    <a:pt x="46" y="2736"/>
                    <a:pt x="55" y="2683"/>
                    <a:pt x="65" y="2630"/>
                  </a:cubicBezTo>
                  <a:close/>
                  <a:moveTo>
                    <a:pt x="39" y="2789"/>
                  </a:moveTo>
                  <a:lnTo>
                    <a:pt x="39" y="2789"/>
                  </a:lnTo>
                  <a:cubicBezTo>
                    <a:pt x="32" y="2834"/>
                    <a:pt x="27" y="2879"/>
                    <a:pt x="22" y="2925"/>
                  </a:cubicBezTo>
                  <a:lnTo>
                    <a:pt x="84" y="2799"/>
                  </a:lnTo>
                  <a:lnTo>
                    <a:pt x="84" y="2799"/>
                  </a:lnTo>
                  <a:cubicBezTo>
                    <a:pt x="80" y="2800"/>
                    <a:pt x="76" y="2801"/>
                    <a:pt x="72" y="2801"/>
                  </a:cubicBezTo>
                  <a:cubicBezTo>
                    <a:pt x="59" y="2801"/>
                    <a:pt x="48" y="2796"/>
                    <a:pt x="39" y="2789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0" name="Google Shape;7040;p59"/>
            <p:cNvSpPr/>
            <p:nvPr/>
          </p:nvSpPr>
          <p:spPr>
            <a:xfrm>
              <a:off x="3978000" y="906613"/>
              <a:ext cx="46450" cy="52400"/>
            </a:xfrm>
            <a:custGeom>
              <a:avLst/>
              <a:gdLst/>
              <a:ahLst/>
              <a:cxnLst/>
              <a:rect l="l" t="t" r="r" b="b"/>
              <a:pathLst>
                <a:path w="1858" h="2096" extrusionOk="0">
                  <a:moveTo>
                    <a:pt x="1" y="0"/>
                  </a:moveTo>
                  <a:cubicBezTo>
                    <a:pt x="264" y="577"/>
                    <a:pt x="540" y="1192"/>
                    <a:pt x="1055" y="1569"/>
                  </a:cubicBezTo>
                  <a:cubicBezTo>
                    <a:pt x="1318" y="1757"/>
                    <a:pt x="1619" y="1882"/>
                    <a:pt x="1858" y="2096"/>
                  </a:cubicBezTo>
                  <a:lnTo>
                    <a:pt x="1770" y="1895"/>
                  </a:lnTo>
                  <a:cubicBezTo>
                    <a:pt x="1833" y="1870"/>
                    <a:pt x="1808" y="1782"/>
                    <a:pt x="1782" y="1719"/>
                  </a:cubicBezTo>
                  <a:cubicBezTo>
                    <a:pt x="1406" y="979"/>
                    <a:pt x="691" y="464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1" name="Google Shape;7041;p59"/>
            <p:cNvSpPr/>
            <p:nvPr/>
          </p:nvSpPr>
          <p:spPr>
            <a:xfrm>
              <a:off x="4119175" y="1125588"/>
              <a:ext cx="21975" cy="82200"/>
            </a:xfrm>
            <a:custGeom>
              <a:avLst/>
              <a:gdLst/>
              <a:ahLst/>
              <a:cxnLst/>
              <a:rect l="l" t="t" r="r" b="b"/>
              <a:pathLst>
                <a:path w="879" h="3288" extrusionOk="0">
                  <a:moveTo>
                    <a:pt x="1" y="0"/>
                  </a:moveTo>
                  <a:lnTo>
                    <a:pt x="1" y="0"/>
                  </a:lnTo>
                  <a:cubicBezTo>
                    <a:pt x="26" y="1142"/>
                    <a:pt x="126" y="2334"/>
                    <a:pt x="766" y="3288"/>
                  </a:cubicBezTo>
                  <a:lnTo>
                    <a:pt x="879" y="3112"/>
                  </a:lnTo>
                  <a:cubicBezTo>
                    <a:pt x="841" y="2899"/>
                    <a:pt x="841" y="2698"/>
                    <a:pt x="816" y="2485"/>
                  </a:cubicBezTo>
                  <a:cubicBezTo>
                    <a:pt x="741" y="1619"/>
                    <a:pt x="364" y="80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2" name="Google Shape;7042;p59"/>
            <p:cNvSpPr/>
            <p:nvPr/>
          </p:nvSpPr>
          <p:spPr>
            <a:xfrm>
              <a:off x="4034475" y="1161963"/>
              <a:ext cx="87850" cy="32975"/>
            </a:xfrm>
            <a:custGeom>
              <a:avLst/>
              <a:gdLst/>
              <a:ahLst/>
              <a:cxnLst/>
              <a:rect l="l" t="t" r="r" b="b"/>
              <a:pathLst>
                <a:path w="3514" h="1319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628"/>
                    <a:pt x="1443" y="854"/>
                    <a:pt x="2272" y="942"/>
                  </a:cubicBezTo>
                  <a:cubicBezTo>
                    <a:pt x="2711" y="980"/>
                    <a:pt x="3200" y="1005"/>
                    <a:pt x="3514" y="1318"/>
                  </a:cubicBezTo>
                  <a:lnTo>
                    <a:pt x="2836" y="591"/>
                  </a:lnTo>
                  <a:cubicBezTo>
                    <a:pt x="2585" y="402"/>
                    <a:pt x="2297" y="264"/>
                    <a:pt x="1996" y="189"/>
                  </a:cubicBezTo>
                  <a:cubicBezTo>
                    <a:pt x="1694" y="114"/>
                    <a:pt x="1381" y="89"/>
                    <a:pt x="1067" y="7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3" name="Google Shape;7043;p59"/>
            <p:cNvSpPr/>
            <p:nvPr/>
          </p:nvSpPr>
          <p:spPr>
            <a:xfrm>
              <a:off x="3951950" y="1116063"/>
              <a:ext cx="86000" cy="17575"/>
            </a:xfrm>
            <a:custGeom>
              <a:avLst/>
              <a:gdLst/>
              <a:ahLst/>
              <a:cxnLst/>
              <a:rect l="l" t="t" r="r" b="b"/>
              <a:pathLst>
                <a:path w="3440" h="703" extrusionOk="0">
                  <a:moveTo>
                    <a:pt x="2555" y="1"/>
                  </a:moveTo>
                  <a:cubicBezTo>
                    <a:pt x="2375" y="1"/>
                    <a:pt x="2194" y="23"/>
                    <a:pt x="2021" y="67"/>
                  </a:cubicBezTo>
                  <a:cubicBezTo>
                    <a:pt x="1783" y="130"/>
                    <a:pt x="1557" y="231"/>
                    <a:pt x="1319" y="293"/>
                  </a:cubicBezTo>
                  <a:cubicBezTo>
                    <a:pt x="1138" y="336"/>
                    <a:pt x="953" y="351"/>
                    <a:pt x="767" y="351"/>
                  </a:cubicBezTo>
                  <a:cubicBezTo>
                    <a:pt x="512" y="351"/>
                    <a:pt x="255" y="322"/>
                    <a:pt x="1" y="293"/>
                  </a:cubicBezTo>
                  <a:lnTo>
                    <a:pt x="1" y="293"/>
                  </a:lnTo>
                  <a:cubicBezTo>
                    <a:pt x="239" y="444"/>
                    <a:pt x="478" y="595"/>
                    <a:pt x="754" y="657"/>
                  </a:cubicBezTo>
                  <a:cubicBezTo>
                    <a:pt x="881" y="689"/>
                    <a:pt x="1008" y="703"/>
                    <a:pt x="1136" y="703"/>
                  </a:cubicBezTo>
                  <a:cubicBezTo>
                    <a:pt x="1464" y="703"/>
                    <a:pt x="1793" y="611"/>
                    <a:pt x="2109" y="494"/>
                  </a:cubicBezTo>
                  <a:cubicBezTo>
                    <a:pt x="2548" y="344"/>
                    <a:pt x="2975" y="155"/>
                    <a:pt x="3439" y="118"/>
                  </a:cubicBezTo>
                  <a:lnTo>
                    <a:pt x="3213" y="105"/>
                  </a:lnTo>
                  <a:cubicBezTo>
                    <a:pt x="3004" y="35"/>
                    <a:pt x="2780" y="1"/>
                    <a:pt x="2555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4" name="Google Shape;7044;p59"/>
            <p:cNvSpPr/>
            <p:nvPr/>
          </p:nvSpPr>
          <p:spPr>
            <a:xfrm>
              <a:off x="3954475" y="994763"/>
              <a:ext cx="22925" cy="72800"/>
            </a:xfrm>
            <a:custGeom>
              <a:avLst/>
              <a:gdLst/>
              <a:ahLst/>
              <a:cxnLst/>
              <a:rect l="l" t="t" r="r" b="b"/>
              <a:pathLst>
                <a:path w="917" h="2912" extrusionOk="0">
                  <a:moveTo>
                    <a:pt x="264" y="0"/>
                  </a:moveTo>
                  <a:cubicBezTo>
                    <a:pt x="13" y="452"/>
                    <a:pt x="0" y="1004"/>
                    <a:pt x="126" y="1506"/>
                  </a:cubicBezTo>
                  <a:cubicBezTo>
                    <a:pt x="251" y="2008"/>
                    <a:pt x="515" y="2472"/>
                    <a:pt x="791" y="2912"/>
                  </a:cubicBezTo>
                  <a:lnTo>
                    <a:pt x="841" y="2799"/>
                  </a:lnTo>
                  <a:cubicBezTo>
                    <a:pt x="916" y="1845"/>
                    <a:pt x="716" y="854"/>
                    <a:pt x="264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5" name="Google Shape;7045;p59"/>
            <p:cNvSpPr/>
            <p:nvPr/>
          </p:nvSpPr>
          <p:spPr>
            <a:xfrm>
              <a:off x="3873525" y="903463"/>
              <a:ext cx="26075" cy="66850"/>
            </a:xfrm>
            <a:custGeom>
              <a:avLst/>
              <a:gdLst/>
              <a:ahLst/>
              <a:cxnLst/>
              <a:rect l="l" t="t" r="r" b="b"/>
              <a:pathLst>
                <a:path w="1043" h="2674" extrusionOk="0">
                  <a:moveTo>
                    <a:pt x="1042" y="1"/>
                  </a:moveTo>
                  <a:cubicBezTo>
                    <a:pt x="565" y="139"/>
                    <a:pt x="252" y="603"/>
                    <a:pt x="126" y="1080"/>
                  </a:cubicBezTo>
                  <a:cubicBezTo>
                    <a:pt x="1" y="1557"/>
                    <a:pt x="51" y="2059"/>
                    <a:pt x="101" y="2548"/>
                  </a:cubicBezTo>
                  <a:lnTo>
                    <a:pt x="264" y="2674"/>
                  </a:lnTo>
                  <a:cubicBezTo>
                    <a:pt x="227" y="2385"/>
                    <a:pt x="402" y="2109"/>
                    <a:pt x="553" y="1845"/>
                  </a:cubicBezTo>
                  <a:cubicBezTo>
                    <a:pt x="854" y="1281"/>
                    <a:pt x="1017" y="641"/>
                    <a:pt x="104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6" name="Google Shape;7046;p59"/>
            <p:cNvSpPr/>
            <p:nvPr/>
          </p:nvSpPr>
          <p:spPr>
            <a:xfrm>
              <a:off x="3792900" y="906613"/>
              <a:ext cx="59325" cy="32025"/>
            </a:xfrm>
            <a:custGeom>
              <a:avLst/>
              <a:gdLst/>
              <a:ahLst/>
              <a:cxnLst/>
              <a:rect l="l" t="t" r="r" b="b"/>
              <a:pathLst>
                <a:path w="2373" h="1281" extrusionOk="0">
                  <a:moveTo>
                    <a:pt x="1" y="0"/>
                  </a:moveTo>
                  <a:lnTo>
                    <a:pt x="1" y="0"/>
                  </a:lnTo>
                  <a:cubicBezTo>
                    <a:pt x="528" y="778"/>
                    <a:pt x="1444" y="1268"/>
                    <a:pt x="2372" y="1280"/>
                  </a:cubicBezTo>
                  <a:lnTo>
                    <a:pt x="2184" y="1155"/>
                  </a:lnTo>
                  <a:cubicBezTo>
                    <a:pt x="2071" y="741"/>
                    <a:pt x="1670" y="464"/>
                    <a:pt x="1256" y="339"/>
                  </a:cubicBezTo>
                  <a:cubicBezTo>
                    <a:pt x="841" y="201"/>
                    <a:pt x="402" y="163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7" name="Google Shape;7047;p59"/>
            <p:cNvSpPr/>
            <p:nvPr/>
          </p:nvSpPr>
          <p:spPr>
            <a:xfrm>
              <a:off x="3845300" y="1019263"/>
              <a:ext cx="64950" cy="16700"/>
            </a:xfrm>
            <a:custGeom>
              <a:avLst/>
              <a:gdLst/>
              <a:ahLst/>
              <a:cxnLst/>
              <a:rect l="l" t="t" r="r" b="b"/>
              <a:pathLst>
                <a:path w="2598" h="668" extrusionOk="0">
                  <a:moveTo>
                    <a:pt x="2500" y="206"/>
                  </a:moveTo>
                  <a:lnTo>
                    <a:pt x="2598" y="238"/>
                  </a:lnTo>
                  <a:cubicBezTo>
                    <a:pt x="2566" y="224"/>
                    <a:pt x="2533" y="214"/>
                    <a:pt x="2500" y="206"/>
                  </a:cubicBezTo>
                  <a:close/>
                  <a:moveTo>
                    <a:pt x="1712" y="1"/>
                  </a:moveTo>
                  <a:cubicBezTo>
                    <a:pt x="1468" y="1"/>
                    <a:pt x="1220" y="82"/>
                    <a:pt x="992" y="187"/>
                  </a:cubicBezTo>
                  <a:cubicBezTo>
                    <a:pt x="665" y="325"/>
                    <a:pt x="352" y="514"/>
                    <a:pt x="0" y="564"/>
                  </a:cubicBezTo>
                  <a:cubicBezTo>
                    <a:pt x="255" y="613"/>
                    <a:pt x="511" y="668"/>
                    <a:pt x="762" y="668"/>
                  </a:cubicBezTo>
                  <a:cubicBezTo>
                    <a:pt x="894" y="668"/>
                    <a:pt x="1025" y="653"/>
                    <a:pt x="1155" y="614"/>
                  </a:cubicBezTo>
                  <a:cubicBezTo>
                    <a:pt x="1393" y="551"/>
                    <a:pt x="1619" y="401"/>
                    <a:pt x="1858" y="300"/>
                  </a:cubicBezTo>
                  <a:cubicBezTo>
                    <a:pt x="2003" y="236"/>
                    <a:pt x="2169" y="187"/>
                    <a:pt x="2333" y="187"/>
                  </a:cubicBezTo>
                  <a:cubicBezTo>
                    <a:pt x="2389" y="187"/>
                    <a:pt x="2445" y="193"/>
                    <a:pt x="2500" y="206"/>
                  </a:cubicBezTo>
                  <a:lnTo>
                    <a:pt x="2500" y="206"/>
                  </a:lnTo>
                  <a:lnTo>
                    <a:pt x="2021" y="49"/>
                  </a:lnTo>
                  <a:cubicBezTo>
                    <a:pt x="1919" y="16"/>
                    <a:pt x="1816" y="1"/>
                    <a:pt x="171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8" name="Google Shape;7048;p59"/>
            <p:cNvSpPr/>
            <p:nvPr/>
          </p:nvSpPr>
          <p:spPr>
            <a:xfrm>
              <a:off x="3834625" y="969963"/>
              <a:ext cx="35475" cy="42700"/>
            </a:xfrm>
            <a:custGeom>
              <a:avLst/>
              <a:gdLst/>
              <a:ahLst/>
              <a:cxnLst/>
              <a:rect l="l" t="t" r="r" b="b"/>
              <a:pathLst>
                <a:path w="1419" h="1708" extrusionOk="0">
                  <a:moveTo>
                    <a:pt x="1" y="1"/>
                  </a:moveTo>
                  <a:cubicBezTo>
                    <a:pt x="139" y="315"/>
                    <a:pt x="277" y="641"/>
                    <a:pt x="478" y="930"/>
                  </a:cubicBezTo>
                  <a:cubicBezTo>
                    <a:pt x="678" y="1206"/>
                    <a:pt x="954" y="1444"/>
                    <a:pt x="1293" y="1532"/>
                  </a:cubicBezTo>
                  <a:lnTo>
                    <a:pt x="1419" y="1708"/>
                  </a:lnTo>
                  <a:cubicBezTo>
                    <a:pt x="1218" y="967"/>
                    <a:pt x="691" y="340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49" name="Google Shape;7049;p59"/>
            <p:cNvSpPr/>
            <p:nvPr/>
          </p:nvSpPr>
          <p:spPr>
            <a:xfrm>
              <a:off x="3917775" y="1141588"/>
              <a:ext cx="18200" cy="45200"/>
            </a:xfrm>
            <a:custGeom>
              <a:avLst/>
              <a:gdLst/>
              <a:ahLst/>
              <a:cxnLst/>
              <a:rect l="l" t="t" r="r" b="b"/>
              <a:pathLst>
                <a:path w="728" h="1808" extrusionOk="0">
                  <a:moveTo>
                    <a:pt x="289" y="0"/>
                  </a:moveTo>
                  <a:cubicBezTo>
                    <a:pt x="0" y="565"/>
                    <a:pt x="151" y="1330"/>
                    <a:pt x="640" y="1732"/>
                  </a:cubicBezTo>
                  <a:lnTo>
                    <a:pt x="678" y="1807"/>
                  </a:lnTo>
                  <a:cubicBezTo>
                    <a:pt x="728" y="1180"/>
                    <a:pt x="590" y="552"/>
                    <a:pt x="28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0" name="Google Shape;7050;p59"/>
            <p:cNvSpPr/>
            <p:nvPr/>
          </p:nvSpPr>
          <p:spPr>
            <a:xfrm>
              <a:off x="3863800" y="1159138"/>
              <a:ext cx="55875" cy="19475"/>
            </a:xfrm>
            <a:custGeom>
              <a:avLst/>
              <a:gdLst/>
              <a:ahLst/>
              <a:cxnLst/>
              <a:rect l="l" t="t" r="r" b="b"/>
              <a:pathLst>
                <a:path w="2235" h="779" extrusionOk="0">
                  <a:moveTo>
                    <a:pt x="1" y="1"/>
                  </a:moveTo>
                  <a:cubicBezTo>
                    <a:pt x="517" y="495"/>
                    <a:pt x="1245" y="778"/>
                    <a:pt x="1968" y="778"/>
                  </a:cubicBezTo>
                  <a:cubicBezTo>
                    <a:pt x="2053" y="778"/>
                    <a:pt x="2138" y="774"/>
                    <a:pt x="2222" y="766"/>
                  </a:cubicBezTo>
                  <a:lnTo>
                    <a:pt x="2234" y="754"/>
                  </a:lnTo>
                  <a:cubicBezTo>
                    <a:pt x="1896" y="377"/>
                    <a:pt x="1381" y="139"/>
                    <a:pt x="867" y="101"/>
                  </a:cubicBezTo>
                  <a:cubicBezTo>
                    <a:pt x="578" y="89"/>
                    <a:pt x="264" y="12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1" name="Google Shape;7051;p59"/>
            <p:cNvSpPr/>
            <p:nvPr/>
          </p:nvSpPr>
          <p:spPr>
            <a:xfrm>
              <a:off x="3890475" y="1219688"/>
              <a:ext cx="69350" cy="30400"/>
            </a:xfrm>
            <a:custGeom>
              <a:avLst/>
              <a:gdLst/>
              <a:ahLst/>
              <a:cxnLst/>
              <a:rect l="l" t="t" r="r" b="b"/>
              <a:pathLst>
                <a:path w="2774" h="1216" extrusionOk="0">
                  <a:moveTo>
                    <a:pt x="2774" y="1"/>
                  </a:moveTo>
                  <a:lnTo>
                    <a:pt x="2121" y="51"/>
                  </a:lnTo>
                  <a:cubicBezTo>
                    <a:pt x="1343" y="252"/>
                    <a:pt x="603" y="653"/>
                    <a:pt x="0" y="1206"/>
                  </a:cubicBezTo>
                  <a:cubicBezTo>
                    <a:pt x="71" y="1212"/>
                    <a:pt x="142" y="1216"/>
                    <a:pt x="214" y="1216"/>
                  </a:cubicBezTo>
                  <a:cubicBezTo>
                    <a:pt x="659" y="1216"/>
                    <a:pt x="1104" y="1085"/>
                    <a:pt x="1494" y="879"/>
                  </a:cubicBezTo>
                  <a:cubicBezTo>
                    <a:pt x="1958" y="641"/>
                    <a:pt x="2372" y="327"/>
                    <a:pt x="2774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2" name="Google Shape;7052;p59"/>
            <p:cNvSpPr/>
            <p:nvPr/>
          </p:nvSpPr>
          <p:spPr>
            <a:xfrm>
              <a:off x="3982075" y="1185813"/>
              <a:ext cx="73450" cy="30450"/>
            </a:xfrm>
            <a:custGeom>
              <a:avLst/>
              <a:gdLst/>
              <a:ahLst/>
              <a:cxnLst/>
              <a:rect l="l" t="t" r="r" b="b"/>
              <a:pathLst>
                <a:path w="2938" h="1218" extrusionOk="0">
                  <a:moveTo>
                    <a:pt x="1" y="1"/>
                  </a:moveTo>
                  <a:cubicBezTo>
                    <a:pt x="590" y="691"/>
                    <a:pt x="1456" y="1130"/>
                    <a:pt x="2347" y="1193"/>
                  </a:cubicBezTo>
                  <a:lnTo>
                    <a:pt x="2937" y="1218"/>
                  </a:lnTo>
                  <a:cubicBezTo>
                    <a:pt x="2385" y="1067"/>
                    <a:pt x="1946" y="628"/>
                    <a:pt x="1419" y="377"/>
                  </a:cubicBezTo>
                  <a:cubicBezTo>
                    <a:pt x="979" y="164"/>
                    <a:pt x="490" y="76"/>
                    <a:pt x="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3" name="Google Shape;7053;p59"/>
            <p:cNvSpPr/>
            <p:nvPr/>
          </p:nvSpPr>
          <p:spPr>
            <a:xfrm>
              <a:off x="4063650" y="1220013"/>
              <a:ext cx="64325" cy="30150"/>
            </a:xfrm>
            <a:custGeom>
              <a:avLst/>
              <a:gdLst/>
              <a:ahLst/>
              <a:cxnLst/>
              <a:rect l="l" t="t" r="r" b="b"/>
              <a:pathLst>
                <a:path w="2573" h="1206" extrusionOk="0">
                  <a:moveTo>
                    <a:pt x="2171" y="0"/>
                  </a:moveTo>
                  <a:cubicBezTo>
                    <a:pt x="1393" y="289"/>
                    <a:pt x="653" y="691"/>
                    <a:pt x="0" y="1205"/>
                  </a:cubicBezTo>
                  <a:cubicBezTo>
                    <a:pt x="603" y="1155"/>
                    <a:pt x="1230" y="1105"/>
                    <a:pt x="1707" y="741"/>
                  </a:cubicBezTo>
                  <a:cubicBezTo>
                    <a:pt x="1996" y="527"/>
                    <a:pt x="2222" y="201"/>
                    <a:pt x="2573" y="164"/>
                  </a:cubicBezTo>
                  <a:lnTo>
                    <a:pt x="2171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4" name="Google Shape;7054;p59"/>
            <p:cNvSpPr/>
            <p:nvPr/>
          </p:nvSpPr>
          <p:spPr>
            <a:xfrm>
              <a:off x="4146775" y="1099838"/>
              <a:ext cx="56825" cy="15200"/>
            </a:xfrm>
            <a:custGeom>
              <a:avLst/>
              <a:gdLst/>
              <a:ahLst/>
              <a:cxnLst/>
              <a:rect l="l" t="t" r="r" b="b"/>
              <a:pathLst>
                <a:path w="2273" h="608" extrusionOk="0">
                  <a:moveTo>
                    <a:pt x="1423" y="0"/>
                  </a:moveTo>
                  <a:cubicBezTo>
                    <a:pt x="1333" y="0"/>
                    <a:pt x="1244" y="8"/>
                    <a:pt x="1155" y="26"/>
                  </a:cubicBezTo>
                  <a:cubicBezTo>
                    <a:pt x="929" y="89"/>
                    <a:pt x="716" y="215"/>
                    <a:pt x="478" y="252"/>
                  </a:cubicBezTo>
                  <a:cubicBezTo>
                    <a:pt x="327" y="290"/>
                    <a:pt x="151" y="290"/>
                    <a:pt x="1" y="353"/>
                  </a:cubicBezTo>
                  <a:cubicBezTo>
                    <a:pt x="13" y="403"/>
                    <a:pt x="64" y="415"/>
                    <a:pt x="101" y="428"/>
                  </a:cubicBezTo>
                  <a:cubicBezTo>
                    <a:pt x="360" y="514"/>
                    <a:pt x="634" y="608"/>
                    <a:pt x="900" y="608"/>
                  </a:cubicBezTo>
                  <a:cubicBezTo>
                    <a:pt x="982" y="608"/>
                    <a:pt x="1063" y="599"/>
                    <a:pt x="1143" y="578"/>
                  </a:cubicBezTo>
                  <a:cubicBezTo>
                    <a:pt x="1524" y="492"/>
                    <a:pt x="1858" y="177"/>
                    <a:pt x="2250" y="177"/>
                  </a:cubicBezTo>
                  <a:cubicBezTo>
                    <a:pt x="2257" y="177"/>
                    <a:pt x="2265" y="177"/>
                    <a:pt x="2272" y="177"/>
                  </a:cubicBezTo>
                  <a:lnTo>
                    <a:pt x="2071" y="89"/>
                  </a:lnTo>
                  <a:cubicBezTo>
                    <a:pt x="1858" y="45"/>
                    <a:pt x="1639" y="0"/>
                    <a:pt x="1423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5" name="Google Shape;7055;p59"/>
            <p:cNvSpPr/>
            <p:nvPr/>
          </p:nvSpPr>
          <p:spPr>
            <a:xfrm>
              <a:off x="4136750" y="1050288"/>
              <a:ext cx="17575" cy="32350"/>
            </a:xfrm>
            <a:custGeom>
              <a:avLst/>
              <a:gdLst/>
              <a:ahLst/>
              <a:cxnLst/>
              <a:rect l="l" t="t" r="r" b="b"/>
              <a:pathLst>
                <a:path w="703" h="1294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14"/>
                    <a:pt x="201" y="440"/>
                    <a:pt x="264" y="678"/>
                  </a:cubicBezTo>
                  <a:cubicBezTo>
                    <a:pt x="289" y="741"/>
                    <a:pt x="301" y="816"/>
                    <a:pt x="327" y="879"/>
                  </a:cubicBezTo>
                  <a:cubicBezTo>
                    <a:pt x="414" y="1042"/>
                    <a:pt x="590" y="1130"/>
                    <a:pt x="678" y="1293"/>
                  </a:cubicBezTo>
                  <a:lnTo>
                    <a:pt x="690" y="1268"/>
                  </a:lnTo>
                  <a:cubicBezTo>
                    <a:pt x="703" y="1017"/>
                    <a:pt x="615" y="766"/>
                    <a:pt x="477" y="565"/>
                  </a:cubicBezTo>
                  <a:cubicBezTo>
                    <a:pt x="339" y="352"/>
                    <a:pt x="163" y="176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6" name="Google Shape;7056;p59"/>
            <p:cNvSpPr/>
            <p:nvPr/>
          </p:nvSpPr>
          <p:spPr>
            <a:xfrm>
              <a:off x="4193525" y="1084488"/>
              <a:ext cx="30775" cy="18525"/>
            </a:xfrm>
            <a:custGeom>
              <a:avLst/>
              <a:gdLst/>
              <a:ahLst/>
              <a:cxnLst/>
              <a:rect l="l" t="t" r="r" b="b"/>
              <a:pathLst>
                <a:path w="1231" h="741" extrusionOk="0">
                  <a:moveTo>
                    <a:pt x="1" y="0"/>
                  </a:moveTo>
                  <a:cubicBezTo>
                    <a:pt x="126" y="63"/>
                    <a:pt x="201" y="214"/>
                    <a:pt x="302" y="314"/>
                  </a:cubicBezTo>
                  <a:cubicBezTo>
                    <a:pt x="528" y="540"/>
                    <a:pt x="841" y="628"/>
                    <a:pt x="1143" y="703"/>
                  </a:cubicBezTo>
                  <a:lnTo>
                    <a:pt x="1230" y="741"/>
                  </a:lnTo>
                  <a:cubicBezTo>
                    <a:pt x="1130" y="515"/>
                    <a:pt x="917" y="352"/>
                    <a:pt x="691" y="251"/>
                  </a:cubicBezTo>
                  <a:cubicBezTo>
                    <a:pt x="465" y="151"/>
                    <a:pt x="226" y="101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7" name="Google Shape;7057;p59"/>
            <p:cNvSpPr/>
            <p:nvPr/>
          </p:nvSpPr>
          <p:spPr>
            <a:xfrm>
              <a:off x="4195400" y="1146288"/>
              <a:ext cx="59650" cy="50850"/>
            </a:xfrm>
            <a:custGeom>
              <a:avLst/>
              <a:gdLst/>
              <a:ahLst/>
              <a:cxnLst/>
              <a:rect l="l" t="t" r="r" b="b"/>
              <a:pathLst>
                <a:path w="2386" h="2034" extrusionOk="0">
                  <a:moveTo>
                    <a:pt x="1" y="0"/>
                  </a:moveTo>
                  <a:cubicBezTo>
                    <a:pt x="227" y="289"/>
                    <a:pt x="515" y="515"/>
                    <a:pt x="754" y="804"/>
                  </a:cubicBezTo>
                  <a:cubicBezTo>
                    <a:pt x="904" y="992"/>
                    <a:pt x="1030" y="1218"/>
                    <a:pt x="1180" y="1406"/>
                  </a:cubicBezTo>
                  <a:cubicBezTo>
                    <a:pt x="1457" y="1720"/>
                    <a:pt x="1833" y="1945"/>
                    <a:pt x="2235" y="2033"/>
                  </a:cubicBezTo>
                  <a:lnTo>
                    <a:pt x="2385" y="1870"/>
                  </a:lnTo>
                  <a:cubicBezTo>
                    <a:pt x="2209" y="1431"/>
                    <a:pt x="1908" y="1055"/>
                    <a:pt x="1519" y="791"/>
                  </a:cubicBezTo>
                  <a:cubicBezTo>
                    <a:pt x="1356" y="691"/>
                    <a:pt x="1180" y="603"/>
                    <a:pt x="1017" y="515"/>
                  </a:cubicBezTo>
                  <a:cubicBezTo>
                    <a:pt x="679" y="339"/>
                    <a:pt x="340" y="176"/>
                    <a:pt x="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8" name="Google Shape;7058;p59"/>
            <p:cNvSpPr/>
            <p:nvPr/>
          </p:nvSpPr>
          <p:spPr>
            <a:xfrm>
              <a:off x="4256575" y="1118688"/>
              <a:ext cx="40200" cy="38925"/>
            </a:xfrm>
            <a:custGeom>
              <a:avLst/>
              <a:gdLst/>
              <a:ahLst/>
              <a:cxnLst/>
              <a:rect l="l" t="t" r="r" b="b"/>
              <a:pathLst>
                <a:path w="1608" h="1557" extrusionOk="0">
                  <a:moveTo>
                    <a:pt x="1607" y="0"/>
                  </a:moveTo>
                  <a:cubicBezTo>
                    <a:pt x="1394" y="126"/>
                    <a:pt x="1193" y="251"/>
                    <a:pt x="980" y="364"/>
                  </a:cubicBezTo>
                  <a:cubicBezTo>
                    <a:pt x="854" y="439"/>
                    <a:pt x="729" y="515"/>
                    <a:pt x="616" y="602"/>
                  </a:cubicBezTo>
                  <a:cubicBezTo>
                    <a:pt x="315" y="841"/>
                    <a:pt x="126" y="1205"/>
                    <a:pt x="1" y="1556"/>
                  </a:cubicBezTo>
                  <a:lnTo>
                    <a:pt x="164" y="1531"/>
                  </a:lnTo>
                  <a:cubicBezTo>
                    <a:pt x="327" y="1318"/>
                    <a:pt x="578" y="1205"/>
                    <a:pt x="791" y="1054"/>
                  </a:cubicBezTo>
                  <a:cubicBezTo>
                    <a:pt x="1155" y="791"/>
                    <a:pt x="1394" y="402"/>
                    <a:pt x="1607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59" name="Google Shape;7059;p59"/>
            <p:cNvSpPr/>
            <p:nvPr/>
          </p:nvSpPr>
          <p:spPr>
            <a:xfrm>
              <a:off x="4226150" y="1043063"/>
              <a:ext cx="37050" cy="17300"/>
            </a:xfrm>
            <a:custGeom>
              <a:avLst/>
              <a:gdLst/>
              <a:ahLst/>
              <a:cxnLst/>
              <a:rect l="l" t="t" r="r" b="b"/>
              <a:pathLst>
                <a:path w="1482" h="692" extrusionOk="0">
                  <a:moveTo>
                    <a:pt x="51" y="0"/>
                  </a:moveTo>
                  <a:cubicBezTo>
                    <a:pt x="34" y="0"/>
                    <a:pt x="17" y="0"/>
                    <a:pt x="1" y="1"/>
                  </a:cubicBezTo>
                  <a:cubicBezTo>
                    <a:pt x="264" y="114"/>
                    <a:pt x="402" y="415"/>
                    <a:pt x="666" y="553"/>
                  </a:cubicBezTo>
                  <a:cubicBezTo>
                    <a:pt x="791" y="616"/>
                    <a:pt x="942" y="628"/>
                    <a:pt x="1080" y="641"/>
                  </a:cubicBezTo>
                  <a:cubicBezTo>
                    <a:pt x="1218" y="666"/>
                    <a:pt x="1343" y="678"/>
                    <a:pt x="1481" y="691"/>
                  </a:cubicBezTo>
                  <a:lnTo>
                    <a:pt x="1469" y="578"/>
                  </a:lnTo>
                  <a:cubicBezTo>
                    <a:pt x="1456" y="465"/>
                    <a:pt x="1343" y="402"/>
                    <a:pt x="1243" y="340"/>
                  </a:cubicBezTo>
                  <a:cubicBezTo>
                    <a:pt x="869" y="147"/>
                    <a:pt x="461" y="0"/>
                    <a:pt x="51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0" name="Google Shape;7060;p59"/>
            <p:cNvSpPr/>
            <p:nvPr/>
          </p:nvSpPr>
          <p:spPr>
            <a:xfrm>
              <a:off x="3811100" y="1225038"/>
              <a:ext cx="43625" cy="26675"/>
            </a:xfrm>
            <a:custGeom>
              <a:avLst/>
              <a:gdLst/>
              <a:ahLst/>
              <a:cxnLst/>
              <a:rect l="l" t="t" r="r" b="b"/>
              <a:pathLst>
                <a:path w="1745" h="1067" extrusionOk="0">
                  <a:moveTo>
                    <a:pt x="1519" y="0"/>
                  </a:moveTo>
                  <a:cubicBezTo>
                    <a:pt x="1268" y="38"/>
                    <a:pt x="1017" y="113"/>
                    <a:pt x="816" y="251"/>
                  </a:cubicBezTo>
                  <a:cubicBezTo>
                    <a:pt x="691" y="339"/>
                    <a:pt x="578" y="452"/>
                    <a:pt x="477" y="565"/>
                  </a:cubicBezTo>
                  <a:cubicBezTo>
                    <a:pt x="314" y="728"/>
                    <a:pt x="151" y="891"/>
                    <a:pt x="1" y="1067"/>
                  </a:cubicBezTo>
                  <a:cubicBezTo>
                    <a:pt x="264" y="979"/>
                    <a:pt x="540" y="904"/>
                    <a:pt x="816" y="803"/>
                  </a:cubicBezTo>
                  <a:cubicBezTo>
                    <a:pt x="904" y="778"/>
                    <a:pt x="992" y="753"/>
                    <a:pt x="1067" y="690"/>
                  </a:cubicBezTo>
                  <a:cubicBezTo>
                    <a:pt x="1155" y="628"/>
                    <a:pt x="1218" y="515"/>
                    <a:pt x="1293" y="427"/>
                  </a:cubicBezTo>
                  <a:cubicBezTo>
                    <a:pt x="1419" y="264"/>
                    <a:pt x="1582" y="113"/>
                    <a:pt x="1745" y="13"/>
                  </a:cubicBezTo>
                  <a:lnTo>
                    <a:pt x="1519" y="0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1" name="Google Shape;7061;p59"/>
            <p:cNvSpPr/>
            <p:nvPr/>
          </p:nvSpPr>
          <p:spPr>
            <a:xfrm>
              <a:off x="4205750" y="1226288"/>
              <a:ext cx="20125" cy="64325"/>
            </a:xfrm>
            <a:custGeom>
              <a:avLst/>
              <a:gdLst/>
              <a:ahLst/>
              <a:cxnLst/>
              <a:rect l="l" t="t" r="r" b="b"/>
              <a:pathLst>
                <a:path w="805" h="2573" extrusionOk="0">
                  <a:moveTo>
                    <a:pt x="39" y="0"/>
                  </a:moveTo>
                  <a:cubicBezTo>
                    <a:pt x="14" y="364"/>
                    <a:pt x="1" y="741"/>
                    <a:pt x="14" y="1105"/>
                  </a:cubicBezTo>
                  <a:cubicBezTo>
                    <a:pt x="26" y="1519"/>
                    <a:pt x="64" y="1958"/>
                    <a:pt x="340" y="2259"/>
                  </a:cubicBezTo>
                  <a:lnTo>
                    <a:pt x="628" y="2573"/>
                  </a:lnTo>
                  <a:cubicBezTo>
                    <a:pt x="804" y="1682"/>
                    <a:pt x="591" y="716"/>
                    <a:pt x="39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2" name="Google Shape;7062;p59"/>
            <p:cNvSpPr/>
            <p:nvPr/>
          </p:nvSpPr>
          <p:spPr>
            <a:xfrm>
              <a:off x="4135500" y="1259238"/>
              <a:ext cx="60875" cy="17575"/>
            </a:xfrm>
            <a:custGeom>
              <a:avLst/>
              <a:gdLst/>
              <a:ahLst/>
              <a:cxnLst/>
              <a:rect l="l" t="t" r="r" b="b"/>
              <a:pathLst>
                <a:path w="2435" h="703" extrusionOk="0">
                  <a:moveTo>
                    <a:pt x="2435" y="289"/>
                  </a:moveTo>
                  <a:lnTo>
                    <a:pt x="2435" y="289"/>
                  </a:lnTo>
                  <a:cubicBezTo>
                    <a:pt x="2395" y="302"/>
                    <a:pt x="2356" y="318"/>
                    <a:pt x="2318" y="336"/>
                  </a:cubicBezTo>
                  <a:lnTo>
                    <a:pt x="2318" y="336"/>
                  </a:lnTo>
                  <a:cubicBezTo>
                    <a:pt x="2319" y="337"/>
                    <a:pt x="2320" y="338"/>
                    <a:pt x="2322" y="339"/>
                  </a:cubicBezTo>
                  <a:lnTo>
                    <a:pt x="2435" y="289"/>
                  </a:lnTo>
                  <a:close/>
                  <a:moveTo>
                    <a:pt x="1440" y="1"/>
                  </a:moveTo>
                  <a:cubicBezTo>
                    <a:pt x="1296" y="1"/>
                    <a:pt x="1152" y="25"/>
                    <a:pt x="1017" y="75"/>
                  </a:cubicBezTo>
                  <a:cubicBezTo>
                    <a:pt x="700" y="193"/>
                    <a:pt x="405" y="430"/>
                    <a:pt x="71" y="430"/>
                  </a:cubicBezTo>
                  <a:cubicBezTo>
                    <a:pt x="48" y="430"/>
                    <a:pt x="24" y="429"/>
                    <a:pt x="0" y="427"/>
                  </a:cubicBezTo>
                  <a:lnTo>
                    <a:pt x="0" y="427"/>
                  </a:lnTo>
                  <a:cubicBezTo>
                    <a:pt x="402" y="602"/>
                    <a:pt x="841" y="703"/>
                    <a:pt x="1267" y="703"/>
                  </a:cubicBezTo>
                  <a:cubicBezTo>
                    <a:pt x="1443" y="703"/>
                    <a:pt x="1631" y="678"/>
                    <a:pt x="1795" y="615"/>
                  </a:cubicBezTo>
                  <a:cubicBezTo>
                    <a:pt x="1981" y="543"/>
                    <a:pt x="2141" y="419"/>
                    <a:pt x="2318" y="336"/>
                  </a:cubicBezTo>
                  <a:lnTo>
                    <a:pt x="2318" y="336"/>
                  </a:lnTo>
                  <a:cubicBezTo>
                    <a:pt x="2084" y="121"/>
                    <a:pt x="1761" y="1"/>
                    <a:pt x="1440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3" name="Google Shape;7063;p59"/>
            <p:cNvSpPr/>
            <p:nvPr/>
          </p:nvSpPr>
          <p:spPr>
            <a:xfrm>
              <a:off x="4031025" y="1269263"/>
              <a:ext cx="13825" cy="46775"/>
            </a:xfrm>
            <a:custGeom>
              <a:avLst/>
              <a:gdLst/>
              <a:ahLst/>
              <a:cxnLst/>
              <a:rect l="l" t="t" r="r" b="b"/>
              <a:pathLst>
                <a:path w="553" h="1871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39" y="239"/>
                    <a:pt x="176" y="515"/>
                    <a:pt x="88" y="816"/>
                  </a:cubicBezTo>
                  <a:cubicBezTo>
                    <a:pt x="0" y="1117"/>
                    <a:pt x="0" y="1444"/>
                    <a:pt x="88" y="1745"/>
                  </a:cubicBezTo>
                  <a:lnTo>
                    <a:pt x="226" y="1870"/>
                  </a:lnTo>
                  <a:cubicBezTo>
                    <a:pt x="264" y="1720"/>
                    <a:pt x="339" y="1582"/>
                    <a:pt x="389" y="1431"/>
                  </a:cubicBezTo>
                  <a:cubicBezTo>
                    <a:pt x="515" y="1067"/>
                    <a:pt x="452" y="691"/>
                    <a:pt x="465" y="314"/>
                  </a:cubicBezTo>
                  <a:cubicBezTo>
                    <a:pt x="465" y="201"/>
                    <a:pt x="477" y="88"/>
                    <a:pt x="552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4" name="Google Shape;7064;p59"/>
            <p:cNvSpPr/>
            <p:nvPr/>
          </p:nvSpPr>
          <p:spPr>
            <a:xfrm>
              <a:off x="3956675" y="1358688"/>
              <a:ext cx="50225" cy="14875"/>
            </a:xfrm>
            <a:custGeom>
              <a:avLst/>
              <a:gdLst/>
              <a:ahLst/>
              <a:cxnLst/>
              <a:rect l="l" t="t" r="r" b="b"/>
              <a:pathLst>
                <a:path w="2009" h="595" extrusionOk="0">
                  <a:moveTo>
                    <a:pt x="1311" y="1"/>
                  </a:moveTo>
                  <a:cubicBezTo>
                    <a:pt x="1134" y="1"/>
                    <a:pt x="953" y="56"/>
                    <a:pt x="791" y="125"/>
                  </a:cubicBezTo>
                  <a:cubicBezTo>
                    <a:pt x="527" y="251"/>
                    <a:pt x="276" y="414"/>
                    <a:pt x="0" y="477"/>
                  </a:cubicBezTo>
                  <a:cubicBezTo>
                    <a:pt x="222" y="551"/>
                    <a:pt x="462" y="595"/>
                    <a:pt x="700" y="595"/>
                  </a:cubicBezTo>
                  <a:cubicBezTo>
                    <a:pt x="946" y="595"/>
                    <a:pt x="1189" y="548"/>
                    <a:pt x="1406" y="439"/>
                  </a:cubicBezTo>
                  <a:cubicBezTo>
                    <a:pt x="1531" y="376"/>
                    <a:pt x="1883" y="213"/>
                    <a:pt x="2008" y="151"/>
                  </a:cubicBezTo>
                  <a:lnTo>
                    <a:pt x="1632" y="75"/>
                  </a:lnTo>
                  <a:cubicBezTo>
                    <a:pt x="1530" y="22"/>
                    <a:pt x="1422" y="1"/>
                    <a:pt x="1311" y="1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5" name="Google Shape;7065;p59"/>
            <p:cNvSpPr/>
            <p:nvPr/>
          </p:nvSpPr>
          <p:spPr>
            <a:xfrm>
              <a:off x="3969850" y="1415763"/>
              <a:ext cx="40175" cy="22925"/>
            </a:xfrm>
            <a:custGeom>
              <a:avLst/>
              <a:gdLst/>
              <a:ahLst/>
              <a:cxnLst/>
              <a:rect l="l" t="t" r="r" b="b"/>
              <a:pathLst>
                <a:path w="1607" h="917" extrusionOk="0">
                  <a:moveTo>
                    <a:pt x="1607" y="1"/>
                  </a:moveTo>
                  <a:cubicBezTo>
                    <a:pt x="1356" y="101"/>
                    <a:pt x="1092" y="202"/>
                    <a:pt x="854" y="340"/>
                  </a:cubicBezTo>
                  <a:cubicBezTo>
                    <a:pt x="565" y="528"/>
                    <a:pt x="314" y="779"/>
                    <a:pt x="0" y="917"/>
                  </a:cubicBezTo>
                  <a:cubicBezTo>
                    <a:pt x="615" y="879"/>
                    <a:pt x="1217" y="578"/>
                    <a:pt x="1607" y="89"/>
                  </a:cubicBezTo>
                  <a:lnTo>
                    <a:pt x="1607" y="1"/>
                  </a:ln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6" name="Google Shape;7066;p59"/>
            <p:cNvSpPr/>
            <p:nvPr/>
          </p:nvSpPr>
          <p:spPr>
            <a:xfrm>
              <a:off x="3921850" y="1403863"/>
              <a:ext cx="41750" cy="18225"/>
            </a:xfrm>
            <a:custGeom>
              <a:avLst/>
              <a:gdLst/>
              <a:ahLst/>
              <a:cxnLst/>
              <a:rect l="l" t="t" r="r" b="b"/>
              <a:pathLst>
                <a:path w="1670" h="729" extrusionOk="0">
                  <a:moveTo>
                    <a:pt x="0" y="0"/>
                  </a:moveTo>
                  <a:lnTo>
                    <a:pt x="0" y="0"/>
                  </a:lnTo>
                  <a:cubicBezTo>
                    <a:pt x="272" y="370"/>
                    <a:pt x="1101" y="728"/>
                    <a:pt x="1558" y="728"/>
                  </a:cubicBezTo>
                  <a:cubicBezTo>
                    <a:pt x="1566" y="728"/>
                    <a:pt x="1574" y="728"/>
                    <a:pt x="1581" y="728"/>
                  </a:cubicBezTo>
                  <a:lnTo>
                    <a:pt x="1669" y="690"/>
                  </a:lnTo>
                  <a:cubicBezTo>
                    <a:pt x="1481" y="439"/>
                    <a:pt x="1192" y="301"/>
                    <a:pt x="891" y="226"/>
                  </a:cubicBezTo>
                  <a:cubicBezTo>
                    <a:pt x="590" y="151"/>
                    <a:pt x="289" y="113"/>
                    <a:pt x="0" y="0"/>
                  </a:cubicBezTo>
                  <a:close/>
                </a:path>
              </a:pathLst>
            </a:custGeom>
            <a:solidFill>
              <a:srgbClr val="0B5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7" name="Google Shape;7067;p59"/>
            <p:cNvSpPr/>
            <p:nvPr/>
          </p:nvSpPr>
          <p:spPr>
            <a:xfrm>
              <a:off x="3749300" y="1212938"/>
              <a:ext cx="802525" cy="548350"/>
            </a:xfrm>
            <a:custGeom>
              <a:avLst/>
              <a:gdLst/>
              <a:ahLst/>
              <a:cxnLst/>
              <a:rect l="l" t="t" r="r" b="b"/>
              <a:pathLst>
                <a:path w="32101" h="21934" extrusionOk="0">
                  <a:moveTo>
                    <a:pt x="5852" y="0"/>
                  </a:moveTo>
                  <a:cubicBezTo>
                    <a:pt x="3932" y="0"/>
                    <a:pt x="1974" y="117"/>
                    <a:pt x="0" y="334"/>
                  </a:cubicBezTo>
                  <a:cubicBezTo>
                    <a:pt x="2410" y="8465"/>
                    <a:pt x="7693" y="15003"/>
                    <a:pt x="14419" y="19069"/>
                  </a:cubicBezTo>
                  <a:cubicBezTo>
                    <a:pt x="17093" y="20695"/>
                    <a:pt x="25852" y="21934"/>
                    <a:pt x="31118" y="21934"/>
                  </a:cubicBezTo>
                  <a:cubicBezTo>
                    <a:pt x="31461" y="21934"/>
                    <a:pt x="31790" y="21928"/>
                    <a:pt x="32100" y="21918"/>
                  </a:cubicBezTo>
                  <a:cubicBezTo>
                    <a:pt x="31887" y="13635"/>
                    <a:pt x="27733" y="7210"/>
                    <a:pt x="21735" y="3722"/>
                  </a:cubicBezTo>
                  <a:cubicBezTo>
                    <a:pt x="17208" y="1085"/>
                    <a:pt x="11707" y="0"/>
                    <a:pt x="5852" y="0"/>
                  </a:cubicBezTo>
                  <a:close/>
                </a:path>
              </a:pathLst>
            </a:custGeom>
            <a:solidFill>
              <a:srgbClr val="2E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8" name="Google Shape;7068;p59"/>
            <p:cNvSpPr/>
            <p:nvPr/>
          </p:nvSpPr>
          <p:spPr>
            <a:xfrm>
              <a:off x="3746475" y="1215313"/>
              <a:ext cx="810050" cy="550275"/>
            </a:xfrm>
            <a:custGeom>
              <a:avLst/>
              <a:gdLst/>
              <a:ahLst/>
              <a:cxnLst/>
              <a:rect l="l" t="t" r="r" b="b"/>
              <a:pathLst>
                <a:path w="32402" h="22011" extrusionOk="0">
                  <a:moveTo>
                    <a:pt x="226" y="0"/>
                  </a:moveTo>
                  <a:lnTo>
                    <a:pt x="0" y="490"/>
                  </a:lnTo>
                  <a:cubicBezTo>
                    <a:pt x="201" y="577"/>
                    <a:pt x="20530" y="10240"/>
                    <a:pt x="32013" y="22011"/>
                  </a:cubicBezTo>
                  <a:lnTo>
                    <a:pt x="32402" y="21634"/>
                  </a:lnTo>
                  <a:cubicBezTo>
                    <a:pt x="20844" y="9788"/>
                    <a:pt x="427" y="88"/>
                    <a:pt x="226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69" name="Google Shape;7069;p59"/>
            <p:cNvSpPr/>
            <p:nvPr/>
          </p:nvSpPr>
          <p:spPr>
            <a:xfrm>
              <a:off x="3769700" y="1274913"/>
              <a:ext cx="98525" cy="19475"/>
            </a:xfrm>
            <a:custGeom>
              <a:avLst/>
              <a:gdLst/>
              <a:ahLst/>
              <a:cxnLst/>
              <a:rect l="l" t="t" r="r" b="b"/>
              <a:pathLst>
                <a:path w="3941" h="779" extrusionOk="0">
                  <a:moveTo>
                    <a:pt x="3940" y="0"/>
                  </a:moveTo>
                  <a:cubicBezTo>
                    <a:pt x="3890" y="0"/>
                    <a:pt x="3853" y="13"/>
                    <a:pt x="3815" y="13"/>
                  </a:cubicBezTo>
                  <a:cubicBezTo>
                    <a:pt x="3815" y="51"/>
                    <a:pt x="3827" y="88"/>
                    <a:pt x="3827" y="138"/>
                  </a:cubicBezTo>
                  <a:lnTo>
                    <a:pt x="3300" y="226"/>
                  </a:lnTo>
                  <a:cubicBezTo>
                    <a:pt x="3288" y="151"/>
                    <a:pt x="3275" y="88"/>
                    <a:pt x="3263" y="13"/>
                  </a:cubicBezTo>
                  <a:cubicBezTo>
                    <a:pt x="2372" y="38"/>
                    <a:pt x="1606" y="113"/>
                    <a:pt x="728" y="189"/>
                  </a:cubicBezTo>
                  <a:cubicBezTo>
                    <a:pt x="502" y="214"/>
                    <a:pt x="251" y="239"/>
                    <a:pt x="0" y="264"/>
                  </a:cubicBezTo>
                  <a:cubicBezTo>
                    <a:pt x="63" y="440"/>
                    <a:pt x="126" y="603"/>
                    <a:pt x="201" y="778"/>
                  </a:cubicBezTo>
                  <a:cubicBezTo>
                    <a:pt x="402" y="766"/>
                    <a:pt x="590" y="741"/>
                    <a:pt x="778" y="728"/>
                  </a:cubicBezTo>
                  <a:cubicBezTo>
                    <a:pt x="1895" y="628"/>
                    <a:pt x="2773" y="553"/>
                    <a:pt x="3940" y="540"/>
                  </a:cubicBezTo>
                  <a:lnTo>
                    <a:pt x="3940" y="0"/>
                  </a:ln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0" name="Google Shape;7070;p59"/>
            <p:cNvSpPr/>
            <p:nvPr/>
          </p:nvSpPr>
          <p:spPr>
            <a:xfrm>
              <a:off x="3787875" y="1316338"/>
              <a:ext cx="159100" cy="21650"/>
            </a:xfrm>
            <a:custGeom>
              <a:avLst/>
              <a:gdLst/>
              <a:ahLst/>
              <a:cxnLst/>
              <a:rect l="l" t="t" r="r" b="b"/>
              <a:pathLst>
                <a:path w="6364" h="866" extrusionOk="0">
                  <a:moveTo>
                    <a:pt x="4462" y="0"/>
                  </a:moveTo>
                  <a:cubicBezTo>
                    <a:pt x="3081" y="0"/>
                    <a:pt x="1694" y="118"/>
                    <a:pt x="1" y="364"/>
                  </a:cubicBezTo>
                  <a:cubicBezTo>
                    <a:pt x="76" y="527"/>
                    <a:pt x="152" y="703"/>
                    <a:pt x="239" y="866"/>
                  </a:cubicBezTo>
                  <a:cubicBezTo>
                    <a:pt x="1839" y="642"/>
                    <a:pt x="3167" y="536"/>
                    <a:pt x="4491" y="536"/>
                  </a:cubicBezTo>
                  <a:cubicBezTo>
                    <a:pt x="5099" y="536"/>
                    <a:pt x="5706" y="559"/>
                    <a:pt x="6338" y="602"/>
                  </a:cubicBezTo>
                  <a:lnTo>
                    <a:pt x="6363" y="100"/>
                  </a:lnTo>
                  <a:lnTo>
                    <a:pt x="5899" y="238"/>
                  </a:lnTo>
                  <a:cubicBezTo>
                    <a:pt x="5874" y="176"/>
                    <a:pt x="5849" y="100"/>
                    <a:pt x="5824" y="38"/>
                  </a:cubicBezTo>
                  <a:cubicBezTo>
                    <a:pt x="5363" y="13"/>
                    <a:pt x="4913" y="0"/>
                    <a:pt x="44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1" name="Google Shape;7071;p59"/>
            <p:cNvSpPr/>
            <p:nvPr/>
          </p:nvSpPr>
          <p:spPr>
            <a:xfrm>
              <a:off x="3809525" y="1353388"/>
              <a:ext cx="203000" cy="29150"/>
            </a:xfrm>
            <a:custGeom>
              <a:avLst/>
              <a:gdLst/>
              <a:ahLst/>
              <a:cxnLst/>
              <a:rect l="l" t="t" r="r" b="b"/>
              <a:pathLst>
                <a:path w="8120" h="1166" extrusionOk="0">
                  <a:moveTo>
                    <a:pt x="6736" y="1"/>
                  </a:moveTo>
                  <a:cubicBezTo>
                    <a:pt x="4555" y="1"/>
                    <a:pt x="2293" y="219"/>
                    <a:pt x="1" y="664"/>
                  </a:cubicBezTo>
                  <a:cubicBezTo>
                    <a:pt x="89" y="839"/>
                    <a:pt x="176" y="1003"/>
                    <a:pt x="264" y="1166"/>
                  </a:cubicBezTo>
                  <a:cubicBezTo>
                    <a:pt x="2442" y="750"/>
                    <a:pt x="4570" y="540"/>
                    <a:pt x="6636" y="540"/>
                  </a:cubicBezTo>
                  <a:cubicBezTo>
                    <a:pt x="7130" y="540"/>
                    <a:pt x="7620" y="552"/>
                    <a:pt x="8107" y="576"/>
                  </a:cubicBezTo>
                  <a:lnTo>
                    <a:pt x="8120" y="250"/>
                  </a:lnTo>
                  <a:lnTo>
                    <a:pt x="8120" y="250"/>
                  </a:lnTo>
                  <a:lnTo>
                    <a:pt x="7668" y="375"/>
                  </a:lnTo>
                  <a:cubicBezTo>
                    <a:pt x="7643" y="262"/>
                    <a:pt x="7605" y="137"/>
                    <a:pt x="7568" y="11"/>
                  </a:cubicBezTo>
                  <a:cubicBezTo>
                    <a:pt x="7292" y="4"/>
                    <a:pt x="7014" y="1"/>
                    <a:pt x="673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2" name="Google Shape;7072;p59"/>
            <p:cNvSpPr/>
            <p:nvPr/>
          </p:nvSpPr>
          <p:spPr>
            <a:xfrm>
              <a:off x="3843100" y="1403763"/>
              <a:ext cx="251625" cy="36200"/>
            </a:xfrm>
            <a:custGeom>
              <a:avLst/>
              <a:gdLst/>
              <a:ahLst/>
              <a:cxnLst/>
              <a:rect l="l" t="t" r="r" b="b"/>
              <a:pathLst>
                <a:path w="10065" h="1448" extrusionOk="0">
                  <a:moveTo>
                    <a:pt x="7682" y="0"/>
                  </a:moveTo>
                  <a:cubicBezTo>
                    <a:pt x="5197" y="0"/>
                    <a:pt x="2627" y="324"/>
                    <a:pt x="1" y="970"/>
                  </a:cubicBezTo>
                  <a:cubicBezTo>
                    <a:pt x="101" y="1121"/>
                    <a:pt x="201" y="1284"/>
                    <a:pt x="302" y="1447"/>
                  </a:cubicBezTo>
                  <a:cubicBezTo>
                    <a:pt x="2829" y="846"/>
                    <a:pt x="5292" y="540"/>
                    <a:pt x="7671" y="540"/>
                  </a:cubicBezTo>
                  <a:cubicBezTo>
                    <a:pt x="8471" y="540"/>
                    <a:pt x="9260" y="575"/>
                    <a:pt x="10040" y="644"/>
                  </a:cubicBezTo>
                  <a:lnTo>
                    <a:pt x="10065" y="406"/>
                  </a:lnTo>
                  <a:lnTo>
                    <a:pt x="9701" y="481"/>
                  </a:lnTo>
                  <a:cubicBezTo>
                    <a:pt x="9676" y="343"/>
                    <a:pt x="9638" y="205"/>
                    <a:pt x="9613" y="67"/>
                  </a:cubicBezTo>
                  <a:cubicBezTo>
                    <a:pt x="8976" y="23"/>
                    <a:pt x="8332" y="0"/>
                    <a:pt x="768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3" name="Google Shape;7073;p59"/>
            <p:cNvSpPr/>
            <p:nvPr/>
          </p:nvSpPr>
          <p:spPr>
            <a:xfrm>
              <a:off x="3878550" y="1444313"/>
              <a:ext cx="282375" cy="47400"/>
            </a:xfrm>
            <a:custGeom>
              <a:avLst/>
              <a:gdLst/>
              <a:ahLst/>
              <a:cxnLst/>
              <a:rect l="l" t="t" r="r" b="b"/>
              <a:pathLst>
                <a:path w="11295" h="1896" extrusionOk="0">
                  <a:moveTo>
                    <a:pt x="10968" y="1"/>
                  </a:moveTo>
                  <a:cubicBezTo>
                    <a:pt x="7731" y="189"/>
                    <a:pt x="4054" y="666"/>
                    <a:pt x="1" y="1406"/>
                  </a:cubicBezTo>
                  <a:cubicBezTo>
                    <a:pt x="113" y="1569"/>
                    <a:pt x="239" y="1733"/>
                    <a:pt x="364" y="1896"/>
                  </a:cubicBezTo>
                  <a:cubicBezTo>
                    <a:pt x="4418" y="1155"/>
                    <a:pt x="8095" y="691"/>
                    <a:pt x="11295" y="515"/>
                  </a:cubicBezTo>
                  <a:lnTo>
                    <a:pt x="11282" y="252"/>
                  </a:lnTo>
                  <a:lnTo>
                    <a:pt x="11018" y="289"/>
                  </a:lnTo>
                  <a:cubicBezTo>
                    <a:pt x="11006" y="189"/>
                    <a:pt x="10981" y="89"/>
                    <a:pt x="1096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4" name="Google Shape;7074;p59"/>
            <p:cNvSpPr/>
            <p:nvPr/>
          </p:nvSpPr>
          <p:spPr>
            <a:xfrm>
              <a:off x="3915875" y="1497338"/>
              <a:ext cx="321275" cy="40500"/>
            </a:xfrm>
            <a:custGeom>
              <a:avLst/>
              <a:gdLst/>
              <a:ahLst/>
              <a:cxnLst/>
              <a:rect l="l" t="t" r="r" b="b"/>
              <a:pathLst>
                <a:path w="12851" h="1620" extrusionOk="0">
                  <a:moveTo>
                    <a:pt x="12062" y="0"/>
                  </a:moveTo>
                  <a:cubicBezTo>
                    <a:pt x="8154" y="0"/>
                    <a:pt x="4102" y="389"/>
                    <a:pt x="1" y="1155"/>
                  </a:cubicBezTo>
                  <a:cubicBezTo>
                    <a:pt x="139" y="1306"/>
                    <a:pt x="277" y="1469"/>
                    <a:pt x="415" y="1619"/>
                  </a:cubicBezTo>
                  <a:cubicBezTo>
                    <a:pt x="4387" y="900"/>
                    <a:pt x="8316" y="536"/>
                    <a:pt x="12106" y="536"/>
                  </a:cubicBezTo>
                  <a:cubicBezTo>
                    <a:pt x="12351" y="536"/>
                    <a:pt x="12595" y="537"/>
                    <a:pt x="12838" y="540"/>
                  </a:cubicBezTo>
                  <a:lnTo>
                    <a:pt x="12851" y="1"/>
                  </a:lnTo>
                  <a:lnTo>
                    <a:pt x="12788" y="1"/>
                  </a:lnTo>
                  <a:cubicBezTo>
                    <a:pt x="12801" y="76"/>
                    <a:pt x="12801" y="139"/>
                    <a:pt x="12813" y="214"/>
                  </a:cubicBezTo>
                  <a:lnTo>
                    <a:pt x="12274" y="264"/>
                  </a:lnTo>
                  <a:cubicBezTo>
                    <a:pt x="12261" y="176"/>
                    <a:pt x="12261" y="88"/>
                    <a:pt x="12249" y="1"/>
                  </a:cubicBezTo>
                  <a:cubicBezTo>
                    <a:pt x="12187" y="0"/>
                    <a:pt x="12125" y="0"/>
                    <a:pt x="12062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5" name="Google Shape;7075;p59"/>
            <p:cNvSpPr/>
            <p:nvPr/>
          </p:nvSpPr>
          <p:spPr>
            <a:xfrm>
              <a:off x="3972975" y="1546588"/>
              <a:ext cx="332900" cy="50850"/>
            </a:xfrm>
            <a:custGeom>
              <a:avLst/>
              <a:gdLst/>
              <a:ahLst/>
              <a:cxnLst/>
              <a:rect l="l" t="t" r="r" b="b"/>
              <a:pathLst>
                <a:path w="13316" h="2034" extrusionOk="0">
                  <a:moveTo>
                    <a:pt x="12775" y="1"/>
                  </a:moveTo>
                  <a:cubicBezTo>
                    <a:pt x="11307" y="176"/>
                    <a:pt x="9814" y="352"/>
                    <a:pt x="8358" y="515"/>
                  </a:cubicBezTo>
                  <a:cubicBezTo>
                    <a:pt x="5572" y="829"/>
                    <a:pt x="2724" y="1155"/>
                    <a:pt x="1" y="1569"/>
                  </a:cubicBezTo>
                  <a:cubicBezTo>
                    <a:pt x="176" y="1732"/>
                    <a:pt x="340" y="1883"/>
                    <a:pt x="515" y="2034"/>
                  </a:cubicBezTo>
                  <a:cubicBezTo>
                    <a:pt x="3088" y="1657"/>
                    <a:pt x="5786" y="1356"/>
                    <a:pt x="8408" y="1055"/>
                  </a:cubicBezTo>
                  <a:cubicBezTo>
                    <a:pt x="10027" y="867"/>
                    <a:pt x="11709" y="678"/>
                    <a:pt x="13315" y="478"/>
                  </a:cubicBezTo>
                  <a:lnTo>
                    <a:pt x="13265" y="101"/>
                  </a:lnTo>
                  <a:lnTo>
                    <a:pt x="12788" y="139"/>
                  </a:lnTo>
                  <a:cubicBezTo>
                    <a:pt x="12788" y="101"/>
                    <a:pt x="12775" y="51"/>
                    <a:pt x="12775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6" name="Google Shape;7076;p59"/>
            <p:cNvSpPr/>
            <p:nvPr/>
          </p:nvSpPr>
          <p:spPr>
            <a:xfrm>
              <a:off x="4032600" y="1592088"/>
              <a:ext cx="330675" cy="55225"/>
            </a:xfrm>
            <a:custGeom>
              <a:avLst/>
              <a:gdLst/>
              <a:ahLst/>
              <a:cxnLst/>
              <a:rect l="l" t="t" r="r" b="b"/>
              <a:pathLst>
                <a:path w="13227" h="2209" extrusionOk="0">
                  <a:moveTo>
                    <a:pt x="13114" y="0"/>
                  </a:moveTo>
                  <a:cubicBezTo>
                    <a:pt x="8847" y="201"/>
                    <a:pt x="4442" y="803"/>
                    <a:pt x="0" y="1782"/>
                  </a:cubicBezTo>
                  <a:cubicBezTo>
                    <a:pt x="188" y="1933"/>
                    <a:pt x="376" y="2071"/>
                    <a:pt x="565" y="2209"/>
                  </a:cubicBezTo>
                  <a:cubicBezTo>
                    <a:pt x="4856" y="1280"/>
                    <a:pt x="9098" y="716"/>
                    <a:pt x="13227" y="527"/>
                  </a:cubicBezTo>
                  <a:lnTo>
                    <a:pt x="13227" y="477"/>
                  </a:lnTo>
                  <a:lnTo>
                    <a:pt x="13126" y="477"/>
                  </a:lnTo>
                  <a:cubicBezTo>
                    <a:pt x="13126" y="314"/>
                    <a:pt x="13126" y="163"/>
                    <a:pt x="13114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7" name="Google Shape;7077;p59"/>
            <p:cNvSpPr/>
            <p:nvPr/>
          </p:nvSpPr>
          <p:spPr>
            <a:xfrm>
              <a:off x="4113525" y="1648238"/>
              <a:ext cx="321600" cy="53350"/>
            </a:xfrm>
            <a:custGeom>
              <a:avLst/>
              <a:gdLst/>
              <a:ahLst/>
              <a:cxnLst/>
              <a:rect l="l" t="t" r="r" b="b"/>
              <a:pathLst>
                <a:path w="12864" h="2134" extrusionOk="0">
                  <a:moveTo>
                    <a:pt x="12386" y="1"/>
                  </a:moveTo>
                  <a:cubicBezTo>
                    <a:pt x="8333" y="289"/>
                    <a:pt x="4179" y="866"/>
                    <a:pt x="1" y="1745"/>
                  </a:cubicBezTo>
                  <a:cubicBezTo>
                    <a:pt x="239" y="1870"/>
                    <a:pt x="503" y="1996"/>
                    <a:pt x="816" y="2134"/>
                  </a:cubicBezTo>
                  <a:cubicBezTo>
                    <a:pt x="4882" y="1306"/>
                    <a:pt x="8923" y="766"/>
                    <a:pt x="12863" y="502"/>
                  </a:cubicBezTo>
                  <a:lnTo>
                    <a:pt x="12838" y="226"/>
                  </a:lnTo>
                  <a:lnTo>
                    <a:pt x="12411" y="264"/>
                  </a:lnTo>
                  <a:cubicBezTo>
                    <a:pt x="12399" y="176"/>
                    <a:pt x="12399" y="88"/>
                    <a:pt x="12386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8" name="Google Shape;7078;p59"/>
            <p:cNvSpPr/>
            <p:nvPr/>
          </p:nvSpPr>
          <p:spPr>
            <a:xfrm>
              <a:off x="4217675" y="1680863"/>
              <a:ext cx="252575" cy="52100"/>
            </a:xfrm>
            <a:custGeom>
              <a:avLst/>
              <a:gdLst/>
              <a:ahLst/>
              <a:cxnLst/>
              <a:rect l="l" t="t" r="r" b="b"/>
              <a:pathLst>
                <a:path w="10103" h="2084" extrusionOk="0">
                  <a:moveTo>
                    <a:pt x="9814" y="1"/>
                  </a:moveTo>
                  <a:cubicBezTo>
                    <a:pt x="6589" y="477"/>
                    <a:pt x="3289" y="1080"/>
                    <a:pt x="1" y="1808"/>
                  </a:cubicBezTo>
                  <a:cubicBezTo>
                    <a:pt x="415" y="1908"/>
                    <a:pt x="854" y="1996"/>
                    <a:pt x="1293" y="2084"/>
                  </a:cubicBezTo>
                  <a:cubicBezTo>
                    <a:pt x="4255" y="1456"/>
                    <a:pt x="7204" y="929"/>
                    <a:pt x="10103" y="503"/>
                  </a:cubicBezTo>
                  <a:lnTo>
                    <a:pt x="10052" y="189"/>
                  </a:lnTo>
                  <a:lnTo>
                    <a:pt x="9827" y="189"/>
                  </a:lnTo>
                  <a:cubicBezTo>
                    <a:pt x="9827" y="126"/>
                    <a:pt x="9827" y="63"/>
                    <a:pt x="9814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79" name="Google Shape;7079;p59"/>
            <p:cNvSpPr/>
            <p:nvPr/>
          </p:nvSpPr>
          <p:spPr>
            <a:xfrm>
              <a:off x="4324350" y="1715363"/>
              <a:ext cx="190450" cy="35175"/>
            </a:xfrm>
            <a:custGeom>
              <a:avLst/>
              <a:gdLst/>
              <a:ahLst/>
              <a:cxnLst/>
              <a:rect l="l" t="t" r="r" b="b"/>
              <a:pathLst>
                <a:path w="7618" h="1407" extrusionOk="0">
                  <a:moveTo>
                    <a:pt x="7178" y="1"/>
                  </a:moveTo>
                  <a:cubicBezTo>
                    <a:pt x="4819" y="252"/>
                    <a:pt x="2410" y="654"/>
                    <a:pt x="0" y="1193"/>
                  </a:cubicBezTo>
                  <a:cubicBezTo>
                    <a:pt x="540" y="1268"/>
                    <a:pt x="1067" y="1344"/>
                    <a:pt x="1607" y="1406"/>
                  </a:cubicBezTo>
                  <a:cubicBezTo>
                    <a:pt x="3640" y="1005"/>
                    <a:pt x="5647" y="704"/>
                    <a:pt x="7618" y="503"/>
                  </a:cubicBezTo>
                  <a:lnTo>
                    <a:pt x="7618" y="415"/>
                  </a:lnTo>
                  <a:lnTo>
                    <a:pt x="7141" y="365"/>
                  </a:lnTo>
                  <a:cubicBezTo>
                    <a:pt x="7153" y="239"/>
                    <a:pt x="7166" y="126"/>
                    <a:pt x="7178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0" name="Google Shape;7080;p59"/>
            <p:cNvSpPr/>
            <p:nvPr/>
          </p:nvSpPr>
          <p:spPr>
            <a:xfrm>
              <a:off x="3760275" y="1253263"/>
              <a:ext cx="65900" cy="16025"/>
            </a:xfrm>
            <a:custGeom>
              <a:avLst/>
              <a:gdLst/>
              <a:ahLst/>
              <a:cxnLst/>
              <a:rect l="l" t="t" r="r" b="b"/>
              <a:pathLst>
                <a:path w="2636" h="641" extrusionOk="0">
                  <a:moveTo>
                    <a:pt x="2297" y="1"/>
                  </a:moveTo>
                  <a:lnTo>
                    <a:pt x="1" y="101"/>
                  </a:lnTo>
                  <a:cubicBezTo>
                    <a:pt x="63" y="277"/>
                    <a:pt x="126" y="465"/>
                    <a:pt x="189" y="641"/>
                  </a:cubicBezTo>
                  <a:lnTo>
                    <a:pt x="2636" y="528"/>
                  </a:lnTo>
                  <a:lnTo>
                    <a:pt x="2623" y="252"/>
                  </a:lnTo>
                  <a:lnTo>
                    <a:pt x="2360" y="302"/>
                  </a:lnTo>
                  <a:cubicBezTo>
                    <a:pt x="2347" y="201"/>
                    <a:pt x="2322" y="101"/>
                    <a:pt x="2297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1" name="Google Shape;7081;p59"/>
            <p:cNvSpPr/>
            <p:nvPr/>
          </p:nvSpPr>
          <p:spPr>
            <a:xfrm>
              <a:off x="3807025" y="1215313"/>
              <a:ext cx="25425" cy="45500"/>
            </a:xfrm>
            <a:custGeom>
              <a:avLst/>
              <a:gdLst/>
              <a:ahLst/>
              <a:cxnLst/>
              <a:rect l="l" t="t" r="r" b="b"/>
              <a:pathLst>
                <a:path w="1017" h="1820" extrusionOk="0">
                  <a:moveTo>
                    <a:pt x="553" y="0"/>
                  </a:moveTo>
                  <a:cubicBezTo>
                    <a:pt x="364" y="13"/>
                    <a:pt x="176" y="25"/>
                    <a:pt x="0" y="38"/>
                  </a:cubicBezTo>
                  <a:cubicBezTo>
                    <a:pt x="151" y="502"/>
                    <a:pt x="327" y="1042"/>
                    <a:pt x="427" y="1519"/>
                  </a:cubicBezTo>
                  <a:cubicBezTo>
                    <a:pt x="452" y="1619"/>
                    <a:pt x="477" y="1719"/>
                    <a:pt x="490" y="1820"/>
                  </a:cubicBezTo>
                  <a:lnTo>
                    <a:pt x="753" y="1770"/>
                  </a:lnTo>
                  <a:lnTo>
                    <a:pt x="1017" y="1732"/>
                  </a:lnTo>
                  <a:cubicBezTo>
                    <a:pt x="929" y="1205"/>
                    <a:pt x="741" y="552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2" name="Google Shape;7082;p59"/>
            <p:cNvSpPr/>
            <p:nvPr/>
          </p:nvSpPr>
          <p:spPr>
            <a:xfrm>
              <a:off x="3838700" y="1213738"/>
              <a:ext cx="26700" cy="66850"/>
            </a:xfrm>
            <a:custGeom>
              <a:avLst/>
              <a:gdLst/>
              <a:ahLst/>
              <a:cxnLst/>
              <a:rect l="l" t="t" r="r" b="b"/>
              <a:pathLst>
                <a:path w="1068" h="2674" extrusionOk="0">
                  <a:moveTo>
                    <a:pt x="553" y="0"/>
                  </a:moveTo>
                  <a:cubicBezTo>
                    <a:pt x="365" y="13"/>
                    <a:pt x="189" y="13"/>
                    <a:pt x="1" y="26"/>
                  </a:cubicBezTo>
                  <a:cubicBezTo>
                    <a:pt x="202" y="816"/>
                    <a:pt x="365" y="1632"/>
                    <a:pt x="503" y="2460"/>
                  </a:cubicBezTo>
                  <a:cubicBezTo>
                    <a:pt x="515" y="2535"/>
                    <a:pt x="528" y="2598"/>
                    <a:pt x="540" y="2673"/>
                  </a:cubicBezTo>
                  <a:lnTo>
                    <a:pt x="1067" y="2585"/>
                  </a:lnTo>
                  <a:cubicBezTo>
                    <a:pt x="1067" y="2535"/>
                    <a:pt x="1055" y="2498"/>
                    <a:pt x="1055" y="2460"/>
                  </a:cubicBezTo>
                  <a:cubicBezTo>
                    <a:pt x="917" y="1619"/>
                    <a:pt x="754" y="804"/>
                    <a:pt x="553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3" name="Google Shape;7083;p59"/>
            <p:cNvSpPr/>
            <p:nvPr/>
          </p:nvSpPr>
          <p:spPr>
            <a:xfrm>
              <a:off x="3888600" y="1213113"/>
              <a:ext cx="59625" cy="109200"/>
            </a:xfrm>
            <a:custGeom>
              <a:avLst/>
              <a:gdLst/>
              <a:ahLst/>
              <a:cxnLst/>
              <a:rect l="l" t="t" r="r" b="b"/>
              <a:pathLst>
                <a:path w="2385" h="4368" extrusionOk="0">
                  <a:moveTo>
                    <a:pt x="0" y="0"/>
                  </a:moveTo>
                  <a:cubicBezTo>
                    <a:pt x="728" y="1280"/>
                    <a:pt x="1330" y="2686"/>
                    <a:pt x="1795" y="4167"/>
                  </a:cubicBezTo>
                  <a:cubicBezTo>
                    <a:pt x="1820" y="4229"/>
                    <a:pt x="1845" y="4305"/>
                    <a:pt x="1870" y="4367"/>
                  </a:cubicBezTo>
                  <a:lnTo>
                    <a:pt x="2334" y="4229"/>
                  </a:lnTo>
                  <a:lnTo>
                    <a:pt x="2384" y="4217"/>
                  </a:lnTo>
                  <a:cubicBezTo>
                    <a:pt x="1920" y="2723"/>
                    <a:pt x="1330" y="1305"/>
                    <a:pt x="615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4" name="Google Shape;7084;p59"/>
            <p:cNvSpPr/>
            <p:nvPr/>
          </p:nvSpPr>
          <p:spPr>
            <a:xfrm>
              <a:off x="3946000" y="1214038"/>
              <a:ext cx="68425" cy="148750"/>
            </a:xfrm>
            <a:custGeom>
              <a:avLst/>
              <a:gdLst/>
              <a:ahLst/>
              <a:cxnLst/>
              <a:rect l="l" t="t" r="r" b="b"/>
              <a:pathLst>
                <a:path w="2737" h="5950" extrusionOk="0">
                  <a:moveTo>
                    <a:pt x="1" y="1"/>
                  </a:moveTo>
                  <a:lnTo>
                    <a:pt x="1" y="1"/>
                  </a:lnTo>
                  <a:cubicBezTo>
                    <a:pt x="829" y="1770"/>
                    <a:pt x="1544" y="3640"/>
                    <a:pt x="2109" y="5585"/>
                  </a:cubicBezTo>
                  <a:cubicBezTo>
                    <a:pt x="2146" y="5711"/>
                    <a:pt x="2184" y="5836"/>
                    <a:pt x="2209" y="5949"/>
                  </a:cubicBezTo>
                  <a:lnTo>
                    <a:pt x="2661" y="5824"/>
                  </a:lnTo>
                  <a:lnTo>
                    <a:pt x="2736" y="5811"/>
                  </a:lnTo>
                  <a:cubicBezTo>
                    <a:pt x="2171" y="3791"/>
                    <a:pt x="1456" y="1858"/>
                    <a:pt x="603" y="39"/>
                  </a:cubicBezTo>
                  <a:cubicBezTo>
                    <a:pt x="402" y="26"/>
                    <a:pt x="201" y="14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5" name="Google Shape;7085;p59"/>
            <p:cNvSpPr/>
            <p:nvPr/>
          </p:nvSpPr>
          <p:spPr>
            <a:xfrm>
              <a:off x="4013450" y="1219388"/>
              <a:ext cx="85675" cy="196400"/>
            </a:xfrm>
            <a:custGeom>
              <a:avLst/>
              <a:gdLst/>
              <a:ahLst/>
              <a:cxnLst/>
              <a:rect l="l" t="t" r="r" b="b"/>
              <a:pathLst>
                <a:path w="3427" h="7856" extrusionOk="0">
                  <a:moveTo>
                    <a:pt x="1" y="0"/>
                  </a:moveTo>
                  <a:lnTo>
                    <a:pt x="1" y="0"/>
                  </a:lnTo>
                  <a:cubicBezTo>
                    <a:pt x="1243" y="2247"/>
                    <a:pt x="2184" y="4744"/>
                    <a:pt x="2799" y="7442"/>
                  </a:cubicBezTo>
                  <a:cubicBezTo>
                    <a:pt x="2824" y="7580"/>
                    <a:pt x="2862" y="7718"/>
                    <a:pt x="2887" y="7856"/>
                  </a:cubicBezTo>
                  <a:lnTo>
                    <a:pt x="3251" y="7781"/>
                  </a:lnTo>
                  <a:lnTo>
                    <a:pt x="3426" y="7743"/>
                  </a:lnTo>
                  <a:cubicBezTo>
                    <a:pt x="2824" y="4970"/>
                    <a:pt x="1895" y="2397"/>
                    <a:pt x="666" y="76"/>
                  </a:cubicBezTo>
                  <a:cubicBezTo>
                    <a:pt x="440" y="50"/>
                    <a:pt x="226" y="25"/>
                    <a:pt x="1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6" name="Google Shape;7086;p59"/>
            <p:cNvSpPr/>
            <p:nvPr/>
          </p:nvSpPr>
          <p:spPr>
            <a:xfrm>
              <a:off x="4081225" y="1229413"/>
              <a:ext cx="85975" cy="222150"/>
            </a:xfrm>
            <a:custGeom>
              <a:avLst/>
              <a:gdLst/>
              <a:ahLst/>
              <a:cxnLst/>
              <a:rect l="l" t="t" r="r" b="b"/>
              <a:pathLst>
                <a:path w="3439" h="8886" extrusionOk="0">
                  <a:moveTo>
                    <a:pt x="0" y="1"/>
                  </a:moveTo>
                  <a:lnTo>
                    <a:pt x="0" y="1"/>
                  </a:lnTo>
                  <a:cubicBezTo>
                    <a:pt x="1355" y="2573"/>
                    <a:pt x="2322" y="5460"/>
                    <a:pt x="2861" y="8597"/>
                  </a:cubicBezTo>
                  <a:cubicBezTo>
                    <a:pt x="2874" y="8685"/>
                    <a:pt x="2899" y="8785"/>
                    <a:pt x="2911" y="8885"/>
                  </a:cubicBezTo>
                  <a:lnTo>
                    <a:pt x="3175" y="8848"/>
                  </a:lnTo>
                  <a:lnTo>
                    <a:pt x="3438" y="8798"/>
                  </a:lnTo>
                  <a:cubicBezTo>
                    <a:pt x="2937" y="5648"/>
                    <a:pt x="1995" y="2749"/>
                    <a:pt x="678" y="139"/>
                  </a:cubicBezTo>
                  <a:cubicBezTo>
                    <a:pt x="452" y="89"/>
                    <a:pt x="226" y="51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7" name="Google Shape;7087;p59"/>
            <p:cNvSpPr/>
            <p:nvPr/>
          </p:nvSpPr>
          <p:spPr>
            <a:xfrm>
              <a:off x="4160275" y="1248863"/>
              <a:ext cx="75950" cy="255100"/>
            </a:xfrm>
            <a:custGeom>
              <a:avLst/>
              <a:gdLst/>
              <a:ahLst/>
              <a:cxnLst/>
              <a:rect l="l" t="t" r="r" b="b"/>
              <a:pathLst>
                <a:path w="3038" h="10204" extrusionOk="0">
                  <a:moveTo>
                    <a:pt x="0" y="1"/>
                  </a:moveTo>
                  <a:cubicBezTo>
                    <a:pt x="1331" y="2988"/>
                    <a:pt x="2159" y="6325"/>
                    <a:pt x="2473" y="9940"/>
                  </a:cubicBezTo>
                  <a:cubicBezTo>
                    <a:pt x="2485" y="10027"/>
                    <a:pt x="2485" y="10115"/>
                    <a:pt x="2498" y="10203"/>
                  </a:cubicBezTo>
                  <a:lnTo>
                    <a:pt x="3037" y="10153"/>
                  </a:lnTo>
                  <a:cubicBezTo>
                    <a:pt x="3025" y="10078"/>
                    <a:pt x="3025" y="10015"/>
                    <a:pt x="3012" y="9940"/>
                  </a:cubicBezTo>
                  <a:cubicBezTo>
                    <a:pt x="2711" y="6426"/>
                    <a:pt x="1933" y="3163"/>
                    <a:pt x="678" y="214"/>
                  </a:cubicBezTo>
                  <a:cubicBezTo>
                    <a:pt x="452" y="139"/>
                    <a:pt x="226" y="76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8" name="Google Shape;7088;p59"/>
            <p:cNvSpPr/>
            <p:nvPr/>
          </p:nvSpPr>
          <p:spPr>
            <a:xfrm>
              <a:off x="4239650" y="1278688"/>
              <a:ext cx="66525" cy="271375"/>
            </a:xfrm>
            <a:custGeom>
              <a:avLst/>
              <a:gdLst/>
              <a:ahLst/>
              <a:cxnLst/>
              <a:rect l="l" t="t" r="r" b="b"/>
              <a:pathLst>
                <a:path w="2661" h="10855" extrusionOk="0">
                  <a:moveTo>
                    <a:pt x="0" y="0"/>
                  </a:moveTo>
                  <a:lnTo>
                    <a:pt x="0" y="0"/>
                  </a:lnTo>
                  <a:cubicBezTo>
                    <a:pt x="1017" y="3376"/>
                    <a:pt x="1719" y="6977"/>
                    <a:pt x="2108" y="10717"/>
                  </a:cubicBezTo>
                  <a:cubicBezTo>
                    <a:pt x="2108" y="10767"/>
                    <a:pt x="2121" y="10817"/>
                    <a:pt x="2121" y="10855"/>
                  </a:cubicBezTo>
                  <a:lnTo>
                    <a:pt x="2598" y="10817"/>
                  </a:lnTo>
                  <a:lnTo>
                    <a:pt x="2661" y="10805"/>
                  </a:lnTo>
                  <a:cubicBezTo>
                    <a:pt x="2297" y="7153"/>
                    <a:pt x="1619" y="3627"/>
                    <a:pt x="640" y="301"/>
                  </a:cubicBezTo>
                  <a:cubicBezTo>
                    <a:pt x="427" y="201"/>
                    <a:pt x="214" y="100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89" name="Google Shape;7089;p59"/>
            <p:cNvSpPr/>
            <p:nvPr/>
          </p:nvSpPr>
          <p:spPr>
            <a:xfrm>
              <a:off x="4299250" y="1310038"/>
              <a:ext cx="75000" cy="294000"/>
            </a:xfrm>
            <a:custGeom>
              <a:avLst/>
              <a:gdLst/>
              <a:ahLst/>
              <a:cxnLst/>
              <a:rect l="l" t="t" r="r" b="b"/>
              <a:pathLst>
                <a:path w="3000" h="11760" extrusionOk="0">
                  <a:moveTo>
                    <a:pt x="1" y="1"/>
                  </a:moveTo>
                  <a:lnTo>
                    <a:pt x="1" y="1"/>
                  </a:lnTo>
                  <a:cubicBezTo>
                    <a:pt x="1306" y="3464"/>
                    <a:pt x="2372" y="7129"/>
                    <a:pt x="2448" y="11282"/>
                  </a:cubicBezTo>
                  <a:cubicBezTo>
                    <a:pt x="2460" y="11445"/>
                    <a:pt x="2460" y="11596"/>
                    <a:pt x="2460" y="11759"/>
                  </a:cubicBezTo>
                  <a:lnTo>
                    <a:pt x="3000" y="11759"/>
                  </a:lnTo>
                  <a:cubicBezTo>
                    <a:pt x="3000" y="7580"/>
                    <a:pt x="2008" y="3929"/>
                    <a:pt x="753" y="465"/>
                  </a:cubicBezTo>
                  <a:cubicBezTo>
                    <a:pt x="503" y="302"/>
                    <a:pt x="264" y="151"/>
                    <a:pt x="1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0" name="Google Shape;7090;p59"/>
            <p:cNvSpPr/>
            <p:nvPr/>
          </p:nvSpPr>
          <p:spPr>
            <a:xfrm>
              <a:off x="4355100" y="1348638"/>
              <a:ext cx="82225" cy="306225"/>
            </a:xfrm>
            <a:custGeom>
              <a:avLst/>
              <a:gdLst/>
              <a:ahLst/>
              <a:cxnLst/>
              <a:rect l="l" t="t" r="r" b="b"/>
              <a:pathLst>
                <a:path w="3289" h="12249" extrusionOk="0">
                  <a:moveTo>
                    <a:pt x="0" y="0"/>
                  </a:moveTo>
                  <a:cubicBezTo>
                    <a:pt x="1393" y="3690"/>
                    <a:pt x="2309" y="7718"/>
                    <a:pt x="2723" y="11985"/>
                  </a:cubicBezTo>
                  <a:cubicBezTo>
                    <a:pt x="2736" y="12072"/>
                    <a:pt x="2736" y="12160"/>
                    <a:pt x="2748" y="12248"/>
                  </a:cubicBezTo>
                  <a:lnTo>
                    <a:pt x="3175" y="12210"/>
                  </a:lnTo>
                  <a:lnTo>
                    <a:pt x="3288" y="12198"/>
                  </a:lnTo>
                  <a:cubicBezTo>
                    <a:pt x="2912" y="8132"/>
                    <a:pt x="2096" y="4267"/>
                    <a:pt x="828" y="703"/>
                  </a:cubicBezTo>
                  <a:cubicBezTo>
                    <a:pt x="565" y="465"/>
                    <a:pt x="289" y="226"/>
                    <a:pt x="0" y="0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1" name="Google Shape;7091;p59"/>
            <p:cNvSpPr/>
            <p:nvPr/>
          </p:nvSpPr>
          <p:spPr>
            <a:xfrm>
              <a:off x="4426625" y="1417963"/>
              <a:ext cx="50225" cy="267625"/>
            </a:xfrm>
            <a:custGeom>
              <a:avLst/>
              <a:gdLst/>
              <a:ahLst/>
              <a:cxnLst/>
              <a:rect l="l" t="t" r="r" b="b"/>
              <a:pathLst>
                <a:path w="2009" h="10705" extrusionOk="0">
                  <a:moveTo>
                    <a:pt x="0" y="1"/>
                  </a:moveTo>
                  <a:lnTo>
                    <a:pt x="0" y="1"/>
                  </a:lnTo>
                  <a:cubicBezTo>
                    <a:pt x="904" y="3276"/>
                    <a:pt x="1393" y="6802"/>
                    <a:pt x="1456" y="10517"/>
                  </a:cubicBezTo>
                  <a:cubicBezTo>
                    <a:pt x="1469" y="10579"/>
                    <a:pt x="1469" y="10642"/>
                    <a:pt x="1469" y="10705"/>
                  </a:cubicBezTo>
                  <a:lnTo>
                    <a:pt x="2008" y="10705"/>
                  </a:lnTo>
                  <a:cubicBezTo>
                    <a:pt x="1958" y="7317"/>
                    <a:pt x="1569" y="4092"/>
                    <a:pt x="829" y="1055"/>
                  </a:cubicBezTo>
                  <a:cubicBezTo>
                    <a:pt x="565" y="703"/>
                    <a:pt x="276" y="352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2" name="Google Shape;7092;p59"/>
            <p:cNvSpPr/>
            <p:nvPr/>
          </p:nvSpPr>
          <p:spPr>
            <a:xfrm>
              <a:off x="4473375" y="1483213"/>
              <a:ext cx="51475" cy="242850"/>
            </a:xfrm>
            <a:custGeom>
              <a:avLst/>
              <a:gdLst/>
              <a:ahLst/>
              <a:cxnLst/>
              <a:rect l="l" t="t" r="r" b="b"/>
              <a:pathLst>
                <a:path w="2059" h="9714" extrusionOk="0">
                  <a:moveTo>
                    <a:pt x="0" y="1"/>
                  </a:moveTo>
                  <a:lnTo>
                    <a:pt x="0" y="1"/>
                  </a:lnTo>
                  <a:cubicBezTo>
                    <a:pt x="816" y="2774"/>
                    <a:pt x="1569" y="5861"/>
                    <a:pt x="1217" y="9287"/>
                  </a:cubicBezTo>
                  <a:cubicBezTo>
                    <a:pt x="1205" y="9412"/>
                    <a:pt x="1192" y="9525"/>
                    <a:pt x="1180" y="9651"/>
                  </a:cubicBezTo>
                  <a:lnTo>
                    <a:pt x="1657" y="9701"/>
                  </a:lnTo>
                  <a:lnTo>
                    <a:pt x="1707" y="9714"/>
                  </a:lnTo>
                  <a:cubicBezTo>
                    <a:pt x="2058" y="6991"/>
                    <a:pt x="1707" y="4493"/>
                    <a:pt x="1155" y="2197"/>
                  </a:cubicBezTo>
                  <a:cubicBezTo>
                    <a:pt x="803" y="1431"/>
                    <a:pt x="414" y="704"/>
                    <a:pt x="0" y="1"/>
                  </a:cubicBezTo>
                  <a:close/>
                </a:path>
              </a:pathLst>
            </a:custGeom>
            <a:solidFill>
              <a:srgbClr val="08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3" name="Google Shape;7093;p59"/>
            <p:cNvSpPr/>
            <p:nvPr/>
          </p:nvSpPr>
          <p:spPr>
            <a:xfrm>
              <a:off x="4556825" y="12686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8" y="0"/>
                    <a:pt x="0" y="151"/>
                    <a:pt x="0" y="327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90" y="640"/>
                    <a:pt x="640" y="502"/>
                    <a:pt x="640" y="327"/>
                  </a:cubicBezTo>
                  <a:cubicBezTo>
                    <a:pt x="640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4" name="Google Shape;7094;p59"/>
            <p:cNvSpPr/>
            <p:nvPr/>
          </p:nvSpPr>
          <p:spPr>
            <a:xfrm>
              <a:off x="4398375" y="12523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5" y="1"/>
                  </a:moveTo>
                  <a:cubicBezTo>
                    <a:pt x="139" y="1"/>
                    <a:pt x="1" y="139"/>
                    <a:pt x="1" y="315"/>
                  </a:cubicBezTo>
                  <a:cubicBezTo>
                    <a:pt x="1" y="490"/>
                    <a:pt x="139" y="641"/>
                    <a:pt x="315" y="641"/>
                  </a:cubicBezTo>
                  <a:cubicBezTo>
                    <a:pt x="490" y="641"/>
                    <a:pt x="641" y="490"/>
                    <a:pt x="641" y="315"/>
                  </a:cubicBezTo>
                  <a:cubicBezTo>
                    <a:pt x="641" y="139"/>
                    <a:pt x="490" y="1"/>
                    <a:pt x="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5" name="Google Shape;7095;p59"/>
            <p:cNvSpPr/>
            <p:nvPr/>
          </p:nvSpPr>
          <p:spPr>
            <a:xfrm>
              <a:off x="4304575" y="1138438"/>
              <a:ext cx="16025" cy="15725"/>
            </a:xfrm>
            <a:custGeom>
              <a:avLst/>
              <a:gdLst/>
              <a:ahLst/>
              <a:cxnLst/>
              <a:rect l="l" t="t" r="r" b="b"/>
              <a:pathLst>
                <a:path w="641" h="629" extrusionOk="0">
                  <a:moveTo>
                    <a:pt x="327" y="1"/>
                  </a:moveTo>
                  <a:cubicBezTo>
                    <a:pt x="151" y="1"/>
                    <a:pt x="1" y="139"/>
                    <a:pt x="1" y="314"/>
                  </a:cubicBezTo>
                  <a:cubicBezTo>
                    <a:pt x="1" y="490"/>
                    <a:pt x="151" y="628"/>
                    <a:pt x="327" y="628"/>
                  </a:cubicBezTo>
                  <a:cubicBezTo>
                    <a:pt x="503" y="628"/>
                    <a:pt x="641" y="490"/>
                    <a:pt x="641" y="314"/>
                  </a:cubicBezTo>
                  <a:cubicBezTo>
                    <a:pt x="641" y="139"/>
                    <a:pt x="503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6" name="Google Shape;7096;p59"/>
            <p:cNvSpPr/>
            <p:nvPr/>
          </p:nvSpPr>
          <p:spPr>
            <a:xfrm>
              <a:off x="4401525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7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7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7" name="Google Shape;7097;p59"/>
            <p:cNvSpPr/>
            <p:nvPr/>
          </p:nvSpPr>
          <p:spPr>
            <a:xfrm>
              <a:off x="4343800" y="9586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0"/>
                  </a:moveTo>
                  <a:cubicBezTo>
                    <a:pt x="88" y="0"/>
                    <a:pt x="0" y="88"/>
                    <a:pt x="0" y="201"/>
                  </a:cubicBezTo>
                  <a:cubicBezTo>
                    <a:pt x="0" y="301"/>
                    <a:pt x="88" y="389"/>
                    <a:pt x="189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8" name="Google Shape;7098;p59"/>
            <p:cNvSpPr/>
            <p:nvPr/>
          </p:nvSpPr>
          <p:spPr>
            <a:xfrm>
              <a:off x="4122300" y="1492313"/>
              <a:ext cx="7875" cy="7550"/>
            </a:xfrm>
            <a:custGeom>
              <a:avLst/>
              <a:gdLst/>
              <a:ahLst/>
              <a:cxnLst/>
              <a:rect l="l" t="t" r="r" b="b"/>
              <a:pathLst>
                <a:path w="315" h="302" extrusionOk="0">
                  <a:moveTo>
                    <a:pt x="152" y="1"/>
                  </a:moveTo>
                  <a:cubicBezTo>
                    <a:pt x="76" y="1"/>
                    <a:pt x="1" y="64"/>
                    <a:pt x="1" y="151"/>
                  </a:cubicBezTo>
                  <a:cubicBezTo>
                    <a:pt x="1" y="227"/>
                    <a:pt x="76" y="302"/>
                    <a:pt x="152" y="302"/>
                  </a:cubicBezTo>
                  <a:cubicBezTo>
                    <a:pt x="239" y="302"/>
                    <a:pt x="315" y="227"/>
                    <a:pt x="315" y="151"/>
                  </a:cubicBezTo>
                  <a:cubicBezTo>
                    <a:pt x="315" y="64"/>
                    <a:pt x="239" y="1"/>
                    <a:pt x="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99" name="Google Shape;7099;p59"/>
            <p:cNvSpPr/>
            <p:nvPr/>
          </p:nvSpPr>
          <p:spPr>
            <a:xfrm>
              <a:off x="4308350" y="14747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75"/>
                    <a:pt x="0" y="151"/>
                  </a:cubicBezTo>
                  <a:cubicBezTo>
                    <a:pt x="0" y="238"/>
                    <a:pt x="63" y="301"/>
                    <a:pt x="151" y="301"/>
                  </a:cubicBezTo>
                  <a:cubicBezTo>
                    <a:pt x="239" y="301"/>
                    <a:pt x="302" y="238"/>
                    <a:pt x="302" y="151"/>
                  </a:cubicBezTo>
                  <a:cubicBezTo>
                    <a:pt x="302" y="75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0" name="Google Shape;7100;p59"/>
            <p:cNvSpPr/>
            <p:nvPr/>
          </p:nvSpPr>
          <p:spPr>
            <a:xfrm>
              <a:off x="4501925" y="1619388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0"/>
                  </a:moveTo>
                  <a:cubicBezTo>
                    <a:pt x="63" y="0"/>
                    <a:pt x="0" y="63"/>
                    <a:pt x="0" y="151"/>
                  </a:cubicBezTo>
                  <a:cubicBezTo>
                    <a:pt x="0" y="226"/>
                    <a:pt x="63" y="301"/>
                    <a:pt x="151" y="301"/>
                  </a:cubicBezTo>
                  <a:cubicBezTo>
                    <a:pt x="239" y="301"/>
                    <a:pt x="301" y="226"/>
                    <a:pt x="301" y="151"/>
                  </a:cubicBezTo>
                  <a:cubicBezTo>
                    <a:pt x="301" y="63"/>
                    <a:pt x="239" y="0"/>
                    <a:pt x="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1" name="Google Shape;7101;p59"/>
            <p:cNvSpPr/>
            <p:nvPr/>
          </p:nvSpPr>
          <p:spPr>
            <a:xfrm>
              <a:off x="4417525" y="169623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64"/>
                  </a:cubicBezTo>
                  <a:cubicBezTo>
                    <a:pt x="0" y="239"/>
                    <a:pt x="63" y="314"/>
                    <a:pt x="151" y="314"/>
                  </a:cubicBezTo>
                  <a:cubicBezTo>
                    <a:pt x="239" y="314"/>
                    <a:pt x="302" y="239"/>
                    <a:pt x="302" y="164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2" name="Google Shape;7102;p59"/>
            <p:cNvSpPr/>
            <p:nvPr/>
          </p:nvSpPr>
          <p:spPr>
            <a:xfrm>
              <a:off x="4564025" y="1705963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51" y="1"/>
                  </a:moveTo>
                  <a:cubicBezTo>
                    <a:pt x="76" y="1"/>
                    <a:pt x="1" y="63"/>
                    <a:pt x="1" y="151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02" y="239"/>
                    <a:pt x="302" y="151"/>
                  </a:cubicBezTo>
                  <a:cubicBezTo>
                    <a:pt x="302" y="63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3" name="Google Shape;7103;p59"/>
            <p:cNvSpPr/>
            <p:nvPr/>
          </p:nvSpPr>
          <p:spPr>
            <a:xfrm>
              <a:off x="4570925" y="824713"/>
              <a:ext cx="9750" cy="9450"/>
            </a:xfrm>
            <a:custGeom>
              <a:avLst/>
              <a:gdLst/>
              <a:ahLst/>
              <a:cxnLst/>
              <a:rect l="l" t="t" r="r" b="b"/>
              <a:pathLst>
                <a:path w="390" h="378" extrusionOk="0">
                  <a:moveTo>
                    <a:pt x="202" y="1"/>
                  </a:moveTo>
                  <a:cubicBezTo>
                    <a:pt x="89" y="1"/>
                    <a:pt x="1" y="76"/>
                    <a:pt x="1" y="189"/>
                  </a:cubicBezTo>
                  <a:cubicBezTo>
                    <a:pt x="1" y="302"/>
                    <a:pt x="89" y="377"/>
                    <a:pt x="202" y="377"/>
                  </a:cubicBezTo>
                  <a:cubicBezTo>
                    <a:pt x="302" y="377"/>
                    <a:pt x="390" y="302"/>
                    <a:pt x="390" y="189"/>
                  </a:cubicBezTo>
                  <a:cubicBezTo>
                    <a:pt x="390" y="76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4" name="Google Shape;7104;p59"/>
            <p:cNvSpPr/>
            <p:nvPr/>
          </p:nvSpPr>
          <p:spPr>
            <a:xfrm>
              <a:off x="4477125" y="11368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9" y="1"/>
                    <a:pt x="1" y="89"/>
                    <a:pt x="1" y="189"/>
                  </a:cubicBezTo>
                  <a:cubicBezTo>
                    <a:pt x="1" y="302"/>
                    <a:pt x="89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5" name="Google Shape;7105;p59"/>
            <p:cNvSpPr/>
            <p:nvPr/>
          </p:nvSpPr>
          <p:spPr>
            <a:xfrm>
              <a:off x="4463650" y="14094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6" name="Google Shape;7106;p59"/>
            <p:cNvSpPr/>
            <p:nvPr/>
          </p:nvSpPr>
          <p:spPr>
            <a:xfrm>
              <a:off x="4567800" y="9555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7" name="Google Shape;7107;p59"/>
            <p:cNvSpPr/>
            <p:nvPr/>
          </p:nvSpPr>
          <p:spPr>
            <a:xfrm>
              <a:off x="3987400" y="15691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188"/>
                  </a:cubicBezTo>
                  <a:cubicBezTo>
                    <a:pt x="1" y="301"/>
                    <a:pt x="89" y="389"/>
                    <a:pt x="202" y="389"/>
                  </a:cubicBezTo>
                  <a:cubicBezTo>
                    <a:pt x="302" y="389"/>
                    <a:pt x="390" y="301"/>
                    <a:pt x="390" y="188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8" name="Google Shape;7108;p59"/>
            <p:cNvSpPr/>
            <p:nvPr/>
          </p:nvSpPr>
          <p:spPr>
            <a:xfrm>
              <a:off x="4185050" y="12984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8"/>
                    <a:pt x="1" y="189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8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09" name="Google Shape;7109;p59"/>
            <p:cNvSpPr/>
            <p:nvPr/>
          </p:nvSpPr>
          <p:spPr>
            <a:xfrm>
              <a:off x="4346000" y="757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2" y="390"/>
                    <a:pt x="389" y="302"/>
                    <a:pt x="389" y="202"/>
                  </a:cubicBezTo>
                  <a:cubicBezTo>
                    <a:pt x="389" y="89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0" name="Google Shape;7110;p59"/>
            <p:cNvSpPr/>
            <p:nvPr/>
          </p:nvSpPr>
          <p:spPr>
            <a:xfrm>
              <a:off x="4244675" y="16306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202"/>
                  </a:cubicBezTo>
                  <a:cubicBezTo>
                    <a:pt x="389" y="89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1" name="Google Shape;7111;p59"/>
            <p:cNvSpPr/>
            <p:nvPr/>
          </p:nvSpPr>
          <p:spPr>
            <a:xfrm>
              <a:off x="3750875" y="1466288"/>
              <a:ext cx="9750" cy="9425"/>
            </a:xfrm>
            <a:custGeom>
              <a:avLst/>
              <a:gdLst/>
              <a:ahLst/>
              <a:cxnLst/>
              <a:rect l="l" t="t" r="r" b="b"/>
              <a:pathLst>
                <a:path w="390" h="377" extrusionOk="0">
                  <a:moveTo>
                    <a:pt x="201" y="0"/>
                  </a:moveTo>
                  <a:cubicBezTo>
                    <a:pt x="88" y="0"/>
                    <a:pt x="0" y="76"/>
                    <a:pt x="0" y="188"/>
                  </a:cubicBezTo>
                  <a:cubicBezTo>
                    <a:pt x="0" y="289"/>
                    <a:pt x="88" y="377"/>
                    <a:pt x="201" y="377"/>
                  </a:cubicBezTo>
                  <a:cubicBezTo>
                    <a:pt x="301" y="377"/>
                    <a:pt x="389" y="289"/>
                    <a:pt x="389" y="188"/>
                  </a:cubicBezTo>
                  <a:cubicBezTo>
                    <a:pt x="389" y="76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2" name="Google Shape;7112;p59"/>
            <p:cNvSpPr/>
            <p:nvPr/>
          </p:nvSpPr>
          <p:spPr>
            <a:xfrm>
              <a:off x="4023175" y="13360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8" y="0"/>
                    <a:pt x="1" y="88"/>
                    <a:pt x="1" y="189"/>
                  </a:cubicBezTo>
                  <a:cubicBezTo>
                    <a:pt x="1" y="302"/>
                    <a:pt x="88" y="389"/>
                    <a:pt x="201" y="389"/>
                  </a:cubicBezTo>
                  <a:cubicBezTo>
                    <a:pt x="302" y="389"/>
                    <a:pt x="390" y="302"/>
                    <a:pt x="390" y="189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3" name="Google Shape;7113;p59"/>
            <p:cNvSpPr/>
            <p:nvPr/>
          </p:nvSpPr>
          <p:spPr>
            <a:xfrm>
              <a:off x="39033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1"/>
                  </a:moveTo>
                  <a:cubicBezTo>
                    <a:pt x="89" y="1"/>
                    <a:pt x="1" y="89"/>
                    <a:pt x="1" y="202"/>
                  </a:cubicBezTo>
                  <a:cubicBezTo>
                    <a:pt x="1" y="302"/>
                    <a:pt x="89" y="390"/>
                    <a:pt x="202" y="390"/>
                  </a:cubicBezTo>
                  <a:cubicBezTo>
                    <a:pt x="302" y="390"/>
                    <a:pt x="390" y="302"/>
                    <a:pt x="390" y="202"/>
                  </a:cubicBezTo>
                  <a:cubicBezTo>
                    <a:pt x="390" y="89"/>
                    <a:pt x="302" y="1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4" name="Google Shape;7114;p59"/>
            <p:cNvSpPr/>
            <p:nvPr/>
          </p:nvSpPr>
          <p:spPr>
            <a:xfrm>
              <a:off x="4363575" y="981888"/>
              <a:ext cx="408475" cy="827000"/>
            </a:xfrm>
            <a:custGeom>
              <a:avLst/>
              <a:gdLst/>
              <a:ahLst/>
              <a:cxnLst/>
              <a:rect l="l" t="t" r="r" b="b"/>
              <a:pathLst>
                <a:path w="16339" h="33080" extrusionOk="0">
                  <a:moveTo>
                    <a:pt x="13164" y="1"/>
                  </a:moveTo>
                  <a:cubicBezTo>
                    <a:pt x="7831" y="4217"/>
                    <a:pt x="3551" y="9337"/>
                    <a:pt x="1769" y="15172"/>
                  </a:cubicBezTo>
                  <a:cubicBezTo>
                    <a:pt x="0" y="21020"/>
                    <a:pt x="916" y="27621"/>
                    <a:pt x="5220" y="33080"/>
                  </a:cubicBezTo>
                  <a:cubicBezTo>
                    <a:pt x="8395" y="30156"/>
                    <a:pt x="13628" y="23492"/>
                    <a:pt x="14431" y="20669"/>
                  </a:cubicBezTo>
                  <a:cubicBezTo>
                    <a:pt x="16339" y="14043"/>
                    <a:pt x="16050" y="6677"/>
                    <a:pt x="13164" y="1"/>
                  </a:cubicBezTo>
                  <a:close/>
                </a:path>
              </a:pathLst>
            </a:custGeom>
            <a:solidFill>
              <a:srgbClr val="095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5" name="Google Shape;7115;p59"/>
            <p:cNvSpPr/>
            <p:nvPr/>
          </p:nvSpPr>
          <p:spPr>
            <a:xfrm>
              <a:off x="4489675" y="980338"/>
              <a:ext cx="207075" cy="828875"/>
            </a:xfrm>
            <a:custGeom>
              <a:avLst/>
              <a:gdLst/>
              <a:ahLst/>
              <a:cxnLst/>
              <a:rect l="l" t="t" r="r" b="b"/>
              <a:pathLst>
                <a:path w="8283" h="33155" extrusionOk="0">
                  <a:moveTo>
                    <a:pt x="7944" y="0"/>
                  </a:moveTo>
                  <a:cubicBezTo>
                    <a:pt x="7881" y="188"/>
                    <a:pt x="678" y="18623"/>
                    <a:pt x="1" y="33142"/>
                  </a:cubicBezTo>
                  <a:lnTo>
                    <a:pt x="365" y="33154"/>
                  </a:lnTo>
                  <a:cubicBezTo>
                    <a:pt x="1030" y="18698"/>
                    <a:pt x="8208" y="314"/>
                    <a:pt x="8283" y="138"/>
                  </a:cubicBezTo>
                  <a:lnTo>
                    <a:pt x="7944" y="0"/>
                  </a:ln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6" name="Google Shape;7116;p59"/>
            <p:cNvSpPr/>
            <p:nvPr/>
          </p:nvSpPr>
          <p:spPr>
            <a:xfrm>
              <a:off x="4649675" y="1033963"/>
              <a:ext cx="66225" cy="61200"/>
            </a:xfrm>
            <a:custGeom>
              <a:avLst/>
              <a:gdLst/>
              <a:ahLst/>
              <a:cxnLst/>
              <a:rect l="l" t="t" r="r" b="b"/>
              <a:pathLst>
                <a:path w="2649" h="2448" extrusionOk="0">
                  <a:moveTo>
                    <a:pt x="2523" y="1"/>
                  </a:moveTo>
                  <a:cubicBezTo>
                    <a:pt x="2360" y="139"/>
                    <a:pt x="2197" y="277"/>
                    <a:pt x="2034" y="403"/>
                  </a:cubicBezTo>
                  <a:cubicBezTo>
                    <a:pt x="1456" y="879"/>
                    <a:pt x="942" y="1293"/>
                    <a:pt x="377" y="1821"/>
                  </a:cubicBezTo>
                  <a:cubicBezTo>
                    <a:pt x="402" y="1858"/>
                    <a:pt x="427" y="1908"/>
                    <a:pt x="452" y="1946"/>
                  </a:cubicBezTo>
                  <a:lnTo>
                    <a:pt x="139" y="2134"/>
                  </a:lnTo>
                  <a:cubicBezTo>
                    <a:pt x="126" y="2109"/>
                    <a:pt x="126" y="2097"/>
                    <a:pt x="114" y="2084"/>
                  </a:cubicBezTo>
                  <a:cubicBezTo>
                    <a:pt x="76" y="2122"/>
                    <a:pt x="38" y="2159"/>
                    <a:pt x="1" y="2197"/>
                  </a:cubicBezTo>
                  <a:lnTo>
                    <a:pt x="252" y="2448"/>
                  </a:lnTo>
                  <a:cubicBezTo>
                    <a:pt x="967" y="1745"/>
                    <a:pt x="1544" y="1281"/>
                    <a:pt x="2272" y="679"/>
                  </a:cubicBezTo>
                  <a:cubicBezTo>
                    <a:pt x="2385" y="578"/>
                    <a:pt x="2523" y="478"/>
                    <a:pt x="2648" y="365"/>
                  </a:cubicBezTo>
                  <a:cubicBezTo>
                    <a:pt x="2611" y="239"/>
                    <a:pt x="2561" y="126"/>
                    <a:pt x="25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7" name="Google Shape;7117;p59"/>
            <p:cNvSpPr/>
            <p:nvPr/>
          </p:nvSpPr>
          <p:spPr>
            <a:xfrm>
              <a:off x="4624575" y="1073188"/>
              <a:ext cx="103250" cy="96350"/>
            </a:xfrm>
            <a:custGeom>
              <a:avLst/>
              <a:gdLst/>
              <a:ahLst/>
              <a:cxnLst/>
              <a:rect l="l" t="t" r="r" b="b"/>
              <a:pathLst>
                <a:path w="4130" h="3854" extrusionOk="0">
                  <a:moveTo>
                    <a:pt x="4029" y="1"/>
                  </a:moveTo>
                  <a:cubicBezTo>
                    <a:pt x="2473" y="1142"/>
                    <a:pt x="1381" y="2109"/>
                    <a:pt x="277" y="3301"/>
                  </a:cubicBezTo>
                  <a:cubicBezTo>
                    <a:pt x="302" y="3351"/>
                    <a:pt x="314" y="3389"/>
                    <a:pt x="340" y="3439"/>
                  </a:cubicBezTo>
                  <a:lnTo>
                    <a:pt x="51" y="3552"/>
                  </a:lnTo>
                  <a:cubicBezTo>
                    <a:pt x="38" y="3577"/>
                    <a:pt x="26" y="3590"/>
                    <a:pt x="1" y="3615"/>
                  </a:cubicBezTo>
                  <a:lnTo>
                    <a:pt x="277" y="3853"/>
                  </a:lnTo>
                  <a:cubicBezTo>
                    <a:pt x="1419" y="2573"/>
                    <a:pt x="2523" y="1569"/>
                    <a:pt x="4129" y="377"/>
                  </a:cubicBezTo>
                  <a:cubicBezTo>
                    <a:pt x="4092" y="252"/>
                    <a:pt x="4054" y="126"/>
                    <a:pt x="402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8" name="Google Shape;7118;p59"/>
            <p:cNvSpPr/>
            <p:nvPr/>
          </p:nvSpPr>
          <p:spPr>
            <a:xfrm>
              <a:off x="4606375" y="1114913"/>
              <a:ext cx="131475" cy="117350"/>
            </a:xfrm>
            <a:custGeom>
              <a:avLst/>
              <a:gdLst/>
              <a:ahLst/>
              <a:cxnLst/>
              <a:rect l="l" t="t" r="r" b="b"/>
              <a:pathLst>
                <a:path w="5259" h="4694" extrusionOk="0">
                  <a:moveTo>
                    <a:pt x="5184" y="1"/>
                  </a:moveTo>
                  <a:cubicBezTo>
                    <a:pt x="3326" y="1230"/>
                    <a:pt x="1657" y="2623"/>
                    <a:pt x="214" y="4142"/>
                  </a:cubicBezTo>
                  <a:cubicBezTo>
                    <a:pt x="252" y="4217"/>
                    <a:pt x="290" y="4305"/>
                    <a:pt x="327" y="4393"/>
                  </a:cubicBezTo>
                  <a:lnTo>
                    <a:pt x="1" y="4531"/>
                  </a:lnTo>
                  <a:lnTo>
                    <a:pt x="177" y="4694"/>
                  </a:lnTo>
                  <a:cubicBezTo>
                    <a:pt x="1645" y="3113"/>
                    <a:pt x="3351" y="1657"/>
                    <a:pt x="5259" y="377"/>
                  </a:cubicBezTo>
                  <a:cubicBezTo>
                    <a:pt x="5234" y="252"/>
                    <a:pt x="5209" y="126"/>
                    <a:pt x="5184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19" name="Google Shape;7119;p59"/>
            <p:cNvSpPr/>
            <p:nvPr/>
          </p:nvSpPr>
          <p:spPr>
            <a:xfrm>
              <a:off x="4604200" y="1225338"/>
              <a:ext cx="1900" cy="2550"/>
            </a:xfrm>
            <a:custGeom>
              <a:avLst/>
              <a:gdLst/>
              <a:ahLst/>
              <a:cxnLst/>
              <a:rect l="l" t="t" r="r" b="b"/>
              <a:pathLst>
                <a:path w="76" h="102" extrusionOk="0">
                  <a:moveTo>
                    <a:pt x="25" y="1"/>
                  </a:moveTo>
                  <a:cubicBezTo>
                    <a:pt x="13" y="13"/>
                    <a:pt x="13" y="26"/>
                    <a:pt x="0" y="38"/>
                  </a:cubicBezTo>
                  <a:lnTo>
                    <a:pt x="75" y="101"/>
                  </a:lnTo>
                  <a:cubicBezTo>
                    <a:pt x="63" y="76"/>
                    <a:pt x="38" y="38"/>
                    <a:pt x="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0" name="Google Shape;7120;p59"/>
            <p:cNvSpPr/>
            <p:nvPr/>
          </p:nvSpPr>
          <p:spPr>
            <a:xfrm>
              <a:off x="4586000" y="1172313"/>
              <a:ext cx="161900" cy="142475"/>
            </a:xfrm>
            <a:custGeom>
              <a:avLst/>
              <a:gdLst/>
              <a:ahLst/>
              <a:cxnLst/>
              <a:rect l="l" t="t" r="r" b="b"/>
              <a:pathLst>
                <a:path w="6476" h="5699" extrusionOk="0">
                  <a:moveTo>
                    <a:pt x="6425" y="1"/>
                  </a:moveTo>
                  <a:cubicBezTo>
                    <a:pt x="3966" y="1469"/>
                    <a:pt x="1832" y="3213"/>
                    <a:pt x="88" y="5196"/>
                  </a:cubicBezTo>
                  <a:cubicBezTo>
                    <a:pt x="126" y="5284"/>
                    <a:pt x="176" y="5384"/>
                    <a:pt x="226" y="5472"/>
                  </a:cubicBezTo>
                  <a:lnTo>
                    <a:pt x="0" y="5598"/>
                  </a:lnTo>
                  <a:lnTo>
                    <a:pt x="126" y="5698"/>
                  </a:lnTo>
                  <a:cubicBezTo>
                    <a:pt x="1857" y="3665"/>
                    <a:pt x="3991" y="1883"/>
                    <a:pt x="6475" y="390"/>
                  </a:cubicBezTo>
                  <a:cubicBezTo>
                    <a:pt x="6450" y="252"/>
                    <a:pt x="6438" y="126"/>
                    <a:pt x="6425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1" name="Google Shape;7121;p59"/>
            <p:cNvSpPr/>
            <p:nvPr/>
          </p:nvSpPr>
          <p:spPr>
            <a:xfrm>
              <a:off x="4565275" y="1226588"/>
              <a:ext cx="187950" cy="152200"/>
            </a:xfrm>
            <a:custGeom>
              <a:avLst/>
              <a:gdLst/>
              <a:ahLst/>
              <a:cxnLst/>
              <a:rect l="l" t="t" r="r" b="b"/>
              <a:pathLst>
                <a:path w="7518" h="6088" extrusionOk="0">
                  <a:moveTo>
                    <a:pt x="7493" y="1"/>
                  </a:moveTo>
                  <a:cubicBezTo>
                    <a:pt x="4619" y="1959"/>
                    <a:pt x="2122" y="3866"/>
                    <a:pt x="51" y="5673"/>
                  </a:cubicBezTo>
                  <a:cubicBezTo>
                    <a:pt x="89" y="5736"/>
                    <a:pt x="126" y="5798"/>
                    <a:pt x="164" y="5861"/>
                  </a:cubicBezTo>
                  <a:lnTo>
                    <a:pt x="1" y="5949"/>
                  </a:lnTo>
                  <a:lnTo>
                    <a:pt x="126" y="6087"/>
                  </a:lnTo>
                  <a:cubicBezTo>
                    <a:pt x="2172" y="4280"/>
                    <a:pt x="4657" y="2385"/>
                    <a:pt x="7518" y="428"/>
                  </a:cubicBezTo>
                  <a:cubicBezTo>
                    <a:pt x="7505" y="290"/>
                    <a:pt x="7505" y="152"/>
                    <a:pt x="749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2" name="Google Shape;7122;p59"/>
            <p:cNvSpPr/>
            <p:nvPr/>
          </p:nvSpPr>
          <p:spPr>
            <a:xfrm>
              <a:off x="4544575" y="1278988"/>
              <a:ext cx="210225" cy="179800"/>
            </a:xfrm>
            <a:custGeom>
              <a:avLst/>
              <a:gdLst/>
              <a:ahLst/>
              <a:cxnLst/>
              <a:rect l="l" t="t" r="r" b="b"/>
              <a:pathLst>
                <a:path w="8409" h="7192" extrusionOk="0">
                  <a:moveTo>
                    <a:pt x="8396" y="1"/>
                  </a:moveTo>
                  <a:cubicBezTo>
                    <a:pt x="5447" y="2008"/>
                    <a:pt x="2749" y="4217"/>
                    <a:pt x="340" y="6601"/>
                  </a:cubicBezTo>
                  <a:cubicBezTo>
                    <a:pt x="377" y="6651"/>
                    <a:pt x="402" y="6702"/>
                    <a:pt x="440" y="6752"/>
                  </a:cubicBezTo>
                  <a:lnTo>
                    <a:pt x="151" y="6965"/>
                  </a:lnTo>
                  <a:cubicBezTo>
                    <a:pt x="126" y="6928"/>
                    <a:pt x="101" y="6890"/>
                    <a:pt x="76" y="6865"/>
                  </a:cubicBezTo>
                  <a:cubicBezTo>
                    <a:pt x="51" y="6890"/>
                    <a:pt x="26" y="6915"/>
                    <a:pt x="1" y="6940"/>
                  </a:cubicBezTo>
                  <a:lnTo>
                    <a:pt x="264" y="7191"/>
                  </a:lnTo>
                  <a:cubicBezTo>
                    <a:pt x="2674" y="4744"/>
                    <a:pt x="5409" y="2485"/>
                    <a:pt x="8396" y="440"/>
                  </a:cubicBezTo>
                  <a:cubicBezTo>
                    <a:pt x="8408" y="302"/>
                    <a:pt x="8396" y="151"/>
                    <a:pt x="8396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3" name="Google Shape;7123;p59"/>
            <p:cNvSpPr/>
            <p:nvPr/>
          </p:nvSpPr>
          <p:spPr>
            <a:xfrm>
              <a:off x="4529200" y="1351763"/>
              <a:ext cx="222450" cy="178850"/>
            </a:xfrm>
            <a:custGeom>
              <a:avLst/>
              <a:gdLst/>
              <a:ahLst/>
              <a:cxnLst/>
              <a:rect l="l" t="t" r="r" b="b"/>
              <a:pathLst>
                <a:path w="8898" h="7154" extrusionOk="0">
                  <a:moveTo>
                    <a:pt x="8898" y="1"/>
                  </a:moveTo>
                  <a:cubicBezTo>
                    <a:pt x="7041" y="1356"/>
                    <a:pt x="5133" y="2849"/>
                    <a:pt x="3289" y="4305"/>
                  </a:cubicBezTo>
                  <a:cubicBezTo>
                    <a:pt x="2297" y="5083"/>
                    <a:pt x="1293" y="5874"/>
                    <a:pt x="302" y="6639"/>
                  </a:cubicBezTo>
                  <a:cubicBezTo>
                    <a:pt x="315" y="6664"/>
                    <a:pt x="340" y="6689"/>
                    <a:pt x="352" y="6715"/>
                  </a:cubicBezTo>
                  <a:lnTo>
                    <a:pt x="51" y="6915"/>
                  </a:lnTo>
                  <a:cubicBezTo>
                    <a:pt x="39" y="6890"/>
                    <a:pt x="26" y="6878"/>
                    <a:pt x="13" y="6853"/>
                  </a:cubicBezTo>
                  <a:cubicBezTo>
                    <a:pt x="13" y="6853"/>
                    <a:pt x="1" y="6865"/>
                    <a:pt x="1" y="6865"/>
                  </a:cubicBezTo>
                  <a:lnTo>
                    <a:pt x="227" y="7154"/>
                  </a:lnTo>
                  <a:cubicBezTo>
                    <a:pt x="1306" y="6326"/>
                    <a:pt x="2423" y="5447"/>
                    <a:pt x="3502" y="4594"/>
                  </a:cubicBezTo>
                  <a:cubicBezTo>
                    <a:pt x="5271" y="3201"/>
                    <a:pt x="7078" y="1783"/>
                    <a:pt x="8848" y="490"/>
                  </a:cubicBezTo>
                  <a:cubicBezTo>
                    <a:pt x="8873" y="327"/>
                    <a:pt x="8885" y="164"/>
                    <a:pt x="889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4" name="Google Shape;7124;p59"/>
            <p:cNvSpPr/>
            <p:nvPr/>
          </p:nvSpPr>
          <p:spPr>
            <a:xfrm>
              <a:off x="4519475" y="1420163"/>
              <a:ext cx="223100" cy="174775"/>
            </a:xfrm>
            <a:custGeom>
              <a:avLst/>
              <a:gdLst/>
              <a:ahLst/>
              <a:cxnLst/>
              <a:rect l="l" t="t" r="r" b="b"/>
              <a:pathLst>
                <a:path w="8924" h="6991" extrusionOk="0">
                  <a:moveTo>
                    <a:pt x="8923" y="1"/>
                  </a:moveTo>
                  <a:lnTo>
                    <a:pt x="8923" y="1"/>
                  </a:lnTo>
                  <a:cubicBezTo>
                    <a:pt x="5698" y="2033"/>
                    <a:pt x="2711" y="4280"/>
                    <a:pt x="1" y="6702"/>
                  </a:cubicBezTo>
                  <a:cubicBezTo>
                    <a:pt x="76" y="6802"/>
                    <a:pt x="151" y="6890"/>
                    <a:pt x="227" y="6990"/>
                  </a:cubicBezTo>
                  <a:cubicBezTo>
                    <a:pt x="2837" y="4644"/>
                    <a:pt x="5736" y="2460"/>
                    <a:pt x="8835" y="490"/>
                  </a:cubicBezTo>
                  <a:cubicBezTo>
                    <a:pt x="8860" y="327"/>
                    <a:pt x="8898" y="164"/>
                    <a:pt x="8923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5" name="Google Shape;7125;p59"/>
            <p:cNvSpPr/>
            <p:nvPr/>
          </p:nvSpPr>
          <p:spPr>
            <a:xfrm>
              <a:off x="4507875" y="1504238"/>
              <a:ext cx="214925" cy="169425"/>
            </a:xfrm>
            <a:custGeom>
              <a:avLst/>
              <a:gdLst/>
              <a:ahLst/>
              <a:cxnLst/>
              <a:rect l="l" t="t" r="r" b="b"/>
              <a:pathLst>
                <a:path w="8597" h="6777" extrusionOk="0">
                  <a:moveTo>
                    <a:pt x="8597" y="1"/>
                  </a:moveTo>
                  <a:cubicBezTo>
                    <a:pt x="5585" y="1933"/>
                    <a:pt x="2761" y="4041"/>
                    <a:pt x="151" y="6288"/>
                  </a:cubicBezTo>
                  <a:cubicBezTo>
                    <a:pt x="189" y="6338"/>
                    <a:pt x="226" y="6388"/>
                    <a:pt x="264" y="6451"/>
                  </a:cubicBezTo>
                  <a:lnTo>
                    <a:pt x="1" y="6626"/>
                  </a:lnTo>
                  <a:lnTo>
                    <a:pt x="126" y="6777"/>
                  </a:lnTo>
                  <a:cubicBezTo>
                    <a:pt x="2673" y="4568"/>
                    <a:pt x="5434" y="2498"/>
                    <a:pt x="8358" y="578"/>
                  </a:cubicBezTo>
                  <a:cubicBezTo>
                    <a:pt x="8458" y="377"/>
                    <a:pt x="8534" y="176"/>
                    <a:pt x="8597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6" name="Google Shape;7126;p59"/>
            <p:cNvSpPr/>
            <p:nvPr/>
          </p:nvSpPr>
          <p:spPr>
            <a:xfrm>
              <a:off x="4504100" y="1589263"/>
              <a:ext cx="172575" cy="126450"/>
            </a:xfrm>
            <a:custGeom>
              <a:avLst/>
              <a:gdLst/>
              <a:ahLst/>
              <a:cxnLst/>
              <a:rect l="l" t="t" r="r" b="b"/>
              <a:pathLst>
                <a:path w="6903" h="5058" extrusionOk="0">
                  <a:moveTo>
                    <a:pt x="6903" y="0"/>
                  </a:moveTo>
                  <a:lnTo>
                    <a:pt x="6903" y="0"/>
                  </a:lnTo>
                  <a:cubicBezTo>
                    <a:pt x="4544" y="1494"/>
                    <a:pt x="2235" y="3050"/>
                    <a:pt x="26" y="4681"/>
                  </a:cubicBezTo>
                  <a:cubicBezTo>
                    <a:pt x="64" y="4706"/>
                    <a:pt x="89" y="4744"/>
                    <a:pt x="114" y="4781"/>
                  </a:cubicBezTo>
                  <a:lnTo>
                    <a:pt x="1" y="4882"/>
                  </a:lnTo>
                  <a:lnTo>
                    <a:pt x="126" y="5058"/>
                  </a:lnTo>
                  <a:cubicBezTo>
                    <a:pt x="2134" y="3564"/>
                    <a:pt x="4242" y="2121"/>
                    <a:pt x="6401" y="741"/>
                  </a:cubicBezTo>
                  <a:cubicBezTo>
                    <a:pt x="6577" y="490"/>
                    <a:pt x="6740" y="239"/>
                    <a:pt x="6903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7" name="Google Shape;7127;p59"/>
            <p:cNvSpPr/>
            <p:nvPr/>
          </p:nvSpPr>
          <p:spPr>
            <a:xfrm>
              <a:off x="4497825" y="1665488"/>
              <a:ext cx="123950" cy="99175"/>
            </a:xfrm>
            <a:custGeom>
              <a:avLst/>
              <a:gdLst/>
              <a:ahLst/>
              <a:cxnLst/>
              <a:rect l="l" t="t" r="r" b="b"/>
              <a:pathLst>
                <a:path w="4958" h="3967" extrusionOk="0">
                  <a:moveTo>
                    <a:pt x="4958" y="1"/>
                  </a:moveTo>
                  <a:lnTo>
                    <a:pt x="4958" y="1"/>
                  </a:lnTo>
                  <a:cubicBezTo>
                    <a:pt x="3226" y="1092"/>
                    <a:pt x="1582" y="2260"/>
                    <a:pt x="39" y="3489"/>
                  </a:cubicBezTo>
                  <a:cubicBezTo>
                    <a:pt x="101" y="3552"/>
                    <a:pt x="164" y="3615"/>
                    <a:pt x="239" y="3678"/>
                  </a:cubicBezTo>
                  <a:lnTo>
                    <a:pt x="1" y="3928"/>
                  </a:lnTo>
                  <a:lnTo>
                    <a:pt x="26" y="3966"/>
                  </a:lnTo>
                  <a:cubicBezTo>
                    <a:pt x="1369" y="2874"/>
                    <a:pt x="2787" y="1845"/>
                    <a:pt x="4268" y="879"/>
                  </a:cubicBezTo>
                  <a:cubicBezTo>
                    <a:pt x="4506" y="591"/>
                    <a:pt x="4732" y="302"/>
                    <a:pt x="4958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8" name="Google Shape;7128;p59"/>
            <p:cNvSpPr/>
            <p:nvPr/>
          </p:nvSpPr>
          <p:spPr>
            <a:xfrm>
              <a:off x="4666625" y="1012013"/>
              <a:ext cx="41425" cy="43950"/>
            </a:xfrm>
            <a:custGeom>
              <a:avLst/>
              <a:gdLst/>
              <a:ahLst/>
              <a:cxnLst/>
              <a:rect l="l" t="t" r="r" b="b"/>
              <a:pathLst>
                <a:path w="1657" h="1758" extrusionOk="0">
                  <a:moveTo>
                    <a:pt x="1531" y="1"/>
                  </a:moveTo>
                  <a:lnTo>
                    <a:pt x="50" y="1331"/>
                  </a:lnTo>
                  <a:cubicBezTo>
                    <a:pt x="88" y="1393"/>
                    <a:pt x="113" y="1469"/>
                    <a:pt x="151" y="1531"/>
                  </a:cubicBezTo>
                  <a:lnTo>
                    <a:pt x="0" y="1619"/>
                  </a:lnTo>
                  <a:lnTo>
                    <a:pt x="113" y="1757"/>
                  </a:lnTo>
                  <a:lnTo>
                    <a:pt x="1657" y="364"/>
                  </a:lnTo>
                  <a:cubicBezTo>
                    <a:pt x="1619" y="239"/>
                    <a:pt x="1569" y="126"/>
                    <a:pt x="153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9" name="Google Shape;7129;p59"/>
            <p:cNvSpPr/>
            <p:nvPr/>
          </p:nvSpPr>
          <p:spPr>
            <a:xfrm>
              <a:off x="4646850" y="1013888"/>
              <a:ext cx="23550" cy="40825"/>
            </a:xfrm>
            <a:custGeom>
              <a:avLst/>
              <a:gdLst/>
              <a:ahLst/>
              <a:cxnLst/>
              <a:rect l="l" t="t" r="r" b="b"/>
              <a:pathLst>
                <a:path w="942" h="1633" extrusionOk="0">
                  <a:moveTo>
                    <a:pt x="289" y="1"/>
                  </a:moveTo>
                  <a:cubicBezTo>
                    <a:pt x="189" y="89"/>
                    <a:pt x="89" y="164"/>
                    <a:pt x="1" y="252"/>
                  </a:cubicBezTo>
                  <a:cubicBezTo>
                    <a:pt x="176" y="716"/>
                    <a:pt x="402" y="1256"/>
                    <a:pt x="628" y="1632"/>
                  </a:cubicBezTo>
                  <a:lnTo>
                    <a:pt x="791" y="1544"/>
                  </a:lnTo>
                  <a:lnTo>
                    <a:pt x="942" y="1456"/>
                  </a:lnTo>
                  <a:cubicBezTo>
                    <a:pt x="904" y="1394"/>
                    <a:pt x="879" y="1318"/>
                    <a:pt x="841" y="1256"/>
                  </a:cubicBezTo>
                  <a:cubicBezTo>
                    <a:pt x="641" y="879"/>
                    <a:pt x="440" y="402"/>
                    <a:pt x="2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0" name="Google Shape;7130;p59"/>
            <p:cNvSpPr/>
            <p:nvPr/>
          </p:nvSpPr>
          <p:spPr>
            <a:xfrm>
              <a:off x="4626775" y="1031788"/>
              <a:ext cx="34225" cy="55550"/>
            </a:xfrm>
            <a:custGeom>
              <a:avLst/>
              <a:gdLst/>
              <a:ahLst/>
              <a:cxnLst/>
              <a:rect l="l" t="t" r="r" b="b"/>
              <a:pathLst>
                <a:path w="1369" h="2222" extrusionOk="0">
                  <a:moveTo>
                    <a:pt x="277" y="0"/>
                  </a:moveTo>
                  <a:cubicBezTo>
                    <a:pt x="176" y="88"/>
                    <a:pt x="88" y="163"/>
                    <a:pt x="1" y="251"/>
                  </a:cubicBezTo>
                  <a:cubicBezTo>
                    <a:pt x="314" y="904"/>
                    <a:pt x="653" y="1544"/>
                    <a:pt x="1030" y="2171"/>
                  </a:cubicBezTo>
                  <a:cubicBezTo>
                    <a:pt x="1042" y="2184"/>
                    <a:pt x="1042" y="2196"/>
                    <a:pt x="1055" y="2221"/>
                  </a:cubicBezTo>
                  <a:lnTo>
                    <a:pt x="1368" y="2033"/>
                  </a:lnTo>
                  <a:cubicBezTo>
                    <a:pt x="1343" y="1995"/>
                    <a:pt x="1318" y="1945"/>
                    <a:pt x="1293" y="1908"/>
                  </a:cubicBezTo>
                  <a:cubicBezTo>
                    <a:pt x="929" y="1280"/>
                    <a:pt x="590" y="640"/>
                    <a:pt x="277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1" name="Google Shape;7131;p59"/>
            <p:cNvSpPr/>
            <p:nvPr/>
          </p:nvSpPr>
          <p:spPr>
            <a:xfrm>
              <a:off x="4595100" y="1060963"/>
              <a:ext cx="37975" cy="101650"/>
            </a:xfrm>
            <a:custGeom>
              <a:avLst/>
              <a:gdLst/>
              <a:ahLst/>
              <a:cxnLst/>
              <a:rect l="l" t="t" r="r" b="b"/>
              <a:pathLst>
                <a:path w="1519" h="4066" extrusionOk="0">
                  <a:moveTo>
                    <a:pt x="301" y="0"/>
                  </a:moveTo>
                  <a:cubicBezTo>
                    <a:pt x="201" y="101"/>
                    <a:pt x="101" y="201"/>
                    <a:pt x="0" y="301"/>
                  </a:cubicBezTo>
                  <a:cubicBezTo>
                    <a:pt x="264" y="1569"/>
                    <a:pt x="665" y="2824"/>
                    <a:pt x="1180" y="4066"/>
                  </a:cubicBezTo>
                  <a:lnTo>
                    <a:pt x="1230" y="4041"/>
                  </a:lnTo>
                  <a:lnTo>
                    <a:pt x="1519" y="3928"/>
                  </a:lnTo>
                  <a:cubicBezTo>
                    <a:pt x="1493" y="3878"/>
                    <a:pt x="1481" y="3840"/>
                    <a:pt x="1456" y="3790"/>
                  </a:cubicBezTo>
                  <a:cubicBezTo>
                    <a:pt x="954" y="2548"/>
                    <a:pt x="565" y="1268"/>
                    <a:pt x="30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2" name="Google Shape;7132;p59"/>
            <p:cNvSpPr/>
            <p:nvPr/>
          </p:nvSpPr>
          <p:spPr>
            <a:xfrm>
              <a:off x="4561200" y="1095788"/>
              <a:ext cx="53375" cy="132725"/>
            </a:xfrm>
            <a:custGeom>
              <a:avLst/>
              <a:gdLst/>
              <a:ahLst/>
              <a:cxnLst/>
              <a:rect l="l" t="t" r="r" b="b"/>
              <a:pathLst>
                <a:path w="2135" h="5309" extrusionOk="0">
                  <a:moveTo>
                    <a:pt x="289" y="0"/>
                  </a:moveTo>
                  <a:cubicBezTo>
                    <a:pt x="189" y="113"/>
                    <a:pt x="101" y="213"/>
                    <a:pt x="1" y="314"/>
                  </a:cubicBezTo>
                  <a:cubicBezTo>
                    <a:pt x="453" y="1958"/>
                    <a:pt x="1042" y="3589"/>
                    <a:pt x="1745" y="5183"/>
                  </a:cubicBezTo>
                  <a:cubicBezTo>
                    <a:pt x="1758" y="5220"/>
                    <a:pt x="1783" y="5258"/>
                    <a:pt x="1795" y="5283"/>
                  </a:cubicBezTo>
                  <a:cubicBezTo>
                    <a:pt x="1795" y="5296"/>
                    <a:pt x="1795" y="5296"/>
                    <a:pt x="1795" y="5308"/>
                  </a:cubicBezTo>
                  <a:lnTo>
                    <a:pt x="1808" y="5296"/>
                  </a:lnTo>
                  <a:lnTo>
                    <a:pt x="2134" y="5158"/>
                  </a:lnTo>
                  <a:cubicBezTo>
                    <a:pt x="2097" y="5070"/>
                    <a:pt x="2059" y="4982"/>
                    <a:pt x="2021" y="4907"/>
                  </a:cubicBezTo>
                  <a:cubicBezTo>
                    <a:pt x="1306" y="3288"/>
                    <a:pt x="729" y="1657"/>
                    <a:pt x="28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3" name="Google Shape;7133;p59"/>
            <p:cNvSpPr/>
            <p:nvPr/>
          </p:nvSpPr>
          <p:spPr>
            <a:xfrm>
              <a:off x="4522925" y="1139688"/>
              <a:ext cx="68750" cy="173825"/>
            </a:xfrm>
            <a:custGeom>
              <a:avLst/>
              <a:gdLst/>
              <a:ahLst/>
              <a:cxnLst/>
              <a:rect l="l" t="t" r="r" b="b"/>
              <a:pathLst>
                <a:path w="2750" h="6953" extrusionOk="0">
                  <a:moveTo>
                    <a:pt x="290" y="1"/>
                  </a:moveTo>
                  <a:cubicBezTo>
                    <a:pt x="189" y="126"/>
                    <a:pt x="101" y="252"/>
                    <a:pt x="1" y="365"/>
                  </a:cubicBezTo>
                  <a:cubicBezTo>
                    <a:pt x="490" y="2599"/>
                    <a:pt x="1306" y="4820"/>
                    <a:pt x="2423" y="6953"/>
                  </a:cubicBezTo>
                  <a:lnTo>
                    <a:pt x="2523" y="6903"/>
                  </a:lnTo>
                  <a:lnTo>
                    <a:pt x="2749" y="6777"/>
                  </a:lnTo>
                  <a:cubicBezTo>
                    <a:pt x="2699" y="6689"/>
                    <a:pt x="2649" y="6589"/>
                    <a:pt x="2611" y="6501"/>
                  </a:cubicBezTo>
                  <a:cubicBezTo>
                    <a:pt x="1519" y="4393"/>
                    <a:pt x="741" y="2209"/>
                    <a:pt x="290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4" name="Google Shape;7134;p59"/>
            <p:cNvSpPr/>
            <p:nvPr/>
          </p:nvSpPr>
          <p:spPr>
            <a:xfrm>
              <a:off x="4487800" y="1186763"/>
              <a:ext cx="81600" cy="191075"/>
            </a:xfrm>
            <a:custGeom>
              <a:avLst/>
              <a:gdLst/>
              <a:ahLst/>
              <a:cxnLst/>
              <a:rect l="l" t="t" r="r" b="b"/>
              <a:pathLst>
                <a:path w="3264" h="7643" extrusionOk="0">
                  <a:moveTo>
                    <a:pt x="276" y="0"/>
                  </a:moveTo>
                  <a:cubicBezTo>
                    <a:pt x="176" y="138"/>
                    <a:pt x="88" y="276"/>
                    <a:pt x="0" y="402"/>
                  </a:cubicBezTo>
                  <a:cubicBezTo>
                    <a:pt x="590" y="2874"/>
                    <a:pt x="1569" y="5308"/>
                    <a:pt x="2949" y="7642"/>
                  </a:cubicBezTo>
                  <a:lnTo>
                    <a:pt x="3100" y="7542"/>
                  </a:lnTo>
                  <a:lnTo>
                    <a:pt x="3263" y="7454"/>
                  </a:lnTo>
                  <a:cubicBezTo>
                    <a:pt x="3225" y="7391"/>
                    <a:pt x="3188" y="7329"/>
                    <a:pt x="3150" y="7266"/>
                  </a:cubicBezTo>
                  <a:cubicBezTo>
                    <a:pt x="1795" y="4919"/>
                    <a:pt x="829" y="2485"/>
                    <a:pt x="276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5" name="Google Shape;7135;p59"/>
            <p:cNvSpPr/>
            <p:nvPr/>
          </p:nvSpPr>
          <p:spPr>
            <a:xfrm>
              <a:off x="4451100" y="1246688"/>
              <a:ext cx="104475" cy="206450"/>
            </a:xfrm>
            <a:custGeom>
              <a:avLst/>
              <a:gdLst/>
              <a:ahLst/>
              <a:cxnLst/>
              <a:rect l="l" t="t" r="r" b="b"/>
              <a:pathLst>
                <a:path w="4179" h="8258" extrusionOk="0">
                  <a:moveTo>
                    <a:pt x="239" y="0"/>
                  </a:moveTo>
                  <a:cubicBezTo>
                    <a:pt x="151" y="151"/>
                    <a:pt x="75" y="301"/>
                    <a:pt x="0" y="452"/>
                  </a:cubicBezTo>
                  <a:cubicBezTo>
                    <a:pt x="816" y="3112"/>
                    <a:pt x="2096" y="5697"/>
                    <a:pt x="3815" y="8157"/>
                  </a:cubicBezTo>
                  <a:cubicBezTo>
                    <a:pt x="3840" y="8182"/>
                    <a:pt x="3865" y="8220"/>
                    <a:pt x="3890" y="8257"/>
                  </a:cubicBezTo>
                  <a:lnTo>
                    <a:pt x="4179" y="8044"/>
                  </a:lnTo>
                  <a:cubicBezTo>
                    <a:pt x="4141" y="7994"/>
                    <a:pt x="4116" y="7943"/>
                    <a:pt x="4079" y="7893"/>
                  </a:cubicBezTo>
                  <a:cubicBezTo>
                    <a:pt x="2322" y="5383"/>
                    <a:pt x="1029" y="2723"/>
                    <a:pt x="239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6" name="Google Shape;7136;p59"/>
            <p:cNvSpPr/>
            <p:nvPr/>
          </p:nvSpPr>
          <p:spPr>
            <a:xfrm>
              <a:off x="4420350" y="1313488"/>
              <a:ext cx="117675" cy="211175"/>
            </a:xfrm>
            <a:custGeom>
              <a:avLst/>
              <a:gdLst/>
              <a:ahLst/>
              <a:cxnLst/>
              <a:rect l="l" t="t" r="r" b="b"/>
              <a:pathLst>
                <a:path w="4707" h="8447" extrusionOk="0">
                  <a:moveTo>
                    <a:pt x="189" y="1"/>
                  </a:moveTo>
                  <a:cubicBezTo>
                    <a:pt x="126" y="152"/>
                    <a:pt x="63" y="315"/>
                    <a:pt x="0" y="478"/>
                  </a:cubicBezTo>
                  <a:cubicBezTo>
                    <a:pt x="1180" y="3176"/>
                    <a:pt x="2648" y="5836"/>
                    <a:pt x="4367" y="8384"/>
                  </a:cubicBezTo>
                  <a:cubicBezTo>
                    <a:pt x="4380" y="8409"/>
                    <a:pt x="4393" y="8421"/>
                    <a:pt x="4405" y="8446"/>
                  </a:cubicBezTo>
                  <a:lnTo>
                    <a:pt x="4706" y="8246"/>
                  </a:lnTo>
                  <a:cubicBezTo>
                    <a:pt x="4694" y="8220"/>
                    <a:pt x="4669" y="8195"/>
                    <a:pt x="4656" y="8170"/>
                  </a:cubicBezTo>
                  <a:cubicBezTo>
                    <a:pt x="2874" y="5535"/>
                    <a:pt x="1381" y="2787"/>
                    <a:pt x="189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7" name="Google Shape;7137;p59"/>
            <p:cNvSpPr/>
            <p:nvPr/>
          </p:nvSpPr>
          <p:spPr>
            <a:xfrm>
              <a:off x="4401525" y="1369663"/>
              <a:ext cx="123950" cy="231225"/>
            </a:xfrm>
            <a:custGeom>
              <a:avLst/>
              <a:gdLst/>
              <a:ahLst/>
              <a:cxnLst/>
              <a:rect l="l" t="t" r="r" b="b"/>
              <a:pathLst>
                <a:path w="4958" h="9249" extrusionOk="0">
                  <a:moveTo>
                    <a:pt x="164" y="0"/>
                  </a:moveTo>
                  <a:cubicBezTo>
                    <a:pt x="101" y="201"/>
                    <a:pt x="51" y="414"/>
                    <a:pt x="0" y="615"/>
                  </a:cubicBezTo>
                  <a:cubicBezTo>
                    <a:pt x="1080" y="3589"/>
                    <a:pt x="2448" y="6551"/>
                    <a:pt x="4681" y="9249"/>
                  </a:cubicBezTo>
                  <a:lnTo>
                    <a:pt x="4957" y="9023"/>
                  </a:lnTo>
                  <a:cubicBezTo>
                    <a:pt x="4957" y="9010"/>
                    <a:pt x="4957" y="9010"/>
                    <a:pt x="4945" y="9010"/>
                  </a:cubicBezTo>
                  <a:cubicBezTo>
                    <a:pt x="4869" y="8910"/>
                    <a:pt x="4794" y="8822"/>
                    <a:pt x="4719" y="8722"/>
                  </a:cubicBezTo>
                  <a:cubicBezTo>
                    <a:pt x="2548" y="5999"/>
                    <a:pt x="1230" y="3012"/>
                    <a:pt x="164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8" name="Google Shape;7138;p59"/>
            <p:cNvSpPr/>
            <p:nvPr/>
          </p:nvSpPr>
          <p:spPr>
            <a:xfrm>
              <a:off x="4389925" y="1428313"/>
              <a:ext cx="124575" cy="242225"/>
            </a:xfrm>
            <a:custGeom>
              <a:avLst/>
              <a:gdLst/>
              <a:ahLst/>
              <a:cxnLst/>
              <a:rect l="l" t="t" r="r" b="b"/>
              <a:pathLst>
                <a:path w="4983" h="9689" extrusionOk="0">
                  <a:moveTo>
                    <a:pt x="101" y="1"/>
                  </a:moveTo>
                  <a:cubicBezTo>
                    <a:pt x="63" y="264"/>
                    <a:pt x="25" y="515"/>
                    <a:pt x="0" y="779"/>
                  </a:cubicBezTo>
                  <a:cubicBezTo>
                    <a:pt x="1142" y="3841"/>
                    <a:pt x="2711" y="6827"/>
                    <a:pt x="4681" y="9688"/>
                  </a:cubicBezTo>
                  <a:lnTo>
                    <a:pt x="4719" y="9663"/>
                  </a:lnTo>
                  <a:lnTo>
                    <a:pt x="4982" y="9488"/>
                  </a:lnTo>
                  <a:cubicBezTo>
                    <a:pt x="4944" y="9425"/>
                    <a:pt x="4907" y="9375"/>
                    <a:pt x="4869" y="9325"/>
                  </a:cubicBezTo>
                  <a:cubicBezTo>
                    <a:pt x="2836" y="6338"/>
                    <a:pt x="1230" y="3201"/>
                    <a:pt x="10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39" name="Google Shape;7139;p59"/>
            <p:cNvSpPr/>
            <p:nvPr/>
          </p:nvSpPr>
          <p:spPr>
            <a:xfrm>
              <a:off x="4386775" y="1516163"/>
              <a:ext cx="120175" cy="198300"/>
            </a:xfrm>
            <a:custGeom>
              <a:avLst/>
              <a:gdLst/>
              <a:ahLst/>
              <a:cxnLst/>
              <a:rect l="l" t="t" r="r" b="b"/>
              <a:pathLst>
                <a:path w="4807" h="7932" extrusionOk="0">
                  <a:moveTo>
                    <a:pt x="1" y="0"/>
                  </a:moveTo>
                  <a:cubicBezTo>
                    <a:pt x="1" y="314"/>
                    <a:pt x="26" y="640"/>
                    <a:pt x="51" y="954"/>
                  </a:cubicBezTo>
                  <a:cubicBezTo>
                    <a:pt x="1230" y="3376"/>
                    <a:pt x="2724" y="5710"/>
                    <a:pt x="4531" y="7931"/>
                  </a:cubicBezTo>
                  <a:lnTo>
                    <a:pt x="4694" y="7806"/>
                  </a:lnTo>
                  <a:lnTo>
                    <a:pt x="4807" y="7705"/>
                  </a:lnTo>
                  <a:cubicBezTo>
                    <a:pt x="4782" y="7668"/>
                    <a:pt x="4757" y="7630"/>
                    <a:pt x="4719" y="7605"/>
                  </a:cubicBezTo>
                  <a:cubicBezTo>
                    <a:pt x="2787" y="5183"/>
                    <a:pt x="1193" y="2636"/>
                    <a:pt x="1" y="0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0" name="Google Shape;7140;p59"/>
            <p:cNvSpPr/>
            <p:nvPr/>
          </p:nvSpPr>
          <p:spPr>
            <a:xfrm>
              <a:off x="4393675" y="1587688"/>
              <a:ext cx="110150" cy="176350"/>
            </a:xfrm>
            <a:custGeom>
              <a:avLst/>
              <a:gdLst/>
              <a:ahLst/>
              <a:cxnLst/>
              <a:rect l="l" t="t" r="r" b="b"/>
              <a:pathLst>
                <a:path w="4406" h="705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565"/>
                    <a:pt x="239" y="1143"/>
                    <a:pt x="390" y="1707"/>
                  </a:cubicBezTo>
                  <a:cubicBezTo>
                    <a:pt x="1293" y="3577"/>
                    <a:pt x="2435" y="5447"/>
                    <a:pt x="4154" y="7053"/>
                  </a:cubicBezTo>
                  <a:lnTo>
                    <a:pt x="4167" y="7040"/>
                  </a:lnTo>
                  <a:lnTo>
                    <a:pt x="4405" y="6790"/>
                  </a:lnTo>
                  <a:cubicBezTo>
                    <a:pt x="4330" y="6727"/>
                    <a:pt x="4267" y="6664"/>
                    <a:pt x="4205" y="6601"/>
                  </a:cubicBezTo>
                  <a:cubicBezTo>
                    <a:pt x="2184" y="4631"/>
                    <a:pt x="980" y="2247"/>
                    <a:pt x="1" y="1"/>
                  </a:cubicBezTo>
                  <a:close/>
                </a:path>
              </a:pathLst>
            </a:custGeom>
            <a:solidFill>
              <a:srgbClr val="05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1" name="Google Shape;7141;p59"/>
            <p:cNvSpPr/>
            <p:nvPr/>
          </p:nvSpPr>
          <p:spPr>
            <a:xfrm>
              <a:off x="4559025" y="1270838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314" y="0"/>
                  </a:moveTo>
                  <a:cubicBezTo>
                    <a:pt x="138" y="0"/>
                    <a:pt x="0" y="138"/>
                    <a:pt x="0" y="314"/>
                  </a:cubicBezTo>
                  <a:cubicBezTo>
                    <a:pt x="0" y="502"/>
                    <a:pt x="138" y="640"/>
                    <a:pt x="314" y="640"/>
                  </a:cubicBezTo>
                  <a:cubicBezTo>
                    <a:pt x="489" y="640"/>
                    <a:pt x="640" y="502"/>
                    <a:pt x="640" y="314"/>
                  </a:cubicBezTo>
                  <a:cubicBezTo>
                    <a:pt x="640" y="138"/>
                    <a:pt x="489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2" name="Google Shape;7142;p59"/>
            <p:cNvSpPr/>
            <p:nvPr/>
          </p:nvSpPr>
          <p:spPr>
            <a:xfrm>
              <a:off x="4399950" y="1254213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14" y="0"/>
                  </a:moveTo>
                  <a:cubicBezTo>
                    <a:pt x="139" y="0"/>
                    <a:pt x="1" y="151"/>
                    <a:pt x="1" y="326"/>
                  </a:cubicBezTo>
                  <a:cubicBezTo>
                    <a:pt x="1" y="502"/>
                    <a:pt x="139" y="640"/>
                    <a:pt x="314" y="640"/>
                  </a:cubicBezTo>
                  <a:cubicBezTo>
                    <a:pt x="490" y="640"/>
                    <a:pt x="641" y="502"/>
                    <a:pt x="641" y="326"/>
                  </a:cubicBezTo>
                  <a:cubicBezTo>
                    <a:pt x="641" y="151"/>
                    <a:pt x="490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3" name="Google Shape;7143;p59"/>
            <p:cNvSpPr/>
            <p:nvPr/>
          </p:nvSpPr>
          <p:spPr>
            <a:xfrm>
              <a:off x="4305850" y="1139063"/>
              <a:ext cx="16025" cy="16350"/>
            </a:xfrm>
            <a:custGeom>
              <a:avLst/>
              <a:gdLst/>
              <a:ahLst/>
              <a:cxnLst/>
              <a:rect l="l" t="t" r="r" b="b"/>
              <a:pathLst>
                <a:path w="641" h="654" extrusionOk="0">
                  <a:moveTo>
                    <a:pt x="314" y="1"/>
                  </a:moveTo>
                  <a:cubicBezTo>
                    <a:pt x="138" y="1"/>
                    <a:pt x="0" y="151"/>
                    <a:pt x="0" y="327"/>
                  </a:cubicBezTo>
                  <a:cubicBezTo>
                    <a:pt x="0" y="503"/>
                    <a:pt x="138" y="653"/>
                    <a:pt x="314" y="653"/>
                  </a:cubicBezTo>
                  <a:cubicBezTo>
                    <a:pt x="489" y="653"/>
                    <a:pt x="640" y="503"/>
                    <a:pt x="640" y="327"/>
                  </a:cubicBezTo>
                  <a:cubicBezTo>
                    <a:pt x="640" y="151"/>
                    <a:pt x="489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4" name="Google Shape;7144;p59"/>
            <p:cNvSpPr/>
            <p:nvPr/>
          </p:nvSpPr>
          <p:spPr>
            <a:xfrm>
              <a:off x="4403100" y="1035238"/>
              <a:ext cx="16025" cy="16025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6" y="0"/>
                  </a:moveTo>
                  <a:cubicBezTo>
                    <a:pt x="151" y="0"/>
                    <a:pt x="0" y="151"/>
                    <a:pt x="0" y="326"/>
                  </a:cubicBezTo>
                  <a:cubicBezTo>
                    <a:pt x="0" y="502"/>
                    <a:pt x="151" y="640"/>
                    <a:pt x="326" y="640"/>
                  </a:cubicBezTo>
                  <a:cubicBezTo>
                    <a:pt x="502" y="640"/>
                    <a:pt x="640" y="502"/>
                    <a:pt x="640" y="326"/>
                  </a:cubicBezTo>
                  <a:cubicBezTo>
                    <a:pt x="640" y="151"/>
                    <a:pt x="502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5" name="Google Shape;7145;p59"/>
            <p:cNvSpPr/>
            <p:nvPr/>
          </p:nvSpPr>
          <p:spPr>
            <a:xfrm>
              <a:off x="4345050" y="95806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6" name="Google Shape;7146;p59"/>
            <p:cNvSpPr/>
            <p:nvPr/>
          </p:nvSpPr>
          <p:spPr>
            <a:xfrm>
              <a:off x="4122950" y="1496388"/>
              <a:ext cx="7550" cy="7575"/>
            </a:xfrm>
            <a:custGeom>
              <a:avLst/>
              <a:gdLst/>
              <a:ahLst/>
              <a:cxnLst/>
              <a:rect l="l" t="t" r="r" b="b"/>
              <a:pathLst>
                <a:path w="302" h="303" extrusionOk="0">
                  <a:moveTo>
                    <a:pt x="151" y="1"/>
                  </a:moveTo>
                  <a:cubicBezTo>
                    <a:pt x="63" y="1"/>
                    <a:pt x="0" y="64"/>
                    <a:pt x="0" y="151"/>
                  </a:cubicBezTo>
                  <a:cubicBezTo>
                    <a:pt x="0" y="239"/>
                    <a:pt x="63" y="302"/>
                    <a:pt x="151" y="302"/>
                  </a:cubicBezTo>
                  <a:cubicBezTo>
                    <a:pt x="239" y="302"/>
                    <a:pt x="301" y="239"/>
                    <a:pt x="301" y="151"/>
                  </a:cubicBezTo>
                  <a:cubicBezTo>
                    <a:pt x="301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7" name="Google Shape;7147;p59"/>
            <p:cNvSpPr/>
            <p:nvPr/>
          </p:nvSpPr>
          <p:spPr>
            <a:xfrm>
              <a:off x="4309300" y="1478838"/>
              <a:ext cx="7850" cy="7550"/>
            </a:xfrm>
            <a:custGeom>
              <a:avLst/>
              <a:gdLst/>
              <a:ahLst/>
              <a:cxnLst/>
              <a:rect l="l" t="t" r="r" b="b"/>
              <a:pathLst>
                <a:path w="314" h="302" extrusionOk="0">
                  <a:moveTo>
                    <a:pt x="163" y="0"/>
                  </a:moveTo>
                  <a:cubicBezTo>
                    <a:pt x="75" y="0"/>
                    <a:pt x="0" y="63"/>
                    <a:pt x="0" y="151"/>
                  </a:cubicBezTo>
                  <a:cubicBezTo>
                    <a:pt x="0" y="239"/>
                    <a:pt x="75" y="301"/>
                    <a:pt x="163" y="301"/>
                  </a:cubicBezTo>
                  <a:cubicBezTo>
                    <a:pt x="239" y="301"/>
                    <a:pt x="314" y="239"/>
                    <a:pt x="314" y="151"/>
                  </a:cubicBezTo>
                  <a:cubicBezTo>
                    <a:pt x="314" y="63"/>
                    <a:pt x="239" y="0"/>
                    <a:pt x="1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8" name="Google Shape;7148;p59"/>
            <p:cNvSpPr/>
            <p:nvPr/>
          </p:nvSpPr>
          <p:spPr>
            <a:xfrm>
              <a:off x="4503800" y="16243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1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2" y="239"/>
                    <a:pt x="302" y="151"/>
                  </a:cubicBezTo>
                  <a:cubicBezTo>
                    <a:pt x="302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49" name="Google Shape;7149;p59"/>
            <p:cNvSpPr/>
            <p:nvPr/>
          </p:nvSpPr>
          <p:spPr>
            <a:xfrm>
              <a:off x="4419100" y="1702188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51" y="1"/>
                  </a:moveTo>
                  <a:cubicBezTo>
                    <a:pt x="63" y="1"/>
                    <a:pt x="0" y="76"/>
                    <a:pt x="0" y="152"/>
                  </a:cubicBezTo>
                  <a:cubicBezTo>
                    <a:pt x="0" y="239"/>
                    <a:pt x="63" y="315"/>
                    <a:pt x="151" y="315"/>
                  </a:cubicBezTo>
                  <a:cubicBezTo>
                    <a:pt x="239" y="315"/>
                    <a:pt x="301" y="239"/>
                    <a:pt x="301" y="152"/>
                  </a:cubicBezTo>
                  <a:cubicBezTo>
                    <a:pt x="301" y="76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0" name="Google Shape;7150;p59"/>
            <p:cNvSpPr/>
            <p:nvPr/>
          </p:nvSpPr>
          <p:spPr>
            <a:xfrm>
              <a:off x="4566225" y="1711913"/>
              <a:ext cx="7875" cy="7575"/>
            </a:xfrm>
            <a:custGeom>
              <a:avLst/>
              <a:gdLst/>
              <a:ahLst/>
              <a:cxnLst/>
              <a:rect l="l" t="t" r="r" b="b"/>
              <a:pathLst>
                <a:path w="315" h="303" extrusionOk="0">
                  <a:moveTo>
                    <a:pt x="151" y="1"/>
                  </a:moveTo>
                  <a:cubicBezTo>
                    <a:pt x="76" y="1"/>
                    <a:pt x="1" y="64"/>
                    <a:pt x="1" y="152"/>
                  </a:cubicBezTo>
                  <a:cubicBezTo>
                    <a:pt x="1" y="239"/>
                    <a:pt x="76" y="302"/>
                    <a:pt x="151" y="302"/>
                  </a:cubicBezTo>
                  <a:cubicBezTo>
                    <a:pt x="239" y="302"/>
                    <a:pt x="314" y="239"/>
                    <a:pt x="314" y="152"/>
                  </a:cubicBezTo>
                  <a:cubicBezTo>
                    <a:pt x="314" y="64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1" name="Google Shape;7151;p59"/>
            <p:cNvSpPr/>
            <p:nvPr/>
          </p:nvSpPr>
          <p:spPr>
            <a:xfrm>
              <a:off x="4573125" y="822538"/>
              <a:ext cx="9750" cy="10050"/>
            </a:xfrm>
            <a:custGeom>
              <a:avLst/>
              <a:gdLst/>
              <a:ahLst/>
              <a:cxnLst/>
              <a:rect l="l" t="t" r="r" b="b"/>
              <a:pathLst>
                <a:path w="390" h="402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2" name="Google Shape;7152;p59"/>
            <p:cNvSpPr/>
            <p:nvPr/>
          </p:nvSpPr>
          <p:spPr>
            <a:xfrm>
              <a:off x="4479025" y="11378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1"/>
                  </a:moveTo>
                  <a:cubicBezTo>
                    <a:pt x="88" y="1"/>
                    <a:pt x="0" y="88"/>
                    <a:pt x="0" y="189"/>
                  </a:cubicBezTo>
                  <a:cubicBezTo>
                    <a:pt x="0" y="302"/>
                    <a:pt x="88" y="390"/>
                    <a:pt x="188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88"/>
                    <a:pt x="301" y="1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3" name="Google Shape;7153;p59"/>
            <p:cNvSpPr/>
            <p:nvPr/>
          </p:nvSpPr>
          <p:spPr>
            <a:xfrm>
              <a:off x="4465525" y="14129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4" name="Google Shape;7154;p59"/>
            <p:cNvSpPr/>
            <p:nvPr/>
          </p:nvSpPr>
          <p:spPr>
            <a:xfrm>
              <a:off x="4570000" y="954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1"/>
                  </a:moveTo>
                  <a:cubicBezTo>
                    <a:pt x="88" y="1"/>
                    <a:pt x="0" y="76"/>
                    <a:pt x="0" y="189"/>
                  </a:cubicBezTo>
                  <a:cubicBezTo>
                    <a:pt x="0" y="302"/>
                    <a:pt x="88" y="390"/>
                    <a:pt x="201" y="390"/>
                  </a:cubicBezTo>
                  <a:cubicBezTo>
                    <a:pt x="301" y="390"/>
                    <a:pt x="389" y="302"/>
                    <a:pt x="389" y="189"/>
                  </a:cubicBezTo>
                  <a:cubicBezTo>
                    <a:pt x="389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5" name="Google Shape;7155;p59"/>
            <p:cNvSpPr/>
            <p:nvPr/>
          </p:nvSpPr>
          <p:spPr>
            <a:xfrm>
              <a:off x="3987400" y="15738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2"/>
                    <a:pt x="89" y="389"/>
                    <a:pt x="202" y="389"/>
                  </a:cubicBezTo>
                  <a:cubicBezTo>
                    <a:pt x="302" y="389"/>
                    <a:pt x="390" y="302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6" name="Google Shape;7156;p59"/>
            <p:cNvSpPr/>
            <p:nvPr/>
          </p:nvSpPr>
          <p:spPr>
            <a:xfrm>
              <a:off x="4185675" y="13006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2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14"/>
                    <a:pt x="89" y="389"/>
                    <a:pt x="202" y="389"/>
                  </a:cubicBezTo>
                  <a:cubicBezTo>
                    <a:pt x="302" y="389"/>
                    <a:pt x="390" y="314"/>
                    <a:pt x="390" y="201"/>
                  </a:cubicBezTo>
                  <a:cubicBezTo>
                    <a:pt x="390" y="88"/>
                    <a:pt x="302" y="0"/>
                    <a:pt x="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7" name="Google Shape;7157;p59"/>
            <p:cNvSpPr/>
            <p:nvPr/>
          </p:nvSpPr>
          <p:spPr>
            <a:xfrm>
              <a:off x="4347250" y="755388"/>
              <a:ext cx="9750" cy="10075"/>
            </a:xfrm>
            <a:custGeom>
              <a:avLst/>
              <a:gdLst/>
              <a:ahLst/>
              <a:cxnLst/>
              <a:rect l="l" t="t" r="r" b="b"/>
              <a:pathLst>
                <a:path w="390" h="403" extrusionOk="0">
                  <a:moveTo>
                    <a:pt x="201" y="1"/>
                  </a:moveTo>
                  <a:cubicBezTo>
                    <a:pt x="88" y="1"/>
                    <a:pt x="1" y="88"/>
                    <a:pt x="1" y="201"/>
                  </a:cubicBezTo>
                  <a:cubicBezTo>
                    <a:pt x="1" y="314"/>
                    <a:pt x="88" y="402"/>
                    <a:pt x="201" y="402"/>
                  </a:cubicBezTo>
                  <a:cubicBezTo>
                    <a:pt x="302" y="402"/>
                    <a:pt x="390" y="314"/>
                    <a:pt x="390" y="201"/>
                  </a:cubicBezTo>
                  <a:cubicBezTo>
                    <a:pt x="390" y="88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8" name="Google Shape;7158;p59"/>
            <p:cNvSpPr/>
            <p:nvPr/>
          </p:nvSpPr>
          <p:spPr>
            <a:xfrm>
              <a:off x="4245600" y="16360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201" y="0"/>
                  </a:moveTo>
                  <a:cubicBezTo>
                    <a:pt x="89" y="0"/>
                    <a:pt x="1" y="88"/>
                    <a:pt x="1" y="201"/>
                  </a:cubicBezTo>
                  <a:cubicBezTo>
                    <a:pt x="1" y="301"/>
                    <a:pt x="89" y="389"/>
                    <a:pt x="201" y="389"/>
                  </a:cubicBezTo>
                  <a:cubicBezTo>
                    <a:pt x="302" y="389"/>
                    <a:pt x="390" y="301"/>
                    <a:pt x="390" y="201"/>
                  </a:cubicBezTo>
                  <a:cubicBezTo>
                    <a:pt x="390" y="88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59" name="Google Shape;7159;p59"/>
            <p:cNvSpPr/>
            <p:nvPr/>
          </p:nvSpPr>
          <p:spPr>
            <a:xfrm>
              <a:off x="3749925" y="147003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1" y="89"/>
                    <a:pt x="1" y="189"/>
                  </a:cubicBezTo>
                  <a:cubicBezTo>
                    <a:pt x="1" y="302"/>
                    <a:pt x="88" y="390"/>
                    <a:pt x="189" y="390"/>
                  </a:cubicBezTo>
                  <a:cubicBezTo>
                    <a:pt x="302" y="390"/>
                    <a:pt x="390" y="302"/>
                    <a:pt x="390" y="189"/>
                  </a:cubicBezTo>
                  <a:cubicBezTo>
                    <a:pt x="390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0" name="Google Shape;7160;p59"/>
            <p:cNvSpPr/>
            <p:nvPr/>
          </p:nvSpPr>
          <p:spPr>
            <a:xfrm>
              <a:off x="4023500" y="1338913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8" y="0"/>
                  </a:moveTo>
                  <a:cubicBezTo>
                    <a:pt x="88" y="0"/>
                    <a:pt x="0" y="76"/>
                    <a:pt x="0" y="189"/>
                  </a:cubicBezTo>
                  <a:cubicBezTo>
                    <a:pt x="0" y="302"/>
                    <a:pt x="88" y="389"/>
                    <a:pt x="188" y="389"/>
                  </a:cubicBezTo>
                  <a:cubicBezTo>
                    <a:pt x="301" y="389"/>
                    <a:pt x="389" y="302"/>
                    <a:pt x="389" y="189"/>
                  </a:cubicBezTo>
                  <a:cubicBezTo>
                    <a:pt x="389" y="76"/>
                    <a:pt x="301" y="0"/>
                    <a:pt x="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1" name="Google Shape;7161;p59"/>
            <p:cNvSpPr/>
            <p:nvPr/>
          </p:nvSpPr>
          <p:spPr>
            <a:xfrm>
              <a:off x="3903025" y="1416388"/>
              <a:ext cx="9750" cy="9750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89" y="1"/>
                  </a:moveTo>
                  <a:cubicBezTo>
                    <a:pt x="88" y="1"/>
                    <a:pt x="0" y="89"/>
                    <a:pt x="0" y="189"/>
                  </a:cubicBezTo>
                  <a:cubicBezTo>
                    <a:pt x="0" y="302"/>
                    <a:pt x="88" y="390"/>
                    <a:pt x="189" y="390"/>
                  </a:cubicBezTo>
                  <a:cubicBezTo>
                    <a:pt x="302" y="390"/>
                    <a:pt x="389" y="302"/>
                    <a:pt x="389" y="189"/>
                  </a:cubicBezTo>
                  <a:cubicBezTo>
                    <a:pt x="389" y="89"/>
                    <a:pt x="302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2" name="Google Shape;7162;p59"/>
            <p:cNvSpPr/>
            <p:nvPr/>
          </p:nvSpPr>
          <p:spPr>
            <a:xfrm>
              <a:off x="4227725" y="1509113"/>
              <a:ext cx="129275" cy="120025"/>
            </a:xfrm>
            <a:custGeom>
              <a:avLst/>
              <a:gdLst/>
              <a:ahLst/>
              <a:cxnLst/>
              <a:rect l="l" t="t" r="r" b="b"/>
              <a:pathLst>
                <a:path w="5171" h="4801" extrusionOk="0">
                  <a:moveTo>
                    <a:pt x="814" y="1"/>
                  </a:moveTo>
                  <a:cubicBezTo>
                    <a:pt x="598" y="1"/>
                    <a:pt x="382" y="64"/>
                    <a:pt x="239" y="207"/>
                  </a:cubicBezTo>
                  <a:cubicBezTo>
                    <a:pt x="0" y="446"/>
                    <a:pt x="13" y="810"/>
                    <a:pt x="76" y="1123"/>
                  </a:cubicBezTo>
                  <a:cubicBezTo>
                    <a:pt x="339" y="2604"/>
                    <a:pt x="1406" y="3859"/>
                    <a:pt x="2648" y="4800"/>
                  </a:cubicBezTo>
                  <a:lnTo>
                    <a:pt x="5171" y="3420"/>
                  </a:lnTo>
                  <a:cubicBezTo>
                    <a:pt x="4217" y="2240"/>
                    <a:pt x="3062" y="1211"/>
                    <a:pt x="1770" y="383"/>
                  </a:cubicBezTo>
                  <a:cubicBezTo>
                    <a:pt x="1544" y="232"/>
                    <a:pt x="1293" y="82"/>
                    <a:pt x="1017" y="19"/>
                  </a:cubicBezTo>
                  <a:cubicBezTo>
                    <a:pt x="951" y="7"/>
                    <a:pt x="883" y="1"/>
                    <a:pt x="814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3" name="Google Shape;7163;p59"/>
            <p:cNvSpPr/>
            <p:nvPr/>
          </p:nvSpPr>
          <p:spPr>
            <a:xfrm>
              <a:off x="4252200" y="1544413"/>
              <a:ext cx="96650" cy="80625"/>
            </a:xfrm>
            <a:custGeom>
              <a:avLst/>
              <a:gdLst/>
              <a:ahLst/>
              <a:cxnLst/>
              <a:rect l="l" t="t" r="r" b="b"/>
              <a:pathLst>
                <a:path w="3866" h="3225" extrusionOk="0">
                  <a:moveTo>
                    <a:pt x="668" y="1"/>
                  </a:moveTo>
                  <a:cubicBezTo>
                    <a:pt x="616" y="1"/>
                    <a:pt x="564" y="5"/>
                    <a:pt x="515" y="12"/>
                  </a:cubicBezTo>
                  <a:cubicBezTo>
                    <a:pt x="339" y="38"/>
                    <a:pt x="176" y="125"/>
                    <a:pt x="113" y="263"/>
                  </a:cubicBezTo>
                  <a:cubicBezTo>
                    <a:pt x="0" y="502"/>
                    <a:pt x="163" y="765"/>
                    <a:pt x="326" y="966"/>
                  </a:cubicBezTo>
                  <a:cubicBezTo>
                    <a:pt x="1205" y="2020"/>
                    <a:pt x="3865" y="3225"/>
                    <a:pt x="3865" y="3225"/>
                  </a:cubicBezTo>
                  <a:cubicBezTo>
                    <a:pt x="3024" y="2083"/>
                    <a:pt x="2535" y="928"/>
                    <a:pt x="1004" y="75"/>
                  </a:cubicBezTo>
                  <a:cubicBezTo>
                    <a:pt x="908" y="23"/>
                    <a:pt x="787" y="1"/>
                    <a:pt x="668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4" name="Google Shape;7164;p59"/>
            <p:cNvSpPr/>
            <p:nvPr/>
          </p:nvSpPr>
          <p:spPr>
            <a:xfrm>
              <a:off x="4275400" y="1439538"/>
              <a:ext cx="131800" cy="150050"/>
            </a:xfrm>
            <a:custGeom>
              <a:avLst/>
              <a:gdLst/>
              <a:ahLst/>
              <a:cxnLst/>
              <a:rect l="l" t="t" r="r" b="b"/>
              <a:pathLst>
                <a:path w="5272" h="6002" extrusionOk="0">
                  <a:moveTo>
                    <a:pt x="897" y="1"/>
                  </a:moveTo>
                  <a:cubicBezTo>
                    <a:pt x="714" y="1"/>
                    <a:pt x="536" y="48"/>
                    <a:pt x="390" y="154"/>
                  </a:cubicBezTo>
                  <a:cubicBezTo>
                    <a:pt x="26" y="405"/>
                    <a:pt x="1" y="907"/>
                    <a:pt x="64" y="1334"/>
                  </a:cubicBezTo>
                  <a:cubicBezTo>
                    <a:pt x="340" y="3153"/>
                    <a:pt x="1657" y="4684"/>
                    <a:pt x="3025" y="6002"/>
                  </a:cubicBezTo>
                  <a:lnTo>
                    <a:pt x="5271" y="4760"/>
                  </a:lnTo>
                  <a:cubicBezTo>
                    <a:pt x="4142" y="3316"/>
                    <a:pt x="3389" y="1572"/>
                    <a:pt x="1921" y="443"/>
                  </a:cubicBezTo>
                  <a:cubicBezTo>
                    <a:pt x="1695" y="267"/>
                    <a:pt x="1457" y="117"/>
                    <a:pt x="1193" y="41"/>
                  </a:cubicBezTo>
                  <a:cubicBezTo>
                    <a:pt x="1096" y="15"/>
                    <a:pt x="996" y="1"/>
                    <a:pt x="897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5" name="Google Shape;7165;p59"/>
            <p:cNvSpPr/>
            <p:nvPr/>
          </p:nvSpPr>
          <p:spPr>
            <a:xfrm>
              <a:off x="4297375" y="1469563"/>
              <a:ext cx="73750" cy="100575"/>
            </a:xfrm>
            <a:custGeom>
              <a:avLst/>
              <a:gdLst/>
              <a:ahLst/>
              <a:cxnLst/>
              <a:rect l="l" t="t" r="r" b="b"/>
              <a:pathLst>
                <a:path w="2950" h="4023" extrusionOk="0">
                  <a:moveTo>
                    <a:pt x="531" y="1"/>
                  </a:moveTo>
                  <a:cubicBezTo>
                    <a:pt x="391" y="1"/>
                    <a:pt x="247" y="51"/>
                    <a:pt x="163" y="145"/>
                  </a:cubicBezTo>
                  <a:cubicBezTo>
                    <a:pt x="0" y="346"/>
                    <a:pt x="76" y="635"/>
                    <a:pt x="176" y="873"/>
                  </a:cubicBezTo>
                  <a:cubicBezTo>
                    <a:pt x="741" y="2128"/>
                    <a:pt x="2949" y="4023"/>
                    <a:pt x="2949" y="4023"/>
                  </a:cubicBezTo>
                  <a:cubicBezTo>
                    <a:pt x="2460" y="2705"/>
                    <a:pt x="2309" y="1450"/>
                    <a:pt x="1067" y="221"/>
                  </a:cubicBezTo>
                  <a:cubicBezTo>
                    <a:pt x="954" y="95"/>
                    <a:pt x="778" y="45"/>
                    <a:pt x="615" y="7"/>
                  </a:cubicBezTo>
                  <a:cubicBezTo>
                    <a:pt x="588" y="3"/>
                    <a:pt x="559" y="1"/>
                    <a:pt x="531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6" name="Google Shape;7166;p59"/>
            <p:cNvSpPr/>
            <p:nvPr/>
          </p:nvSpPr>
          <p:spPr>
            <a:xfrm>
              <a:off x="4335650" y="1394763"/>
              <a:ext cx="144950" cy="155925"/>
            </a:xfrm>
            <a:custGeom>
              <a:avLst/>
              <a:gdLst/>
              <a:ahLst/>
              <a:cxnLst/>
              <a:rect l="l" t="t" r="r" b="b"/>
              <a:pathLst>
                <a:path w="5798" h="6237" extrusionOk="0">
                  <a:moveTo>
                    <a:pt x="891" y="0"/>
                  </a:moveTo>
                  <a:cubicBezTo>
                    <a:pt x="628" y="0"/>
                    <a:pt x="339" y="100"/>
                    <a:pt x="176" y="301"/>
                  </a:cubicBezTo>
                  <a:cubicBezTo>
                    <a:pt x="0" y="515"/>
                    <a:pt x="13" y="778"/>
                    <a:pt x="38" y="1004"/>
                  </a:cubicBezTo>
                  <a:cubicBezTo>
                    <a:pt x="264" y="2962"/>
                    <a:pt x="1406" y="4631"/>
                    <a:pt x="2535" y="6237"/>
                  </a:cubicBezTo>
                  <a:lnTo>
                    <a:pt x="5798" y="5120"/>
                  </a:lnTo>
                  <a:cubicBezTo>
                    <a:pt x="4957" y="3740"/>
                    <a:pt x="4079" y="2359"/>
                    <a:pt x="2899" y="1192"/>
                  </a:cubicBezTo>
                  <a:cubicBezTo>
                    <a:pt x="2523" y="816"/>
                    <a:pt x="2108" y="452"/>
                    <a:pt x="1606" y="201"/>
                  </a:cubicBezTo>
                  <a:cubicBezTo>
                    <a:pt x="1393" y="100"/>
                    <a:pt x="1155" y="13"/>
                    <a:pt x="891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7" name="Google Shape;7167;p59"/>
            <p:cNvSpPr/>
            <p:nvPr/>
          </p:nvSpPr>
          <p:spPr>
            <a:xfrm>
              <a:off x="4363875" y="1428913"/>
              <a:ext cx="75950" cy="103600"/>
            </a:xfrm>
            <a:custGeom>
              <a:avLst/>
              <a:gdLst/>
              <a:ahLst/>
              <a:cxnLst/>
              <a:rect l="l" t="t" r="r" b="b"/>
              <a:pathLst>
                <a:path w="3038" h="4144" extrusionOk="0">
                  <a:moveTo>
                    <a:pt x="694" y="0"/>
                  </a:moveTo>
                  <a:cubicBezTo>
                    <a:pt x="511" y="0"/>
                    <a:pt x="327" y="52"/>
                    <a:pt x="214" y="165"/>
                  </a:cubicBezTo>
                  <a:cubicBezTo>
                    <a:pt x="1" y="378"/>
                    <a:pt x="63" y="692"/>
                    <a:pt x="151" y="931"/>
                  </a:cubicBezTo>
                  <a:cubicBezTo>
                    <a:pt x="666" y="2248"/>
                    <a:pt x="3037" y="4143"/>
                    <a:pt x="3037" y="4143"/>
                  </a:cubicBezTo>
                  <a:cubicBezTo>
                    <a:pt x="2598" y="2775"/>
                    <a:pt x="2561" y="1458"/>
                    <a:pt x="1256" y="203"/>
                  </a:cubicBezTo>
                  <a:cubicBezTo>
                    <a:pt x="1130" y="77"/>
                    <a:pt x="942" y="27"/>
                    <a:pt x="754" y="2"/>
                  </a:cubicBezTo>
                  <a:cubicBezTo>
                    <a:pt x="734" y="1"/>
                    <a:pt x="714" y="0"/>
                    <a:pt x="694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8" name="Google Shape;7168;p59"/>
            <p:cNvSpPr/>
            <p:nvPr/>
          </p:nvSpPr>
          <p:spPr>
            <a:xfrm>
              <a:off x="4413125" y="1355088"/>
              <a:ext cx="133675" cy="151700"/>
            </a:xfrm>
            <a:custGeom>
              <a:avLst/>
              <a:gdLst/>
              <a:ahLst/>
              <a:cxnLst/>
              <a:rect l="l" t="t" r="r" b="b"/>
              <a:pathLst>
                <a:path w="5347" h="6068" extrusionOk="0">
                  <a:moveTo>
                    <a:pt x="932" y="1"/>
                  </a:moveTo>
                  <a:cubicBezTo>
                    <a:pt x="902" y="1"/>
                    <a:pt x="872" y="2"/>
                    <a:pt x="842" y="6"/>
                  </a:cubicBezTo>
                  <a:cubicBezTo>
                    <a:pt x="503" y="56"/>
                    <a:pt x="239" y="320"/>
                    <a:pt x="114" y="608"/>
                  </a:cubicBezTo>
                  <a:cubicBezTo>
                    <a:pt x="1" y="909"/>
                    <a:pt x="1" y="1248"/>
                    <a:pt x="38" y="1562"/>
                  </a:cubicBezTo>
                  <a:cubicBezTo>
                    <a:pt x="202" y="3269"/>
                    <a:pt x="1055" y="4913"/>
                    <a:pt x="2398" y="6067"/>
                  </a:cubicBezTo>
                  <a:lnTo>
                    <a:pt x="5347" y="5289"/>
                  </a:lnTo>
                  <a:cubicBezTo>
                    <a:pt x="4493" y="3570"/>
                    <a:pt x="3364" y="1989"/>
                    <a:pt x="1996" y="596"/>
                  </a:cubicBezTo>
                  <a:cubicBezTo>
                    <a:pt x="1704" y="304"/>
                    <a:pt x="1336" y="1"/>
                    <a:pt x="932" y="1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69" name="Google Shape;7169;p59"/>
            <p:cNvSpPr/>
            <p:nvPr/>
          </p:nvSpPr>
          <p:spPr>
            <a:xfrm>
              <a:off x="4430700" y="1394663"/>
              <a:ext cx="67475" cy="104575"/>
            </a:xfrm>
            <a:custGeom>
              <a:avLst/>
              <a:gdLst/>
              <a:ahLst/>
              <a:cxnLst/>
              <a:rect l="l" t="t" r="r" b="b"/>
              <a:pathLst>
                <a:path w="2699" h="4183" extrusionOk="0">
                  <a:moveTo>
                    <a:pt x="500" y="0"/>
                  </a:moveTo>
                  <a:cubicBezTo>
                    <a:pt x="383" y="0"/>
                    <a:pt x="270" y="36"/>
                    <a:pt x="189" y="117"/>
                  </a:cubicBezTo>
                  <a:cubicBezTo>
                    <a:pt x="1" y="293"/>
                    <a:pt x="63" y="606"/>
                    <a:pt x="151" y="845"/>
                  </a:cubicBezTo>
                  <a:cubicBezTo>
                    <a:pt x="615" y="2137"/>
                    <a:pt x="2699" y="4183"/>
                    <a:pt x="2699" y="4183"/>
                  </a:cubicBezTo>
                  <a:cubicBezTo>
                    <a:pt x="2297" y="2828"/>
                    <a:pt x="2234" y="1573"/>
                    <a:pt x="1092" y="255"/>
                  </a:cubicBezTo>
                  <a:cubicBezTo>
                    <a:pt x="979" y="130"/>
                    <a:pt x="804" y="54"/>
                    <a:pt x="641" y="17"/>
                  </a:cubicBezTo>
                  <a:cubicBezTo>
                    <a:pt x="594" y="6"/>
                    <a:pt x="547" y="0"/>
                    <a:pt x="500" y="0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0" name="Google Shape;7170;p59"/>
            <p:cNvSpPr/>
            <p:nvPr/>
          </p:nvSpPr>
          <p:spPr>
            <a:xfrm>
              <a:off x="4484025" y="1324238"/>
              <a:ext cx="107950" cy="180650"/>
            </a:xfrm>
            <a:custGeom>
              <a:avLst/>
              <a:gdLst/>
              <a:ahLst/>
              <a:cxnLst/>
              <a:rect l="l" t="t" r="r" b="b"/>
              <a:pathLst>
                <a:path w="4318" h="7226" extrusionOk="0">
                  <a:moveTo>
                    <a:pt x="1224" y="0"/>
                  </a:moveTo>
                  <a:cubicBezTo>
                    <a:pt x="1168" y="0"/>
                    <a:pt x="1111" y="7"/>
                    <a:pt x="1055" y="23"/>
                  </a:cubicBezTo>
                  <a:cubicBezTo>
                    <a:pt x="603" y="136"/>
                    <a:pt x="415" y="663"/>
                    <a:pt x="340" y="1089"/>
                  </a:cubicBezTo>
                  <a:cubicBezTo>
                    <a:pt x="1" y="3072"/>
                    <a:pt x="189" y="5067"/>
                    <a:pt x="904" y="6849"/>
                  </a:cubicBezTo>
                  <a:lnTo>
                    <a:pt x="4117" y="7226"/>
                  </a:lnTo>
                  <a:cubicBezTo>
                    <a:pt x="4318" y="4590"/>
                    <a:pt x="3376" y="2495"/>
                    <a:pt x="2624" y="1240"/>
                  </a:cubicBezTo>
                  <a:cubicBezTo>
                    <a:pt x="2398" y="876"/>
                    <a:pt x="2159" y="500"/>
                    <a:pt x="1820" y="236"/>
                  </a:cubicBezTo>
                  <a:cubicBezTo>
                    <a:pt x="1651" y="106"/>
                    <a:pt x="1441" y="0"/>
                    <a:pt x="1224" y="0"/>
                  </a:cubicBezTo>
                  <a:close/>
                </a:path>
              </a:pathLst>
            </a:custGeom>
            <a:solidFill>
              <a:srgbClr val="D3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1" name="Google Shape;7171;p59"/>
            <p:cNvSpPr/>
            <p:nvPr/>
          </p:nvSpPr>
          <p:spPr>
            <a:xfrm>
              <a:off x="4503800" y="1365638"/>
              <a:ext cx="55225" cy="130775"/>
            </a:xfrm>
            <a:custGeom>
              <a:avLst/>
              <a:gdLst/>
              <a:ahLst/>
              <a:cxnLst/>
              <a:rect l="l" t="t" r="r" b="b"/>
              <a:pathLst>
                <a:path w="2209" h="5231" extrusionOk="0">
                  <a:moveTo>
                    <a:pt x="629" y="1"/>
                  </a:moveTo>
                  <a:cubicBezTo>
                    <a:pt x="513" y="1"/>
                    <a:pt x="397" y="33"/>
                    <a:pt x="302" y="98"/>
                  </a:cubicBezTo>
                  <a:cubicBezTo>
                    <a:pt x="26" y="274"/>
                    <a:pt x="0" y="638"/>
                    <a:pt x="26" y="939"/>
                  </a:cubicBezTo>
                  <a:cubicBezTo>
                    <a:pt x="151" y="2520"/>
                    <a:pt x="1920" y="5231"/>
                    <a:pt x="1920" y="5231"/>
                  </a:cubicBezTo>
                  <a:cubicBezTo>
                    <a:pt x="1883" y="3587"/>
                    <a:pt x="2209" y="2106"/>
                    <a:pt x="1305" y="387"/>
                  </a:cubicBezTo>
                  <a:cubicBezTo>
                    <a:pt x="1218" y="224"/>
                    <a:pt x="1042" y="111"/>
                    <a:pt x="866" y="48"/>
                  </a:cubicBezTo>
                  <a:cubicBezTo>
                    <a:pt x="793" y="17"/>
                    <a:pt x="711" y="1"/>
                    <a:pt x="629" y="1"/>
                  </a:cubicBezTo>
                  <a:close/>
                </a:path>
              </a:pathLst>
            </a:custGeom>
            <a:solidFill>
              <a:srgbClr val="C129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2" name="Google Shape;7172;p59"/>
            <p:cNvSpPr/>
            <p:nvPr/>
          </p:nvSpPr>
          <p:spPr>
            <a:xfrm>
              <a:off x="4288125" y="1588763"/>
              <a:ext cx="47150" cy="24725"/>
            </a:xfrm>
            <a:custGeom>
              <a:avLst/>
              <a:gdLst/>
              <a:ahLst/>
              <a:cxnLst/>
              <a:rect l="l" t="t" r="r" b="b"/>
              <a:pathLst>
                <a:path w="1886" h="989" extrusionOk="0">
                  <a:moveTo>
                    <a:pt x="37" y="1"/>
                  </a:moveTo>
                  <a:cubicBezTo>
                    <a:pt x="12" y="1"/>
                    <a:pt x="1" y="38"/>
                    <a:pt x="31" y="58"/>
                  </a:cubicBezTo>
                  <a:cubicBezTo>
                    <a:pt x="584" y="434"/>
                    <a:pt x="1186" y="811"/>
                    <a:pt x="1838" y="987"/>
                  </a:cubicBezTo>
                  <a:cubicBezTo>
                    <a:pt x="1843" y="988"/>
                    <a:pt x="1846" y="989"/>
                    <a:pt x="1850" y="989"/>
                  </a:cubicBezTo>
                  <a:cubicBezTo>
                    <a:pt x="1878" y="989"/>
                    <a:pt x="1886" y="948"/>
                    <a:pt x="1864" y="936"/>
                  </a:cubicBezTo>
                  <a:cubicBezTo>
                    <a:pt x="1249" y="623"/>
                    <a:pt x="634" y="372"/>
                    <a:pt x="57" y="8"/>
                  </a:cubicBezTo>
                  <a:cubicBezTo>
                    <a:pt x="49" y="3"/>
                    <a:pt x="43" y="1"/>
                    <a:pt x="3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3" name="Google Shape;7173;p59"/>
            <p:cNvSpPr/>
            <p:nvPr/>
          </p:nvSpPr>
          <p:spPr>
            <a:xfrm>
              <a:off x="4314775" y="1569613"/>
              <a:ext cx="27075" cy="16275"/>
            </a:xfrm>
            <a:custGeom>
              <a:avLst/>
              <a:gdLst/>
              <a:ahLst/>
              <a:cxnLst/>
              <a:rect l="l" t="t" r="r" b="b"/>
              <a:pathLst>
                <a:path w="1083" h="651" extrusionOk="0">
                  <a:moveTo>
                    <a:pt x="39" y="0"/>
                  </a:moveTo>
                  <a:cubicBezTo>
                    <a:pt x="18" y="0"/>
                    <a:pt x="0" y="27"/>
                    <a:pt x="20" y="46"/>
                  </a:cubicBezTo>
                  <a:cubicBezTo>
                    <a:pt x="296" y="322"/>
                    <a:pt x="647" y="573"/>
                    <a:pt x="1036" y="648"/>
                  </a:cubicBezTo>
                  <a:cubicBezTo>
                    <a:pt x="1039" y="650"/>
                    <a:pt x="1042" y="650"/>
                    <a:pt x="1044" y="650"/>
                  </a:cubicBezTo>
                  <a:cubicBezTo>
                    <a:pt x="1066" y="650"/>
                    <a:pt x="1082" y="609"/>
                    <a:pt x="1049" y="598"/>
                  </a:cubicBezTo>
                  <a:cubicBezTo>
                    <a:pt x="685" y="435"/>
                    <a:pt x="358" y="284"/>
                    <a:pt x="57" y="8"/>
                  </a:cubicBezTo>
                  <a:cubicBezTo>
                    <a:pt x="51" y="2"/>
                    <a:pt x="45" y="0"/>
                    <a:pt x="3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4" name="Google Shape;7174;p59"/>
            <p:cNvSpPr/>
            <p:nvPr/>
          </p:nvSpPr>
          <p:spPr>
            <a:xfrm>
              <a:off x="4333025" y="1518388"/>
              <a:ext cx="41750" cy="45350"/>
            </a:xfrm>
            <a:custGeom>
              <a:avLst/>
              <a:gdLst/>
              <a:ahLst/>
              <a:cxnLst/>
              <a:rect l="l" t="t" r="r" b="b"/>
              <a:pathLst>
                <a:path w="1670" h="1814" extrusionOk="0">
                  <a:moveTo>
                    <a:pt x="55" y="0"/>
                  </a:moveTo>
                  <a:cubicBezTo>
                    <a:pt x="25" y="0"/>
                    <a:pt x="0" y="45"/>
                    <a:pt x="30" y="75"/>
                  </a:cubicBezTo>
                  <a:cubicBezTo>
                    <a:pt x="532" y="652"/>
                    <a:pt x="1021" y="1267"/>
                    <a:pt x="1586" y="1806"/>
                  </a:cubicBezTo>
                  <a:cubicBezTo>
                    <a:pt x="1593" y="1811"/>
                    <a:pt x="1601" y="1813"/>
                    <a:pt x="1608" y="1813"/>
                  </a:cubicBezTo>
                  <a:cubicBezTo>
                    <a:pt x="1640" y="1813"/>
                    <a:pt x="1669" y="1776"/>
                    <a:pt x="1649" y="1756"/>
                  </a:cubicBezTo>
                  <a:cubicBezTo>
                    <a:pt x="1159" y="1141"/>
                    <a:pt x="595" y="589"/>
                    <a:pt x="80" y="12"/>
                  </a:cubicBezTo>
                  <a:cubicBezTo>
                    <a:pt x="72" y="4"/>
                    <a:pt x="63" y="0"/>
                    <a:pt x="5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5" name="Google Shape;7175;p59"/>
            <p:cNvSpPr/>
            <p:nvPr/>
          </p:nvSpPr>
          <p:spPr>
            <a:xfrm>
              <a:off x="4374725" y="1511388"/>
              <a:ext cx="27950" cy="31625"/>
            </a:xfrm>
            <a:custGeom>
              <a:avLst/>
              <a:gdLst/>
              <a:ahLst/>
              <a:cxnLst/>
              <a:rect l="l" t="t" r="r" b="b"/>
              <a:pathLst>
                <a:path w="1118" h="1265" extrusionOk="0">
                  <a:moveTo>
                    <a:pt x="48" y="1"/>
                  </a:moveTo>
                  <a:cubicBezTo>
                    <a:pt x="21" y="1"/>
                    <a:pt x="0" y="30"/>
                    <a:pt x="18" y="66"/>
                  </a:cubicBezTo>
                  <a:cubicBezTo>
                    <a:pt x="294" y="493"/>
                    <a:pt x="633" y="944"/>
                    <a:pt x="1047" y="1258"/>
                  </a:cubicBezTo>
                  <a:cubicBezTo>
                    <a:pt x="1054" y="1263"/>
                    <a:pt x="1061" y="1265"/>
                    <a:pt x="1068" y="1265"/>
                  </a:cubicBezTo>
                  <a:cubicBezTo>
                    <a:pt x="1097" y="1265"/>
                    <a:pt x="1118" y="1226"/>
                    <a:pt x="1098" y="1195"/>
                  </a:cubicBezTo>
                  <a:cubicBezTo>
                    <a:pt x="746" y="806"/>
                    <a:pt x="382" y="455"/>
                    <a:pt x="81" y="16"/>
                  </a:cubicBezTo>
                  <a:cubicBezTo>
                    <a:pt x="70" y="5"/>
                    <a:pt x="59" y="1"/>
                    <a:pt x="4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6" name="Google Shape;7176;p59"/>
            <p:cNvSpPr/>
            <p:nvPr/>
          </p:nvSpPr>
          <p:spPr>
            <a:xfrm>
              <a:off x="4389150" y="1470738"/>
              <a:ext cx="44225" cy="59950"/>
            </a:xfrm>
            <a:custGeom>
              <a:avLst/>
              <a:gdLst/>
              <a:ahLst/>
              <a:cxnLst/>
              <a:rect l="l" t="t" r="r" b="b"/>
              <a:pathLst>
                <a:path w="1769" h="2398" extrusionOk="0">
                  <a:moveTo>
                    <a:pt x="33" y="0"/>
                  </a:moveTo>
                  <a:cubicBezTo>
                    <a:pt x="14" y="0"/>
                    <a:pt x="1" y="18"/>
                    <a:pt x="19" y="36"/>
                  </a:cubicBezTo>
                  <a:cubicBezTo>
                    <a:pt x="634" y="788"/>
                    <a:pt x="1148" y="1592"/>
                    <a:pt x="1688" y="2382"/>
                  </a:cubicBezTo>
                  <a:cubicBezTo>
                    <a:pt x="1695" y="2393"/>
                    <a:pt x="1706" y="2398"/>
                    <a:pt x="1716" y="2398"/>
                  </a:cubicBezTo>
                  <a:cubicBezTo>
                    <a:pt x="1742" y="2398"/>
                    <a:pt x="1768" y="2371"/>
                    <a:pt x="1750" y="2345"/>
                  </a:cubicBezTo>
                  <a:cubicBezTo>
                    <a:pt x="1299" y="1504"/>
                    <a:pt x="684" y="726"/>
                    <a:pt x="56" y="10"/>
                  </a:cubicBezTo>
                  <a:cubicBezTo>
                    <a:pt x="49" y="3"/>
                    <a:pt x="40" y="0"/>
                    <a:pt x="3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7" name="Google Shape;7177;p59"/>
            <p:cNvSpPr/>
            <p:nvPr/>
          </p:nvSpPr>
          <p:spPr>
            <a:xfrm>
              <a:off x="4468525" y="1455863"/>
              <a:ext cx="29250" cy="40175"/>
            </a:xfrm>
            <a:custGeom>
              <a:avLst/>
              <a:gdLst/>
              <a:ahLst/>
              <a:cxnLst/>
              <a:rect l="l" t="t" r="r" b="b"/>
              <a:pathLst>
                <a:path w="1170" h="1607" extrusionOk="0">
                  <a:moveTo>
                    <a:pt x="53" y="0"/>
                  </a:moveTo>
                  <a:cubicBezTo>
                    <a:pt x="27" y="0"/>
                    <a:pt x="1" y="27"/>
                    <a:pt x="18" y="53"/>
                  </a:cubicBezTo>
                  <a:cubicBezTo>
                    <a:pt x="370" y="568"/>
                    <a:pt x="709" y="1107"/>
                    <a:pt x="1098" y="1597"/>
                  </a:cubicBezTo>
                  <a:cubicBezTo>
                    <a:pt x="1105" y="1604"/>
                    <a:pt x="1114" y="1607"/>
                    <a:pt x="1123" y="1607"/>
                  </a:cubicBezTo>
                  <a:cubicBezTo>
                    <a:pt x="1146" y="1607"/>
                    <a:pt x="1169" y="1586"/>
                    <a:pt x="1160" y="1559"/>
                  </a:cubicBezTo>
                  <a:cubicBezTo>
                    <a:pt x="834" y="1020"/>
                    <a:pt x="445" y="530"/>
                    <a:pt x="81" y="16"/>
                  </a:cubicBezTo>
                  <a:cubicBezTo>
                    <a:pt x="74" y="5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8" name="Google Shape;7178;p59"/>
            <p:cNvSpPr/>
            <p:nvPr/>
          </p:nvSpPr>
          <p:spPr>
            <a:xfrm>
              <a:off x="4478350" y="1425438"/>
              <a:ext cx="33500" cy="69275"/>
            </a:xfrm>
            <a:custGeom>
              <a:avLst/>
              <a:gdLst/>
              <a:ahLst/>
              <a:cxnLst/>
              <a:rect l="l" t="t" r="r" b="b"/>
              <a:pathLst>
                <a:path w="1340" h="2771" extrusionOk="0">
                  <a:moveTo>
                    <a:pt x="65" y="0"/>
                  </a:moveTo>
                  <a:cubicBezTo>
                    <a:pt x="31" y="0"/>
                    <a:pt x="0" y="30"/>
                    <a:pt x="27" y="66"/>
                  </a:cubicBezTo>
                  <a:cubicBezTo>
                    <a:pt x="604" y="894"/>
                    <a:pt x="943" y="1785"/>
                    <a:pt x="1244" y="2739"/>
                  </a:cubicBezTo>
                  <a:cubicBezTo>
                    <a:pt x="1250" y="2761"/>
                    <a:pt x="1270" y="2770"/>
                    <a:pt x="1289" y="2770"/>
                  </a:cubicBezTo>
                  <a:cubicBezTo>
                    <a:pt x="1315" y="2770"/>
                    <a:pt x="1339" y="2754"/>
                    <a:pt x="1332" y="2726"/>
                  </a:cubicBezTo>
                  <a:cubicBezTo>
                    <a:pt x="1182" y="1747"/>
                    <a:pt x="680" y="806"/>
                    <a:pt x="102" y="15"/>
                  </a:cubicBezTo>
                  <a:cubicBezTo>
                    <a:pt x="92" y="5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79" name="Google Shape;7179;p59"/>
            <p:cNvSpPr/>
            <p:nvPr/>
          </p:nvSpPr>
          <p:spPr>
            <a:xfrm>
              <a:off x="4523475" y="1434138"/>
              <a:ext cx="27950" cy="57025"/>
            </a:xfrm>
            <a:custGeom>
              <a:avLst/>
              <a:gdLst/>
              <a:ahLst/>
              <a:cxnLst/>
              <a:rect l="l" t="t" r="r" b="b"/>
              <a:pathLst>
                <a:path w="1118" h="2281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343" y="784"/>
                    <a:pt x="644" y="1550"/>
                    <a:pt x="1033" y="2265"/>
                  </a:cubicBezTo>
                  <a:cubicBezTo>
                    <a:pt x="1040" y="2276"/>
                    <a:pt x="1051" y="2281"/>
                    <a:pt x="1062" y="2281"/>
                  </a:cubicBezTo>
                  <a:cubicBezTo>
                    <a:pt x="1088" y="2281"/>
                    <a:pt x="1117" y="2254"/>
                    <a:pt x="1108" y="2227"/>
                  </a:cubicBezTo>
                  <a:cubicBezTo>
                    <a:pt x="820" y="1474"/>
                    <a:pt x="431" y="747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0" name="Google Shape;7180;p59"/>
            <p:cNvSpPr/>
            <p:nvPr/>
          </p:nvSpPr>
          <p:spPr>
            <a:xfrm>
              <a:off x="4556600" y="1412563"/>
              <a:ext cx="24700" cy="85675"/>
            </a:xfrm>
            <a:custGeom>
              <a:avLst/>
              <a:gdLst/>
              <a:ahLst/>
              <a:cxnLst/>
              <a:rect l="l" t="t" r="r" b="b"/>
              <a:pathLst>
                <a:path w="988" h="3427" extrusionOk="0">
                  <a:moveTo>
                    <a:pt x="51" y="0"/>
                  </a:moveTo>
                  <a:cubicBezTo>
                    <a:pt x="29" y="0"/>
                    <a:pt x="0" y="27"/>
                    <a:pt x="9" y="54"/>
                  </a:cubicBezTo>
                  <a:cubicBezTo>
                    <a:pt x="248" y="581"/>
                    <a:pt x="436" y="1133"/>
                    <a:pt x="586" y="1697"/>
                  </a:cubicBezTo>
                  <a:cubicBezTo>
                    <a:pt x="737" y="2262"/>
                    <a:pt x="787" y="2839"/>
                    <a:pt x="900" y="3404"/>
                  </a:cubicBezTo>
                  <a:cubicBezTo>
                    <a:pt x="900" y="3420"/>
                    <a:pt x="909" y="3427"/>
                    <a:pt x="919" y="3427"/>
                  </a:cubicBezTo>
                  <a:cubicBezTo>
                    <a:pt x="933" y="3427"/>
                    <a:pt x="950" y="3413"/>
                    <a:pt x="950" y="3392"/>
                  </a:cubicBezTo>
                  <a:cubicBezTo>
                    <a:pt x="988" y="2250"/>
                    <a:pt x="561" y="1032"/>
                    <a:pt x="72" y="16"/>
                  </a:cubicBezTo>
                  <a:cubicBezTo>
                    <a:pt x="68" y="5"/>
                    <a:pt x="60" y="0"/>
                    <a:pt x="51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1" name="Google Shape;7181;p59"/>
            <p:cNvSpPr/>
            <p:nvPr/>
          </p:nvSpPr>
          <p:spPr>
            <a:xfrm>
              <a:off x="4546475" y="1404163"/>
              <a:ext cx="26375" cy="25775"/>
            </a:xfrm>
            <a:custGeom>
              <a:avLst/>
              <a:gdLst/>
              <a:ahLst/>
              <a:cxnLst/>
              <a:rect l="l" t="t" r="r" b="b"/>
              <a:pathLst>
                <a:path w="1055" h="1031" extrusionOk="0">
                  <a:moveTo>
                    <a:pt x="526" y="0"/>
                  </a:moveTo>
                  <a:cubicBezTo>
                    <a:pt x="518" y="0"/>
                    <a:pt x="510" y="0"/>
                    <a:pt x="502" y="1"/>
                  </a:cubicBezTo>
                  <a:cubicBezTo>
                    <a:pt x="226" y="13"/>
                    <a:pt x="0" y="252"/>
                    <a:pt x="13" y="540"/>
                  </a:cubicBezTo>
                  <a:cubicBezTo>
                    <a:pt x="25" y="809"/>
                    <a:pt x="251" y="1030"/>
                    <a:pt x="529" y="1030"/>
                  </a:cubicBezTo>
                  <a:cubicBezTo>
                    <a:pt x="537" y="1030"/>
                    <a:pt x="545" y="1030"/>
                    <a:pt x="552" y="1030"/>
                  </a:cubicBezTo>
                  <a:cubicBezTo>
                    <a:pt x="828" y="1017"/>
                    <a:pt x="1054" y="779"/>
                    <a:pt x="1042" y="490"/>
                  </a:cubicBezTo>
                  <a:cubicBezTo>
                    <a:pt x="1029" y="209"/>
                    <a:pt x="804" y="0"/>
                    <a:pt x="5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2" name="Google Shape;7182;p59"/>
            <p:cNvSpPr/>
            <p:nvPr/>
          </p:nvSpPr>
          <p:spPr>
            <a:xfrm>
              <a:off x="4538300" y="1440838"/>
              <a:ext cx="14475" cy="14175"/>
            </a:xfrm>
            <a:custGeom>
              <a:avLst/>
              <a:gdLst/>
              <a:ahLst/>
              <a:cxnLst/>
              <a:rect l="l" t="t" r="r" b="b"/>
              <a:pathLst>
                <a:path w="579" h="567" extrusionOk="0">
                  <a:moveTo>
                    <a:pt x="299" y="1"/>
                  </a:moveTo>
                  <a:cubicBezTo>
                    <a:pt x="292" y="1"/>
                    <a:pt x="284" y="1"/>
                    <a:pt x="277" y="2"/>
                  </a:cubicBezTo>
                  <a:cubicBezTo>
                    <a:pt x="126" y="2"/>
                    <a:pt x="1" y="140"/>
                    <a:pt x="13" y="290"/>
                  </a:cubicBezTo>
                  <a:cubicBezTo>
                    <a:pt x="13" y="454"/>
                    <a:pt x="151" y="566"/>
                    <a:pt x="302" y="566"/>
                  </a:cubicBezTo>
                  <a:cubicBezTo>
                    <a:pt x="465" y="554"/>
                    <a:pt x="578" y="428"/>
                    <a:pt x="578" y="265"/>
                  </a:cubicBezTo>
                  <a:cubicBezTo>
                    <a:pt x="566" y="122"/>
                    <a:pt x="451" y="1"/>
                    <a:pt x="29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3" name="Google Shape;7183;p59"/>
            <p:cNvSpPr/>
            <p:nvPr/>
          </p:nvSpPr>
          <p:spPr>
            <a:xfrm>
              <a:off x="4383025" y="1465938"/>
              <a:ext cx="14450" cy="14175"/>
            </a:xfrm>
            <a:custGeom>
              <a:avLst/>
              <a:gdLst/>
              <a:ahLst/>
              <a:cxnLst/>
              <a:rect l="l" t="t" r="r" b="b"/>
              <a:pathLst>
                <a:path w="578" h="567" extrusionOk="0">
                  <a:moveTo>
                    <a:pt x="297" y="1"/>
                  </a:moveTo>
                  <a:cubicBezTo>
                    <a:pt x="290" y="1"/>
                    <a:pt x="283" y="1"/>
                    <a:pt x="276" y="2"/>
                  </a:cubicBezTo>
                  <a:cubicBezTo>
                    <a:pt x="113" y="2"/>
                    <a:pt x="0" y="140"/>
                    <a:pt x="0" y="290"/>
                  </a:cubicBezTo>
                  <a:cubicBezTo>
                    <a:pt x="13" y="453"/>
                    <a:pt x="138" y="566"/>
                    <a:pt x="301" y="566"/>
                  </a:cubicBezTo>
                  <a:cubicBezTo>
                    <a:pt x="452" y="554"/>
                    <a:pt x="577" y="428"/>
                    <a:pt x="565" y="265"/>
                  </a:cubicBezTo>
                  <a:cubicBezTo>
                    <a:pt x="565" y="122"/>
                    <a:pt x="439" y="1"/>
                    <a:pt x="29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4" name="Google Shape;7184;p59"/>
            <p:cNvSpPr/>
            <p:nvPr/>
          </p:nvSpPr>
          <p:spPr>
            <a:xfrm>
              <a:off x="4282000" y="1582363"/>
              <a:ext cx="14450" cy="14150"/>
            </a:xfrm>
            <a:custGeom>
              <a:avLst/>
              <a:gdLst/>
              <a:ahLst/>
              <a:cxnLst/>
              <a:rect l="l" t="t" r="r" b="b"/>
              <a:pathLst>
                <a:path w="578" h="566" extrusionOk="0">
                  <a:moveTo>
                    <a:pt x="276" y="0"/>
                  </a:moveTo>
                  <a:cubicBezTo>
                    <a:pt x="126" y="13"/>
                    <a:pt x="0" y="151"/>
                    <a:pt x="0" y="301"/>
                  </a:cubicBezTo>
                  <a:cubicBezTo>
                    <a:pt x="12" y="445"/>
                    <a:pt x="138" y="566"/>
                    <a:pt x="281" y="566"/>
                  </a:cubicBezTo>
                  <a:cubicBezTo>
                    <a:pt x="288" y="566"/>
                    <a:pt x="295" y="566"/>
                    <a:pt x="302" y="565"/>
                  </a:cubicBezTo>
                  <a:cubicBezTo>
                    <a:pt x="452" y="565"/>
                    <a:pt x="578" y="427"/>
                    <a:pt x="565" y="276"/>
                  </a:cubicBezTo>
                  <a:cubicBezTo>
                    <a:pt x="565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5" name="Google Shape;7185;p59"/>
            <p:cNvSpPr/>
            <p:nvPr/>
          </p:nvSpPr>
          <p:spPr>
            <a:xfrm>
              <a:off x="4457050" y="144461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1"/>
                  </a:moveTo>
                  <a:cubicBezTo>
                    <a:pt x="418" y="1"/>
                    <a:pt x="410" y="1"/>
                    <a:pt x="402" y="1"/>
                  </a:cubicBezTo>
                  <a:cubicBezTo>
                    <a:pt x="176" y="1"/>
                    <a:pt x="1" y="202"/>
                    <a:pt x="13" y="441"/>
                  </a:cubicBezTo>
                  <a:cubicBezTo>
                    <a:pt x="13" y="666"/>
                    <a:pt x="214" y="842"/>
                    <a:pt x="440" y="842"/>
                  </a:cubicBezTo>
                  <a:cubicBezTo>
                    <a:pt x="678" y="830"/>
                    <a:pt x="854" y="629"/>
                    <a:pt x="841" y="403"/>
                  </a:cubicBezTo>
                  <a:cubicBezTo>
                    <a:pt x="829" y="173"/>
                    <a:pt x="653" y="1"/>
                    <a:pt x="42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6" name="Google Shape;7186;p59"/>
            <p:cNvSpPr/>
            <p:nvPr/>
          </p:nvSpPr>
          <p:spPr>
            <a:xfrm>
              <a:off x="4378925" y="1489488"/>
              <a:ext cx="21675" cy="21075"/>
            </a:xfrm>
            <a:custGeom>
              <a:avLst/>
              <a:gdLst/>
              <a:ahLst/>
              <a:cxnLst/>
              <a:rect l="l" t="t" r="r" b="b"/>
              <a:pathLst>
                <a:path w="867" h="843" extrusionOk="0">
                  <a:moveTo>
                    <a:pt x="436" y="0"/>
                  </a:moveTo>
                  <a:cubicBezTo>
                    <a:pt x="429" y="0"/>
                    <a:pt x="422" y="0"/>
                    <a:pt x="415" y="1"/>
                  </a:cubicBezTo>
                  <a:cubicBezTo>
                    <a:pt x="189" y="13"/>
                    <a:pt x="1" y="202"/>
                    <a:pt x="14" y="440"/>
                  </a:cubicBezTo>
                  <a:cubicBezTo>
                    <a:pt x="26" y="659"/>
                    <a:pt x="214" y="842"/>
                    <a:pt x="431" y="842"/>
                  </a:cubicBezTo>
                  <a:cubicBezTo>
                    <a:pt x="438" y="842"/>
                    <a:pt x="446" y="842"/>
                    <a:pt x="453" y="842"/>
                  </a:cubicBezTo>
                  <a:cubicBezTo>
                    <a:pt x="679" y="829"/>
                    <a:pt x="867" y="628"/>
                    <a:pt x="854" y="402"/>
                  </a:cubicBezTo>
                  <a:cubicBezTo>
                    <a:pt x="842" y="184"/>
                    <a:pt x="653" y="0"/>
                    <a:pt x="43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7" name="Google Shape;7187;p59"/>
            <p:cNvSpPr/>
            <p:nvPr/>
          </p:nvSpPr>
          <p:spPr>
            <a:xfrm>
              <a:off x="4306150" y="1552863"/>
              <a:ext cx="21350" cy="21075"/>
            </a:xfrm>
            <a:custGeom>
              <a:avLst/>
              <a:gdLst/>
              <a:ahLst/>
              <a:cxnLst/>
              <a:rect l="l" t="t" r="r" b="b"/>
              <a:pathLst>
                <a:path w="854" h="843" extrusionOk="0">
                  <a:moveTo>
                    <a:pt x="426" y="0"/>
                  </a:moveTo>
                  <a:cubicBezTo>
                    <a:pt x="418" y="0"/>
                    <a:pt x="410" y="0"/>
                    <a:pt x="402" y="1"/>
                  </a:cubicBezTo>
                  <a:cubicBezTo>
                    <a:pt x="176" y="13"/>
                    <a:pt x="1" y="201"/>
                    <a:pt x="13" y="440"/>
                  </a:cubicBezTo>
                  <a:cubicBezTo>
                    <a:pt x="13" y="659"/>
                    <a:pt x="201" y="842"/>
                    <a:pt x="418" y="842"/>
                  </a:cubicBezTo>
                  <a:cubicBezTo>
                    <a:pt x="426" y="842"/>
                    <a:pt x="433" y="842"/>
                    <a:pt x="440" y="841"/>
                  </a:cubicBezTo>
                  <a:cubicBezTo>
                    <a:pt x="678" y="829"/>
                    <a:pt x="854" y="628"/>
                    <a:pt x="841" y="402"/>
                  </a:cubicBezTo>
                  <a:cubicBezTo>
                    <a:pt x="829" y="172"/>
                    <a:pt x="653" y="0"/>
                    <a:pt x="42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8" name="Google Shape;7188;p59"/>
            <p:cNvSpPr/>
            <p:nvPr/>
          </p:nvSpPr>
          <p:spPr>
            <a:xfrm>
              <a:off x="4474000" y="1420788"/>
              <a:ext cx="14450" cy="14450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76" y="1"/>
                  </a:moveTo>
                  <a:cubicBezTo>
                    <a:pt x="113" y="13"/>
                    <a:pt x="0" y="151"/>
                    <a:pt x="0" y="302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78" y="427"/>
                    <a:pt x="565" y="277"/>
                  </a:cubicBezTo>
                  <a:cubicBezTo>
                    <a:pt x="565" y="126"/>
                    <a:pt x="427" y="1"/>
                    <a:pt x="27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89" name="Google Shape;7189;p59"/>
            <p:cNvSpPr/>
            <p:nvPr/>
          </p:nvSpPr>
          <p:spPr>
            <a:xfrm>
              <a:off x="4327800" y="1512688"/>
              <a:ext cx="14150" cy="14175"/>
            </a:xfrm>
            <a:custGeom>
              <a:avLst/>
              <a:gdLst/>
              <a:ahLst/>
              <a:cxnLst/>
              <a:rect l="l" t="t" r="r" b="b"/>
              <a:pathLst>
                <a:path w="566" h="567" extrusionOk="0">
                  <a:moveTo>
                    <a:pt x="286" y="1"/>
                  </a:moveTo>
                  <a:cubicBezTo>
                    <a:pt x="279" y="1"/>
                    <a:pt x="272" y="1"/>
                    <a:pt x="264" y="1"/>
                  </a:cubicBezTo>
                  <a:cubicBezTo>
                    <a:pt x="113" y="1"/>
                    <a:pt x="0" y="139"/>
                    <a:pt x="0" y="290"/>
                  </a:cubicBezTo>
                  <a:cubicBezTo>
                    <a:pt x="13" y="453"/>
                    <a:pt x="139" y="566"/>
                    <a:pt x="289" y="566"/>
                  </a:cubicBezTo>
                  <a:cubicBezTo>
                    <a:pt x="452" y="554"/>
                    <a:pt x="565" y="428"/>
                    <a:pt x="565" y="265"/>
                  </a:cubicBezTo>
                  <a:cubicBezTo>
                    <a:pt x="553" y="121"/>
                    <a:pt x="439" y="1"/>
                    <a:pt x="286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0" name="Google Shape;7190;p59"/>
            <p:cNvSpPr/>
            <p:nvPr/>
          </p:nvSpPr>
          <p:spPr>
            <a:xfrm>
              <a:off x="4264125" y="1540638"/>
              <a:ext cx="14125" cy="14450"/>
            </a:xfrm>
            <a:custGeom>
              <a:avLst/>
              <a:gdLst/>
              <a:ahLst/>
              <a:cxnLst/>
              <a:rect l="l" t="t" r="r" b="b"/>
              <a:pathLst>
                <a:path w="565" h="578" extrusionOk="0">
                  <a:moveTo>
                    <a:pt x="276" y="0"/>
                  </a:moveTo>
                  <a:cubicBezTo>
                    <a:pt x="113" y="13"/>
                    <a:pt x="0" y="151"/>
                    <a:pt x="0" y="301"/>
                  </a:cubicBezTo>
                  <a:cubicBezTo>
                    <a:pt x="13" y="452"/>
                    <a:pt x="138" y="578"/>
                    <a:pt x="301" y="578"/>
                  </a:cubicBezTo>
                  <a:cubicBezTo>
                    <a:pt x="452" y="565"/>
                    <a:pt x="565" y="427"/>
                    <a:pt x="565" y="276"/>
                  </a:cubicBezTo>
                  <a:cubicBezTo>
                    <a:pt x="552" y="126"/>
                    <a:pt x="427" y="0"/>
                    <a:pt x="276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1" name="Google Shape;7191;p59"/>
            <p:cNvSpPr/>
            <p:nvPr/>
          </p:nvSpPr>
          <p:spPr>
            <a:xfrm>
              <a:off x="4338725" y="1541588"/>
              <a:ext cx="36325" cy="30275"/>
            </a:xfrm>
            <a:custGeom>
              <a:avLst/>
              <a:gdLst/>
              <a:ahLst/>
              <a:cxnLst/>
              <a:rect l="l" t="t" r="r" b="b"/>
              <a:pathLst>
                <a:path w="1453" h="1211" extrusionOk="0">
                  <a:moveTo>
                    <a:pt x="82" y="1"/>
                  </a:moveTo>
                  <a:cubicBezTo>
                    <a:pt x="39" y="1"/>
                    <a:pt x="1" y="48"/>
                    <a:pt x="40" y="88"/>
                  </a:cubicBezTo>
                  <a:cubicBezTo>
                    <a:pt x="266" y="289"/>
                    <a:pt x="492" y="489"/>
                    <a:pt x="718" y="690"/>
                  </a:cubicBezTo>
                  <a:cubicBezTo>
                    <a:pt x="919" y="866"/>
                    <a:pt x="1120" y="1067"/>
                    <a:pt x="1358" y="1205"/>
                  </a:cubicBezTo>
                  <a:cubicBezTo>
                    <a:pt x="1366" y="1209"/>
                    <a:pt x="1374" y="1210"/>
                    <a:pt x="1381" y="1210"/>
                  </a:cubicBezTo>
                  <a:cubicBezTo>
                    <a:pt x="1422" y="1210"/>
                    <a:pt x="1452" y="1159"/>
                    <a:pt x="1421" y="1117"/>
                  </a:cubicBezTo>
                  <a:cubicBezTo>
                    <a:pt x="1245" y="903"/>
                    <a:pt x="1007" y="728"/>
                    <a:pt x="781" y="552"/>
                  </a:cubicBezTo>
                  <a:cubicBezTo>
                    <a:pt x="567" y="364"/>
                    <a:pt x="342" y="188"/>
                    <a:pt x="116" y="12"/>
                  </a:cubicBezTo>
                  <a:cubicBezTo>
                    <a:pt x="105" y="4"/>
                    <a:pt x="93" y="1"/>
                    <a:pt x="82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2" name="Google Shape;7192;p59"/>
            <p:cNvSpPr/>
            <p:nvPr/>
          </p:nvSpPr>
          <p:spPr>
            <a:xfrm>
              <a:off x="4404350" y="1502088"/>
              <a:ext cx="17200" cy="24150"/>
            </a:xfrm>
            <a:custGeom>
              <a:avLst/>
              <a:gdLst/>
              <a:ahLst/>
              <a:cxnLst/>
              <a:rect l="l" t="t" r="r" b="b"/>
              <a:pathLst>
                <a:path w="688" h="966" extrusionOk="0">
                  <a:moveTo>
                    <a:pt x="58" y="1"/>
                  </a:moveTo>
                  <a:cubicBezTo>
                    <a:pt x="26" y="1"/>
                    <a:pt x="0" y="32"/>
                    <a:pt x="26" y="74"/>
                  </a:cubicBezTo>
                  <a:cubicBezTo>
                    <a:pt x="176" y="363"/>
                    <a:pt x="352" y="714"/>
                    <a:pt x="603" y="952"/>
                  </a:cubicBezTo>
                  <a:cubicBezTo>
                    <a:pt x="612" y="962"/>
                    <a:pt x="622" y="966"/>
                    <a:pt x="631" y="966"/>
                  </a:cubicBezTo>
                  <a:cubicBezTo>
                    <a:pt x="661" y="966"/>
                    <a:pt x="688" y="928"/>
                    <a:pt x="678" y="890"/>
                  </a:cubicBezTo>
                  <a:cubicBezTo>
                    <a:pt x="540" y="589"/>
                    <a:pt x="302" y="287"/>
                    <a:pt x="101" y="24"/>
                  </a:cubicBezTo>
                  <a:cubicBezTo>
                    <a:pt x="89" y="8"/>
                    <a:pt x="73" y="1"/>
                    <a:pt x="58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3" name="Google Shape;7193;p59"/>
            <p:cNvSpPr/>
            <p:nvPr/>
          </p:nvSpPr>
          <p:spPr>
            <a:xfrm>
              <a:off x="4410200" y="1482013"/>
              <a:ext cx="23500" cy="34825"/>
            </a:xfrm>
            <a:custGeom>
              <a:avLst/>
              <a:gdLst/>
              <a:ahLst/>
              <a:cxnLst/>
              <a:rect l="l" t="t" r="r" b="b"/>
              <a:pathLst>
                <a:path w="940" h="1393" extrusionOk="0">
                  <a:moveTo>
                    <a:pt x="47" y="0"/>
                  </a:moveTo>
                  <a:cubicBezTo>
                    <a:pt x="23" y="0"/>
                    <a:pt x="1" y="28"/>
                    <a:pt x="17" y="61"/>
                  </a:cubicBezTo>
                  <a:cubicBezTo>
                    <a:pt x="243" y="513"/>
                    <a:pt x="494" y="1003"/>
                    <a:pt x="833" y="1379"/>
                  </a:cubicBezTo>
                  <a:cubicBezTo>
                    <a:pt x="845" y="1388"/>
                    <a:pt x="858" y="1392"/>
                    <a:pt x="871" y="1392"/>
                  </a:cubicBezTo>
                  <a:cubicBezTo>
                    <a:pt x="909" y="1392"/>
                    <a:pt x="940" y="1354"/>
                    <a:pt x="921" y="1316"/>
                  </a:cubicBezTo>
                  <a:cubicBezTo>
                    <a:pt x="682" y="865"/>
                    <a:pt x="356" y="438"/>
                    <a:pt x="80" y="24"/>
                  </a:cubicBezTo>
                  <a:cubicBezTo>
                    <a:pt x="72" y="7"/>
                    <a:pt x="59" y="0"/>
                    <a:pt x="4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4" name="Google Shape;7194;p59"/>
            <p:cNvSpPr/>
            <p:nvPr/>
          </p:nvSpPr>
          <p:spPr>
            <a:xfrm>
              <a:off x="4481700" y="1458538"/>
              <a:ext cx="25025" cy="38025"/>
            </a:xfrm>
            <a:custGeom>
              <a:avLst/>
              <a:gdLst/>
              <a:ahLst/>
              <a:cxnLst/>
              <a:rect l="l" t="t" r="r" b="b"/>
              <a:pathLst>
                <a:path w="1001" h="1521" extrusionOk="0">
                  <a:moveTo>
                    <a:pt x="57" y="1"/>
                  </a:moveTo>
                  <a:cubicBezTo>
                    <a:pt x="27" y="1"/>
                    <a:pt x="1" y="36"/>
                    <a:pt x="19" y="72"/>
                  </a:cubicBezTo>
                  <a:cubicBezTo>
                    <a:pt x="257" y="561"/>
                    <a:pt x="520" y="1101"/>
                    <a:pt x="884" y="1502"/>
                  </a:cubicBezTo>
                  <a:cubicBezTo>
                    <a:pt x="897" y="1515"/>
                    <a:pt x="912" y="1521"/>
                    <a:pt x="926" y="1521"/>
                  </a:cubicBezTo>
                  <a:cubicBezTo>
                    <a:pt x="966" y="1521"/>
                    <a:pt x="1000" y="1477"/>
                    <a:pt x="972" y="1440"/>
                  </a:cubicBezTo>
                  <a:cubicBezTo>
                    <a:pt x="721" y="950"/>
                    <a:pt x="370" y="498"/>
                    <a:pt x="94" y="22"/>
                  </a:cubicBezTo>
                  <a:cubicBezTo>
                    <a:pt x="83" y="7"/>
                    <a:pt x="70" y="1"/>
                    <a:pt x="57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5" name="Google Shape;7195;p59"/>
            <p:cNvSpPr/>
            <p:nvPr/>
          </p:nvSpPr>
          <p:spPr>
            <a:xfrm>
              <a:off x="4556925" y="1440588"/>
              <a:ext cx="17800" cy="49400"/>
            </a:xfrm>
            <a:custGeom>
              <a:avLst/>
              <a:gdLst/>
              <a:ahLst/>
              <a:cxnLst/>
              <a:rect l="l" t="t" r="r" b="b"/>
              <a:pathLst>
                <a:path w="712" h="1976" extrusionOk="0">
                  <a:moveTo>
                    <a:pt x="49" y="0"/>
                  </a:moveTo>
                  <a:cubicBezTo>
                    <a:pt x="25" y="0"/>
                    <a:pt x="0" y="25"/>
                    <a:pt x="9" y="49"/>
                  </a:cubicBezTo>
                  <a:cubicBezTo>
                    <a:pt x="172" y="689"/>
                    <a:pt x="398" y="1304"/>
                    <a:pt x="536" y="1957"/>
                  </a:cubicBezTo>
                  <a:cubicBezTo>
                    <a:pt x="542" y="1969"/>
                    <a:pt x="558" y="1976"/>
                    <a:pt x="573" y="1976"/>
                  </a:cubicBezTo>
                  <a:cubicBezTo>
                    <a:pt x="589" y="1976"/>
                    <a:pt x="605" y="1969"/>
                    <a:pt x="611" y="1957"/>
                  </a:cubicBezTo>
                  <a:cubicBezTo>
                    <a:pt x="711" y="1317"/>
                    <a:pt x="335" y="589"/>
                    <a:pt x="84" y="24"/>
                  </a:cubicBezTo>
                  <a:cubicBezTo>
                    <a:pt x="75" y="7"/>
                    <a:pt x="62" y="0"/>
                    <a:pt x="49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6" name="Google Shape;7196;p59"/>
            <p:cNvSpPr/>
            <p:nvPr/>
          </p:nvSpPr>
          <p:spPr>
            <a:xfrm>
              <a:off x="4301075" y="1586838"/>
              <a:ext cx="33225" cy="16300"/>
            </a:xfrm>
            <a:custGeom>
              <a:avLst/>
              <a:gdLst/>
              <a:ahLst/>
              <a:cxnLst/>
              <a:rect l="l" t="t" r="r" b="b"/>
              <a:pathLst>
                <a:path w="1329" h="652" extrusionOk="0">
                  <a:moveTo>
                    <a:pt x="73" y="0"/>
                  </a:moveTo>
                  <a:cubicBezTo>
                    <a:pt x="27" y="0"/>
                    <a:pt x="1" y="66"/>
                    <a:pt x="53" y="97"/>
                  </a:cubicBezTo>
                  <a:cubicBezTo>
                    <a:pt x="417" y="311"/>
                    <a:pt x="831" y="574"/>
                    <a:pt x="1258" y="650"/>
                  </a:cubicBezTo>
                  <a:cubicBezTo>
                    <a:pt x="1262" y="651"/>
                    <a:pt x="1266" y="651"/>
                    <a:pt x="1271" y="651"/>
                  </a:cubicBezTo>
                  <a:cubicBezTo>
                    <a:pt x="1312" y="651"/>
                    <a:pt x="1329" y="597"/>
                    <a:pt x="1283" y="574"/>
                  </a:cubicBezTo>
                  <a:cubicBezTo>
                    <a:pt x="931" y="348"/>
                    <a:pt x="492" y="198"/>
                    <a:pt x="103" y="10"/>
                  </a:cubicBezTo>
                  <a:cubicBezTo>
                    <a:pt x="93" y="3"/>
                    <a:pt x="82" y="0"/>
                    <a:pt x="73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7" name="Google Shape;7197;p59"/>
            <p:cNvSpPr/>
            <p:nvPr/>
          </p:nvSpPr>
          <p:spPr>
            <a:xfrm>
              <a:off x="4284025" y="1603588"/>
              <a:ext cx="44425" cy="18625"/>
            </a:xfrm>
            <a:custGeom>
              <a:avLst/>
              <a:gdLst/>
              <a:ahLst/>
              <a:cxnLst/>
              <a:rect l="l" t="t" r="r" b="b"/>
              <a:pathLst>
                <a:path w="1777" h="745" extrusionOk="0">
                  <a:moveTo>
                    <a:pt x="77" y="0"/>
                  </a:moveTo>
                  <a:cubicBezTo>
                    <a:pt x="34" y="0"/>
                    <a:pt x="1" y="70"/>
                    <a:pt x="45" y="92"/>
                  </a:cubicBezTo>
                  <a:cubicBezTo>
                    <a:pt x="559" y="343"/>
                    <a:pt x="1124" y="645"/>
                    <a:pt x="1689" y="745"/>
                  </a:cubicBezTo>
                  <a:cubicBezTo>
                    <a:pt x="1739" y="745"/>
                    <a:pt x="1777" y="682"/>
                    <a:pt x="1726" y="657"/>
                  </a:cubicBezTo>
                  <a:cubicBezTo>
                    <a:pt x="1199" y="406"/>
                    <a:pt x="635" y="243"/>
                    <a:pt x="95" y="5"/>
                  </a:cubicBezTo>
                  <a:cubicBezTo>
                    <a:pt x="89" y="2"/>
                    <a:pt x="83" y="0"/>
                    <a:pt x="77" y="0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8" name="Google Shape;7198;p59"/>
            <p:cNvSpPr/>
            <p:nvPr/>
          </p:nvSpPr>
          <p:spPr>
            <a:xfrm>
              <a:off x="4308350" y="1479438"/>
              <a:ext cx="323475" cy="222475"/>
            </a:xfrm>
            <a:custGeom>
              <a:avLst/>
              <a:gdLst/>
              <a:ahLst/>
              <a:cxnLst/>
              <a:rect l="l" t="t" r="r" b="b"/>
              <a:pathLst>
                <a:path w="12939" h="8899" extrusionOk="0">
                  <a:moveTo>
                    <a:pt x="9339" y="1"/>
                  </a:moveTo>
                  <a:cubicBezTo>
                    <a:pt x="8043" y="1"/>
                    <a:pt x="6751" y="333"/>
                    <a:pt x="5560" y="867"/>
                  </a:cubicBezTo>
                  <a:cubicBezTo>
                    <a:pt x="4091" y="1532"/>
                    <a:pt x="2774" y="2498"/>
                    <a:pt x="1531" y="3553"/>
                  </a:cubicBezTo>
                  <a:cubicBezTo>
                    <a:pt x="866" y="4130"/>
                    <a:pt x="176" y="4833"/>
                    <a:pt x="88" y="5749"/>
                  </a:cubicBezTo>
                  <a:cubicBezTo>
                    <a:pt x="0" y="6677"/>
                    <a:pt x="578" y="7556"/>
                    <a:pt x="1306" y="8058"/>
                  </a:cubicBezTo>
                  <a:cubicBezTo>
                    <a:pt x="2046" y="8547"/>
                    <a:pt x="2924" y="8735"/>
                    <a:pt x="3778" y="8898"/>
                  </a:cubicBezTo>
                  <a:lnTo>
                    <a:pt x="7806" y="6251"/>
                  </a:lnTo>
                  <a:cubicBezTo>
                    <a:pt x="9174" y="5862"/>
                    <a:pt x="10454" y="5146"/>
                    <a:pt x="11533" y="4167"/>
                  </a:cubicBezTo>
                  <a:cubicBezTo>
                    <a:pt x="12072" y="3678"/>
                    <a:pt x="12574" y="3088"/>
                    <a:pt x="12825" y="2373"/>
                  </a:cubicBezTo>
                  <a:cubicBezTo>
                    <a:pt x="12888" y="2185"/>
                    <a:pt x="12938" y="1984"/>
                    <a:pt x="12926" y="1783"/>
                  </a:cubicBezTo>
                  <a:cubicBezTo>
                    <a:pt x="12888" y="1206"/>
                    <a:pt x="12411" y="792"/>
                    <a:pt x="11934" y="541"/>
                  </a:cubicBezTo>
                  <a:cubicBezTo>
                    <a:pt x="11395" y="265"/>
                    <a:pt x="10792" y="114"/>
                    <a:pt x="10203" y="51"/>
                  </a:cubicBezTo>
                  <a:cubicBezTo>
                    <a:pt x="9915" y="17"/>
                    <a:pt x="9627" y="1"/>
                    <a:pt x="9339" y="1"/>
                  </a:cubicBezTo>
                  <a:close/>
                </a:path>
              </a:pathLst>
            </a:custGeom>
            <a:solidFill>
              <a:srgbClr val="561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99" name="Google Shape;7199;p59"/>
            <p:cNvSpPr/>
            <p:nvPr/>
          </p:nvSpPr>
          <p:spPr>
            <a:xfrm>
              <a:off x="4230850" y="1544313"/>
              <a:ext cx="157200" cy="189600"/>
            </a:xfrm>
            <a:custGeom>
              <a:avLst/>
              <a:gdLst/>
              <a:ahLst/>
              <a:cxnLst/>
              <a:rect l="l" t="t" r="r" b="b"/>
              <a:pathLst>
                <a:path w="6288" h="7584" extrusionOk="0">
                  <a:moveTo>
                    <a:pt x="933" y="1"/>
                  </a:moveTo>
                  <a:cubicBezTo>
                    <a:pt x="682" y="1"/>
                    <a:pt x="446" y="73"/>
                    <a:pt x="277" y="255"/>
                  </a:cubicBezTo>
                  <a:cubicBezTo>
                    <a:pt x="1" y="556"/>
                    <a:pt x="1" y="1033"/>
                    <a:pt x="89" y="1447"/>
                  </a:cubicBezTo>
                  <a:cubicBezTo>
                    <a:pt x="264" y="2162"/>
                    <a:pt x="666" y="2827"/>
                    <a:pt x="1155" y="3380"/>
                  </a:cubicBezTo>
                  <a:cubicBezTo>
                    <a:pt x="1645" y="3932"/>
                    <a:pt x="3188" y="5274"/>
                    <a:pt x="3753" y="5739"/>
                  </a:cubicBezTo>
                  <a:cubicBezTo>
                    <a:pt x="4983" y="6730"/>
                    <a:pt x="5058" y="6592"/>
                    <a:pt x="6288" y="7583"/>
                  </a:cubicBezTo>
                  <a:lnTo>
                    <a:pt x="6238" y="4873"/>
                  </a:lnTo>
                  <a:cubicBezTo>
                    <a:pt x="5347" y="4258"/>
                    <a:pt x="4707" y="3317"/>
                    <a:pt x="4042" y="2426"/>
                  </a:cubicBezTo>
                  <a:cubicBezTo>
                    <a:pt x="3389" y="1535"/>
                    <a:pt x="2661" y="631"/>
                    <a:pt x="1682" y="180"/>
                  </a:cubicBezTo>
                  <a:cubicBezTo>
                    <a:pt x="1450" y="73"/>
                    <a:pt x="1184" y="1"/>
                    <a:pt x="933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0" name="Google Shape;7200;p59"/>
            <p:cNvSpPr/>
            <p:nvPr/>
          </p:nvSpPr>
          <p:spPr>
            <a:xfrm>
              <a:off x="4269750" y="1518963"/>
              <a:ext cx="170075" cy="182950"/>
            </a:xfrm>
            <a:custGeom>
              <a:avLst/>
              <a:gdLst/>
              <a:ahLst/>
              <a:cxnLst/>
              <a:rect l="l" t="t" r="r" b="b"/>
              <a:pathLst>
                <a:path w="6803" h="7318" extrusionOk="0">
                  <a:moveTo>
                    <a:pt x="726" y="0"/>
                  </a:moveTo>
                  <a:cubicBezTo>
                    <a:pt x="525" y="0"/>
                    <a:pt x="320" y="87"/>
                    <a:pt x="214" y="240"/>
                  </a:cubicBezTo>
                  <a:cubicBezTo>
                    <a:pt x="152" y="340"/>
                    <a:pt x="126" y="441"/>
                    <a:pt x="114" y="554"/>
                  </a:cubicBezTo>
                  <a:cubicBezTo>
                    <a:pt x="1" y="1419"/>
                    <a:pt x="440" y="2285"/>
                    <a:pt x="942" y="3026"/>
                  </a:cubicBezTo>
                  <a:cubicBezTo>
                    <a:pt x="1833" y="4343"/>
                    <a:pt x="2950" y="5485"/>
                    <a:pt x="4092" y="6602"/>
                  </a:cubicBezTo>
                  <a:cubicBezTo>
                    <a:pt x="4368" y="6878"/>
                    <a:pt x="4669" y="7167"/>
                    <a:pt x="5033" y="7317"/>
                  </a:cubicBezTo>
                  <a:lnTo>
                    <a:pt x="6802" y="6389"/>
                  </a:lnTo>
                  <a:cubicBezTo>
                    <a:pt x="5924" y="4619"/>
                    <a:pt x="4744" y="2988"/>
                    <a:pt x="3326" y="1557"/>
                  </a:cubicBezTo>
                  <a:cubicBezTo>
                    <a:pt x="2837" y="1056"/>
                    <a:pt x="2021" y="516"/>
                    <a:pt x="1381" y="190"/>
                  </a:cubicBezTo>
                  <a:cubicBezTo>
                    <a:pt x="1193" y="89"/>
                    <a:pt x="980" y="1"/>
                    <a:pt x="766" y="1"/>
                  </a:cubicBezTo>
                  <a:cubicBezTo>
                    <a:pt x="753" y="1"/>
                    <a:pt x="740" y="0"/>
                    <a:pt x="726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1" name="Google Shape;7201;p59"/>
            <p:cNvSpPr/>
            <p:nvPr/>
          </p:nvSpPr>
          <p:spPr>
            <a:xfrm>
              <a:off x="4330925" y="1472988"/>
              <a:ext cx="182000" cy="201950"/>
            </a:xfrm>
            <a:custGeom>
              <a:avLst/>
              <a:gdLst/>
              <a:ahLst/>
              <a:cxnLst/>
              <a:rect l="l" t="t" r="r" b="b"/>
              <a:pathLst>
                <a:path w="7280" h="8078" extrusionOk="0">
                  <a:moveTo>
                    <a:pt x="668" y="0"/>
                  </a:moveTo>
                  <a:cubicBezTo>
                    <a:pt x="599" y="0"/>
                    <a:pt x="531" y="10"/>
                    <a:pt x="465" y="33"/>
                  </a:cubicBezTo>
                  <a:cubicBezTo>
                    <a:pt x="51" y="184"/>
                    <a:pt x="1" y="711"/>
                    <a:pt x="76" y="1138"/>
                  </a:cubicBezTo>
                  <a:cubicBezTo>
                    <a:pt x="302" y="2506"/>
                    <a:pt x="1055" y="3760"/>
                    <a:pt x="1921" y="4890"/>
                  </a:cubicBezTo>
                  <a:cubicBezTo>
                    <a:pt x="2799" y="6019"/>
                    <a:pt x="3464" y="6923"/>
                    <a:pt x="4293" y="8077"/>
                  </a:cubicBezTo>
                  <a:lnTo>
                    <a:pt x="7279" y="6822"/>
                  </a:lnTo>
                  <a:cubicBezTo>
                    <a:pt x="5987" y="4978"/>
                    <a:pt x="4606" y="3183"/>
                    <a:pt x="3000" y="1564"/>
                  </a:cubicBezTo>
                  <a:cubicBezTo>
                    <a:pt x="2473" y="1037"/>
                    <a:pt x="1908" y="510"/>
                    <a:pt x="1231" y="171"/>
                  </a:cubicBezTo>
                  <a:cubicBezTo>
                    <a:pt x="1055" y="79"/>
                    <a:pt x="859" y="0"/>
                    <a:pt x="668" y="0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2" name="Google Shape;7202;p59"/>
            <p:cNvSpPr/>
            <p:nvPr/>
          </p:nvSpPr>
          <p:spPr>
            <a:xfrm>
              <a:off x="4405600" y="1433963"/>
              <a:ext cx="169125" cy="209600"/>
            </a:xfrm>
            <a:custGeom>
              <a:avLst/>
              <a:gdLst/>
              <a:ahLst/>
              <a:cxnLst/>
              <a:rect l="l" t="t" r="r" b="b"/>
              <a:pathLst>
                <a:path w="6765" h="8384" extrusionOk="0">
                  <a:moveTo>
                    <a:pt x="805" y="1"/>
                  </a:moveTo>
                  <a:cubicBezTo>
                    <a:pt x="722" y="1"/>
                    <a:pt x="637" y="9"/>
                    <a:pt x="553" y="26"/>
                  </a:cubicBezTo>
                  <a:cubicBezTo>
                    <a:pt x="365" y="63"/>
                    <a:pt x="189" y="151"/>
                    <a:pt x="101" y="302"/>
                  </a:cubicBezTo>
                  <a:cubicBezTo>
                    <a:pt x="38" y="415"/>
                    <a:pt x="26" y="528"/>
                    <a:pt x="26" y="653"/>
                  </a:cubicBezTo>
                  <a:cubicBezTo>
                    <a:pt x="1" y="1431"/>
                    <a:pt x="277" y="2197"/>
                    <a:pt x="603" y="2912"/>
                  </a:cubicBezTo>
                  <a:cubicBezTo>
                    <a:pt x="1519" y="4907"/>
                    <a:pt x="2774" y="6752"/>
                    <a:pt x="4292" y="8383"/>
                  </a:cubicBezTo>
                  <a:lnTo>
                    <a:pt x="6764" y="6765"/>
                  </a:lnTo>
                  <a:cubicBezTo>
                    <a:pt x="5510" y="4644"/>
                    <a:pt x="4230" y="2485"/>
                    <a:pt x="2385" y="791"/>
                  </a:cubicBezTo>
                  <a:cubicBezTo>
                    <a:pt x="1946" y="396"/>
                    <a:pt x="1391" y="1"/>
                    <a:pt x="80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3" name="Google Shape;7203;p59"/>
            <p:cNvSpPr/>
            <p:nvPr/>
          </p:nvSpPr>
          <p:spPr>
            <a:xfrm>
              <a:off x="4499400" y="1390013"/>
              <a:ext cx="114550" cy="212450"/>
            </a:xfrm>
            <a:custGeom>
              <a:avLst/>
              <a:gdLst/>
              <a:ahLst/>
              <a:cxnLst/>
              <a:rect l="l" t="t" r="r" b="b"/>
              <a:pathLst>
                <a:path w="4582" h="8498" extrusionOk="0">
                  <a:moveTo>
                    <a:pt x="748" y="1"/>
                  </a:moveTo>
                  <a:cubicBezTo>
                    <a:pt x="682" y="1"/>
                    <a:pt x="617" y="13"/>
                    <a:pt x="553" y="40"/>
                  </a:cubicBezTo>
                  <a:cubicBezTo>
                    <a:pt x="365" y="115"/>
                    <a:pt x="239" y="316"/>
                    <a:pt x="164" y="516"/>
                  </a:cubicBezTo>
                  <a:cubicBezTo>
                    <a:pt x="13" y="905"/>
                    <a:pt x="1" y="1345"/>
                    <a:pt x="13" y="1759"/>
                  </a:cubicBezTo>
                  <a:cubicBezTo>
                    <a:pt x="89" y="3014"/>
                    <a:pt x="503" y="4218"/>
                    <a:pt x="1055" y="5335"/>
                  </a:cubicBezTo>
                  <a:cubicBezTo>
                    <a:pt x="1607" y="6439"/>
                    <a:pt x="2322" y="7468"/>
                    <a:pt x="3025" y="8497"/>
                  </a:cubicBezTo>
                  <a:lnTo>
                    <a:pt x="4581" y="6941"/>
                  </a:lnTo>
                  <a:cubicBezTo>
                    <a:pt x="4192" y="5046"/>
                    <a:pt x="3452" y="3214"/>
                    <a:pt x="2410" y="1583"/>
                  </a:cubicBezTo>
                  <a:cubicBezTo>
                    <a:pt x="2121" y="1131"/>
                    <a:pt x="1808" y="705"/>
                    <a:pt x="1419" y="341"/>
                  </a:cubicBezTo>
                  <a:cubicBezTo>
                    <a:pt x="1231" y="163"/>
                    <a:pt x="989" y="1"/>
                    <a:pt x="748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4" name="Google Shape;7204;p59"/>
            <p:cNvSpPr/>
            <p:nvPr/>
          </p:nvSpPr>
          <p:spPr>
            <a:xfrm>
              <a:off x="4545525" y="1369613"/>
              <a:ext cx="94150" cy="214975"/>
            </a:xfrm>
            <a:custGeom>
              <a:avLst/>
              <a:gdLst/>
              <a:ahLst/>
              <a:cxnLst/>
              <a:rect l="l" t="t" r="r" b="b"/>
              <a:pathLst>
                <a:path w="3766" h="8599" extrusionOk="0">
                  <a:moveTo>
                    <a:pt x="1095" y="1"/>
                  </a:moveTo>
                  <a:cubicBezTo>
                    <a:pt x="967" y="1"/>
                    <a:pt x="840" y="29"/>
                    <a:pt x="728" y="90"/>
                  </a:cubicBezTo>
                  <a:cubicBezTo>
                    <a:pt x="465" y="241"/>
                    <a:pt x="339" y="554"/>
                    <a:pt x="276" y="843"/>
                  </a:cubicBezTo>
                  <a:cubicBezTo>
                    <a:pt x="0" y="2035"/>
                    <a:pt x="226" y="3277"/>
                    <a:pt x="578" y="4457"/>
                  </a:cubicBezTo>
                  <a:cubicBezTo>
                    <a:pt x="1029" y="5888"/>
                    <a:pt x="1669" y="7243"/>
                    <a:pt x="2322" y="8598"/>
                  </a:cubicBezTo>
                  <a:lnTo>
                    <a:pt x="3765" y="6904"/>
                  </a:lnTo>
                  <a:cubicBezTo>
                    <a:pt x="3627" y="4695"/>
                    <a:pt x="3376" y="2801"/>
                    <a:pt x="2234" y="856"/>
                  </a:cubicBezTo>
                  <a:cubicBezTo>
                    <a:pt x="2071" y="592"/>
                    <a:pt x="1895" y="328"/>
                    <a:pt x="1632" y="165"/>
                  </a:cubicBezTo>
                  <a:cubicBezTo>
                    <a:pt x="1475" y="61"/>
                    <a:pt x="1283" y="1"/>
                    <a:pt x="1095" y="1"/>
                  </a:cubicBezTo>
                  <a:close/>
                </a:path>
              </a:pathLst>
            </a:custGeom>
            <a:solidFill>
              <a:srgbClr val="EA3F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5" name="Google Shape;7205;p59"/>
            <p:cNvSpPr/>
            <p:nvPr/>
          </p:nvSpPr>
          <p:spPr>
            <a:xfrm>
              <a:off x="4580975" y="1433138"/>
              <a:ext cx="38300" cy="102375"/>
            </a:xfrm>
            <a:custGeom>
              <a:avLst/>
              <a:gdLst/>
              <a:ahLst/>
              <a:cxnLst/>
              <a:rect l="l" t="t" r="r" b="b"/>
              <a:pathLst>
                <a:path w="1532" h="4095" extrusionOk="0">
                  <a:moveTo>
                    <a:pt x="488" y="1"/>
                  </a:moveTo>
                  <a:cubicBezTo>
                    <a:pt x="463" y="1"/>
                    <a:pt x="439" y="3"/>
                    <a:pt x="415" y="9"/>
                  </a:cubicBezTo>
                  <a:cubicBezTo>
                    <a:pt x="126" y="71"/>
                    <a:pt x="51" y="398"/>
                    <a:pt x="38" y="661"/>
                  </a:cubicBezTo>
                  <a:cubicBezTo>
                    <a:pt x="0" y="1640"/>
                    <a:pt x="615" y="3309"/>
                    <a:pt x="904" y="4037"/>
                  </a:cubicBezTo>
                  <a:cubicBezTo>
                    <a:pt x="926" y="4075"/>
                    <a:pt x="965" y="4094"/>
                    <a:pt x="1002" y="4094"/>
                  </a:cubicBezTo>
                  <a:cubicBezTo>
                    <a:pt x="1051" y="4094"/>
                    <a:pt x="1098" y="4063"/>
                    <a:pt x="1105" y="3999"/>
                  </a:cubicBezTo>
                  <a:cubicBezTo>
                    <a:pt x="1255" y="2845"/>
                    <a:pt x="1531" y="1803"/>
                    <a:pt x="1067" y="435"/>
                  </a:cubicBezTo>
                  <a:cubicBezTo>
                    <a:pt x="1017" y="285"/>
                    <a:pt x="891" y="172"/>
                    <a:pt x="753" y="84"/>
                  </a:cubicBezTo>
                  <a:cubicBezTo>
                    <a:pt x="674" y="35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6" name="Google Shape;7206;p59"/>
            <p:cNvSpPr/>
            <p:nvPr/>
          </p:nvSpPr>
          <p:spPr>
            <a:xfrm>
              <a:off x="4267575" y="1595163"/>
              <a:ext cx="84875" cy="73625"/>
            </a:xfrm>
            <a:custGeom>
              <a:avLst/>
              <a:gdLst/>
              <a:ahLst/>
              <a:cxnLst/>
              <a:rect l="l" t="t" r="r" b="b"/>
              <a:pathLst>
                <a:path w="3395" h="2945" extrusionOk="0">
                  <a:moveTo>
                    <a:pt x="662" y="0"/>
                  </a:moveTo>
                  <a:cubicBezTo>
                    <a:pt x="603" y="0"/>
                    <a:pt x="545" y="6"/>
                    <a:pt x="490" y="15"/>
                  </a:cubicBezTo>
                  <a:cubicBezTo>
                    <a:pt x="364" y="28"/>
                    <a:pt x="251" y="78"/>
                    <a:pt x="176" y="178"/>
                  </a:cubicBezTo>
                  <a:cubicBezTo>
                    <a:pt x="0" y="417"/>
                    <a:pt x="151" y="706"/>
                    <a:pt x="326" y="919"/>
                  </a:cubicBezTo>
                  <a:cubicBezTo>
                    <a:pt x="954" y="1722"/>
                    <a:pt x="2610" y="2613"/>
                    <a:pt x="3250" y="2939"/>
                  </a:cubicBezTo>
                  <a:cubicBezTo>
                    <a:pt x="3260" y="2943"/>
                    <a:pt x="3271" y="2944"/>
                    <a:pt x="3281" y="2944"/>
                  </a:cubicBezTo>
                  <a:cubicBezTo>
                    <a:pt x="3344" y="2944"/>
                    <a:pt x="3394" y="2881"/>
                    <a:pt x="3351" y="2826"/>
                  </a:cubicBezTo>
                  <a:cubicBezTo>
                    <a:pt x="2686" y="1822"/>
                    <a:pt x="2234" y="818"/>
                    <a:pt x="954" y="66"/>
                  </a:cubicBezTo>
                  <a:cubicBezTo>
                    <a:pt x="866" y="18"/>
                    <a:pt x="764" y="0"/>
                    <a:pt x="662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7" name="Google Shape;7207;p59"/>
            <p:cNvSpPr/>
            <p:nvPr/>
          </p:nvSpPr>
          <p:spPr>
            <a:xfrm>
              <a:off x="4298625" y="1562513"/>
              <a:ext cx="97500" cy="94675"/>
            </a:xfrm>
            <a:custGeom>
              <a:avLst/>
              <a:gdLst/>
              <a:ahLst/>
              <a:cxnLst/>
              <a:rect l="l" t="t" r="r" b="b"/>
              <a:pathLst>
                <a:path w="3900" h="3787" extrusionOk="0">
                  <a:moveTo>
                    <a:pt x="697" y="1"/>
                  </a:moveTo>
                  <a:cubicBezTo>
                    <a:pt x="669" y="1"/>
                    <a:pt x="642" y="2"/>
                    <a:pt x="615" y="4"/>
                  </a:cubicBezTo>
                  <a:cubicBezTo>
                    <a:pt x="427" y="4"/>
                    <a:pt x="239" y="92"/>
                    <a:pt x="138" y="242"/>
                  </a:cubicBezTo>
                  <a:cubicBezTo>
                    <a:pt x="0" y="481"/>
                    <a:pt x="151" y="794"/>
                    <a:pt x="314" y="1033"/>
                  </a:cubicBezTo>
                  <a:cubicBezTo>
                    <a:pt x="1042" y="2087"/>
                    <a:pt x="3163" y="3392"/>
                    <a:pt x="3803" y="3781"/>
                  </a:cubicBezTo>
                  <a:cubicBezTo>
                    <a:pt x="3811" y="3785"/>
                    <a:pt x="3819" y="3787"/>
                    <a:pt x="3826" y="3787"/>
                  </a:cubicBezTo>
                  <a:cubicBezTo>
                    <a:pt x="3867" y="3787"/>
                    <a:pt x="3899" y="3735"/>
                    <a:pt x="3878" y="3693"/>
                  </a:cubicBezTo>
                  <a:cubicBezTo>
                    <a:pt x="3125" y="2426"/>
                    <a:pt x="2673" y="1171"/>
                    <a:pt x="1155" y="129"/>
                  </a:cubicBezTo>
                  <a:cubicBezTo>
                    <a:pt x="1017" y="33"/>
                    <a:pt x="851" y="1"/>
                    <a:pt x="6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8" name="Google Shape;7208;p59"/>
            <p:cNvSpPr/>
            <p:nvPr/>
          </p:nvSpPr>
          <p:spPr>
            <a:xfrm>
              <a:off x="4519475" y="1436713"/>
              <a:ext cx="51175" cy="120650"/>
            </a:xfrm>
            <a:custGeom>
              <a:avLst/>
              <a:gdLst/>
              <a:ahLst/>
              <a:cxnLst/>
              <a:rect l="l" t="t" r="r" b="b"/>
              <a:pathLst>
                <a:path w="2047" h="4826" extrusionOk="0">
                  <a:moveTo>
                    <a:pt x="479" y="0"/>
                  </a:moveTo>
                  <a:cubicBezTo>
                    <a:pt x="393" y="0"/>
                    <a:pt x="309" y="20"/>
                    <a:pt x="239" y="66"/>
                  </a:cubicBezTo>
                  <a:cubicBezTo>
                    <a:pt x="13" y="217"/>
                    <a:pt x="1" y="556"/>
                    <a:pt x="38" y="844"/>
                  </a:cubicBezTo>
                  <a:cubicBezTo>
                    <a:pt x="189" y="2062"/>
                    <a:pt x="1356" y="4044"/>
                    <a:pt x="1808" y="4785"/>
                  </a:cubicBezTo>
                  <a:cubicBezTo>
                    <a:pt x="1827" y="4813"/>
                    <a:pt x="1854" y="4825"/>
                    <a:pt x="1881" y="4825"/>
                  </a:cubicBezTo>
                  <a:cubicBezTo>
                    <a:pt x="1926" y="4825"/>
                    <a:pt x="1971" y="4790"/>
                    <a:pt x="1971" y="4735"/>
                  </a:cubicBezTo>
                  <a:cubicBezTo>
                    <a:pt x="1908" y="3304"/>
                    <a:pt x="2046" y="2011"/>
                    <a:pt x="1193" y="430"/>
                  </a:cubicBezTo>
                  <a:cubicBezTo>
                    <a:pt x="1105" y="267"/>
                    <a:pt x="942" y="142"/>
                    <a:pt x="766" y="66"/>
                  </a:cubicBezTo>
                  <a:cubicBezTo>
                    <a:pt x="679" y="26"/>
                    <a:pt x="577" y="0"/>
                    <a:pt x="479" y="0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09" name="Google Shape;7209;p59"/>
            <p:cNvSpPr/>
            <p:nvPr/>
          </p:nvSpPr>
          <p:spPr>
            <a:xfrm>
              <a:off x="4349750" y="1519288"/>
              <a:ext cx="113700" cy="106475"/>
            </a:xfrm>
            <a:custGeom>
              <a:avLst/>
              <a:gdLst/>
              <a:ahLst/>
              <a:cxnLst/>
              <a:rect l="l" t="t" r="r" b="b"/>
              <a:pathLst>
                <a:path w="4548" h="4259" extrusionOk="0">
                  <a:moveTo>
                    <a:pt x="997" y="1"/>
                  </a:moveTo>
                  <a:cubicBezTo>
                    <a:pt x="991" y="1"/>
                    <a:pt x="986" y="1"/>
                    <a:pt x="980" y="1"/>
                  </a:cubicBezTo>
                  <a:cubicBezTo>
                    <a:pt x="1" y="14"/>
                    <a:pt x="666" y="1155"/>
                    <a:pt x="992" y="1507"/>
                  </a:cubicBezTo>
                  <a:cubicBezTo>
                    <a:pt x="1833" y="2448"/>
                    <a:pt x="3690" y="3753"/>
                    <a:pt x="4406" y="4242"/>
                  </a:cubicBezTo>
                  <a:cubicBezTo>
                    <a:pt x="4420" y="4254"/>
                    <a:pt x="4435" y="4259"/>
                    <a:pt x="4450" y="4259"/>
                  </a:cubicBezTo>
                  <a:cubicBezTo>
                    <a:pt x="4502" y="4259"/>
                    <a:pt x="4548" y="4200"/>
                    <a:pt x="4519" y="4142"/>
                  </a:cubicBezTo>
                  <a:cubicBezTo>
                    <a:pt x="4029" y="3289"/>
                    <a:pt x="3628" y="2398"/>
                    <a:pt x="3050" y="1595"/>
                  </a:cubicBezTo>
                  <a:cubicBezTo>
                    <a:pt x="2589" y="946"/>
                    <a:pt x="1880" y="1"/>
                    <a:pt x="99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0" name="Google Shape;7210;p59"/>
            <p:cNvSpPr/>
            <p:nvPr/>
          </p:nvSpPr>
          <p:spPr>
            <a:xfrm>
              <a:off x="4426225" y="1470438"/>
              <a:ext cx="86000" cy="118325"/>
            </a:xfrm>
            <a:custGeom>
              <a:avLst/>
              <a:gdLst/>
              <a:ahLst/>
              <a:cxnLst/>
              <a:rect l="l" t="t" r="r" b="b"/>
              <a:pathLst>
                <a:path w="3440" h="4733" extrusionOk="0">
                  <a:moveTo>
                    <a:pt x="717" y="1"/>
                  </a:moveTo>
                  <a:cubicBezTo>
                    <a:pt x="1" y="1"/>
                    <a:pt x="373" y="1107"/>
                    <a:pt x="594" y="1491"/>
                  </a:cubicBezTo>
                  <a:cubicBezTo>
                    <a:pt x="1158" y="2482"/>
                    <a:pt x="2476" y="3950"/>
                    <a:pt x="3166" y="4678"/>
                  </a:cubicBezTo>
                  <a:cubicBezTo>
                    <a:pt x="3196" y="4716"/>
                    <a:pt x="3235" y="4732"/>
                    <a:pt x="3272" y="4732"/>
                  </a:cubicBezTo>
                  <a:cubicBezTo>
                    <a:pt x="3358" y="4732"/>
                    <a:pt x="3440" y="4645"/>
                    <a:pt x="3405" y="4540"/>
                  </a:cubicBezTo>
                  <a:cubicBezTo>
                    <a:pt x="3154" y="3687"/>
                    <a:pt x="2953" y="2833"/>
                    <a:pt x="2601" y="2005"/>
                  </a:cubicBezTo>
                  <a:cubicBezTo>
                    <a:pt x="2288" y="1277"/>
                    <a:pt x="1786" y="198"/>
                    <a:pt x="907" y="22"/>
                  </a:cubicBezTo>
                  <a:cubicBezTo>
                    <a:pt x="837" y="8"/>
                    <a:pt x="773" y="1"/>
                    <a:pt x="717" y="1"/>
                  </a:cubicBezTo>
                  <a:close/>
                </a:path>
              </a:pathLst>
            </a:custGeom>
            <a:solidFill>
              <a:srgbClr val="FC7A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1" name="Google Shape;7211;p59"/>
            <p:cNvSpPr/>
            <p:nvPr/>
          </p:nvSpPr>
          <p:spPr>
            <a:xfrm>
              <a:off x="4322650" y="1679513"/>
              <a:ext cx="20550" cy="7975"/>
            </a:xfrm>
            <a:custGeom>
              <a:avLst/>
              <a:gdLst/>
              <a:ahLst/>
              <a:cxnLst/>
              <a:rect l="l" t="t" r="r" b="b"/>
              <a:pathLst>
                <a:path w="822" h="319" extrusionOk="0">
                  <a:moveTo>
                    <a:pt x="62" y="0"/>
                  </a:moveTo>
                  <a:cubicBezTo>
                    <a:pt x="14" y="0"/>
                    <a:pt x="0" y="82"/>
                    <a:pt x="56" y="105"/>
                  </a:cubicBezTo>
                  <a:cubicBezTo>
                    <a:pt x="181" y="142"/>
                    <a:pt x="307" y="193"/>
                    <a:pt x="432" y="230"/>
                  </a:cubicBezTo>
                  <a:cubicBezTo>
                    <a:pt x="545" y="268"/>
                    <a:pt x="646" y="306"/>
                    <a:pt x="771" y="318"/>
                  </a:cubicBezTo>
                  <a:cubicBezTo>
                    <a:pt x="809" y="318"/>
                    <a:pt x="821" y="255"/>
                    <a:pt x="784" y="243"/>
                  </a:cubicBezTo>
                  <a:cubicBezTo>
                    <a:pt x="696" y="168"/>
                    <a:pt x="570" y="142"/>
                    <a:pt x="457" y="117"/>
                  </a:cubicBezTo>
                  <a:cubicBezTo>
                    <a:pt x="332" y="67"/>
                    <a:pt x="206" y="42"/>
                    <a:pt x="81" y="4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2" name="Google Shape;7212;p59"/>
            <p:cNvSpPr/>
            <p:nvPr/>
          </p:nvSpPr>
          <p:spPr>
            <a:xfrm>
              <a:off x="4341500" y="1675313"/>
              <a:ext cx="17375" cy="9200"/>
            </a:xfrm>
            <a:custGeom>
              <a:avLst/>
              <a:gdLst/>
              <a:ahLst/>
              <a:cxnLst/>
              <a:rect l="l" t="t" r="r" b="b"/>
              <a:pathLst>
                <a:path w="695" h="368" extrusionOk="0">
                  <a:moveTo>
                    <a:pt x="67" y="0"/>
                  </a:moveTo>
                  <a:cubicBezTo>
                    <a:pt x="28" y="0"/>
                    <a:pt x="1" y="66"/>
                    <a:pt x="42" y="97"/>
                  </a:cubicBezTo>
                  <a:cubicBezTo>
                    <a:pt x="143" y="172"/>
                    <a:pt x="256" y="235"/>
                    <a:pt x="369" y="298"/>
                  </a:cubicBezTo>
                  <a:cubicBezTo>
                    <a:pt x="440" y="329"/>
                    <a:pt x="520" y="367"/>
                    <a:pt x="601" y="367"/>
                  </a:cubicBezTo>
                  <a:cubicBezTo>
                    <a:pt x="620" y="367"/>
                    <a:pt x="638" y="365"/>
                    <a:pt x="657" y="361"/>
                  </a:cubicBezTo>
                  <a:cubicBezTo>
                    <a:pt x="682" y="361"/>
                    <a:pt x="695" y="323"/>
                    <a:pt x="670" y="298"/>
                  </a:cubicBezTo>
                  <a:cubicBezTo>
                    <a:pt x="594" y="235"/>
                    <a:pt x="494" y="223"/>
                    <a:pt x="406" y="185"/>
                  </a:cubicBezTo>
                  <a:cubicBezTo>
                    <a:pt x="293" y="135"/>
                    <a:pt x="193" y="72"/>
                    <a:pt x="92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3" name="Google Shape;7213;p59"/>
            <p:cNvSpPr/>
            <p:nvPr/>
          </p:nvSpPr>
          <p:spPr>
            <a:xfrm>
              <a:off x="4358025" y="1671413"/>
              <a:ext cx="18425" cy="10450"/>
            </a:xfrm>
            <a:custGeom>
              <a:avLst/>
              <a:gdLst/>
              <a:ahLst/>
              <a:cxnLst/>
              <a:rect l="l" t="t" r="r" b="b"/>
              <a:pathLst>
                <a:path w="737" h="418" extrusionOk="0">
                  <a:moveTo>
                    <a:pt x="71" y="0"/>
                  </a:moveTo>
                  <a:cubicBezTo>
                    <a:pt x="37" y="0"/>
                    <a:pt x="0" y="43"/>
                    <a:pt x="34" y="65"/>
                  </a:cubicBezTo>
                  <a:cubicBezTo>
                    <a:pt x="134" y="153"/>
                    <a:pt x="235" y="228"/>
                    <a:pt x="360" y="303"/>
                  </a:cubicBezTo>
                  <a:cubicBezTo>
                    <a:pt x="441" y="350"/>
                    <a:pt x="555" y="418"/>
                    <a:pt x="661" y="418"/>
                  </a:cubicBezTo>
                  <a:cubicBezTo>
                    <a:pt x="669" y="418"/>
                    <a:pt x="678" y="417"/>
                    <a:pt x="686" y="416"/>
                  </a:cubicBezTo>
                  <a:cubicBezTo>
                    <a:pt x="724" y="416"/>
                    <a:pt x="737" y="379"/>
                    <a:pt x="711" y="354"/>
                  </a:cubicBezTo>
                  <a:cubicBezTo>
                    <a:pt x="649" y="278"/>
                    <a:pt x="511" y="241"/>
                    <a:pt x="410" y="190"/>
                  </a:cubicBezTo>
                  <a:cubicBezTo>
                    <a:pt x="297" y="140"/>
                    <a:pt x="197" y="65"/>
                    <a:pt x="84" y="2"/>
                  </a:cubicBezTo>
                  <a:cubicBezTo>
                    <a:pt x="80" y="1"/>
                    <a:pt x="76" y="0"/>
                    <a:pt x="7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4" name="Google Shape;7214;p59"/>
            <p:cNvSpPr/>
            <p:nvPr/>
          </p:nvSpPr>
          <p:spPr>
            <a:xfrm>
              <a:off x="4373100" y="1665938"/>
              <a:ext cx="16125" cy="11875"/>
            </a:xfrm>
            <a:custGeom>
              <a:avLst/>
              <a:gdLst/>
              <a:ahLst/>
              <a:cxnLst/>
              <a:rect l="l" t="t" r="r" b="b"/>
              <a:pathLst>
                <a:path w="645" h="475" extrusionOk="0">
                  <a:moveTo>
                    <a:pt x="43" y="1"/>
                  </a:moveTo>
                  <a:cubicBezTo>
                    <a:pt x="21" y="1"/>
                    <a:pt x="0" y="38"/>
                    <a:pt x="21" y="58"/>
                  </a:cubicBezTo>
                  <a:cubicBezTo>
                    <a:pt x="121" y="133"/>
                    <a:pt x="221" y="221"/>
                    <a:pt x="322" y="296"/>
                  </a:cubicBezTo>
                  <a:cubicBezTo>
                    <a:pt x="397" y="359"/>
                    <a:pt x="485" y="434"/>
                    <a:pt x="585" y="472"/>
                  </a:cubicBezTo>
                  <a:cubicBezTo>
                    <a:pt x="589" y="474"/>
                    <a:pt x="592" y="475"/>
                    <a:pt x="596" y="475"/>
                  </a:cubicBezTo>
                  <a:cubicBezTo>
                    <a:pt x="619" y="475"/>
                    <a:pt x="645" y="442"/>
                    <a:pt x="623" y="409"/>
                  </a:cubicBezTo>
                  <a:cubicBezTo>
                    <a:pt x="560" y="322"/>
                    <a:pt x="460" y="271"/>
                    <a:pt x="372" y="221"/>
                  </a:cubicBezTo>
                  <a:cubicBezTo>
                    <a:pt x="272" y="146"/>
                    <a:pt x="159" y="83"/>
                    <a:pt x="58" y="8"/>
                  </a:cubicBezTo>
                  <a:cubicBezTo>
                    <a:pt x="53" y="3"/>
                    <a:pt x="48" y="1"/>
                    <a:pt x="4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5" name="Google Shape;7215;p59"/>
            <p:cNvSpPr/>
            <p:nvPr/>
          </p:nvSpPr>
          <p:spPr>
            <a:xfrm>
              <a:off x="4384175" y="1662163"/>
              <a:ext cx="14800" cy="13475"/>
            </a:xfrm>
            <a:custGeom>
              <a:avLst/>
              <a:gdLst/>
              <a:ahLst/>
              <a:cxnLst/>
              <a:rect l="l" t="t" r="r" b="b"/>
              <a:pathLst>
                <a:path w="592" h="539" extrusionOk="0">
                  <a:moveTo>
                    <a:pt x="64" y="0"/>
                  </a:moveTo>
                  <a:cubicBezTo>
                    <a:pt x="31" y="0"/>
                    <a:pt x="0" y="29"/>
                    <a:pt x="29" y="58"/>
                  </a:cubicBezTo>
                  <a:cubicBezTo>
                    <a:pt x="92" y="159"/>
                    <a:pt x="180" y="247"/>
                    <a:pt x="255" y="334"/>
                  </a:cubicBezTo>
                  <a:cubicBezTo>
                    <a:pt x="331" y="410"/>
                    <a:pt x="418" y="523"/>
                    <a:pt x="519" y="535"/>
                  </a:cubicBezTo>
                  <a:cubicBezTo>
                    <a:pt x="525" y="538"/>
                    <a:pt x="532" y="539"/>
                    <a:pt x="539" y="539"/>
                  </a:cubicBezTo>
                  <a:cubicBezTo>
                    <a:pt x="568" y="539"/>
                    <a:pt x="592" y="516"/>
                    <a:pt x="582" y="485"/>
                  </a:cubicBezTo>
                  <a:cubicBezTo>
                    <a:pt x="544" y="385"/>
                    <a:pt x="431" y="322"/>
                    <a:pt x="356" y="259"/>
                  </a:cubicBezTo>
                  <a:cubicBezTo>
                    <a:pt x="268" y="184"/>
                    <a:pt x="180" y="96"/>
                    <a:pt x="92" y="8"/>
                  </a:cubicBezTo>
                  <a:cubicBezTo>
                    <a:pt x="84" y="3"/>
                    <a:pt x="74" y="0"/>
                    <a:pt x="6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6" name="Google Shape;7216;p59"/>
            <p:cNvSpPr/>
            <p:nvPr/>
          </p:nvSpPr>
          <p:spPr>
            <a:xfrm>
              <a:off x="4394450" y="1651238"/>
              <a:ext cx="22100" cy="18850"/>
            </a:xfrm>
            <a:custGeom>
              <a:avLst/>
              <a:gdLst/>
              <a:ahLst/>
              <a:cxnLst/>
              <a:rect l="l" t="t" r="r" b="b"/>
              <a:pathLst>
                <a:path w="884" h="754" extrusionOk="0">
                  <a:moveTo>
                    <a:pt x="52" y="0"/>
                  </a:moveTo>
                  <a:cubicBezTo>
                    <a:pt x="22" y="0"/>
                    <a:pt x="1" y="48"/>
                    <a:pt x="33" y="69"/>
                  </a:cubicBezTo>
                  <a:cubicBezTo>
                    <a:pt x="183" y="182"/>
                    <a:pt x="321" y="307"/>
                    <a:pt x="459" y="433"/>
                  </a:cubicBezTo>
                  <a:cubicBezTo>
                    <a:pt x="585" y="533"/>
                    <a:pt x="685" y="659"/>
                    <a:pt x="811" y="746"/>
                  </a:cubicBezTo>
                  <a:cubicBezTo>
                    <a:pt x="818" y="751"/>
                    <a:pt x="825" y="753"/>
                    <a:pt x="831" y="753"/>
                  </a:cubicBezTo>
                  <a:cubicBezTo>
                    <a:pt x="861" y="753"/>
                    <a:pt x="883" y="714"/>
                    <a:pt x="873" y="684"/>
                  </a:cubicBezTo>
                  <a:cubicBezTo>
                    <a:pt x="685" y="408"/>
                    <a:pt x="346" y="194"/>
                    <a:pt x="70" y="6"/>
                  </a:cubicBezTo>
                  <a:cubicBezTo>
                    <a:pt x="64" y="2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7" name="Google Shape;7217;p59"/>
            <p:cNvSpPr/>
            <p:nvPr/>
          </p:nvSpPr>
          <p:spPr>
            <a:xfrm>
              <a:off x="4411375" y="1646188"/>
              <a:ext cx="25225" cy="17500"/>
            </a:xfrm>
            <a:custGeom>
              <a:avLst/>
              <a:gdLst/>
              <a:ahLst/>
              <a:cxnLst/>
              <a:rect l="l" t="t" r="r" b="b"/>
              <a:pathLst>
                <a:path w="1009" h="700" extrusionOk="0">
                  <a:moveTo>
                    <a:pt x="43" y="0"/>
                  </a:moveTo>
                  <a:cubicBezTo>
                    <a:pt x="21" y="0"/>
                    <a:pt x="0" y="37"/>
                    <a:pt x="21" y="57"/>
                  </a:cubicBezTo>
                  <a:cubicBezTo>
                    <a:pt x="284" y="283"/>
                    <a:pt x="610" y="597"/>
                    <a:pt x="962" y="697"/>
                  </a:cubicBezTo>
                  <a:cubicBezTo>
                    <a:pt x="965" y="699"/>
                    <a:pt x="969" y="700"/>
                    <a:pt x="972" y="700"/>
                  </a:cubicBezTo>
                  <a:cubicBezTo>
                    <a:pt x="993" y="700"/>
                    <a:pt x="1009" y="669"/>
                    <a:pt x="987" y="647"/>
                  </a:cubicBezTo>
                  <a:cubicBezTo>
                    <a:pt x="861" y="522"/>
                    <a:pt x="698" y="446"/>
                    <a:pt x="548" y="346"/>
                  </a:cubicBezTo>
                  <a:cubicBezTo>
                    <a:pt x="372" y="233"/>
                    <a:pt x="221" y="133"/>
                    <a:pt x="58" y="7"/>
                  </a:cubicBezTo>
                  <a:cubicBezTo>
                    <a:pt x="53" y="2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8" name="Google Shape;7218;p59"/>
            <p:cNvSpPr/>
            <p:nvPr/>
          </p:nvSpPr>
          <p:spPr>
            <a:xfrm>
              <a:off x="4435225" y="1641688"/>
              <a:ext cx="18850" cy="17400"/>
            </a:xfrm>
            <a:custGeom>
              <a:avLst/>
              <a:gdLst/>
              <a:ahLst/>
              <a:cxnLst/>
              <a:rect l="l" t="t" r="r" b="b"/>
              <a:pathLst>
                <a:path w="754" h="696" extrusionOk="0">
                  <a:moveTo>
                    <a:pt x="50" y="0"/>
                  </a:moveTo>
                  <a:cubicBezTo>
                    <a:pt x="24" y="0"/>
                    <a:pt x="0" y="24"/>
                    <a:pt x="8" y="62"/>
                  </a:cubicBezTo>
                  <a:cubicBezTo>
                    <a:pt x="33" y="200"/>
                    <a:pt x="158" y="288"/>
                    <a:pt x="259" y="375"/>
                  </a:cubicBezTo>
                  <a:cubicBezTo>
                    <a:pt x="384" y="488"/>
                    <a:pt x="522" y="614"/>
                    <a:pt x="673" y="689"/>
                  </a:cubicBezTo>
                  <a:cubicBezTo>
                    <a:pt x="682" y="694"/>
                    <a:pt x="691" y="696"/>
                    <a:pt x="699" y="696"/>
                  </a:cubicBezTo>
                  <a:cubicBezTo>
                    <a:pt x="734" y="696"/>
                    <a:pt x="754" y="657"/>
                    <a:pt x="723" y="626"/>
                  </a:cubicBezTo>
                  <a:cubicBezTo>
                    <a:pt x="635" y="514"/>
                    <a:pt x="510" y="426"/>
                    <a:pt x="397" y="338"/>
                  </a:cubicBezTo>
                  <a:cubicBezTo>
                    <a:pt x="284" y="250"/>
                    <a:pt x="133" y="162"/>
                    <a:pt x="96" y="37"/>
                  </a:cubicBezTo>
                  <a:cubicBezTo>
                    <a:pt x="85" y="11"/>
                    <a:pt x="67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19" name="Google Shape;7219;p59"/>
            <p:cNvSpPr/>
            <p:nvPr/>
          </p:nvSpPr>
          <p:spPr>
            <a:xfrm>
              <a:off x="4444800" y="1630588"/>
              <a:ext cx="20325" cy="22550"/>
            </a:xfrm>
            <a:custGeom>
              <a:avLst/>
              <a:gdLst/>
              <a:ahLst/>
              <a:cxnLst/>
              <a:rect l="l" t="t" r="r" b="b"/>
              <a:pathLst>
                <a:path w="813" h="902" extrusionOk="0">
                  <a:moveTo>
                    <a:pt x="68" y="0"/>
                  </a:moveTo>
                  <a:cubicBezTo>
                    <a:pt x="33" y="0"/>
                    <a:pt x="1" y="37"/>
                    <a:pt x="26" y="79"/>
                  </a:cubicBezTo>
                  <a:cubicBezTo>
                    <a:pt x="189" y="380"/>
                    <a:pt x="415" y="732"/>
                    <a:pt x="729" y="895"/>
                  </a:cubicBezTo>
                  <a:cubicBezTo>
                    <a:pt x="738" y="899"/>
                    <a:pt x="747" y="902"/>
                    <a:pt x="756" y="902"/>
                  </a:cubicBezTo>
                  <a:cubicBezTo>
                    <a:pt x="791" y="902"/>
                    <a:pt x="812" y="863"/>
                    <a:pt x="792" y="832"/>
                  </a:cubicBezTo>
                  <a:cubicBezTo>
                    <a:pt x="679" y="694"/>
                    <a:pt x="541" y="594"/>
                    <a:pt x="428" y="468"/>
                  </a:cubicBezTo>
                  <a:cubicBezTo>
                    <a:pt x="315" y="330"/>
                    <a:pt x="202" y="179"/>
                    <a:pt x="114" y="29"/>
                  </a:cubicBezTo>
                  <a:cubicBezTo>
                    <a:pt x="102" y="9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0" name="Google Shape;7220;p59"/>
            <p:cNvSpPr/>
            <p:nvPr/>
          </p:nvSpPr>
          <p:spPr>
            <a:xfrm>
              <a:off x="4463200" y="1627463"/>
              <a:ext cx="17300" cy="17800"/>
            </a:xfrm>
            <a:custGeom>
              <a:avLst/>
              <a:gdLst/>
              <a:ahLst/>
              <a:cxnLst/>
              <a:rect l="l" t="t" r="r" b="b"/>
              <a:pathLst>
                <a:path w="692" h="712" extrusionOk="0">
                  <a:moveTo>
                    <a:pt x="63" y="1"/>
                  </a:moveTo>
                  <a:cubicBezTo>
                    <a:pt x="34" y="1"/>
                    <a:pt x="0" y="30"/>
                    <a:pt x="18" y="66"/>
                  </a:cubicBezTo>
                  <a:cubicBezTo>
                    <a:pt x="156" y="317"/>
                    <a:pt x="357" y="593"/>
                    <a:pt x="633" y="706"/>
                  </a:cubicBezTo>
                  <a:cubicBezTo>
                    <a:pt x="639" y="710"/>
                    <a:pt x="645" y="712"/>
                    <a:pt x="650" y="712"/>
                  </a:cubicBezTo>
                  <a:cubicBezTo>
                    <a:pt x="677" y="712"/>
                    <a:pt x="692" y="662"/>
                    <a:pt x="671" y="631"/>
                  </a:cubicBezTo>
                  <a:cubicBezTo>
                    <a:pt x="583" y="530"/>
                    <a:pt x="470" y="455"/>
                    <a:pt x="370" y="355"/>
                  </a:cubicBezTo>
                  <a:cubicBezTo>
                    <a:pt x="269" y="254"/>
                    <a:pt x="181" y="141"/>
                    <a:pt x="93" y="16"/>
                  </a:cubicBezTo>
                  <a:cubicBezTo>
                    <a:pt x="86" y="5"/>
                    <a:pt x="75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1" name="Google Shape;7221;p59"/>
            <p:cNvSpPr/>
            <p:nvPr/>
          </p:nvSpPr>
          <p:spPr>
            <a:xfrm>
              <a:off x="4473600" y="1613888"/>
              <a:ext cx="22200" cy="25025"/>
            </a:xfrm>
            <a:custGeom>
              <a:avLst/>
              <a:gdLst/>
              <a:ahLst/>
              <a:cxnLst/>
              <a:rect l="l" t="t" r="r" b="b"/>
              <a:pathLst>
                <a:path w="888" h="1001" extrusionOk="0">
                  <a:moveTo>
                    <a:pt x="59" y="1"/>
                  </a:moveTo>
                  <a:cubicBezTo>
                    <a:pt x="28" y="1"/>
                    <a:pt x="1" y="45"/>
                    <a:pt x="29" y="82"/>
                  </a:cubicBezTo>
                  <a:cubicBezTo>
                    <a:pt x="267" y="396"/>
                    <a:pt x="506" y="735"/>
                    <a:pt x="794" y="986"/>
                  </a:cubicBezTo>
                  <a:cubicBezTo>
                    <a:pt x="805" y="996"/>
                    <a:pt x="818" y="1001"/>
                    <a:pt x="830" y="1001"/>
                  </a:cubicBezTo>
                  <a:cubicBezTo>
                    <a:pt x="860" y="1001"/>
                    <a:pt x="888" y="971"/>
                    <a:pt x="870" y="935"/>
                  </a:cubicBezTo>
                  <a:cubicBezTo>
                    <a:pt x="644" y="609"/>
                    <a:pt x="355" y="320"/>
                    <a:pt x="92" y="19"/>
                  </a:cubicBezTo>
                  <a:cubicBezTo>
                    <a:pt x="82" y="6"/>
                    <a:pt x="70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2" name="Google Shape;7222;p59"/>
            <p:cNvSpPr/>
            <p:nvPr/>
          </p:nvSpPr>
          <p:spPr>
            <a:xfrm>
              <a:off x="4484175" y="1600663"/>
              <a:ext cx="28550" cy="29925"/>
            </a:xfrm>
            <a:custGeom>
              <a:avLst/>
              <a:gdLst/>
              <a:ahLst/>
              <a:cxnLst/>
              <a:rect l="l" t="t" r="r" b="b"/>
              <a:pathLst>
                <a:path w="1142" h="1197" extrusionOk="0">
                  <a:moveTo>
                    <a:pt x="45" y="1"/>
                  </a:moveTo>
                  <a:cubicBezTo>
                    <a:pt x="19" y="1"/>
                    <a:pt x="0" y="30"/>
                    <a:pt x="20" y="59"/>
                  </a:cubicBezTo>
                  <a:cubicBezTo>
                    <a:pt x="183" y="247"/>
                    <a:pt x="346" y="435"/>
                    <a:pt x="522" y="636"/>
                  </a:cubicBezTo>
                  <a:cubicBezTo>
                    <a:pt x="685" y="812"/>
                    <a:pt x="848" y="1025"/>
                    <a:pt x="1049" y="1188"/>
                  </a:cubicBezTo>
                  <a:cubicBezTo>
                    <a:pt x="1057" y="1194"/>
                    <a:pt x="1067" y="1196"/>
                    <a:pt x="1076" y="1196"/>
                  </a:cubicBezTo>
                  <a:cubicBezTo>
                    <a:pt x="1109" y="1196"/>
                    <a:pt x="1141" y="1165"/>
                    <a:pt x="1112" y="1126"/>
                  </a:cubicBezTo>
                  <a:cubicBezTo>
                    <a:pt x="836" y="711"/>
                    <a:pt x="409" y="360"/>
                    <a:pt x="70" y="9"/>
                  </a:cubicBez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3" name="Google Shape;7223;p59"/>
            <p:cNvSpPr/>
            <p:nvPr/>
          </p:nvSpPr>
          <p:spPr>
            <a:xfrm>
              <a:off x="4505325" y="1606613"/>
              <a:ext cx="16900" cy="18925"/>
            </a:xfrm>
            <a:custGeom>
              <a:avLst/>
              <a:gdLst/>
              <a:ahLst/>
              <a:cxnLst/>
              <a:rect l="l" t="t" r="r" b="b"/>
              <a:pathLst>
                <a:path w="676" h="757" extrusionOk="0">
                  <a:moveTo>
                    <a:pt x="74" y="1"/>
                  </a:moveTo>
                  <a:cubicBezTo>
                    <a:pt x="37" y="1"/>
                    <a:pt x="1" y="36"/>
                    <a:pt x="27" y="72"/>
                  </a:cubicBezTo>
                  <a:cubicBezTo>
                    <a:pt x="165" y="310"/>
                    <a:pt x="354" y="611"/>
                    <a:pt x="592" y="749"/>
                  </a:cubicBezTo>
                  <a:cubicBezTo>
                    <a:pt x="599" y="754"/>
                    <a:pt x="606" y="756"/>
                    <a:pt x="614" y="756"/>
                  </a:cubicBezTo>
                  <a:cubicBezTo>
                    <a:pt x="646" y="756"/>
                    <a:pt x="675" y="717"/>
                    <a:pt x="655" y="687"/>
                  </a:cubicBezTo>
                  <a:cubicBezTo>
                    <a:pt x="579" y="574"/>
                    <a:pt x="479" y="486"/>
                    <a:pt x="391" y="386"/>
                  </a:cubicBezTo>
                  <a:cubicBezTo>
                    <a:pt x="291" y="273"/>
                    <a:pt x="203" y="147"/>
                    <a:pt x="115" y="22"/>
                  </a:cubicBezTo>
                  <a:cubicBezTo>
                    <a:pt x="104" y="7"/>
                    <a:pt x="89" y="1"/>
                    <a:pt x="7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4" name="Google Shape;7224;p59"/>
            <p:cNvSpPr/>
            <p:nvPr/>
          </p:nvSpPr>
          <p:spPr>
            <a:xfrm>
              <a:off x="4518100" y="1599413"/>
              <a:ext cx="14200" cy="20100"/>
            </a:xfrm>
            <a:custGeom>
              <a:avLst/>
              <a:gdLst/>
              <a:ahLst/>
              <a:cxnLst/>
              <a:rect l="l" t="t" r="r" b="b"/>
              <a:pathLst>
                <a:path w="568" h="804" extrusionOk="0">
                  <a:moveTo>
                    <a:pt x="62" y="0"/>
                  </a:moveTo>
                  <a:cubicBezTo>
                    <a:pt x="33" y="0"/>
                    <a:pt x="0" y="36"/>
                    <a:pt x="18" y="71"/>
                  </a:cubicBezTo>
                  <a:cubicBezTo>
                    <a:pt x="81" y="209"/>
                    <a:pt x="156" y="335"/>
                    <a:pt x="232" y="460"/>
                  </a:cubicBezTo>
                  <a:cubicBezTo>
                    <a:pt x="307" y="586"/>
                    <a:pt x="382" y="711"/>
                    <a:pt x="495" y="799"/>
                  </a:cubicBezTo>
                  <a:cubicBezTo>
                    <a:pt x="501" y="802"/>
                    <a:pt x="509" y="804"/>
                    <a:pt x="517" y="804"/>
                  </a:cubicBezTo>
                  <a:cubicBezTo>
                    <a:pt x="541" y="804"/>
                    <a:pt x="567" y="790"/>
                    <a:pt x="558" y="761"/>
                  </a:cubicBezTo>
                  <a:cubicBezTo>
                    <a:pt x="495" y="636"/>
                    <a:pt x="407" y="523"/>
                    <a:pt x="332" y="410"/>
                  </a:cubicBezTo>
                  <a:cubicBezTo>
                    <a:pt x="244" y="285"/>
                    <a:pt x="169" y="159"/>
                    <a:pt x="93" y="21"/>
                  </a:cubicBezTo>
                  <a:cubicBezTo>
                    <a:pt x="86" y="6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5" name="Google Shape;7225;p59"/>
            <p:cNvSpPr/>
            <p:nvPr/>
          </p:nvSpPr>
          <p:spPr>
            <a:xfrm>
              <a:off x="4527850" y="1585963"/>
              <a:ext cx="15950" cy="23150"/>
            </a:xfrm>
            <a:custGeom>
              <a:avLst/>
              <a:gdLst/>
              <a:ahLst/>
              <a:cxnLst/>
              <a:rect l="l" t="t" r="r" b="b"/>
              <a:pathLst>
                <a:path w="638" h="926" extrusionOk="0">
                  <a:moveTo>
                    <a:pt x="36" y="1"/>
                  </a:moveTo>
                  <a:cubicBezTo>
                    <a:pt x="16" y="1"/>
                    <a:pt x="1" y="20"/>
                    <a:pt x="17" y="45"/>
                  </a:cubicBezTo>
                  <a:cubicBezTo>
                    <a:pt x="180" y="333"/>
                    <a:pt x="331" y="672"/>
                    <a:pt x="557" y="910"/>
                  </a:cubicBezTo>
                  <a:cubicBezTo>
                    <a:pt x="564" y="921"/>
                    <a:pt x="575" y="926"/>
                    <a:pt x="585" y="926"/>
                  </a:cubicBezTo>
                  <a:cubicBezTo>
                    <a:pt x="611" y="926"/>
                    <a:pt x="637" y="899"/>
                    <a:pt x="620" y="873"/>
                  </a:cubicBezTo>
                  <a:cubicBezTo>
                    <a:pt x="494" y="572"/>
                    <a:pt x="256" y="295"/>
                    <a:pt x="67" y="19"/>
                  </a:cubicBezTo>
                  <a:cubicBezTo>
                    <a:pt x="59" y="6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6" name="Google Shape;7226;p59"/>
            <p:cNvSpPr/>
            <p:nvPr/>
          </p:nvSpPr>
          <p:spPr>
            <a:xfrm>
              <a:off x="4533200" y="1573113"/>
              <a:ext cx="19675" cy="30425"/>
            </a:xfrm>
            <a:custGeom>
              <a:avLst/>
              <a:gdLst/>
              <a:ahLst/>
              <a:cxnLst/>
              <a:rect l="l" t="t" r="r" b="b"/>
              <a:pathLst>
                <a:path w="787" h="1217" extrusionOk="0">
                  <a:moveTo>
                    <a:pt x="45" y="0"/>
                  </a:moveTo>
                  <a:cubicBezTo>
                    <a:pt x="21" y="0"/>
                    <a:pt x="0" y="19"/>
                    <a:pt x="17" y="44"/>
                  </a:cubicBezTo>
                  <a:cubicBezTo>
                    <a:pt x="268" y="420"/>
                    <a:pt x="456" y="822"/>
                    <a:pt x="694" y="1199"/>
                  </a:cubicBezTo>
                  <a:cubicBezTo>
                    <a:pt x="703" y="1211"/>
                    <a:pt x="716" y="1217"/>
                    <a:pt x="730" y="1217"/>
                  </a:cubicBezTo>
                  <a:cubicBezTo>
                    <a:pt x="758" y="1217"/>
                    <a:pt x="786" y="1194"/>
                    <a:pt x="769" y="1161"/>
                  </a:cubicBezTo>
                  <a:cubicBezTo>
                    <a:pt x="619" y="747"/>
                    <a:pt x="330" y="370"/>
                    <a:pt x="79" y="19"/>
                  </a:cubicBezTo>
                  <a:cubicBezTo>
                    <a:pt x="71" y="6"/>
                    <a:pt x="57" y="0"/>
                    <a:pt x="4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7" name="Google Shape;7227;p59"/>
            <p:cNvSpPr/>
            <p:nvPr/>
          </p:nvSpPr>
          <p:spPr>
            <a:xfrm>
              <a:off x="4549800" y="1578138"/>
              <a:ext cx="13875" cy="22025"/>
            </a:xfrm>
            <a:custGeom>
              <a:avLst/>
              <a:gdLst/>
              <a:ahLst/>
              <a:cxnLst/>
              <a:rect l="l" t="t" r="r" b="b"/>
              <a:pathLst>
                <a:path w="555" h="881" extrusionOk="0">
                  <a:moveTo>
                    <a:pt x="66" y="1"/>
                  </a:moveTo>
                  <a:cubicBezTo>
                    <a:pt x="34" y="1"/>
                    <a:pt x="1" y="23"/>
                    <a:pt x="18" y="56"/>
                  </a:cubicBezTo>
                  <a:cubicBezTo>
                    <a:pt x="80" y="207"/>
                    <a:pt x="143" y="370"/>
                    <a:pt x="231" y="508"/>
                  </a:cubicBezTo>
                  <a:cubicBezTo>
                    <a:pt x="294" y="634"/>
                    <a:pt x="369" y="797"/>
                    <a:pt x="494" y="872"/>
                  </a:cubicBezTo>
                  <a:cubicBezTo>
                    <a:pt x="500" y="878"/>
                    <a:pt x="507" y="880"/>
                    <a:pt x="513" y="880"/>
                  </a:cubicBezTo>
                  <a:cubicBezTo>
                    <a:pt x="534" y="880"/>
                    <a:pt x="554" y="854"/>
                    <a:pt x="545" y="834"/>
                  </a:cubicBezTo>
                  <a:cubicBezTo>
                    <a:pt x="507" y="696"/>
                    <a:pt x="394" y="571"/>
                    <a:pt x="331" y="458"/>
                  </a:cubicBezTo>
                  <a:cubicBezTo>
                    <a:pt x="244" y="320"/>
                    <a:pt x="168" y="169"/>
                    <a:pt x="105" y="19"/>
                  </a:cubicBezTo>
                  <a:cubicBezTo>
                    <a:pt x="97" y="6"/>
                    <a:pt x="82" y="1"/>
                    <a:pt x="6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8" name="Google Shape;7228;p59"/>
            <p:cNvSpPr/>
            <p:nvPr/>
          </p:nvSpPr>
          <p:spPr>
            <a:xfrm>
              <a:off x="4560050" y="1568463"/>
              <a:ext cx="13100" cy="25650"/>
            </a:xfrm>
            <a:custGeom>
              <a:avLst/>
              <a:gdLst/>
              <a:ahLst/>
              <a:cxnLst/>
              <a:rect l="l" t="t" r="r" b="b"/>
              <a:pathLst>
                <a:path w="524" h="1026" extrusionOk="0">
                  <a:moveTo>
                    <a:pt x="35" y="1"/>
                  </a:moveTo>
                  <a:cubicBezTo>
                    <a:pt x="16" y="1"/>
                    <a:pt x="0" y="24"/>
                    <a:pt x="9" y="42"/>
                  </a:cubicBezTo>
                  <a:cubicBezTo>
                    <a:pt x="97" y="205"/>
                    <a:pt x="172" y="355"/>
                    <a:pt x="248" y="531"/>
                  </a:cubicBezTo>
                  <a:cubicBezTo>
                    <a:pt x="323" y="682"/>
                    <a:pt x="361" y="870"/>
                    <a:pt x="474" y="1008"/>
                  </a:cubicBezTo>
                  <a:cubicBezTo>
                    <a:pt x="479" y="1019"/>
                    <a:pt x="490" y="1026"/>
                    <a:pt x="500" y="1026"/>
                  </a:cubicBezTo>
                  <a:cubicBezTo>
                    <a:pt x="512" y="1026"/>
                    <a:pt x="524" y="1016"/>
                    <a:pt x="524" y="995"/>
                  </a:cubicBezTo>
                  <a:cubicBezTo>
                    <a:pt x="511" y="845"/>
                    <a:pt x="423" y="694"/>
                    <a:pt x="348" y="544"/>
                  </a:cubicBezTo>
                  <a:cubicBezTo>
                    <a:pt x="260" y="368"/>
                    <a:pt x="160" y="192"/>
                    <a:pt x="59" y="17"/>
                  </a:cubicBezTo>
                  <a:cubicBezTo>
                    <a:pt x="52" y="5"/>
                    <a:pt x="43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29" name="Google Shape;7229;p59"/>
            <p:cNvSpPr/>
            <p:nvPr/>
          </p:nvSpPr>
          <p:spPr>
            <a:xfrm>
              <a:off x="4570425" y="1567863"/>
              <a:ext cx="10250" cy="19000"/>
            </a:xfrm>
            <a:custGeom>
              <a:avLst/>
              <a:gdLst/>
              <a:ahLst/>
              <a:cxnLst/>
              <a:rect l="l" t="t" r="r" b="b"/>
              <a:pathLst>
                <a:path w="410" h="760" extrusionOk="0">
                  <a:moveTo>
                    <a:pt x="50" y="1"/>
                  </a:moveTo>
                  <a:cubicBezTo>
                    <a:pt x="26" y="1"/>
                    <a:pt x="1" y="22"/>
                    <a:pt x="8" y="53"/>
                  </a:cubicBezTo>
                  <a:cubicBezTo>
                    <a:pt x="46" y="191"/>
                    <a:pt x="84" y="317"/>
                    <a:pt x="146" y="442"/>
                  </a:cubicBezTo>
                  <a:cubicBezTo>
                    <a:pt x="197" y="555"/>
                    <a:pt x="247" y="693"/>
                    <a:pt x="360" y="756"/>
                  </a:cubicBezTo>
                  <a:cubicBezTo>
                    <a:pt x="364" y="758"/>
                    <a:pt x="369" y="759"/>
                    <a:pt x="373" y="759"/>
                  </a:cubicBezTo>
                  <a:cubicBezTo>
                    <a:pt x="393" y="759"/>
                    <a:pt x="410" y="739"/>
                    <a:pt x="410" y="718"/>
                  </a:cubicBezTo>
                  <a:cubicBezTo>
                    <a:pt x="385" y="605"/>
                    <a:pt x="297" y="505"/>
                    <a:pt x="247" y="417"/>
                  </a:cubicBezTo>
                  <a:cubicBezTo>
                    <a:pt x="184" y="292"/>
                    <a:pt x="134" y="166"/>
                    <a:pt x="84" y="28"/>
                  </a:cubicBezTo>
                  <a:cubicBezTo>
                    <a:pt x="79" y="9"/>
                    <a:pt x="65" y="1"/>
                    <a:pt x="5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0" name="Google Shape;7230;p59"/>
            <p:cNvSpPr/>
            <p:nvPr/>
          </p:nvSpPr>
          <p:spPr>
            <a:xfrm>
              <a:off x="4579400" y="1543588"/>
              <a:ext cx="11850" cy="34225"/>
            </a:xfrm>
            <a:custGeom>
              <a:avLst/>
              <a:gdLst/>
              <a:ahLst/>
              <a:cxnLst/>
              <a:rect l="l" t="t" r="r" b="b"/>
              <a:pathLst>
                <a:path w="474" h="1369" extrusionOk="0">
                  <a:moveTo>
                    <a:pt x="40" y="1"/>
                  </a:moveTo>
                  <a:cubicBezTo>
                    <a:pt x="20" y="1"/>
                    <a:pt x="1" y="17"/>
                    <a:pt x="1" y="45"/>
                  </a:cubicBezTo>
                  <a:cubicBezTo>
                    <a:pt x="63" y="485"/>
                    <a:pt x="151" y="974"/>
                    <a:pt x="390" y="1350"/>
                  </a:cubicBezTo>
                  <a:cubicBezTo>
                    <a:pt x="398" y="1363"/>
                    <a:pt x="411" y="1369"/>
                    <a:pt x="423" y="1369"/>
                  </a:cubicBezTo>
                  <a:cubicBezTo>
                    <a:pt x="448" y="1369"/>
                    <a:pt x="473" y="1346"/>
                    <a:pt x="465" y="1313"/>
                  </a:cubicBezTo>
                  <a:cubicBezTo>
                    <a:pt x="352" y="874"/>
                    <a:pt x="164" y="485"/>
                    <a:pt x="76" y="33"/>
                  </a:cubicBezTo>
                  <a:cubicBezTo>
                    <a:pt x="70" y="11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1" name="Google Shape;7231;p59"/>
            <p:cNvSpPr/>
            <p:nvPr/>
          </p:nvSpPr>
          <p:spPr>
            <a:xfrm>
              <a:off x="4588925" y="1543713"/>
              <a:ext cx="8700" cy="29275"/>
            </a:xfrm>
            <a:custGeom>
              <a:avLst/>
              <a:gdLst/>
              <a:ahLst/>
              <a:cxnLst/>
              <a:rect l="l" t="t" r="r" b="b"/>
              <a:pathLst>
                <a:path w="348" h="1171" extrusionOk="0">
                  <a:moveTo>
                    <a:pt x="59" y="1"/>
                  </a:moveTo>
                  <a:cubicBezTo>
                    <a:pt x="32" y="1"/>
                    <a:pt x="1" y="22"/>
                    <a:pt x="9" y="53"/>
                  </a:cubicBezTo>
                  <a:cubicBezTo>
                    <a:pt x="59" y="254"/>
                    <a:pt x="97" y="455"/>
                    <a:pt x="134" y="643"/>
                  </a:cubicBezTo>
                  <a:cubicBezTo>
                    <a:pt x="172" y="818"/>
                    <a:pt x="184" y="1007"/>
                    <a:pt x="260" y="1157"/>
                  </a:cubicBezTo>
                  <a:cubicBezTo>
                    <a:pt x="264" y="1167"/>
                    <a:pt x="273" y="1171"/>
                    <a:pt x="282" y="1171"/>
                  </a:cubicBezTo>
                  <a:cubicBezTo>
                    <a:pt x="295" y="1171"/>
                    <a:pt x="310" y="1160"/>
                    <a:pt x="310" y="1145"/>
                  </a:cubicBezTo>
                  <a:cubicBezTo>
                    <a:pt x="348" y="793"/>
                    <a:pt x="184" y="367"/>
                    <a:pt x="97" y="28"/>
                  </a:cubicBezTo>
                  <a:cubicBezTo>
                    <a:pt x="92" y="9"/>
                    <a:pt x="76" y="1"/>
                    <a:pt x="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2" name="Google Shape;7232;p59"/>
            <p:cNvSpPr/>
            <p:nvPr/>
          </p:nvSpPr>
          <p:spPr>
            <a:xfrm>
              <a:off x="4598550" y="1529913"/>
              <a:ext cx="9425" cy="34325"/>
            </a:xfrm>
            <a:custGeom>
              <a:avLst/>
              <a:gdLst/>
              <a:ahLst/>
              <a:cxnLst/>
              <a:rect l="l" t="t" r="r" b="b"/>
              <a:pathLst>
                <a:path w="377" h="1373" extrusionOk="0">
                  <a:moveTo>
                    <a:pt x="54" y="0"/>
                  </a:moveTo>
                  <a:cubicBezTo>
                    <a:pt x="29" y="0"/>
                    <a:pt x="0" y="22"/>
                    <a:pt x="0" y="53"/>
                  </a:cubicBezTo>
                  <a:cubicBezTo>
                    <a:pt x="88" y="479"/>
                    <a:pt x="151" y="931"/>
                    <a:pt x="289" y="1345"/>
                  </a:cubicBezTo>
                  <a:cubicBezTo>
                    <a:pt x="295" y="1363"/>
                    <a:pt x="314" y="1372"/>
                    <a:pt x="333" y="1372"/>
                  </a:cubicBezTo>
                  <a:cubicBezTo>
                    <a:pt x="355" y="1372"/>
                    <a:pt x="377" y="1360"/>
                    <a:pt x="377" y="1333"/>
                  </a:cubicBezTo>
                  <a:cubicBezTo>
                    <a:pt x="339" y="894"/>
                    <a:pt x="188" y="454"/>
                    <a:pt x="88" y="28"/>
                  </a:cubicBezTo>
                  <a:cubicBezTo>
                    <a:pt x="83" y="9"/>
                    <a:pt x="69" y="0"/>
                    <a:pt x="5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3" name="Google Shape;7233;p59"/>
            <p:cNvSpPr/>
            <p:nvPr/>
          </p:nvSpPr>
          <p:spPr>
            <a:xfrm>
              <a:off x="4611850" y="1533363"/>
              <a:ext cx="6800" cy="24275"/>
            </a:xfrm>
            <a:custGeom>
              <a:avLst/>
              <a:gdLst/>
              <a:ahLst/>
              <a:cxnLst/>
              <a:rect l="l" t="t" r="r" b="b"/>
              <a:pathLst>
                <a:path w="272" h="971" extrusionOk="0">
                  <a:moveTo>
                    <a:pt x="58" y="0"/>
                  </a:moveTo>
                  <a:cubicBezTo>
                    <a:pt x="31" y="0"/>
                    <a:pt x="0" y="22"/>
                    <a:pt x="8" y="53"/>
                  </a:cubicBezTo>
                  <a:cubicBezTo>
                    <a:pt x="45" y="341"/>
                    <a:pt x="58" y="705"/>
                    <a:pt x="183" y="956"/>
                  </a:cubicBezTo>
                  <a:cubicBezTo>
                    <a:pt x="193" y="966"/>
                    <a:pt x="204" y="970"/>
                    <a:pt x="215" y="970"/>
                  </a:cubicBezTo>
                  <a:cubicBezTo>
                    <a:pt x="232" y="970"/>
                    <a:pt x="246" y="959"/>
                    <a:pt x="246" y="944"/>
                  </a:cubicBezTo>
                  <a:cubicBezTo>
                    <a:pt x="271" y="793"/>
                    <a:pt x="221" y="655"/>
                    <a:pt x="196" y="505"/>
                  </a:cubicBezTo>
                  <a:cubicBezTo>
                    <a:pt x="171" y="354"/>
                    <a:pt x="133" y="191"/>
                    <a:pt x="96" y="28"/>
                  </a:cubicBezTo>
                  <a:cubicBezTo>
                    <a:pt x="91" y="9"/>
                    <a:pt x="75" y="0"/>
                    <a:pt x="58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4" name="Google Shape;7234;p59"/>
            <p:cNvSpPr/>
            <p:nvPr/>
          </p:nvSpPr>
          <p:spPr>
            <a:xfrm>
              <a:off x="4623150" y="1521538"/>
              <a:ext cx="8050" cy="26275"/>
            </a:xfrm>
            <a:custGeom>
              <a:avLst/>
              <a:gdLst/>
              <a:ahLst/>
              <a:cxnLst/>
              <a:rect l="l" t="t" r="r" b="b"/>
              <a:pathLst>
                <a:path w="322" h="1051" extrusionOk="0">
                  <a:moveTo>
                    <a:pt x="55" y="0"/>
                  </a:moveTo>
                  <a:cubicBezTo>
                    <a:pt x="28" y="0"/>
                    <a:pt x="0" y="24"/>
                    <a:pt x="8" y="62"/>
                  </a:cubicBezTo>
                  <a:cubicBezTo>
                    <a:pt x="45" y="225"/>
                    <a:pt x="83" y="375"/>
                    <a:pt x="108" y="538"/>
                  </a:cubicBezTo>
                  <a:cubicBezTo>
                    <a:pt x="146" y="702"/>
                    <a:pt x="158" y="877"/>
                    <a:pt x="221" y="1028"/>
                  </a:cubicBezTo>
                  <a:cubicBezTo>
                    <a:pt x="226" y="1044"/>
                    <a:pt x="238" y="1051"/>
                    <a:pt x="250" y="1051"/>
                  </a:cubicBezTo>
                  <a:cubicBezTo>
                    <a:pt x="267" y="1051"/>
                    <a:pt x="284" y="1037"/>
                    <a:pt x="284" y="1015"/>
                  </a:cubicBezTo>
                  <a:cubicBezTo>
                    <a:pt x="321" y="702"/>
                    <a:pt x="183" y="338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5" name="Google Shape;7235;p59"/>
            <p:cNvSpPr/>
            <p:nvPr/>
          </p:nvSpPr>
          <p:spPr>
            <a:xfrm>
              <a:off x="4325300" y="1532163"/>
              <a:ext cx="320950" cy="228125"/>
            </a:xfrm>
            <a:custGeom>
              <a:avLst/>
              <a:gdLst/>
              <a:ahLst/>
              <a:cxnLst/>
              <a:rect l="l" t="t" r="r" b="b"/>
              <a:pathLst>
                <a:path w="12838" h="9125" extrusionOk="0">
                  <a:moveTo>
                    <a:pt x="12511" y="0"/>
                  </a:moveTo>
                  <a:cubicBezTo>
                    <a:pt x="10190" y="2535"/>
                    <a:pt x="4568" y="6149"/>
                    <a:pt x="0" y="6237"/>
                  </a:cubicBezTo>
                  <a:cubicBezTo>
                    <a:pt x="1293" y="7404"/>
                    <a:pt x="2435" y="8295"/>
                    <a:pt x="4129" y="8772"/>
                  </a:cubicBezTo>
                  <a:cubicBezTo>
                    <a:pt x="4903" y="8994"/>
                    <a:pt x="5765" y="9125"/>
                    <a:pt x="6624" y="9125"/>
                  </a:cubicBezTo>
                  <a:cubicBezTo>
                    <a:pt x="7854" y="9125"/>
                    <a:pt x="9079" y="8857"/>
                    <a:pt x="10039" y="8207"/>
                  </a:cubicBezTo>
                  <a:cubicBezTo>
                    <a:pt x="11420" y="7279"/>
                    <a:pt x="12172" y="5647"/>
                    <a:pt x="12536" y="4066"/>
                  </a:cubicBezTo>
                  <a:cubicBezTo>
                    <a:pt x="12838" y="2724"/>
                    <a:pt x="12700" y="1343"/>
                    <a:pt x="12511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6" name="Google Shape;7236;p59"/>
            <p:cNvSpPr/>
            <p:nvPr/>
          </p:nvSpPr>
          <p:spPr>
            <a:xfrm>
              <a:off x="4339725" y="1552863"/>
              <a:ext cx="302025" cy="147550"/>
            </a:xfrm>
            <a:custGeom>
              <a:avLst/>
              <a:gdLst/>
              <a:ahLst/>
              <a:cxnLst/>
              <a:rect l="l" t="t" r="r" b="b"/>
              <a:pathLst>
                <a:path w="12081" h="5902" extrusionOk="0">
                  <a:moveTo>
                    <a:pt x="12042" y="0"/>
                  </a:moveTo>
                  <a:cubicBezTo>
                    <a:pt x="12031" y="0"/>
                    <a:pt x="12018" y="4"/>
                    <a:pt x="12010" y="13"/>
                  </a:cubicBezTo>
                  <a:cubicBezTo>
                    <a:pt x="10742" y="1783"/>
                    <a:pt x="8747" y="2899"/>
                    <a:pt x="6852" y="3891"/>
                  </a:cubicBezTo>
                  <a:cubicBezTo>
                    <a:pt x="4706" y="5020"/>
                    <a:pt x="2472" y="5748"/>
                    <a:pt x="38" y="5848"/>
                  </a:cubicBezTo>
                  <a:cubicBezTo>
                    <a:pt x="0" y="5848"/>
                    <a:pt x="0" y="5899"/>
                    <a:pt x="38" y="5899"/>
                  </a:cubicBezTo>
                  <a:cubicBezTo>
                    <a:pt x="126" y="5901"/>
                    <a:pt x="214" y="5902"/>
                    <a:pt x="302" y="5902"/>
                  </a:cubicBezTo>
                  <a:cubicBezTo>
                    <a:pt x="2678" y="5902"/>
                    <a:pt x="4946" y="5093"/>
                    <a:pt x="7028" y="4004"/>
                  </a:cubicBezTo>
                  <a:cubicBezTo>
                    <a:pt x="8119" y="3427"/>
                    <a:pt x="9211" y="2824"/>
                    <a:pt x="10190" y="2071"/>
                  </a:cubicBezTo>
                  <a:cubicBezTo>
                    <a:pt x="10880" y="1544"/>
                    <a:pt x="11771" y="892"/>
                    <a:pt x="12072" y="38"/>
                  </a:cubicBezTo>
                  <a:cubicBezTo>
                    <a:pt x="12080" y="14"/>
                    <a:pt x="12062" y="0"/>
                    <a:pt x="1204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7" name="Google Shape;7237;p59"/>
            <p:cNvSpPr/>
            <p:nvPr/>
          </p:nvSpPr>
          <p:spPr>
            <a:xfrm>
              <a:off x="4324975" y="1531388"/>
              <a:ext cx="313950" cy="157475"/>
            </a:xfrm>
            <a:custGeom>
              <a:avLst/>
              <a:gdLst/>
              <a:ahLst/>
              <a:cxnLst/>
              <a:rect l="l" t="t" r="r" b="b"/>
              <a:pathLst>
                <a:path w="12558" h="6299" extrusionOk="0">
                  <a:moveTo>
                    <a:pt x="12522" y="0"/>
                  </a:moveTo>
                  <a:cubicBezTo>
                    <a:pt x="12513" y="0"/>
                    <a:pt x="12504" y="6"/>
                    <a:pt x="12499" y="19"/>
                  </a:cubicBezTo>
                  <a:cubicBezTo>
                    <a:pt x="11834" y="998"/>
                    <a:pt x="10667" y="1776"/>
                    <a:pt x="9726" y="2453"/>
                  </a:cubicBezTo>
                  <a:cubicBezTo>
                    <a:pt x="8785" y="3144"/>
                    <a:pt x="7781" y="3746"/>
                    <a:pt x="6739" y="4273"/>
                  </a:cubicBezTo>
                  <a:cubicBezTo>
                    <a:pt x="5685" y="4787"/>
                    <a:pt x="4581" y="5227"/>
                    <a:pt x="3451" y="5553"/>
                  </a:cubicBezTo>
                  <a:cubicBezTo>
                    <a:pt x="2322" y="5867"/>
                    <a:pt x="1180" y="5992"/>
                    <a:pt x="38" y="6231"/>
                  </a:cubicBezTo>
                  <a:cubicBezTo>
                    <a:pt x="1" y="6231"/>
                    <a:pt x="13" y="6293"/>
                    <a:pt x="38" y="6293"/>
                  </a:cubicBezTo>
                  <a:cubicBezTo>
                    <a:pt x="122" y="6297"/>
                    <a:pt x="207" y="6299"/>
                    <a:pt x="292" y="6299"/>
                  </a:cubicBezTo>
                  <a:cubicBezTo>
                    <a:pt x="1395" y="6299"/>
                    <a:pt x="2541" y="6007"/>
                    <a:pt x="3590" y="5704"/>
                  </a:cubicBezTo>
                  <a:cubicBezTo>
                    <a:pt x="4731" y="5365"/>
                    <a:pt x="5848" y="4913"/>
                    <a:pt x="6915" y="4373"/>
                  </a:cubicBezTo>
                  <a:cubicBezTo>
                    <a:pt x="8032" y="3809"/>
                    <a:pt x="9111" y="3118"/>
                    <a:pt x="10115" y="2353"/>
                  </a:cubicBezTo>
                  <a:cubicBezTo>
                    <a:pt x="10968" y="1700"/>
                    <a:pt x="11997" y="985"/>
                    <a:pt x="12549" y="44"/>
                  </a:cubicBezTo>
                  <a:cubicBezTo>
                    <a:pt x="12558" y="19"/>
                    <a:pt x="12539" y="0"/>
                    <a:pt x="12522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8" name="Google Shape;7238;p59"/>
            <p:cNvSpPr/>
            <p:nvPr/>
          </p:nvSpPr>
          <p:spPr>
            <a:xfrm>
              <a:off x="4370150" y="1707838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1"/>
                  </a:moveTo>
                  <a:cubicBezTo>
                    <a:pt x="126" y="13"/>
                    <a:pt x="1" y="151"/>
                    <a:pt x="13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77" y="578"/>
                    <a:pt x="590" y="440"/>
                    <a:pt x="590" y="289"/>
                  </a:cubicBezTo>
                  <a:cubicBezTo>
                    <a:pt x="578" y="126"/>
                    <a:pt x="452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39" name="Google Shape;7239;p59"/>
            <p:cNvSpPr/>
            <p:nvPr/>
          </p:nvSpPr>
          <p:spPr>
            <a:xfrm>
              <a:off x="4418775" y="1695613"/>
              <a:ext cx="14775" cy="14775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89" y="0"/>
                  </a:moveTo>
                  <a:cubicBezTo>
                    <a:pt x="126" y="13"/>
                    <a:pt x="1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8" y="578"/>
                    <a:pt x="590" y="440"/>
                    <a:pt x="590" y="276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0" name="Google Shape;7240;p59"/>
            <p:cNvSpPr/>
            <p:nvPr/>
          </p:nvSpPr>
          <p:spPr>
            <a:xfrm>
              <a:off x="4478700" y="1673338"/>
              <a:ext cx="15075" cy="14775"/>
            </a:xfrm>
            <a:custGeom>
              <a:avLst/>
              <a:gdLst/>
              <a:ahLst/>
              <a:cxnLst/>
              <a:rect l="l" t="t" r="r" b="b"/>
              <a:pathLst>
                <a:path w="603" h="591" extrusionOk="0">
                  <a:moveTo>
                    <a:pt x="289" y="0"/>
                  </a:moveTo>
                  <a:cubicBezTo>
                    <a:pt x="126" y="13"/>
                    <a:pt x="0" y="151"/>
                    <a:pt x="13" y="314"/>
                  </a:cubicBezTo>
                  <a:cubicBezTo>
                    <a:pt x="13" y="465"/>
                    <a:pt x="151" y="590"/>
                    <a:pt x="314" y="590"/>
                  </a:cubicBezTo>
                  <a:cubicBezTo>
                    <a:pt x="477" y="578"/>
                    <a:pt x="603" y="440"/>
                    <a:pt x="590" y="277"/>
                  </a:cubicBezTo>
                  <a:cubicBezTo>
                    <a:pt x="578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1" name="Google Shape;7241;p59"/>
            <p:cNvSpPr/>
            <p:nvPr/>
          </p:nvSpPr>
          <p:spPr>
            <a:xfrm>
              <a:off x="4533925" y="1646663"/>
              <a:ext cx="14750" cy="14800"/>
            </a:xfrm>
            <a:custGeom>
              <a:avLst/>
              <a:gdLst/>
              <a:ahLst/>
              <a:cxnLst/>
              <a:rect l="l" t="t" r="r" b="b"/>
              <a:pathLst>
                <a:path w="590" h="592" extrusionOk="0">
                  <a:moveTo>
                    <a:pt x="289" y="1"/>
                  </a:moveTo>
                  <a:cubicBezTo>
                    <a:pt x="126" y="13"/>
                    <a:pt x="0" y="151"/>
                    <a:pt x="13" y="315"/>
                  </a:cubicBezTo>
                  <a:cubicBezTo>
                    <a:pt x="13" y="470"/>
                    <a:pt x="138" y="591"/>
                    <a:pt x="291" y="591"/>
                  </a:cubicBezTo>
                  <a:cubicBezTo>
                    <a:pt x="299" y="591"/>
                    <a:pt x="306" y="591"/>
                    <a:pt x="314" y="591"/>
                  </a:cubicBezTo>
                  <a:cubicBezTo>
                    <a:pt x="477" y="578"/>
                    <a:pt x="590" y="453"/>
                    <a:pt x="590" y="289"/>
                  </a:cubicBezTo>
                  <a:cubicBezTo>
                    <a:pt x="577" y="126"/>
                    <a:pt x="439" y="1"/>
                    <a:pt x="28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2" name="Google Shape;7242;p59"/>
            <p:cNvSpPr/>
            <p:nvPr/>
          </p:nvSpPr>
          <p:spPr>
            <a:xfrm>
              <a:off x="4585375" y="1613113"/>
              <a:ext cx="15075" cy="14750"/>
            </a:xfrm>
            <a:custGeom>
              <a:avLst/>
              <a:gdLst/>
              <a:ahLst/>
              <a:cxnLst/>
              <a:rect l="l" t="t" r="r" b="b"/>
              <a:pathLst>
                <a:path w="603" h="590" extrusionOk="0">
                  <a:moveTo>
                    <a:pt x="289" y="0"/>
                  </a:moveTo>
                  <a:cubicBezTo>
                    <a:pt x="126" y="13"/>
                    <a:pt x="0" y="151"/>
                    <a:pt x="13" y="301"/>
                  </a:cubicBezTo>
                  <a:cubicBezTo>
                    <a:pt x="13" y="464"/>
                    <a:pt x="151" y="590"/>
                    <a:pt x="314" y="590"/>
                  </a:cubicBezTo>
                  <a:cubicBezTo>
                    <a:pt x="477" y="577"/>
                    <a:pt x="602" y="439"/>
                    <a:pt x="590" y="276"/>
                  </a:cubicBezTo>
                  <a:cubicBezTo>
                    <a:pt x="590" y="126"/>
                    <a:pt x="452" y="0"/>
                    <a:pt x="28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3" name="Google Shape;7243;p59"/>
            <p:cNvSpPr/>
            <p:nvPr/>
          </p:nvSpPr>
          <p:spPr>
            <a:xfrm>
              <a:off x="4627100" y="1583288"/>
              <a:ext cx="14750" cy="14775"/>
            </a:xfrm>
            <a:custGeom>
              <a:avLst/>
              <a:gdLst/>
              <a:ahLst/>
              <a:cxnLst/>
              <a:rect l="l" t="t" r="r" b="b"/>
              <a:pathLst>
                <a:path w="590" h="591" extrusionOk="0">
                  <a:moveTo>
                    <a:pt x="276" y="1"/>
                  </a:moveTo>
                  <a:cubicBezTo>
                    <a:pt x="126" y="13"/>
                    <a:pt x="0" y="152"/>
                    <a:pt x="0" y="315"/>
                  </a:cubicBezTo>
                  <a:cubicBezTo>
                    <a:pt x="13" y="465"/>
                    <a:pt x="151" y="591"/>
                    <a:pt x="314" y="591"/>
                  </a:cubicBezTo>
                  <a:cubicBezTo>
                    <a:pt x="464" y="578"/>
                    <a:pt x="590" y="440"/>
                    <a:pt x="590" y="277"/>
                  </a:cubicBezTo>
                  <a:cubicBezTo>
                    <a:pt x="577" y="126"/>
                    <a:pt x="439" y="1"/>
                    <a:pt x="276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4" name="Google Shape;7244;p59"/>
            <p:cNvSpPr/>
            <p:nvPr/>
          </p:nvSpPr>
          <p:spPr>
            <a:xfrm>
              <a:off x="4399025" y="1708113"/>
              <a:ext cx="5350" cy="5150"/>
            </a:xfrm>
            <a:custGeom>
              <a:avLst/>
              <a:gdLst/>
              <a:ahLst/>
              <a:cxnLst/>
              <a:rect l="l" t="t" r="r" b="b"/>
              <a:pathLst>
                <a:path w="214" h="206" extrusionOk="0">
                  <a:moveTo>
                    <a:pt x="120" y="0"/>
                  </a:moveTo>
                  <a:cubicBezTo>
                    <a:pt x="113" y="0"/>
                    <a:pt x="107" y="1"/>
                    <a:pt x="100" y="2"/>
                  </a:cubicBezTo>
                  <a:cubicBezTo>
                    <a:pt x="38" y="2"/>
                    <a:pt x="0" y="53"/>
                    <a:pt x="0" y="103"/>
                  </a:cubicBezTo>
                  <a:cubicBezTo>
                    <a:pt x="0" y="159"/>
                    <a:pt x="40" y="205"/>
                    <a:pt x="94" y="205"/>
                  </a:cubicBezTo>
                  <a:cubicBezTo>
                    <a:pt x="100" y="205"/>
                    <a:pt x="106" y="204"/>
                    <a:pt x="113" y="203"/>
                  </a:cubicBezTo>
                  <a:cubicBezTo>
                    <a:pt x="163" y="203"/>
                    <a:pt x="213" y="153"/>
                    <a:pt x="213" y="103"/>
                  </a:cubicBezTo>
                  <a:cubicBezTo>
                    <a:pt x="213" y="47"/>
                    <a:pt x="173" y="0"/>
                    <a:pt x="12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5" name="Google Shape;7245;p59"/>
            <p:cNvSpPr/>
            <p:nvPr/>
          </p:nvSpPr>
          <p:spPr>
            <a:xfrm>
              <a:off x="4458300" y="1689613"/>
              <a:ext cx="5675" cy="512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29" y="0"/>
                  </a:moveTo>
                  <a:cubicBezTo>
                    <a:pt x="124" y="0"/>
                    <a:pt x="119" y="1"/>
                    <a:pt x="114" y="2"/>
                  </a:cubicBezTo>
                  <a:cubicBezTo>
                    <a:pt x="51" y="2"/>
                    <a:pt x="1" y="52"/>
                    <a:pt x="13" y="102"/>
                  </a:cubicBezTo>
                  <a:cubicBezTo>
                    <a:pt x="13" y="159"/>
                    <a:pt x="54" y="205"/>
                    <a:pt x="98" y="205"/>
                  </a:cubicBezTo>
                  <a:cubicBezTo>
                    <a:pt x="103" y="205"/>
                    <a:pt x="109" y="204"/>
                    <a:pt x="114" y="203"/>
                  </a:cubicBezTo>
                  <a:cubicBezTo>
                    <a:pt x="177" y="203"/>
                    <a:pt x="227" y="153"/>
                    <a:pt x="214" y="102"/>
                  </a:cubicBezTo>
                  <a:cubicBezTo>
                    <a:pt x="214" y="46"/>
                    <a:pt x="174" y="0"/>
                    <a:pt x="129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6" name="Google Shape;7246;p59"/>
            <p:cNvSpPr/>
            <p:nvPr/>
          </p:nvSpPr>
          <p:spPr>
            <a:xfrm>
              <a:off x="4566550" y="1633813"/>
              <a:ext cx="5350" cy="5400"/>
            </a:xfrm>
            <a:custGeom>
              <a:avLst/>
              <a:gdLst/>
              <a:ahLst/>
              <a:cxnLst/>
              <a:rect l="l" t="t" r="r" b="b"/>
              <a:pathLst>
                <a:path w="214" h="216" extrusionOk="0">
                  <a:moveTo>
                    <a:pt x="113" y="0"/>
                  </a:moveTo>
                  <a:cubicBezTo>
                    <a:pt x="50" y="13"/>
                    <a:pt x="0" y="63"/>
                    <a:pt x="13" y="113"/>
                  </a:cubicBezTo>
                  <a:cubicBezTo>
                    <a:pt x="13" y="169"/>
                    <a:pt x="53" y="216"/>
                    <a:pt x="97" y="216"/>
                  </a:cubicBezTo>
                  <a:cubicBezTo>
                    <a:pt x="103" y="216"/>
                    <a:pt x="108" y="215"/>
                    <a:pt x="113" y="214"/>
                  </a:cubicBezTo>
                  <a:cubicBezTo>
                    <a:pt x="176" y="214"/>
                    <a:pt x="214" y="163"/>
                    <a:pt x="214" y="113"/>
                  </a:cubicBezTo>
                  <a:cubicBezTo>
                    <a:pt x="214" y="50"/>
                    <a:pt x="163" y="0"/>
                    <a:pt x="11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7" name="Google Shape;7247;p59"/>
            <p:cNvSpPr/>
            <p:nvPr/>
          </p:nvSpPr>
          <p:spPr>
            <a:xfrm>
              <a:off x="4615475" y="1601188"/>
              <a:ext cx="5375" cy="5350"/>
            </a:xfrm>
            <a:custGeom>
              <a:avLst/>
              <a:gdLst/>
              <a:ahLst/>
              <a:cxnLst/>
              <a:rect l="l" t="t" r="r" b="b"/>
              <a:pathLst>
                <a:path w="215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4"/>
                    <a:pt x="114" y="214"/>
                  </a:cubicBezTo>
                  <a:cubicBezTo>
                    <a:pt x="164" y="214"/>
                    <a:pt x="214" y="163"/>
                    <a:pt x="214" y="101"/>
                  </a:cubicBezTo>
                  <a:cubicBezTo>
                    <a:pt x="214" y="50"/>
                    <a:pt x="164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8" name="Google Shape;7248;p59"/>
            <p:cNvSpPr/>
            <p:nvPr/>
          </p:nvSpPr>
          <p:spPr>
            <a:xfrm>
              <a:off x="4511950" y="1664563"/>
              <a:ext cx="5350" cy="5350"/>
            </a:xfrm>
            <a:custGeom>
              <a:avLst/>
              <a:gdLst/>
              <a:ahLst/>
              <a:cxnLst/>
              <a:rect l="l" t="t" r="r" b="b"/>
              <a:pathLst>
                <a:path w="214" h="214" extrusionOk="0">
                  <a:moveTo>
                    <a:pt x="101" y="0"/>
                  </a:moveTo>
                  <a:cubicBezTo>
                    <a:pt x="38" y="0"/>
                    <a:pt x="1" y="50"/>
                    <a:pt x="1" y="113"/>
                  </a:cubicBezTo>
                  <a:cubicBezTo>
                    <a:pt x="1" y="176"/>
                    <a:pt x="51" y="213"/>
                    <a:pt x="114" y="213"/>
                  </a:cubicBezTo>
                  <a:cubicBezTo>
                    <a:pt x="164" y="213"/>
                    <a:pt x="214" y="163"/>
                    <a:pt x="214" y="100"/>
                  </a:cubicBezTo>
                  <a:cubicBezTo>
                    <a:pt x="201" y="38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49" name="Google Shape;7249;p59"/>
            <p:cNvSpPr/>
            <p:nvPr/>
          </p:nvSpPr>
          <p:spPr>
            <a:xfrm>
              <a:off x="4446225" y="1744438"/>
              <a:ext cx="21525" cy="7125"/>
            </a:xfrm>
            <a:custGeom>
              <a:avLst/>
              <a:gdLst/>
              <a:ahLst/>
              <a:cxnLst/>
              <a:rect l="l" t="t" r="r" b="b"/>
              <a:pathLst>
                <a:path w="861" h="285" extrusionOk="0">
                  <a:moveTo>
                    <a:pt x="52" y="1"/>
                  </a:moveTo>
                  <a:cubicBezTo>
                    <a:pt x="14" y="1"/>
                    <a:pt x="1" y="69"/>
                    <a:pt x="45" y="80"/>
                  </a:cubicBezTo>
                  <a:cubicBezTo>
                    <a:pt x="252" y="161"/>
                    <a:pt x="513" y="284"/>
                    <a:pt x="748" y="284"/>
                  </a:cubicBezTo>
                  <a:cubicBezTo>
                    <a:pt x="769" y="284"/>
                    <a:pt x="790" y="283"/>
                    <a:pt x="810" y="281"/>
                  </a:cubicBezTo>
                  <a:cubicBezTo>
                    <a:pt x="835" y="269"/>
                    <a:pt x="860" y="231"/>
                    <a:pt x="823" y="206"/>
                  </a:cubicBezTo>
                  <a:cubicBezTo>
                    <a:pt x="710" y="156"/>
                    <a:pt x="584" y="143"/>
                    <a:pt x="471" y="118"/>
                  </a:cubicBezTo>
                  <a:cubicBezTo>
                    <a:pt x="333" y="80"/>
                    <a:pt x="195" y="43"/>
                    <a:pt x="70" y="5"/>
                  </a:cubicBezTo>
                  <a:cubicBezTo>
                    <a:pt x="63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0" name="Google Shape;7250;p59"/>
            <p:cNvSpPr/>
            <p:nvPr/>
          </p:nvSpPr>
          <p:spPr>
            <a:xfrm>
              <a:off x="4441250" y="1716163"/>
              <a:ext cx="24850" cy="11500"/>
            </a:xfrm>
            <a:custGeom>
              <a:avLst/>
              <a:gdLst/>
              <a:ahLst/>
              <a:cxnLst/>
              <a:rect l="l" t="t" r="r" b="b"/>
              <a:pathLst>
                <a:path w="994" h="460" extrusionOk="0">
                  <a:moveTo>
                    <a:pt x="69" y="1"/>
                  </a:moveTo>
                  <a:cubicBezTo>
                    <a:pt x="29" y="1"/>
                    <a:pt x="1" y="50"/>
                    <a:pt x="43" y="82"/>
                  </a:cubicBezTo>
                  <a:cubicBezTo>
                    <a:pt x="319" y="233"/>
                    <a:pt x="633" y="421"/>
                    <a:pt x="934" y="458"/>
                  </a:cubicBezTo>
                  <a:cubicBezTo>
                    <a:pt x="938" y="459"/>
                    <a:pt x="941" y="460"/>
                    <a:pt x="945" y="460"/>
                  </a:cubicBezTo>
                  <a:cubicBezTo>
                    <a:pt x="986" y="460"/>
                    <a:pt x="994" y="394"/>
                    <a:pt x="959" y="371"/>
                  </a:cubicBezTo>
                  <a:cubicBezTo>
                    <a:pt x="695" y="220"/>
                    <a:pt x="369" y="132"/>
                    <a:pt x="93" y="7"/>
                  </a:cubicBezTo>
                  <a:cubicBezTo>
                    <a:pt x="85" y="3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1" name="Google Shape;7251;p59"/>
            <p:cNvSpPr/>
            <p:nvPr/>
          </p:nvSpPr>
          <p:spPr>
            <a:xfrm>
              <a:off x="4469775" y="1735963"/>
              <a:ext cx="21425" cy="8350"/>
            </a:xfrm>
            <a:custGeom>
              <a:avLst/>
              <a:gdLst/>
              <a:ahLst/>
              <a:cxnLst/>
              <a:rect l="l" t="t" r="r" b="b"/>
              <a:pathLst>
                <a:path w="857" h="334" extrusionOk="0">
                  <a:moveTo>
                    <a:pt x="61" y="0"/>
                  </a:moveTo>
                  <a:cubicBezTo>
                    <a:pt x="22" y="0"/>
                    <a:pt x="1" y="59"/>
                    <a:pt x="44" y="80"/>
                  </a:cubicBezTo>
                  <a:cubicBezTo>
                    <a:pt x="270" y="206"/>
                    <a:pt x="546" y="331"/>
                    <a:pt x="809" y="331"/>
                  </a:cubicBezTo>
                  <a:cubicBezTo>
                    <a:pt x="813" y="333"/>
                    <a:pt x="816" y="333"/>
                    <a:pt x="819" y="333"/>
                  </a:cubicBezTo>
                  <a:cubicBezTo>
                    <a:pt x="849" y="333"/>
                    <a:pt x="856" y="280"/>
                    <a:pt x="822" y="269"/>
                  </a:cubicBezTo>
                  <a:cubicBezTo>
                    <a:pt x="571" y="181"/>
                    <a:pt x="320" y="131"/>
                    <a:pt x="81" y="5"/>
                  </a:cubicBezTo>
                  <a:cubicBezTo>
                    <a:pt x="74" y="2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2" name="Google Shape;7252;p59"/>
            <p:cNvSpPr/>
            <p:nvPr/>
          </p:nvSpPr>
          <p:spPr>
            <a:xfrm>
              <a:off x="4484750" y="1704363"/>
              <a:ext cx="20250" cy="10150"/>
            </a:xfrm>
            <a:custGeom>
              <a:avLst/>
              <a:gdLst/>
              <a:ahLst/>
              <a:cxnLst/>
              <a:rect l="l" t="t" r="r" b="b"/>
              <a:pathLst>
                <a:path w="810" h="406" extrusionOk="0">
                  <a:moveTo>
                    <a:pt x="86" y="0"/>
                  </a:moveTo>
                  <a:cubicBezTo>
                    <a:pt x="40" y="0"/>
                    <a:pt x="1" y="66"/>
                    <a:pt x="47" y="90"/>
                  </a:cubicBezTo>
                  <a:cubicBezTo>
                    <a:pt x="273" y="190"/>
                    <a:pt x="511" y="341"/>
                    <a:pt x="750" y="403"/>
                  </a:cubicBezTo>
                  <a:cubicBezTo>
                    <a:pt x="755" y="405"/>
                    <a:pt x="760" y="405"/>
                    <a:pt x="765" y="405"/>
                  </a:cubicBezTo>
                  <a:cubicBezTo>
                    <a:pt x="802" y="405"/>
                    <a:pt x="810" y="363"/>
                    <a:pt x="788" y="341"/>
                  </a:cubicBezTo>
                  <a:cubicBezTo>
                    <a:pt x="587" y="190"/>
                    <a:pt x="323" y="102"/>
                    <a:pt x="97" y="2"/>
                  </a:cubicBezTo>
                  <a:cubicBezTo>
                    <a:pt x="94" y="1"/>
                    <a:pt x="90" y="0"/>
                    <a:pt x="8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3" name="Google Shape;7253;p59"/>
            <p:cNvSpPr/>
            <p:nvPr/>
          </p:nvSpPr>
          <p:spPr>
            <a:xfrm>
              <a:off x="4480750" y="1717413"/>
              <a:ext cx="17750" cy="10525"/>
            </a:xfrm>
            <a:custGeom>
              <a:avLst/>
              <a:gdLst/>
              <a:ahLst/>
              <a:cxnLst/>
              <a:rect l="l" t="t" r="r" b="b"/>
              <a:pathLst>
                <a:path w="710" h="421" extrusionOk="0">
                  <a:moveTo>
                    <a:pt x="67" y="0"/>
                  </a:moveTo>
                  <a:cubicBezTo>
                    <a:pt x="28" y="0"/>
                    <a:pt x="1" y="39"/>
                    <a:pt x="31" y="70"/>
                  </a:cubicBezTo>
                  <a:cubicBezTo>
                    <a:pt x="195" y="233"/>
                    <a:pt x="420" y="408"/>
                    <a:pt x="659" y="421"/>
                  </a:cubicBezTo>
                  <a:cubicBezTo>
                    <a:pt x="709" y="421"/>
                    <a:pt x="709" y="358"/>
                    <a:pt x="684" y="333"/>
                  </a:cubicBezTo>
                  <a:cubicBezTo>
                    <a:pt x="584" y="283"/>
                    <a:pt x="483" y="258"/>
                    <a:pt x="383" y="208"/>
                  </a:cubicBezTo>
                  <a:cubicBezTo>
                    <a:pt x="282" y="145"/>
                    <a:pt x="182" y="82"/>
                    <a:pt x="94" y="7"/>
                  </a:cubicBezTo>
                  <a:cubicBezTo>
                    <a:pt x="85" y="2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4" name="Google Shape;7254;p59"/>
            <p:cNvSpPr/>
            <p:nvPr/>
          </p:nvSpPr>
          <p:spPr>
            <a:xfrm>
              <a:off x="4498300" y="1733738"/>
              <a:ext cx="18075" cy="8025"/>
            </a:xfrm>
            <a:custGeom>
              <a:avLst/>
              <a:gdLst/>
              <a:ahLst/>
              <a:cxnLst/>
              <a:rect l="l" t="t" r="r" b="b"/>
              <a:pathLst>
                <a:path w="723" h="321" extrusionOk="0">
                  <a:moveTo>
                    <a:pt x="52" y="1"/>
                  </a:moveTo>
                  <a:cubicBezTo>
                    <a:pt x="22" y="1"/>
                    <a:pt x="1" y="48"/>
                    <a:pt x="32" y="69"/>
                  </a:cubicBezTo>
                  <a:cubicBezTo>
                    <a:pt x="220" y="169"/>
                    <a:pt x="459" y="308"/>
                    <a:pt x="672" y="320"/>
                  </a:cubicBezTo>
                  <a:cubicBezTo>
                    <a:pt x="710" y="320"/>
                    <a:pt x="722" y="257"/>
                    <a:pt x="685" y="245"/>
                  </a:cubicBezTo>
                  <a:cubicBezTo>
                    <a:pt x="597" y="195"/>
                    <a:pt x="496" y="169"/>
                    <a:pt x="409" y="144"/>
                  </a:cubicBezTo>
                  <a:cubicBezTo>
                    <a:pt x="296" y="107"/>
                    <a:pt x="183" y="57"/>
                    <a:pt x="70" y="6"/>
                  </a:cubicBez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5" name="Google Shape;7255;p59"/>
            <p:cNvSpPr/>
            <p:nvPr/>
          </p:nvSpPr>
          <p:spPr>
            <a:xfrm>
              <a:off x="4508400" y="1720613"/>
              <a:ext cx="22400" cy="10475"/>
            </a:xfrm>
            <a:custGeom>
              <a:avLst/>
              <a:gdLst/>
              <a:ahLst/>
              <a:cxnLst/>
              <a:rect l="l" t="t" r="r" b="b"/>
              <a:pathLst>
                <a:path w="896" h="419" extrusionOk="0">
                  <a:moveTo>
                    <a:pt x="97" y="0"/>
                  </a:moveTo>
                  <a:cubicBezTo>
                    <a:pt x="43" y="0"/>
                    <a:pt x="0" y="82"/>
                    <a:pt x="67" y="105"/>
                  </a:cubicBezTo>
                  <a:cubicBezTo>
                    <a:pt x="193" y="180"/>
                    <a:pt x="331" y="243"/>
                    <a:pt x="469" y="305"/>
                  </a:cubicBezTo>
                  <a:cubicBezTo>
                    <a:pt x="582" y="356"/>
                    <a:pt x="707" y="418"/>
                    <a:pt x="833" y="418"/>
                  </a:cubicBezTo>
                  <a:cubicBezTo>
                    <a:pt x="858" y="406"/>
                    <a:pt x="896" y="356"/>
                    <a:pt x="858" y="331"/>
                  </a:cubicBezTo>
                  <a:cubicBezTo>
                    <a:pt x="770" y="255"/>
                    <a:pt x="657" y="230"/>
                    <a:pt x="544" y="193"/>
                  </a:cubicBezTo>
                  <a:cubicBezTo>
                    <a:pt x="406" y="142"/>
                    <a:pt x="256" y="80"/>
                    <a:pt x="118" y="4"/>
                  </a:cubicBezTo>
                  <a:cubicBezTo>
                    <a:pt x="111" y="2"/>
                    <a:pt x="104" y="0"/>
                    <a:pt x="9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6" name="Google Shape;7256;p59"/>
            <p:cNvSpPr/>
            <p:nvPr/>
          </p:nvSpPr>
          <p:spPr>
            <a:xfrm>
              <a:off x="4511875" y="1682113"/>
              <a:ext cx="16325" cy="15150"/>
            </a:xfrm>
            <a:custGeom>
              <a:avLst/>
              <a:gdLst/>
              <a:ahLst/>
              <a:cxnLst/>
              <a:rect l="l" t="t" r="r" b="b"/>
              <a:pathLst>
                <a:path w="653" h="606" extrusionOk="0">
                  <a:moveTo>
                    <a:pt x="56" y="0"/>
                  </a:moveTo>
                  <a:cubicBezTo>
                    <a:pt x="22" y="0"/>
                    <a:pt x="0" y="38"/>
                    <a:pt x="29" y="76"/>
                  </a:cubicBezTo>
                  <a:cubicBezTo>
                    <a:pt x="104" y="176"/>
                    <a:pt x="204" y="264"/>
                    <a:pt x="292" y="365"/>
                  </a:cubicBezTo>
                  <a:cubicBezTo>
                    <a:pt x="380" y="440"/>
                    <a:pt x="468" y="540"/>
                    <a:pt x="568" y="603"/>
                  </a:cubicBezTo>
                  <a:cubicBezTo>
                    <a:pt x="573" y="605"/>
                    <a:pt x="579" y="606"/>
                    <a:pt x="584" y="606"/>
                  </a:cubicBezTo>
                  <a:cubicBezTo>
                    <a:pt x="618" y="606"/>
                    <a:pt x="653" y="573"/>
                    <a:pt x="631" y="540"/>
                  </a:cubicBezTo>
                  <a:cubicBezTo>
                    <a:pt x="568" y="440"/>
                    <a:pt x="468" y="365"/>
                    <a:pt x="380" y="277"/>
                  </a:cubicBezTo>
                  <a:cubicBezTo>
                    <a:pt x="280" y="189"/>
                    <a:pt x="192" y="101"/>
                    <a:pt x="92" y="13"/>
                  </a:cubicBezTo>
                  <a:cubicBezTo>
                    <a:pt x="79" y="4"/>
                    <a:pt x="67" y="0"/>
                    <a:pt x="56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7" name="Google Shape;7257;p59"/>
            <p:cNvSpPr/>
            <p:nvPr/>
          </p:nvSpPr>
          <p:spPr>
            <a:xfrm>
              <a:off x="4503075" y="1696013"/>
              <a:ext cx="12900" cy="9725"/>
            </a:xfrm>
            <a:custGeom>
              <a:avLst/>
              <a:gdLst/>
              <a:ahLst/>
              <a:cxnLst/>
              <a:rect l="l" t="t" r="r" b="b"/>
              <a:pathLst>
                <a:path w="516" h="389" extrusionOk="0">
                  <a:moveTo>
                    <a:pt x="67" y="0"/>
                  </a:moveTo>
                  <a:cubicBezTo>
                    <a:pt x="28" y="0"/>
                    <a:pt x="0" y="66"/>
                    <a:pt x="42" y="97"/>
                  </a:cubicBezTo>
                  <a:cubicBezTo>
                    <a:pt x="167" y="198"/>
                    <a:pt x="293" y="323"/>
                    <a:pt x="444" y="386"/>
                  </a:cubicBezTo>
                  <a:cubicBezTo>
                    <a:pt x="449" y="388"/>
                    <a:pt x="454" y="388"/>
                    <a:pt x="458" y="388"/>
                  </a:cubicBezTo>
                  <a:cubicBezTo>
                    <a:pt x="490" y="388"/>
                    <a:pt x="515" y="356"/>
                    <a:pt x="494" y="323"/>
                  </a:cubicBezTo>
                  <a:cubicBezTo>
                    <a:pt x="381" y="198"/>
                    <a:pt x="218" y="110"/>
                    <a:pt x="92" y="10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8" name="Google Shape;7258;p59"/>
            <p:cNvSpPr/>
            <p:nvPr/>
          </p:nvSpPr>
          <p:spPr>
            <a:xfrm>
              <a:off x="4422075" y="1722163"/>
              <a:ext cx="22150" cy="8300"/>
            </a:xfrm>
            <a:custGeom>
              <a:avLst/>
              <a:gdLst/>
              <a:ahLst/>
              <a:cxnLst/>
              <a:rect l="l" t="t" r="r" b="b"/>
              <a:pathLst>
                <a:path w="886" h="332" extrusionOk="0">
                  <a:moveTo>
                    <a:pt x="64" y="1"/>
                  </a:moveTo>
                  <a:cubicBezTo>
                    <a:pt x="24" y="1"/>
                    <a:pt x="0" y="71"/>
                    <a:pt x="44" y="93"/>
                  </a:cubicBezTo>
                  <a:cubicBezTo>
                    <a:pt x="295" y="206"/>
                    <a:pt x="559" y="319"/>
                    <a:pt x="847" y="331"/>
                  </a:cubicBezTo>
                  <a:cubicBezTo>
                    <a:pt x="885" y="331"/>
                    <a:pt x="885" y="269"/>
                    <a:pt x="847" y="256"/>
                  </a:cubicBezTo>
                  <a:cubicBezTo>
                    <a:pt x="596" y="168"/>
                    <a:pt x="333" y="105"/>
                    <a:pt x="82" y="5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59" name="Google Shape;7259;p59"/>
            <p:cNvSpPr/>
            <p:nvPr/>
          </p:nvSpPr>
          <p:spPr>
            <a:xfrm>
              <a:off x="4492600" y="1751138"/>
              <a:ext cx="22525" cy="4150"/>
            </a:xfrm>
            <a:custGeom>
              <a:avLst/>
              <a:gdLst/>
              <a:ahLst/>
              <a:cxnLst/>
              <a:rect l="l" t="t" r="r" b="b"/>
              <a:pathLst>
                <a:path w="901" h="166" extrusionOk="0">
                  <a:moveTo>
                    <a:pt x="63" y="12"/>
                  </a:moveTo>
                  <a:cubicBezTo>
                    <a:pt x="19" y="12"/>
                    <a:pt x="0" y="101"/>
                    <a:pt x="59" y="101"/>
                  </a:cubicBezTo>
                  <a:cubicBezTo>
                    <a:pt x="233" y="127"/>
                    <a:pt x="432" y="165"/>
                    <a:pt x="621" y="165"/>
                  </a:cubicBezTo>
                  <a:cubicBezTo>
                    <a:pt x="704" y="165"/>
                    <a:pt x="786" y="158"/>
                    <a:pt x="863" y="139"/>
                  </a:cubicBezTo>
                  <a:cubicBezTo>
                    <a:pt x="900" y="126"/>
                    <a:pt x="900" y="76"/>
                    <a:pt x="863" y="63"/>
                  </a:cubicBezTo>
                  <a:cubicBezTo>
                    <a:pt x="612" y="1"/>
                    <a:pt x="323" y="38"/>
                    <a:pt x="72" y="13"/>
                  </a:cubicBezTo>
                  <a:cubicBezTo>
                    <a:pt x="69" y="12"/>
                    <a:pt x="66" y="12"/>
                    <a:pt x="63" y="12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0" name="Google Shape;7260;p59"/>
            <p:cNvSpPr/>
            <p:nvPr/>
          </p:nvSpPr>
          <p:spPr>
            <a:xfrm>
              <a:off x="4529075" y="1705763"/>
              <a:ext cx="12975" cy="12200"/>
            </a:xfrm>
            <a:custGeom>
              <a:avLst/>
              <a:gdLst/>
              <a:ahLst/>
              <a:cxnLst/>
              <a:rect l="l" t="t" r="r" b="b"/>
              <a:pathLst>
                <a:path w="519" h="488" extrusionOk="0">
                  <a:moveTo>
                    <a:pt x="67" y="0"/>
                  </a:moveTo>
                  <a:cubicBezTo>
                    <a:pt x="33" y="0"/>
                    <a:pt x="1" y="36"/>
                    <a:pt x="18" y="71"/>
                  </a:cubicBezTo>
                  <a:cubicBezTo>
                    <a:pt x="119" y="222"/>
                    <a:pt x="269" y="435"/>
                    <a:pt x="445" y="485"/>
                  </a:cubicBezTo>
                  <a:cubicBezTo>
                    <a:pt x="450" y="486"/>
                    <a:pt x="454" y="487"/>
                    <a:pt x="458" y="487"/>
                  </a:cubicBezTo>
                  <a:cubicBezTo>
                    <a:pt x="499" y="487"/>
                    <a:pt x="518" y="433"/>
                    <a:pt x="495" y="410"/>
                  </a:cubicBezTo>
                  <a:cubicBezTo>
                    <a:pt x="445" y="335"/>
                    <a:pt x="357" y="297"/>
                    <a:pt x="294" y="234"/>
                  </a:cubicBezTo>
                  <a:cubicBezTo>
                    <a:pt x="232" y="172"/>
                    <a:pt x="156" y="96"/>
                    <a:pt x="106" y="21"/>
                  </a:cubicBezTo>
                  <a:cubicBezTo>
                    <a:pt x="95" y="6"/>
                    <a:pt x="81" y="0"/>
                    <a:pt x="67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1" name="Google Shape;7261;p59"/>
            <p:cNvSpPr/>
            <p:nvPr/>
          </p:nvSpPr>
          <p:spPr>
            <a:xfrm>
              <a:off x="4543375" y="1666663"/>
              <a:ext cx="10325" cy="17300"/>
            </a:xfrm>
            <a:custGeom>
              <a:avLst/>
              <a:gdLst/>
              <a:ahLst/>
              <a:cxnLst/>
              <a:rect l="l" t="t" r="r" b="b"/>
              <a:pathLst>
                <a:path w="413" h="692" extrusionOk="0">
                  <a:moveTo>
                    <a:pt x="35" y="1"/>
                  </a:moveTo>
                  <a:cubicBezTo>
                    <a:pt x="16" y="1"/>
                    <a:pt x="1" y="21"/>
                    <a:pt x="11" y="42"/>
                  </a:cubicBezTo>
                  <a:cubicBezTo>
                    <a:pt x="49" y="154"/>
                    <a:pt x="124" y="255"/>
                    <a:pt x="174" y="355"/>
                  </a:cubicBezTo>
                  <a:cubicBezTo>
                    <a:pt x="237" y="468"/>
                    <a:pt x="275" y="581"/>
                    <a:pt x="350" y="682"/>
                  </a:cubicBezTo>
                  <a:cubicBezTo>
                    <a:pt x="353" y="689"/>
                    <a:pt x="360" y="692"/>
                    <a:pt x="367" y="692"/>
                  </a:cubicBezTo>
                  <a:cubicBezTo>
                    <a:pt x="387" y="692"/>
                    <a:pt x="413" y="671"/>
                    <a:pt x="413" y="644"/>
                  </a:cubicBezTo>
                  <a:cubicBezTo>
                    <a:pt x="413" y="518"/>
                    <a:pt x="337" y="405"/>
                    <a:pt x="275" y="305"/>
                  </a:cubicBezTo>
                  <a:cubicBezTo>
                    <a:pt x="212" y="192"/>
                    <a:pt x="149" y="79"/>
                    <a:pt x="49" y="4"/>
                  </a:cubicBezTo>
                  <a:cubicBezTo>
                    <a:pt x="44" y="2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2" name="Google Shape;7262;p59"/>
            <p:cNvSpPr/>
            <p:nvPr/>
          </p:nvSpPr>
          <p:spPr>
            <a:xfrm>
              <a:off x="4532025" y="1677938"/>
              <a:ext cx="9075" cy="11600"/>
            </a:xfrm>
            <a:custGeom>
              <a:avLst/>
              <a:gdLst/>
              <a:ahLst/>
              <a:cxnLst/>
              <a:rect l="l" t="t" r="r" b="b"/>
              <a:pathLst>
                <a:path w="363" h="464" extrusionOk="0">
                  <a:moveTo>
                    <a:pt x="73" y="1"/>
                  </a:moveTo>
                  <a:cubicBezTo>
                    <a:pt x="38" y="1"/>
                    <a:pt x="0" y="38"/>
                    <a:pt x="26" y="80"/>
                  </a:cubicBezTo>
                  <a:cubicBezTo>
                    <a:pt x="89" y="218"/>
                    <a:pt x="164" y="369"/>
                    <a:pt x="289" y="456"/>
                  </a:cubicBezTo>
                  <a:cubicBezTo>
                    <a:pt x="296" y="461"/>
                    <a:pt x="304" y="463"/>
                    <a:pt x="310" y="463"/>
                  </a:cubicBezTo>
                  <a:cubicBezTo>
                    <a:pt x="339" y="463"/>
                    <a:pt x="362" y="424"/>
                    <a:pt x="352" y="394"/>
                  </a:cubicBezTo>
                  <a:cubicBezTo>
                    <a:pt x="289" y="268"/>
                    <a:pt x="189" y="155"/>
                    <a:pt x="114" y="30"/>
                  </a:cubicBezTo>
                  <a:cubicBezTo>
                    <a:pt x="106" y="9"/>
                    <a:pt x="90" y="1"/>
                    <a:pt x="7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3" name="Google Shape;7263;p59"/>
            <p:cNvSpPr/>
            <p:nvPr/>
          </p:nvSpPr>
          <p:spPr>
            <a:xfrm>
              <a:off x="4544675" y="1694713"/>
              <a:ext cx="8100" cy="13275"/>
            </a:xfrm>
            <a:custGeom>
              <a:avLst/>
              <a:gdLst/>
              <a:ahLst/>
              <a:cxnLst/>
              <a:rect l="l" t="t" r="r" b="b"/>
              <a:pathLst>
                <a:path w="324" h="531" extrusionOk="0">
                  <a:moveTo>
                    <a:pt x="71" y="1"/>
                  </a:moveTo>
                  <a:cubicBezTo>
                    <a:pt x="38" y="1"/>
                    <a:pt x="1" y="32"/>
                    <a:pt x="9" y="74"/>
                  </a:cubicBezTo>
                  <a:cubicBezTo>
                    <a:pt x="47" y="162"/>
                    <a:pt x="85" y="250"/>
                    <a:pt x="122" y="325"/>
                  </a:cubicBezTo>
                  <a:cubicBezTo>
                    <a:pt x="160" y="400"/>
                    <a:pt x="198" y="488"/>
                    <a:pt x="273" y="526"/>
                  </a:cubicBezTo>
                  <a:cubicBezTo>
                    <a:pt x="280" y="529"/>
                    <a:pt x="286" y="531"/>
                    <a:pt x="293" y="531"/>
                  </a:cubicBezTo>
                  <a:cubicBezTo>
                    <a:pt x="310" y="531"/>
                    <a:pt x="323" y="519"/>
                    <a:pt x="323" y="501"/>
                  </a:cubicBezTo>
                  <a:cubicBezTo>
                    <a:pt x="323" y="413"/>
                    <a:pt x="273" y="350"/>
                    <a:pt x="235" y="287"/>
                  </a:cubicBezTo>
                  <a:cubicBezTo>
                    <a:pt x="198" y="200"/>
                    <a:pt x="147" y="112"/>
                    <a:pt x="110" y="24"/>
                  </a:cubicBezTo>
                  <a:cubicBezTo>
                    <a:pt x="102" y="8"/>
                    <a:pt x="87" y="1"/>
                    <a:pt x="7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4" name="Google Shape;7264;p59"/>
            <p:cNvSpPr/>
            <p:nvPr/>
          </p:nvSpPr>
          <p:spPr>
            <a:xfrm>
              <a:off x="4566550" y="1684013"/>
              <a:ext cx="4100" cy="17200"/>
            </a:xfrm>
            <a:custGeom>
              <a:avLst/>
              <a:gdLst/>
              <a:ahLst/>
              <a:cxnLst/>
              <a:rect l="l" t="t" r="r" b="b"/>
              <a:pathLst>
                <a:path w="164" h="688" extrusionOk="0">
                  <a:moveTo>
                    <a:pt x="44" y="0"/>
                  </a:moveTo>
                  <a:cubicBezTo>
                    <a:pt x="22" y="0"/>
                    <a:pt x="0" y="13"/>
                    <a:pt x="0" y="38"/>
                  </a:cubicBezTo>
                  <a:cubicBezTo>
                    <a:pt x="0" y="151"/>
                    <a:pt x="13" y="276"/>
                    <a:pt x="13" y="389"/>
                  </a:cubicBezTo>
                  <a:cubicBezTo>
                    <a:pt x="13" y="477"/>
                    <a:pt x="13" y="577"/>
                    <a:pt x="50" y="665"/>
                  </a:cubicBezTo>
                  <a:cubicBezTo>
                    <a:pt x="61" y="681"/>
                    <a:pt x="76" y="688"/>
                    <a:pt x="91" y="688"/>
                  </a:cubicBezTo>
                  <a:cubicBezTo>
                    <a:pt x="111" y="688"/>
                    <a:pt x="131" y="675"/>
                    <a:pt x="138" y="653"/>
                  </a:cubicBezTo>
                  <a:cubicBezTo>
                    <a:pt x="163" y="565"/>
                    <a:pt x="138" y="464"/>
                    <a:pt x="126" y="364"/>
                  </a:cubicBezTo>
                  <a:cubicBezTo>
                    <a:pt x="113" y="251"/>
                    <a:pt x="101" y="151"/>
                    <a:pt x="88" y="38"/>
                  </a:cubicBezTo>
                  <a:cubicBezTo>
                    <a:pt x="88" y="13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5" name="Google Shape;7265;p59"/>
            <p:cNvSpPr/>
            <p:nvPr/>
          </p:nvSpPr>
          <p:spPr>
            <a:xfrm>
              <a:off x="4558075" y="1660388"/>
              <a:ext cx="4425" cy="13025"/>
            </a:xfrm>
            <a:custGeom>
              <a:avLst/>
              <a:gdLst/>
              <a:ahLst/>
              <a:cxnLst/>
              <a:rect l="l" t="t" r="r" b="b"/>
              <a:pathLst>
                <a:path w="177" h="521" extrusionOk="0">
                  <a:moveTo>
                    <a:pt x="44" y="1"/>
                  </a:moveTo>
                  <a:cubicBezTo>
                    <a:pt x="23" y="1"/>
                    <a:pt x="0" y="19"/>
                    <a:pt x="0" y="42"/>
                  </a:cubicBezTo>
                  <a:cubicBezTo>
                    <a:pt x="25" y="192"/>
                    <a:pt x="38" y="355"/>
                    <a:pt x="101" y="493"/>
                  </a:cubicBezTo>
                  <a:cubicBezTo>
                    <a:pt x="107" y="511"/>
                    <a:pt x="123" y="520"/>
                    <a:pt x="139" y="520"/>
                  </a:cubicBezTo>
                  <a:cubicBezTo>
                    <a:pt x="158" y="520"/>
                    <a:pt x="176" y="508"/>
                    <a:pt x="176" y="481"/>
                  </a:cubicBezTo>
                  <a:cubicBezTo>
                    <a:pt x="176" y="330"/>
                    <a:pt x="113" y="167"/>
                    <a:pt x="76" y="29"/>
                  </a:cubicBezTo>
                  <a:cubicBezTo>
                    <a:pt x="71" y="9"/>
                    <a:pt x="58" y="1"/>
                    <a:pt x="44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6" name="Google Shape;7266;p59"/>
            <p:cNvSpPr/>
            <p:nvPr/>
          </p:nvSpPr>
          <p:spPr>
            <a:xfrm>
              <a:off x="4581925" y="1648038"/>
              <a:ext cx="4725" cy="19100"/>
            </a:xfrm>
            <a:custGeom>
              <a:avLst/>
              <a:gdLst/>
              <a:ahLst/>
              <a:cxnLst/>
              <a:rect l="l" t="t" r="r" b="b"/>
              <a:pathLst>
                <a:path w="189" h="764" extrusionOk="0">
                  <a:moveTo>
                    <a:pt x="37" y="1"/>
                  </a:moveTo>
                  <a:cubicBezTo>
                    <a:pt x="18" y="1"/>
                    <a:pt x="0" y="13"/>
                    <a:pt x="0" y="34"/>
                  </a:cubicBezTo>
                  <a:cubicBezTo>
                    <a:pt x="13" y="260"/>
                    <a:pt x="13" y="523"/>
                    <a:pt x="88" y="736"/>
                  </a:cubicBezTo>
                  <a:cubicBezTo>
                    <a:pt x="94" y="754"/>
                    <a:pt x="108" y="763"/>
                    <a:pt x="121" y="763"/>
                  </a:cubicBezTo>
                  <a:cubicBezTo>
                    <a:pt x="136" y="763"/>
                    <a:pt x="151" y="751"/>
                    <a:pt x="151" y="724"/>
                  </a:cubicBezTo>
                  <a:cubicBezTo>
                    <a:pt x="188" y="510"/>
                    <a:pt x="113" y="247"/>
                    <a:pt x="75" y="34"/>
                  </a:cubicBezTo>
                  <a:cubicBezTo>
                    <a:pt x="70" y="10"/>
                    <a:pt x="53" y="1"/>
                    <a:pt x="3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7" name="Google Shape;7267;p59"/>
            <p:cNvSpPr/>
            <p:nvPr/>
          </p:nvSpPr>
          <p:spPr>
            <a:xfrm>
              <a:off x="4575650" y="1671763"/>
              <a:ext cx="4725" cy="20400"/>
            </a:xfrm>
            <a:custGeom>
              <a:avLst/>
              <a:gdLst/>
              <a:ahLst/>
              <a:cxnLst/>
              <a:rect l="l" t="t" r="r" b="b"/>
              <a:pathLst>
                <a:path w="189" h="816" extrusionOk="0">
                  <a:moveTo>
                    <a:pt x="63" y="1"/>
                  </a:moveTo>
                  <a:cubicBezTo>
                    <a:pt x="44" y="1"/>
                    <a:pt x="25" y="13"/>
                    <a:pt x="25" y="38"/>
                  </a:cubicBezTo>
                  <a:cubicBezTo>
                    <a:pt x="25" y="277"/>
                    <a:pt x="0" y="565"/>
                    <a:pt x="63" y="791"/>
                  </a:cubicBezTo>
                  <a:cubicBezTo>
                    <a:pt x="70" y="805"/>
                    <a:pt x="88" y="815"/>
                    <a:pt x="105" y="815"/>
                  </a:cubicBezTo>
                  <a:cubicBezTo>
                    <a:pt x="119" y="815"/>
                    <a:pt x="132" y="808"/>
                    <a:pt x="138" y="791"/>
                  </a:cubicBezTo>
                  <a:cubicBezTo>
                    <a:pt x="188" y="553"/>
                    <a:pt x="126" y="277"/>
                    <a:pt x="100" y="38"/>
                  </a:cubicBezTo>
                  <a:cubicBezTo>
                    <a:pt x="100" y="13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8" name="Google Shape;7268;p59"/>
            <p:cNvSpPr/>
            <p:nvPr/>
          </p:nvSpPr>
          <p:spPr>
            <a:xfrm>
              <a:off x="4594900" y="1681213"/>
              <a:ext cx="8875" cy="19450"/>
            </a:xfrm>
            <a:custGeom>
              <a:avLst/>
              <a:gdLst/>
              <a:ahLst/>
              <a:cxnLst/>
              <a:rect l="l" t="t" r="r" b="b"/>
              <a:pathLst>
                <a:path w="355" h="778" extrusionOk="0">
                  <a:moveTo>
                    <a:pt x="300" y="0"/>
                  </a:moveTo>
                  <a:cubicBezTo>
                    <a:pt x="282" y="0"/>
                    <a:pt x="264" y="11"/>
                    <a:pt x="259" y="37"/>
                  </a:cubicBezTo>
                  <a:cubicBezTo>
                    <a:pt x="184" y="275"/>
                    <a:pt x="71" y="501"/>
                    <a:pt x="8" y="740"/>
                  </a:cubicBezTo>
                  <a:cubicBezTo>
                    <a:pt x="0" y="764"/>
                    <a:pt x="18" y="778"/>
                    <a:pt x="35" y="778"/>
                  </a:cubicBezTo>
                  <a:cubicBezTo>
                    <a:pt x="45" y="778"/>
                    <a:pt x="54" y="774"/>
                    <a:pt x="58" y="765"/>
                  </a:cubicBezTo>
                  <a:cubicBezTo>
                    <a:pt x="209" y="564"/>
                    <a:pt x="272" y="300"/>
                    <a:pt x="347" y="62"/>
                  </a:cubicBezTo>
                  <a:cubicBezTo>
                    <a:pt x="354" y="24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69" name="Google Shape;7269;p59"/>
            <p:cNvSpPr/>
            <p:nvPr/>
          </p:nvSpPr>
          <p:spPr>
            <a:xfrm>
              <a:off x="4596350" y="1651063"/>
              <a:ext cx="3775" cy="16425"/>
            </a:xfrm>
            <a:custGeom>
              <a:avLst/>
              <a:gdLst/>
              <a:ahLst/>
              <a:cxnLst/>
              <a:rect l="l" t="t" r="r" b="b"/>
              <a:pathLst>
                <a:path w="151" h="657" extrusionOk="0">
                  <a:moveTo>
                    <a:pt x="57" y="1"/>
                  </a:moveTo>
                  <a:cubicBezTo>
                    <a:pt x="30" y="1"/>
                    <a:pt x="0" y="22"/>
                    <a:pt x="0" y="51"/>
                  </a:cubicBezTo>
                  <a:cubicBezTo>
                    <a:pt x="0" y="151"/>
                    <a:pt x="13" y="251"/>
                    <a:pt x="0" y="352"/>
                  </a:cubicBezTo>
                  <a:cubicBezTo>
                    <a:pt x="0" y="440"/>
                    <a:pt x="0" y="528"/>
                    <a:pt x="13" y="628"/>
                  </a:cubicBezTo>
                  <a:cubicBezTo>
                    <a:pt x="19" y="647"/>
                    <a:pt x="38" y="656"/>
                    <a:pt x="57" y="656"/>
                  </a:cubicBezTo>
                  <a:cubicBezTo>
                    <a:pt x="76" y="656"/>
                    <a:pt x="94" y="647"/>
                    <a:pt x="101" y="628"/>
                  </a:cubicBezTo>
                  <a:cubicBezTo>
                    <a:pt x="151" y="452"/>
                    <a:pt x="138" y="214"/>
                    <a:pt x="101" y="38"/>
                  </a:cubicBezTo>
                  <a:cubicBezTo>
                    <a:pt x="95" y="12"/>
                    <a:pt x="77" y="1"/>
                    <a:pt x="57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0" name="Google Shape;7270;p59"/>
            <p:cNvSpPr/>
            <p:nvPr/>
          </p:nvSpPr>
          <p:spPr>
            <a:xfrm>
              <a:off x="4619675" y="1641388"/>
              <a:ext cx="6175" cy="20975"/>
            </a:xfrm>
            <a:custGeom>
              <a:avLst/>
              <a:gdLst/>
              <a:ahLst/>
              <a:cxnLst/>
              <a:rect l="l" t="t" r="r" b="b"/>
              <a:pathLst>
                <a:path w="247" h="839" extrusionOk="0">
                  <a:moveTo>
                    <a:pt x="151" y="1"/>
                  </a:moveTo>
                  <a:cubicBezTo>
                    <a:pt x="132" y="1"/>
                    <a:pt x="114" y="14"/>
                    <a:pt x="121" y="36"/>
                  </a:cubicBezTo>
                  <a:cubicBezTo>
                    <a:pt x="121" y="162"/>
                    <a:pt x="121" y="300"/>
                    <a:pt x="96" y="438"/>
                  </a:cubicBezTo>
                  <a:cubicBezTo>
                    <a:pt x="71" y="551"/>
                    <a:pt x="34" y="664"/>
                    <a:pt x="8" y="789"/>
                  </a:cubicBezTo>
                  <a:cubicBezTo>
                    <a:pt x="0" y="814"/>
                    <a:pt x="24" y="838"/>
                    <a:pt x="49" y="838"/>
                  </a:cubicBezTo>
                  <a:cubicBezTo>
                    <a:pt x="62" y="838"/>
                    <a:pt x="75" y="831"/>
                    <a:pt x="84" y="814"/>
                  </a:cubicBezTo>
                  <a:cubicBezTo>
                    <a:pt x="234" y="601"/>
                    <a:pt x="247" y="275"/>
                    <a:pt x="184" y="24"/>
                  </a:cubicBezTo>
                  <a:cubicBezTo>
                    <a:pt x="179" y="8"/>
                    <a:pt x="165" y="1"/>
                    <a:pt x="151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1" name="Google Shape;7271;p59"/>
            <p:cNvSpPr/>
            <p:nvPr/>
          </p:nvSpPr>
          <p:spPr>
            <a:xfrm>
              <a:off x="4605875" y="1678838"/>
              <a:ext cx="10475" cy="21800"/>
            </a:xfrm>
            <a:custGeom>
              <a:avLst/>
              <a:gdLst/>
              <a:ahLst/>
              <a:cxnLst/>
              <a:rect l="l" t="t" r="r" b="b"/>
              <a:pathLst>
                <a:path w="419" h="872" extrusionOk="0">
                  <a:moveTo>
                    <a:pt x="359" y="1"/>
                  </a:moveTo>
                  <a:cubicBezTo>
                    <a:pt x="344" y="1"/>
                    <a:pt x="330" y="6"/>
                    <a:pt x="322" y="19"/>
                  </a:cubicBezTo>
                  <a:cubicBezTo>
                    <a:pt x="209" y="282"/>
                    <a:pt x="71" y="546"/>
                    <a:pt x="8" y="822"/>
                  </a:cubicBezTo>
                  <a:cubicBezTo>
                    <a:pt x="0" y="847"/>
                    <a:pt x="24" y="871"/>
                    <a:pt x="49" y="871"/>
                  </a:cubicBezTo>
                  <a:cubicBezTo>
                    <a:pt x="62" y="871"/>
                    <a:pt x="75" y="864"/>
                    <a:pt x="84" y="847"/>
                  </a:cubicBezTo>
                  <a:cubicBezTo>
                    <a:pt x="222" y="609"/>
                    <a:pt x="310" y="320"/>
                    <a:pt x="410" y="57"/>
                  </a:cubicBezTo>
                  <a:cubicBezTo>
                    <a:pt x="418" y="23"/>
                    <a:pt x="388" y="1"/>
                    <a:pt x="35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2" name="Google Shape;7272;p59"/>
            <p:cNvSpPr/>
            <p:nvPr/>
          </p:nvSpPr>
          <p:spPr>
            <a:xfrm>
              <a:off x="4525275" y="1735038"/>
              <a:ext cx="14950" cy="5250"/>
            </a:xfrm>
            <a:custGeom>
              <a:avLst/>
              <a:gdLst/>
              <a:ahLst/>
              <a:cxnLst/>
              <a:rect l="l" t="t" r="r" b="b"/>
              <a:pathLst>
                <a:path w="598" h="210" extrusionOk="0">
                  <a:moveTo>
                    <a:pt x="41" y="0"/>
                  </a:moveTo>
                  <a:cubicBezTo>
                    <a:pt x="5" y="0"/>
                    <a:pt x="1" y="69"/>
                    <a:pt x="45" y="80"/>
                  </a:cubicBezTo>
                  <a:cubicBezTo>
                    <a:pt x="177" y="135"/>
                    <a:pt x="339" y="210"/>
                    <a:pt x="487" y="210"/>
                  </a:cubicBezTo>
                  <a:cubicBezTo>
                    <a:pt x="507" y="210"/>
                    <a:pt x="527" y="208"/>
                    <a:pt x="547" y="205"/>
                  </a:cubicBezTo>
                  <a:cubicBezTo>
                    <a:pt x="572" y="205"/>
                    <a:pt x="597" y="168"/>
                    <a:pt x="559" y="155"/>
                  </a:cubicBezTo>
                  <a:cubicBezTo>
                    <a:pt x="484" y="117"/>
                    <a:pt x="409" y="105"/>
                    <a:pt x="334" y="80"/>
                  </a:cubicBezTo>
                  <a:cubicBezTo>
                    <a:pt x="233" y="67"/>
                    <a:pt x="145" y="30"/>
                    <a:pt x="57" y="5"/>
                  </a:cubicBezTo>
                  <a:cubicBezTo>
                    <a:pt x="51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3" name="Google Shape;7273;p59"/>
            <p:cNvSpPr/>
            <p:nvPr/>
          </p:nvSpPr>
          <p:spPr>
            <a:xfrm>
              <a:off x="4517300" y="1748013"/>
              <a:ext cx="21650" cy="3500"/>
            </a:xfrm>
            <a:custGeom>
              <a:avLst/>
              <a:gdLst/>
              <a:ahLst/>
              <a:cxnLst/>
              <a:rect l="l" t="t" r="r" b="b"/>
              <a:pathLst>
                <a:path w="866" h="140" extrusionOk="0">
                  <a:moveTo>
                    <a:pt x="63" y="0"/>
                  </a:moveTo>
                  <a:cubicBezTo>
                    <a:pt x="25" y="0"/>
                    <a:pt x="0" y="63"/>
                    <a:pt x="50" y="75"/>
                  </a:cubicBezTo>
                  <a:cubicBezTo>
                    <a:pt x="196" y="112"/>
                    <a:pt x="349" y="140"/>
                    <a:pt x="502" y="140"/>
                  </a:cubicBezTo>
                  <a:cubicBezTo>
                    <a:pt x="613" y="140"/>
                    <a:pt x="723" y="125"/>
                    <a:pt x="828" y="88"/>
                  </a:cubicBezTo>
                  <a:cubicBezTo>
                    <a:pt x="866" y="75"/>
                    <a:pt x="866" y="13"/>
                    <a:pt x="816" y="13"/>
                  </a:cubicBezTo>
                  <a:cubicBezTo>
                    <a:pt x="678" y="19"/>
                    <a:pt x="545" y="30"/>
                    <a:pt x="409" y="30"/>
                  </a:cubicBezTo>
                  <a:cubicBezTo>
                    <a:pt x="296" y="30"/>
                    <a:pt x="182" y="23"/>
                    <a:pt x="63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4" name="Google Shape;7274;p59"/>
            <p:cNvSpPr/>
            <p:nvPr/>
          </p:nvSpPr>
          <p:spPr>
            <a:xfrm>
              <a:off x="4545000" y="1706438"/>
              <a:ext cx="12425" cy="17500"/>
            </a:xfrm>
            <a:custGeom>
              <a:avLst/>
              <a:gdLst/>
              <a:ahLst/>
              <a:cxnLst/>
              <a:rect l="l" t="t" r="r" b="b"/>
              <a:pathLst>
                <a:path w="497" h="700" extrusionOk="0">
                  <a:moveTo>
                    <a:pt x="49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47" y="182"/>
                    <a:pt x="122" y="295"/>
                    <a:pt x="185" y="408"/>
                  </a:cubicBezTo>
                  <a:cubicBezTo>
                    <a:pt x="260" y="509"/>
                    <a:pt x="335" y="622"/>
                    <a:pt x="436" y="697"/>
                  </a:cubicBezTo>
                  <a:cubicBezTo>
                    <a:pt x="441" y="698"/>
                    <a:pt x="445" y="699"/>
                    <a:pt x="450" y="699"/>
                  </a:cubicBezTo>
                  <a:cubicBezTo>
                    <a:pt x="479" y="699"/>
                    <a:pt x="497" y="667"/>
                    <a:pt x="486" y="634"/>
                  </a:cubicBezTo>
                  <a:cubicBezTo>
                    <a:pt x="436" y="534"/>
                    <a:pt x="335" y="433"/>
                    <a:pt x="272" y="333"/>
                  </a:cubicBezTo>
                  <a:cubicBezTo>
                    <a:pt x="197" y="232"/>
                    <a:pt x="147" y="120"/>
                    <a:pt x="84" y="19"/>
                  </a:cubicBezTo>
                  <a:cubicBezTo>
                    <a:pt x="75" y="6"/>
                    <a:pt x="62" y="1"/>
                    <a:pt x="49" y="1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5" name="Google Shape;7275;p59"/>
            <p:cNvSpPr/>
            <p:nvPr/>
          </p:nvSpPr>
          <p:spPr>
            <a:xfrm>
              <a:off x="4559125" y="1693988"/>
              <a:ext cx="7125" cy="21675"/>
            </a:xfrm>
            <a:custGeom>
              <a:avLst/>
              <a:gdLst/>
              <a:ahLst/>
              <a:cxnLst/>
              <a:rect l="l" t="t" r="r" b="b"/>
              <a:pathLst>
                <a:path w="285" h="867" extrusionOk="0">
                  <a:moveTo>
                    <a:pt x="50" y="0"/>
                  </a:moveTo>
                  <a:cubicBezTo>
                    <a:pt x="27" y="0"/>
                    <a:pt x="1" y="22"/>
                    <a:pt x="9" y="53"/>
                  </a:cubicBezTo>
                  <a:cubicBezTo>
                    <a:pt x="59" y="304"/>
                    <a:pt x="96" y="605"/>
                    <a:pt x="222" y="843"/>
                  </a:cubicBezTo>
                  <a:cubicBezTo>
                    <a:pt x="227" y="859"/>
                    <a:pt x="239" y="866"/>
                    <a:pt x="251" y="866"/>
                  </a:cubicBezTo>
                  <a:cubicBezTo>
                    <a:pt x="268" y="866"/>
                    <a:pt x="285" y="853"/>
                    <a:pt x="285" y="831"/>
                  </a:cubicBezTo>
                  <a:cubicBezTo>
                    <a:pt x="272" y="567"/>
                    <a:pt x="159" y="279"/>
                    <a:pt x="84" y="28"/>
                  </a:cubicBezTo>
                  <a:cubicBezTo>
                    <a:pt x="79" y="9"/>
                    <a:pt x="65" y="0"/>
                    <a:pt x="50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6" name="Google Shape;7276;p59"/>
            <p:cNvSpPr/>
            <p:nvPr/>
          </p:nvSpPr>
          <p:spPr>
            <a:xfrm>
              <a:off x="4581075" y="1688088"/>
              <a:ext cx="8400" cy="29325"/>
            </a:xfrm>
            <a:custGeom>
              <a:avLst/>
              <a:gdLst/>
              <a:ahLst/>
              <a:cxnLst/>
              <a:rect l="l" t="t" r="r" b="b"/>
              <a:pathLst>
                <a:path w="336" h="1173" extrusionOk="0">
                  <a:moveTo>
                    <a:pt x="291" y="0"/>
                  </a:moveTo>
                  <a:cubicBezTo>
                    <a:pt x="269" y="0"/>
                    <a:pt x="247" y="13"/>
                    <a:pt x="247" y="38"/>
                  </a:cubicBezTo>
                  <a:cubicBezTo>
                    <a:pt x="197" y="414"/>
                    <a:pt x="84" y="753"/>
                    <a:pt x="9" y="1117"/>
                  </a:cubicBezTo>
                  <a:cubicBezTo>
                    <a:pt x="1" y="1151"/>
                    <a:pt x="31" y="1173"/>
                    <a:pt x="60" y="1173"/>
                  </a:cubicBezTo>
                  <a:cubicBezTo>
                    <a:pt x="75" y="1173"/>
                    <a:pt x="88" y="1167"/>
                    <a:pt x="97" y="1155"/>
                  </a:cubicBezTo>
                  <a:cubicBezTo>
                    <a:pt x="272" y="816"/>
                    <a:pt x="310" y="414"/>
                    <a:pt x="335" y="38"/>
                  </a:cubicBezTo>
                  <a:cubicBezTo>
                    <a:pt x="335" y="13"/>
                    <a:pt x="313" y="0"/>
                    <a:pt x="291" y="0"/>
                  </a:cubicBezTo>
                  <a:close/>
                </a:path>
              </a:pathLst>
            </a:custGeom>
            <a:solidFill>
              <a:srgbClr val="FFD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7" name="Google Shape;7277;p59"/>
            <p:cNvSpPr/>
            <p:nvPr/>
          </p:nvSpPr>
          <p:spPr>
            <a:xfrm>
              <a:off x="4079325" y="1591588"/>
              <a:ext cx="105900" cy="110075"/>
            </a:xfrm>
            <a:custGeom>
              <a:avLst/>
              <a:gdLst/>
              <a:ahLst/>
              <a:cxnLst/>
              <a:rect l="l" t="t" r="r" b="b"/>
              <a:pathLst>
                <a:path w="4236" h="4403" extrusionOk="0">
                  <a:moveTo>
                    <a:pt x="2856" y="0"/>
                  </a:moveTo>
                  <a:cubicBezTo>
                    <a:pt x="2634" y="0"/>
                    <a:pt x="2483" y="130"/>
                    <a:pt x="2360" y="309"/>
                  </a:cubicBezTo>
                  <a:cubicBezTo>
                    <a:pt x="2109" y="685"/>
                    <a:pt x="2134" y="1250"/>
                    <a:pt x="2134" y="1250"/>
                  </a:cubicBezTo>
                  <a:cubicBezTo>
                    <a:pt x="2134" y="1250"/>
                    <a:pt x="1707" y="259"/>
                    <a:pt x="1281" y="196"/>
                  </a:cubicBezTo>
                  <a:cubicBezTo>
                    <a:pt x="1256" y="193"/>
                    <a:pt x="1232" y="192"/>
                    <a:pt x="1207" y="192"/>
                  </a:cubicBezTo>
                  <a:cubicBezTo>
                    <a:pt x="800" y="192"/>
                    <a:pt x="373" y="570"/>
                    <a:pt x="515" y="949"/>
                  </a:cubicBezTo>
                  <a:cubicBezTo>
                    <a:pt x="678" y="1376"/>
                    <a:pt x="980" y="1652"/>
                    <a:pt x="1406" y="1802"/>
                  </a:cubicBezTo>
                  <a:cubicBezTo>
                    <a:pt x="1327" y="1796"/>
                    <a:pt x="1251" y="1793"/>
                    <a:pt x="1179" y="1793"/>
                  </a:cubicBezTo>
                  <a:cubicBezTo>
                    <a:pt x="675" y="1793"/>
                    <a:pt x="365" y="1948"/>
                    <a:pt x="189" y="2267"/>
                  </a:cubicBezTo>
                  <a:cubicBezTo>
                    <a:pt x="1" y="2630"/>
                    <a:pt x="176" y="3145"/>
                    <a:pt x="566" y="3296"/>
                  </a:cubicBezTo>
                  <a:cubicBezTo>
                    <a:pt x="626" y="3320"/>
                    <a:pt x="689" y="3331"/>
                    <a:pt x="754" y="3331"/>
                  </a:cubicBezTo>
                  <a:cubicBezTo>
                    <a:pt x="1097" y="3331"/>
                    <a:pt x="1488" y="3028"/>
                    <a:pt x="1720" y="2743"/>
                  </a:cubicBezTo>
                  <a:lnTo>
                    <a:pt x="1720" y="2743"/>
                  </a:lnTo>
                  <a:cubicBezTo>
                    <a:pt x="1695" y="3208"/>
                    <a:pt x="1607" y="3697"/>
                    <a:pt x="1883" y="4061"/>
                  </a:cubicBezTo>
                  <a:cubicBezTo>
                    <a:pt x="1996" y="4237"/>
                    <a:pt x="2159" y="4387"/>
                    <a:pt x="2373" y="4400"/>
                  </a:cubicBezTo>
                  <a:cubicBezTo>
                    <a:pt x="2389" y="4402"/>
                    <a:pt x="2406" y="4403"/>
                    <a:pt x="2422" y="4403"/>
                  </a:cubicBezTo>
                  <a:cubicBezTo>
                    <a:pt x="2701" y="4403"/>
                    <a:pt x="2926" y="4106"/>
                    <a:pt x="2950" y="3810"/>
                  </a:cubicBezTo>
                  <a:cubicBezTo>
                    <a:pt x="2962" y="3509"/>
                    <a:pt x="2849" y="2969"/>
                    <a:pt x="2711" y="2693"/>
                  </a:cubicBezTo>
                  <a:lnTo>
                    <a:pt x="2711" y="2693"/>
                  </a:lnTo>
                  <a:cubicBezTo>
                    <a:pt x="2943" y="2844"/>
                    <a:pt x="3207" y="2915"/>
                    <a:pt x="3449" y="2915"/>
                  </a:cubicBezTo>
                  <a:cubicBezTo>
                    <a:pt x="3851" y="2915"/>
                    <a:pt x="4189" y="2719"/>
                    <a:pt x="4205" y="2367"/>
                  </a:cubicBezTo>
                  <a:cubicBezTo>
                    <a:pt x="4236" y="1749"/>
                    <a:pt x="3748" y="1630"/>
                    <a:pt x="3369" y="1630"/>
                  </a:cubicBezTo>
                  <a:cubicBezTo>
                    <a:pt x="3132" y="1630"/>
                    <a:pt x="2937" y="1677"/>
                    <a:pt x="2937" y="1677"/>
                  </a:cubicBezTo>
                  <a:cubicBezTo>
                    <a:pt x="2937" y="1677"/>
                    <a:pt x="3326" y="1338"/>
                    <a:pt x="3477" y="899"/>
                  </a:cubicBezTo>
                  <a:cubicBezTo>
                    <a:pt x="3577" y="598"/>
                    <a:pt x="3452" y="171"/>
                    <a:pt x="3100" y="45"/>
                  </a:cubicBezTo>
                  <a:cubicBezTo>
                    <a:pt x="3010" y="14"/>
                    <a:pt x="2929" y="0"/>
                    <a:pt x="285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8" name="Google Shape;7278;p59"/>
            <p:cNvSpPr/>
            <p:nvPr/>
          </p:nvSpPr>
          <p:spPr>
            <a:xfrm>
              <a:off x="4133300" y="1650188"/>
              <a:ext cx="6550" cy="14075"/>
            </a:xfrm>
            <a:custGeom>
              <a:avLst/>
              <a:gdLst/>
              <a:ahLst/>
              <a:cxnLst/>
              <a:rect l="l" t="t" r="r" b="b"/>
              <a:pathLst>
                <a:path w="262" h="563" extrusionOk="0">
                  <a:moveTo>
                    <a:pt x="145" y="0"/>
                  </a:moveTo>
                  <a:cubicBezTo>
                    <a:pt x="105" y="0"/>
                    <a:pt x="66" y="22"/>
                    <a:pt x="50" y="73"/>
                  </a:cubicBezTo>
                  <a:cubicBezTo>
                    <a:pt x="0" y="199"/>
                    <a:pt x="0" y="349"/>
                    <a:pt x="13" y="487"/>
                  </a:cubicBezTo>
                  <a:cubicBezTo>
                    <a:pt x="19" y="537"/>
                    <a:pt x="60" y="563"/>
                    <a:pt x="99" y="563"/>
                  </a:cubicBezTo>
                  <a:cubicBezTo>
                    <a:pt x="138" y="563"/>
                    <a:pt x="176" y="537"/>
                    <a:pt x="176" y="487"/>
                  </a:cubicBezTo>
                  <a:cubicBezTo>
                    <a:pt x="176" y="362"/>
                    <a:pt x="201" y="249"/>
                    <a:pt x="239" y="123"/>
                  </a:cubicBezTo>
                  <a:cubicBezTo>
                    <a:pt x="261" y="48"/>
                    <a:pt x="20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79" name="Google Shape;7279;p59"/>
            <p:cNvSpPr/>
            <p:nvPr/>
          </p:nvSpPr>
          <p:spPr>
            <a:xfrm>
              <a:off x="4125025" y="1646738"/>
              <a:ext cx="13300" cy="10725"/>
            </a:xfrm>
            <a:custGeom>
              <a:avLst/>
              <a:gdLst/>
              <a:ahLst/>
              <a:cxnLst/>
              <a:rect l="l" t="t" r="r" b="b"/>
              <a:pathLst>
                <a:path w="532" h="429" extrusionOk="0">
                  <a:moveTo>
                    <a:pt x="413" y="1"/>
                  </a:moveTo>
                  <a:cubicBezTo>
                    <a:pt x="347" y="1"/>
                    <a:pt x="277" y="40"/>
                    <a:pt x="218" y="73"/>
                  </a:cubicBezTo>
                  <a:cubicBezTo>
                    <a:pt x="130" y="148"/>
                    <a:pt x="68" y="236"/>
                    <a:pt x="17" y="349"/>
                  </a:cubicBezTo>
                  <a:cubicBezTo>
                    <a:pt x="1" y="392"/>
                    <a:pt x="47" y="428"/>
                    <a:pt x="90" y="428"/>
                  </a:cubicBezTo>
                  <a:cubicBezTo>
                    <a:pt x="111" y="428"/>
                    <a:pt x="131" y="420"/>
                    <a:pt x="143" y="399"/>
                  </a:cubicBezTo>
                  <a:cubicBezTo>
                    <a:pt x="181" y="324"/>
                    <a:pt x="256" y="249"/>
                    <a:pt x="331" y="211"/>
                  </a:cubicBezTo>
                  <a:cubicBezTo>
                    <a:pt x="394" y="173"/>
                    <a:pt x="482" y="161"/>
                    <a:pt x="519" y="98"/>
                  </a:cubicBezTo>
                  <a:cubicBezTo>
                    <a:pt x="532" y="73"/>
                    <a:pt x="532" y="48"/>
                    <a:pt x="507" y="35"/>
                  </a:cubicBezTo>
                  <a:cubicBezTo>
                    <a:pt x="478" y="10"/>
                    <a:pt x="446" y="1"/>
                    <a:pt x="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0" name="Google Shape;7280;p59"/>
            <p:cNvSpPr/>
            <p:nvPr/>
          </p:nvSpPr>
          <p:spPr>
            <a:xfrm>
              <a:off x="4108700" y="1646063"/>
              <a:ext cx="16775" cy="7625"/>
            </a:xfrm>
            <a:custGeom>
              <a:avLst/>
              <a:gdLst/>
              <a:ahLst/>
              <a:cxnLst/>
              <a:rect l="l" t="t" r="r" b="b"/>
              <a:pathLst>
                <a:path w="671" h="305" extrusionOk="0">
                  <a:moveTo>
                    <a:pt x="562" y="1"/>
                  </a:moveTo>
                  <a:cubicBezTo>
                    <a:pt x="494" y="1"/>
                    <a:pt x="428" y="43"/>
                    <a:pt x="369" y="62"/>
                  </a:cubicBezTo>
                  <a:cubicBezTo>
                    <a:pt x="269" y="100"/>
                    <a:pt x="169" y="138"/>
                    <a:pt x="81" y="163"/>
                  </a:cubicBezTo>
                  <a:cubicBezTo>
                    <a:pt x="1" y="197"/>
                    <a:pt x="25" y="304"/>
                    <a:pt x="96" y="304"/>
                  </a:cubicBezTo>
                  <a:cubicBezTo>
                    <a:pt x="103" y="304"/>
                    <a:pt x="110" y="303"/>
                    <a:pt x="118" y="301"/>
                  </a:cubicBezTo>
                  <a:cubicBezTo>
                    <a:pt x="219" y="276"/>
                    <a:pt x="319" y="251"/>
                    <a:pt x="432" y="213"/>
                  </a:cubicBezTo>
                  <a:cubicBezTo>
                    <a:pt x="507" y="188"/>
                    <a:pt x="608" y="175"/>
                    <a:pt x="658" y="100"/>
                  </a:cubicBezTo>
                  <a:cubicBezTo>
                    <a:pt x="670" y="62"/>
                    <a:pt x="658" y="25"/>
                    <a:pt x="620" y="12"/>
                  </a:cubicBezTo>
                  <a:cubicBezTo>
                    <a:pt x="601" y="4"/>
                    <a:pt x="581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1" name="Google Shape;7281;p59"/>
            <p:cNvSpPr/>
            <p:nvPr/>
          </p:nvSpPr>
          <p:spPr>
            <a:xfrm>
              <a:off x="4118100" y="1640638"/>
              <a:ext cx="20875" cy="7475"/>
            </a:xfrm>
            <a:custGeom>
              <a:avLst/>
              <a:gdLst/>
              <a:ahLst/>
              <a:cxnLst/>
              <a:rect l="l" t="t" r="r" b="b"/>
              <a:pathLst>
                <a:path w="835" h="299" extrusionOk="0">
                  <a:moveTo>
                    <a:pt x="110" y="1"/>
                  </a:moveTo>
                  <a:cubicBezTo>
                    <a:pt x="26" y="1"/>
                    <a:pt x="1" y="132"/>
                    <a:pt x="94" y="166"/>
                  </a:cubicBezTo>
                  <a:cubicBezTo>
                    <a:pt x="219" y="217"/>
                    <a:pt x="357" y="254"/>
                    <a:pt x="508" y="279"/>
                  </a:cubicBezTo>
                  <a:cubicBezTo>
                    <a:pt x="558" y="286"/>
                    <a:pt x="614" y="298"/>
                    <a:pt x="668" y="298"/>
                  </a:cubicBezTo>
                  <a:cubicBezTo>
                    <a:pt x="721" y="298"/>
                    <a:pt x="771" y="286"/>
                    <a:pt x="809" y="242"/>
                  </a:cubicBezTo>
                  <a:cubicBezTo>
                    <a:pt x="834" y="229"/>
                    <a:pt x="834" y="192"/>
                    <a:pt x="822" y="166"/>
                  </a:cubicBezTo>
                  <a:cubicBezTo>
                    <a:pt x="759" y="79"/>
                    <a:pt x="658" y="91"/>
                    <a:pt x="558" y="79"/>
                  </a:cubicBezTo>
                  <a:cubicBezTo>
                    <a:pt x="407" y="66"/>
                    <a:pt x="269" y="41"/>
                    <a:pt x="131" y="3"/>
                  </a:cubicBezTo>
                  <a:cubicBezTo>
                    <a:pt x="124" y="1"/>
                    <a:pt x="116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2" name="Google Shape;7282;p59"/>
            <p:cNvSpPr/>
            <p:nvPr/>
          </p:nvSpPr>
          <p:spPr>
            <a:xfrm>
              <a:off x="4114350" y="1627138"/>
              <a:ext cx="11125" cy="6375"/>
            </a:xfrm>
            <a:custGeom>
              <a:avLst/>
              <a:gdLst/>
              <a:ahLst/>
              <a:cxnLst/>
              <a:rect l="l" t="t" r="r" b="b"/>
              <a:pathLst>
                <a:path w="445" h="255" extrusionOk="0">
                  <a:moveTo>
                    <a:pt x="94" y="0"/>
                  </a:moveTo>
                  <a:cubicBezTo>
                    <a:pt x="24" y="0"/>
                    <a:pt x="0" y="97"/>
                    <a:pt x="68" y="142"/>
                  </a:cubicBezTo>
                  <a:cubicBezTo>
                    <a:pt x="143" y="205"/>
                    <a:pt x="256" y="255"/>
                    <a:pt x="357" y="255"/>
                  </a:cubicBezTo>
                  <a:cubicBezTo>
                    <a:pt x="419" y="255"/>
                    <a:pt x="444" y="179"/>
                    <a:pt x="407" y="142"/>
                  </a:cubicBezTo>
                  <a:cubicBezTo>
                    <a:pt x="344" y="67"/>
                    <a:pt x="219" y="16"/>
                    <a:pt x="118" y="4"/>
                  </a:cubicBezTo>
                  <a:cubicBezTo>
                    <a:pt x="110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3" name="Google Shape;7283;p59"/>
            <p:cNvSpPr/>
            <p:nvPr/>
          </p:nvSpPr>
          <p:spPr>
            <a:xfrm>
              <a:off x="4127650" y="1631163"/>
              <a:ext cx="17275" cy="12300"/>
            </a:xfrm>
            <a:custGeom>
              <a:avLst/>
              <a:gdLst/>
              <a:ahLst/>
              <a:cxnLst/>
              <a:rect l="l" t="t" r="r" b="b"/>
              <a:pathLst>
                <a:path w="691" h="492" extrusionOk="0">
                  <a:moveTo>
                    <a:pt x="78" y="0"/>
                  </a:moveTo>
                  <a:cubicBezTo>
                    <a:pt x="39" y="0"/>
                    <a:pt x="0" y="27"/>
                    <a:pt x="0" y="69"/>
                  </a:cubicBezTo>
                  <a:cubicBezTo>
                    <a:pt x="0" y="219"/>
                    <a:pt x="113" y="307"/>
                    <a:pt x="226" y="382"/>
                  </a:cubicBezTo>
                  <a:cubicBezTo>
                    <a:pt x="312" y="430"/>
                    <a:pt x="433" y="492"/>
                    <a:pt x="542" y="492"/>
                  </a:cubicBezTo>
                  <a:cubicBezTo>
                    <a:pt x="576" y="492"/>
                    <a:pt x="610" y="485"/>
                    <a:pt x="640" y="470"/>
                  </a:cubicBezTo>
                  <a:cubicBezTo>
                    <a:pt x="678" y="445"/>
                    <a:pt x="691" y="382"/>
                    <a:pt x="653" y="357"/>
                  </a:cubicBezTo>
                  <a:cubicBezTo>
                    <a:pt x="590" y="282"/>
                    <a:pt x="477" y="282"/>
                    <a:pt x="402" y="257"/>
                  </a:cubicBezTo>
                  <a:cubicBezTo>
                    <a:pt x="301" y="219"/>
                    <a:pt x="163" y="156"/>
                    <a:pt x="151" y="56"/>
                  </a:cubicBezTo>
                  <a:cubicBezTo>
                    <a:pt x="140" y="17"/>
                    <a:pt x="109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4" name="Google Shape;7284;p59"/>
            <p:cNvSpPr/>
            <p:nvPr/>
          </p:nvSpPr>
          <p:spPr>
            <a:xfrm>
              <a:off x="4133850" y="1640363"/>
              <a:ext cx="12650" cy="14475"/>
            </a:xfrm>
            <a:custGeom>
              <a:avLst/>
              <a:gdLst/>
              <a:ahLst/>
              <a:cxnLst/>
              <a:rect l="l" t="t" r="r" b="b"/>
              <a:pathLst>
                <a:path w="506" h="579" extrusionOk="0">
                  <a:moveTo>
                    <a:pt x="402" y="1"/>
                  </a:moveTo>
                  <a:cubicBezTo>
                    <a:pt x="308" y="1"/>
                    <a:pt x="226" y="106"/>
                    <a:pt x="166" y="177"/>
                  </a:cubicBezTo>
                  <a:cubicBezTo>
                    <a:pt x="104" y="278"/>
                    <a:pt x="53" y="378"/>
                    <a:pt x="16" y="491"/>
                  </a:cubicBezTo>
                  <a:cubicBezTo>
                    <a:pt x="1" y="544"/>
                    <a:pt x="45" y="579"/>
                    <a:pt x="91" y="579"/>
                  </a:cubicBezTo>
                  <a:cubicBezTo>
                    <a:pt x="121" y="579"/>
                    <a:pt x="151" y="564"/>
                    <a:pt x="166" y="529"/>
                  </a:cubicBezTo>
                  <a:cubicBezTo>
                    <a:pt x="204" y="428"/>
                    <a:pt x="254" y="353"/>
                    <a:pt x="330" y="278"/>
                  </a:cubicBezTo>
                  <a:cubicBezTo>
                    <a:pt x="380" y="215"/>
                    <a:pt x="468" y="177"/>
                    <a:pt x="493" y="90"/>
                  </a:cubicBezTo>
                  <a:cubicBezTo>
                    <a:pt x="505" y="39"/>
                    <a:pt x="468" y="2"/>
                    <a:pt x="417" y="2"/>
                  </a:cubicBezTo>
                  <a:cubicBezTo>
                    <a:pt x="412" y="1"/>
                    <a:pt x="407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5" name="Google Shape;7285;p59"/>
            <p:cNvSpPr/>
            <p:nvPr/>
          </p:nvSpPr>
          <p:spPr>
            <a:xfrm>
              <a:off x="4138950" y="1642313"/>
              <a:ext cx="8425" cy="20325"/>
            </a:xfrm>
            <a:custGeom>
              <a:avLst/>
              <a:gdLst/>
              <a:ahLst/>
              <a:cxnLst/>
              <a:rect l="l" t="t" r="r" b="b"/>
              <a:pathLst>
                <a:path w="337" h="813" extrusionOk="0">
                  <a:moveTo>
                    <a:pt x="258" y="0"/>
                  </a:moveTo>
                  <a:cubicBezTo>
                    <a:pt x="248" y="0"/>
                    <a:pt x="236" y="4"/>
                    <a:pt x="226" y="12"/>
                  </a:cubicBezTo>
                  <a:cubicBezTo>
                    <a:pt x="0" y="175"/>
                    <a:pt x="25" y="551"/>
                    <a:pt x="100" y="777"/>
                  </a:cubicBezTo>
                  <a:cubicBezTo>
                    <a:pt x="110" y="802"/>
                    <a:pt x="131" y="813"/>
                    <a:pt x="153" y="813"/>
                  </a:cubicBezTo>
                  <a:cubicBezTo>
                    <a:pt x="187" y="813"/>
                    <a:pt x="221" y="785"/>
                    <a:pt x="213" y="739"/>
                  </a:cubicBezTo>
                  <a:cubicBezTo>
                    <a:pt x="188" y="627"/>
                    <a:pt x="188" y="501"/>
                    <a:pt x="226" y="388"/>
                  </a:cubicBezTo>
                  <a:cubicBezTo>
                    <a:pt x="251" y="288"/>
                    <a:pt x="314" y="200"/>
                    <a:pt x="326" y="99"/>
                  </a:cubicBezTo>
                  <a:cubicBezTo>
                    <a:pt x="336" y="50"/>
                    <a:pt x="299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6" name="Google Shape;7286;p59"/>
            <p:cNvSpPr/>
            <p:nvPr/>
          </p:nvSpPr>
          <p:spPr>
            <a:xfrm>
              <a:off x="3724825" y="1625538"/>
              <a:ext cx="72500" cy="72600"/>
            </a:xfrm>
            <a:custGeom>
              <a:avLst/>
              <a:gdLst/>
              <a:ahLst/>
              <a:cxnLst/>
              <a:rect l="l" t="t" r="r" b="b"/>
              <a:pathLst>
                <a:path w="2900" h="2904" extrusionOk="0">
                  <a:moveTo>
                    <a:pt x="1197" y="1"/>
                  </a:moveTo>
                  <a:cubicBezTo>
                    <a:pt x="996" y="1"/>
                    <a:pt x="796" y="114"/>
                    <a:pt x="779" y="306"/>
                  </a:cubicBezTo>
                  <a:cubicBezTo>
                    <a:pt x="766" y="607"/>
                    <a:pt x="879" y="858"/>
                    <a:pt x="1080" y="1059"/>
                  </a:cubicBezTo>
                  <a:cubicBezTo>
                    <a:pt x="886" y="945"/>
                    <a:pt x="720" y="892"/>
                    <a:pt x="575" y="892"/>
                  </a:cubicBezTo>
                  <a:cubicBezTo>
                    <a:pt x="449" y="892"/>
                    <a:pt x="339" y="933"/>
                    <a:pt x="239" y="1009"/>
                  </a:cubicBezTo>
                  <a:cubicBezTo>
                    <a:pt x="26" y="1172"/>
                    <a:pt x="1" y="1523"/>
                    <a:pt x="189" y="1712"/>
                  </a:cubicBezTo>
                  <a:cubicBezTo>
                    <a:pt x="269" y="1797"/>
                    <a:pt x="386" y="1831"/>
                    <a:pt x="514" y="1831"/>
                  </a:cubicBezTo>
                  <a:cubicBezTo>
                    <a:pt x="684" y="1831"/>
                    <a:pt x="873" y="1771"/>
                    <a:pt x="1017" y="1699"/>
                  </a:cubicBezTo>
                  <a:lnTo>
                    <a:pt x="1017" y="1699"/>
                  </a:lnTo>
                  <a:cubicBezTo>
                    <a:pt x="879" y="1975"/>
                    <a:pt x="703" y="2239"/>
                    <a:pt x="766" y="2527"/>
                  </a:cubicBezTo>
                  <a:cubicBezTo>
                    <a:pt x="791" y="2665"/>
                    <a:pt x="841" y="2803"/>
                    <a:pt x="967" y="2866"/>
                  </a:cubicBezTo>
                  <a:cubicBezTo>
                    <a:pt x="1012" y="2892"/>
                    <a:pt x="1060" y="2904"/>
                    <a:pt x="1109" y="2904"/>
                  </a:cubicBezTo>
                  <a:cubicBezTo>
                    <a:pt x="1250" y="2904"/>
                    <a:pt x="1394" y="2805"/>
                    <a:pt x="1469" y="2665"/>
                  </a:cubicBezTo>
                  <a:cubicBezTo>
                    <a:pt x="1557" y="2490"/>
                    <a:pt x="1632" y="2138"/>
                    <a:pt x="1632" y="1938"/>
                  </a:cubicBezTo>
                  <a:cubicBezTo>
                    <a:pt x="1785" y="2191"/>
                    <a:pt x="2052" y="2336"/>
                    <a:pt x="2273" y="2336"/>
                  </a:cubicBezTo>
                  <a:cubicBezTo>
                    <a:pt x="2413" y="2336"/>
                    <a:pt x="2535" y="2278"/>
                    <a:pt x="2598" y="2151"/>
                  </a:cubicBezTo>
                  <a:cubicBezTo>
                    <a:pt x="2899" y="1574"/>
                    <a:pt x="2034" y="1398"/>
                    <a:pt x="2034" y="1398"/>
                  </a:cubicBezTo>
                  <a:cubicBezTo>
                    <a:pt x="2034" y="1398"/>
                    <a:pt x="2360" y="1298"/>
                    <a:pt x="2561" y="1084"/>
                  </a:cubicBezTo>
                  <a:cubicBezTo>
                    <a:pt x="2699" y="934"/>
                    <a:pt x="2749" y="645"/>
                    <a:pt x="2561" y="469"/>
                  </a:cubicBezTo>
                  <a:cubicBezTo>
                    <a:pt x="2473" y="381"/>
                    <a:pt x="2385" y="347"/>
                    <a:pt x="2299" y="347"/>
                  </a:cubicBezTo>
                  <a:cubicBezTo>
                    <a:pt x="2212" y="347"/>
                    <a:pt x="2128" y="381"/>
                    <a:pt x="2046" y="432"/>
                  </a:cubicBezTo>
                  <a:cubicBezTo>
                    <a:pt x="1795" y="582"/>
                    <a:pt x="1670" y="934"/>
                    <a:pt x="1670" y="934"/>
                  </a:cubicBezTo>
                  <a:cubicBezTo>
                    <a:pt x="1670" y="934"/>
                    <a:pt x="1682" y="218"/>
                    <a:pt x="1444" y="68"/>
                  </a:cubicBezTo>
                  <a:cubicBezTo>
                    <a:pt x="1371" y="22"/>
                    <a:pt x="1284" y="1"/>
                    <a:pt x="119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7" name="Google Shape;7287;p59"/>
            <p:cNvSpPr/>
            <p:nvPr/>
          </p:nvSpPr>
          <p:spPr>
            <a:xfrm>
              <a:off x="3755475" y="1665238"/>
              <a:ext cx="9175" cy="9675"/>
            </a:xfrm>
            <a:custGeom>
              <a:avLst/>
              <a:gdLst/>
              <a:ahLst/>
              <a:cxnLst/>
              <a:rect l="l" t="t" r="r" b="b"/>
              <a:pathLst>
                <a:path w="367" h="387" extrusionOk="0">
                  <a:moveTo>
                    <a:pt x="213" y="1"/>
                  </a:moveTo>
                  <a:cubicBezTo>
                    <a:pt x="184" y="1"/>
                    <a:pt x="154" y="14"/>
                    <a:pt x="130" y="48"/>
                  </a:cubicBezTo>
                  <a:cubicBezTo>
                    <a:pt x="80" y="124"/>
                    <a:pt x="42" y="199"/>
                    <a:pt x="17" y="287"/>
                  </a:cubicBezTo>
                  <a:cubicBezTo>
                    <a:pt x="0" y="345"/>
                    <a:pt x="49" y="386"/>
                    <a:pt x="95" y="386"/>
                  </a:cubicBezTo>
                  <a:cubicBezTo>
                    <a:pt x="119" y="386"/>
                    <a:pt x="142" y="375"/>
                    <a:pt x="155" y="350"/>
                  </a:cubicBezTo>
                  <a:cubicBezTo>
                    <a:pt x="193" y="287"/>
                    <a:pt x="230" y="224"/>
                    <a:pt x="293" y="174"/>
                  </a:cubicBezTo>
                  <a:cubicBezTo>
                    <a:pt x="366" y="101"/>
                    <a:pt x="293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8" name="Google Shape;7288;p59"/>
            <p:cNvSpPr/>
            <p:nvPr/>
          </p:nvSpPr>
          <p:spPr>
            <a:xfrm>
              <a:off x="3752325" y="1662663"/>
              <a:ext cx="12050" cy="5900"/>
            </a:xfrm>
            <a:custGeom>
              <a:avLst/>
              <a:gdLst/>
              <a:ahLst/>
              <a:cxnLst/>
              <a:rect l="l" t="t" r="r" b="b"/>
              <a:pathLst>
                <a:path w="482" h="236" extrusionOk="0">
                  <a:moveTo>
                    <a:pt x="297" y="1"/>
                  </a:moveTo>
                  <a:cubicBezTo>
                    <a:pt x="201" y="1"/>
                    <a:pt x="111" y="48"/>
                    <a:pt x="43" y="126"/>
                  </a:cubicBezTo>
                  <a:cubicBezTo>
                    <a:pt x="1" y="168"/>
                    <a:pt x="37" y="236"/>
                    <a:pt x="87" y="236"/>
                  </a:cubicBezTo>
                  <a:cubicBezTo>
                    <a:pt x="97" y="236"/>
                    <a:pt x="107" y="233"/>
                    <a:pt x="118" y="227"/>
                  </a:cubicBezTo>
                  <a:cubicBezTo>
                    <a:pt x="193" y="176"/>
                    <a:pt x="268" y="176"/>
                    <a:pt x="369" y="176"/>
                  </a:cubicBezTo>
                  <a:cubicBezTo>
                    <a:pt x="457" y="176"/>
                    <a:pt x="482" y="38"/>
                    <a:pt x="381" y="13"/>
                  </a:cubicBezTo>
                  <a:cubicBezTo>
                    <a:pt x="353" y="5"/>
                    <a:pt x="325" y="1"/>
                    <a:pt x="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89" name="Google Shape;7289;p59"/>
            <p:cNvSpPr/>
            <p:nvPr/>
          </p:nvSpPr>
          <p:spPr>
            <a:xfrm>
              <a:off x="3743750" y="1658513"/>
              <a:ext cx="12475" cy="4675"/>
            </a:xfrm>
            <a:custGeom>
              <a:avLst/>
              <a:gdLst/>
              <a:ahLst/>
              <a:cxnLst/>
              <a:rect l="l" t="t" r="r" b="b"/>
              <a:pathLst>
                <a:path w="499" h="187" extrusionOk="0">
                  <a:moveTo>
                    <a:pt x="229" y="0"/>
                  </a:moveTo>
                  <a:cubicBezTo>
                    <a:pt x="176" y="0"/>
                    <a:pt x="125" y="4"/>
                    <a:pt x="84" y="4"/>
                  </a:cubicBezTo>
                  <a:cubicBezTo>
                    <a:pt x="81" y="3"/>
                    <a:pt x="77" y="3"/>
                    <a:pt x="74" y="3"/>
                  </a:cubicBezTo>
                  <a:cubicBezTo>
                    <a:pt x="8" y="3"/>
                    <a:pt x="0" y="117"/>
                    <a:pt x="72" y="129"/>
                  </a:cubicBezTo>
                  <a:cubicBezTo>
                    <a:pt x="140" y="146"/>
                    <a:pt x="256" y="187"/>
                    <a:pt x="350" y="187"/>
                  </a:cubicBezTo>
                  <a:cubicBezTo>
                    <a:pt x="394" y="187"/>
                    <a:pt x="433" y="178"/>
                    <a:pt x="461" y="154"/>
                  </a:cubicBezTo>
                  <a:cubicBezTo>
                    <a:pt x="498" y="129"/>
                    <a:pt x="498" y="91"/>
                    <a:pt x="473" y="66"/>
                  </a:cubicBezTo>
                  <a:cubicBezTo>
                    <a:pt x="417" y="10"/>
                    <a:pt x="321" y="0"/>
                    <a:pt x="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0" name="Google Shape;7290;p59"/>
            <p:cNvSpPr/>
            <p:nvPr/>
          </p:nvSpPr>
          <p:spPr>
            <a:xfrm>
              <a:off x="3751450" y="1655138"/>
              <a:ext cx="14550" cy="10550"/>
            </a:xfrm>
            <a:custGeom>
              <a:avLst/>
              <a:gdLst/>
              <a:ahLst/>
              <a:cxnLst/>
              <a:rect l="l" t="t" r="r" b="b"/>
              <a:pathLst>
                <a:path w="582" h="422" extrusionOk="0">
                  <a:moveTo>
                    <a:pt x="109" y="1"/>
                  </a:moveTo>
                  <a:cubicBezTo>
                    <a:pt x="43" y="1"/>
                    <a:pt x="0" y="89"/>
                    <a:pt x="52" y="151"/>
                  </a:cubicBezTo>
                  <a:cubicBezTo>
                    <a:pt x="153" y="252"/>
                    <a:pt x="266" y="365"/>
                    <a:pt x="416" y="415"/>
                  </a:cubicBezTo>
                  <a:cubicBezTo>
                    <a:pt x="427" y="419"/>
                    <a:pt x="437" y="421"/>
                    <a:pt x="447" y="421"/>
                  </a:cubicBezTo>
                  <a:cubicBezTo>
                    <a:pt x="522" y="421"/>
                    <a:pt x="582" y="307"/>
                    <a:pt x="504" y="252"/>
                  </a:cubicBezTo>
                  <a:cubicBezTo>
                    <a:pt x="391" y="164"/>
                    <a:pt x="266" y="101"/>
                    <a:pt x="153" y="13"/>
                  </a:cubicBezTo>
                  <a:cubicBezTo>
                    <a:pt x="138" y="5"/>
                    <a:pt x="123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1" name="Google Shape;7291;p59"/>
            <p:cNvSpPr/>
            <p:nvPr/>
          </p:nvSpPr>
          <p:spPr>
            <a:xfrm>
              <a:off x="3753175" y="1646113"/>
              <a:ext cx="7100" cy="7225"/>
            </a:xfrm>
            <a:custGeom>
              <a:avLst/>
              <a:gdLst/>
              <a:ahLst/>
              <a:cxnLst/>
              <a:rect l="l" t="t" r="r" b="b"/>
              <a:pathLst>
                <a:path w="284" h="289" extrusionOk="0">
                  <a:moveTo>
                    <a:pt x="94" y="0"/>
                  </a:moveTo>
                  <a:cubicBezTo>
                    <a:pt x="39" y="0"/>
                    <a:pt x="1" y="62"/>
                    <a:pt x="21" y="123"/>
                  </a:cubicBezTo>
                  <a:cubicBezTo>
                    <a:pt x="59" y="186"/>
                    <a:pt x="121" y="261"/>
                    <a:pt x="197" y="286"/>
                  </a:cubicBezTo>
                  <a:cubicBezTo>
                    <a:pt x="202" y="288"/>
                    <a:pt x="207" y="288"/>
                    <a:pt x="212" y="288"/>
                  </a:cubicBezTo>
                  <a:cubicBezTo>
                    <a:pt x="254" y="288"/>
                    <a:pt x="283" y="243"/>
                    <a:pt x="272" y="198"/>
                  </a:cubicBezTo>
                  <a:cubicBezTo>
                    <a:pt x="260" y="123"/>
                    <a:pt x="197" y="48"/>
                    <a:pt x="134" y="10"/>
                  </a:cubicBezTo>
                  <a:cubicBezTo>
                    <a:pt x="120" y="3"/>
                    <a:pt x="107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2" name="Google Shape;7292;p59"/>
            <p:cNvSpPr/>
            <p:nvPr/>
          </p:nvSpPr>
          <p:spPr>
            <a:xfrm>
              <a:off x="3758800" y="1652138"/>
              <a:ext cx="10600" cy="12250"/>
            </a:xfrm>
            <a:custGeom>
              <a:avLst/>
              <a:gdLst/>
              <a:ahLst/>
              <a:cxnLst/>
              <a:rect l="l" t="t" r="r" b="b"/>
              <a:pathLst>
                <a:path w="424" h="490" extrusionOk="0">
                  <a:moveTo>
                    <a:pt x="132" y="1"/>
                  </a:moveTo>
                  <a:cubicBezTo>
                    <a:pt x="100" y="1"/>
                    <a:pt x="64" y="17"/>
                    <a:pt x="47" y="45"/>
                  </a:cubicBezTo>
                  <a:cubicBezTo>
                    <a:pt x="0" y="197"/>
                    <a:pt x="160" y="490"/>
                    <a:pt x="334" y="490"/>
                  </a:cubicBezTo>
                  <a:cubicBezTo>
                    <a:pt x="347" y="490"/>
                    <a:pt x="360" y="488"/>
                    <a:pt x="373" y="485"/>
                  </a:cubicBezTo>
                  <a:cubicBezTo>
                    <a:pt x="411" y="472"/>
                    <a:pt x="424" y="434"/>
                    <a:pt x="424" y="397"/>
                  </a:cubicBezTo>
                  <a:cubicBezTo>
                    <a:pt x="398" y="259"/>
                    <a:pt x="185" y="221"/>
                    <a:pt x="198" y="70"/>
                  </a:cubicBezTo>
                  <a:cubicBezTo>
                    <a:pt x="204" y="23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3" name="Google Shape;7293;p59"/>
            <p:cNvSpPr/>
            <p:nvPr/>
          </p:nvSpPr>
          <p:spPr>
            <a:xfrm>
              <a:off x="3757825" y="1661138"/>
              <a:ext cx="12525" cy="8450"/>
            </a:xfrm>
            <a:custGeom>
              <a:avLst/>
              <a:gdLst/>
              <a:ahLst/>
              <a:cxnLst/>
              <a:rect l="l" t="t" r="r" b="b"/>
              <a:pathLst>
                <a:path w="501" h="338" extrusionOk="0">
                  <a:moveTo>
                    <a:pt x="373" y="0"/>
                  </a:moveTo>
                  <a:cubicBezTo>
                    <a:pt x="251" y="0"/>
                    <a:pt x="116" y="122"/>
                    <a:pt x="48" y="200"/>
                  </a:cubicBezTo>
                  <a:cubicBezTo>
                    <a:pt x="0" y="258"/>
                    <a:pt x="48" y="338"/>
                    <a:pt x="107" y="338"/>
                  </a:cubicBezTo>
                  <a:cubicBezTo>
                    <a:pt x="125" y="338"/>
                    <a:pt x="144" y="330"/>
                    <a:pt x="161" y="313"/>
                  </a:cubicBezTo>
                  <a:cubicBezTo>
                    <a:pt x="212" y="263"/>
                    <a:pt x="274" y="225"/>
                    <a:pt x="350" y="200"/>
                  </a:cubicBezTo>
                  <a:cubicBezTo>
                    <a:pt x="412" y="187"/>
                    <a:pt x="450" y="175"/>
                    <a:pt x="488" y="125"/>
                  </a:cubicBezTo>
                  <a:cubicBezTo>
                    <a:pt x="500" y="99"/>
                    <a:pt x="500" y="62"/>
                    <a:pt x="475" y="37"/>
                  </a:cubicBezTo>
                  <a:cubicBezTo>
                    <a:pt x="444" y="11"/>
                    <a:pt x="409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4" name="Google Shape;7294;p59"/>
            <p:cNvSpPr/>
            <p:nvPr/>
          </p:nvSpPr>
          <p:spPr>
            <a:xfrm>
              <a:off x="3760900" y="1662988"/>
              <a:ext cx="9750" cy="12650"/>
            </a:xfrm>
            <a:custGeom>
              <a:avLst/>
              <a:gdLst/>
              <a:ahLst/>
              <a:cxnLst/>
              <a:rect l="l" t="t" r="r" b="b"/>
              <a:pathLst>
                <a:path w="390" h="506" extrusionOk="0">
                  <a:moveTo>
                    <a:pt x="302" y="0"/>
                  </a:moveTo>
                  <a:cubicBezTo>
                    <a:pt x="101" y="0"/>
                    <a:pt x="1" y="289"/>
                    <a:pt x="1" y="452"/>
                  </a:cubicBezTo>
                  <a:cubicBezTo>
                    <a:pt x="1" y="487"/>
                    <a:pt x="27" y="506"/>
                    <a:pt x="55" y="506"/>
                  </a:cubicBezTo>
                  <a:cubicBezTo>
                    <a:pt x="78" y="506"/>
                    <a:pt x="102" y="493"/>
                    <a:pt x="114" y="465"/>
                  </a:cubicBezTo>
                  <a:cubicBezTo>
                    <a:pt x="126" y="389"/>
                    <a:pt x="164" y="314"/>
                    <a:pt x="227" y="264"/>
                  </a:cubicBezTo>
                  <a:cubicBezTo>
                    <a:pt x="264" y="201"/>
                    <a:pt x="340" y="176"/>
                    <a:pt x="365" y="113"/>
                  </a:cubicBezTo>
                  <a:cubicBezTo>
                    <a:pt x="390" y="63"/>
                    <a:pt x="365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5" name="Google Shape;7295;p59"/>
            <p:cNvSpPr/>
            <p:nvPr/>
          </p:nvSpPr>
          <p:spPr>
            <a:xfrm>
              <a:off x="3942550" y="1591238"/>
              <a:ext cx="125500" cy="125475"/>
            </a:xfrm>
            <a:custGeom>
              <a:avLst/>
              <a:gdLst/>
              <a:ahLst/>
              <a:cxnLst/>
              <a:rect l="l" t="t" r="r" b="b"/>
              <a:pathLst>
                <a:path w="5020" h="5019" extrusionOk="0">
                  <a:moveTo>
                    <a:pt x="1663" y="1"/>
                  </a:moveTo>
                  <a:cubicBezTo>
                    <a:pt x="1244" y="1"/>
                    <a:pt x="804" y="335"/>
                    <a:pt x="879" y="750"/>
                  </a:cubicBezTo>
                  <a:cubicBezTo>
                    <a:pt x="979" y="1264"/>
                    <a:pt x="1293" y="1628"/>
                    <a:pt x="1745" y="1879"/>
                  </a:cubicBezTo>
                  <a:cubicBezTo>
                    <a:pt x="1513" y="1819"/>
                    <a:pt x="1309" y="1790"/>
                    <a:pt x="1130" y="1790"/>
                  </a:cubicBezTo>
                  <a:cubicBezTo>
                    <a:pt x="747" y="1790"/>
                    <a:pt x="477" y="1924"/>
                    <a:pt x="289" y="2180"/>
                  </a:cubicBezTo>
                  <a:cubicBezTo>
                    <a:pt x="1" y="2557"/>
                    <a:pt x="113" y="3171"/>
                    <a:pt x="515" y="3410"/>
                  </a:cubicBezTo>
                  <a:cubicBezTo>
                    <a:pt x="614" y="3467"/>
                    <a:pt x="727" y="3492"/>
                    <a:pt x="845" y="3492"/>
                  </a:cubicBezTo>
                  <a:cubicBezTo>
                    <a:pt x="1220" y="3492"/>
                    <a:pt x="1656" y="3244"/>
                    <a:pt x="1933" y="2996"/>
                  </a:cubicBezTo>
                  <a:lnTo>
                    <a:pt x="1933" y="2996"/>
                  </a:lnTo>
                  <a:cubicBezTo>
                    <a:pt x="1833" y="3510"/>
                    <a:pt x="1644" y="4050"/>
                    <a:pt x="1883" y="4527"/>
                  </a:cubicBezTo>
                  <a:cubicBezTo>
                    <a:pt x="1983" y="4740"/>
                    <a:pt x="2146" y="4941"/>
                    <a:pt x="2372" y="5004"/>
                  </a:cubicBezTo>
                  <a:cubicBezTo>
                    <a:pt x="2413" y="5014"/>
                    <a:pt x="2453" y="5019"/>
                    <a:pt x="2493" y="5019"/>
                  </a:cubicBezTo>
                  <a:cubicBezTo>
                    <a:pt x="2798" y="5019"/>
                    <a:pt x="3071" y="4737"/>
                    <a:pt x="3138" y="4426"/>
                  </a:cubicBezTo>
                  <a:cubicBezTo>
                    <a:pt x="3213" y="4088"/>
                    <a:pt x="3175" y="3460"/>
                    <a:pt x="3075" y="3121"/>
                  </a:cubicBezTo>
                  <a:lnTo>
                    <a:pt x="3075" y="3121"/>
                  </a:lnTo>
                  <a:cubicBezTo>
                    <a:pt x="3369" y="3386"/>
                    <a:pt x="3743" y="3518"/>
                    <a:pt x="4072" y="3518"/>
                  </a:cubicBezTo>
                  <a:cubicBezTo>
                    <a:pt x="4444" y="3518"/>
                    <a:pt x="4758" y="3348"/>
                    <a:pt x="4832" y="3008"/>
                  </a:cubicBezTo>
                  <a:cubicBezTo>
                    <a:pt x="5020" y="2079"/>
                    <a:pt x="3975" y="2001"/>
                    <a:pt x="3618" y="2001"/>
                  </a:cubicBezTo>
                  <a:cubicBezTo>
                    <a:pt x="3546" y="2001"/>
                    <a:pt x="3502" y="2004"/>
                    <a:pt x="3502" y="2004"/>
                  </a:cubicBezTo>
                  <a:cubicBezTo>
                    <a:pt x="3502" y="2004"/>
                    <a:pt x="4004" y="1691"/>
                    <a:pt x="4255" y="1226"/>
                  </a:cubicBezTo>
                  <a:cubicBezTo>
                    <a:pt x="4430" y="888"/>
                    <a:pt x="4355" y="386"/>
                    <a:pt x="3978" y="185"/>
                  </a:cubicBezTo>
                  <a:cubicBezTo>
                    <a:pt x="3844" y="111"/>
                    <a:pt x="3723" y="79"/>
                    <a:pt x="3612" y="79"/>
                  </a:cubicBezTo>
                  <a:cubicBezTo>
                    <a:pt x="3404" y="79"/>
                    <a:pt x="3235" y="192"/>
                    <a:pt x="3088" y="348"/>
                  </a:cubicBezTo>
                  <a:cubicBezTo>
                    <a:pt x="2736" y="724"/>
                    <a:pt x="2661" y="1377"/>
                    <a:pt x="2661" y="1377"/>
                  </a:cubicBezTo>
                  <a:cubicBezTo>
                    <a:pt x="2661" y="1377"/>
                    <a:pt x="2360" y="172"/>
                    <a:pt x="1883" y="34"/>
                  </a:cubicBezTo>
                  <a:cubicBezTo>
                    <a:pt x="1812" y="11"/>
                    <a:pt x="1738" y="1"/>
                    <a:pt x="1663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6" name="Google Shape;7296;p59"/>
            <p:cNvSpPr/>
            <p:nvPr/>
          </p:nvSpPr>
          <p:spPr>
            <a:xfrm>
              <a:off x="4003725" y="1657363"/>
              <a:ext cx="8100" cy="15500"/>
            </a:xfrm>
            <a:custGeom>
              <a:avLst/>
              <a:gdLst/>
              <a:ahLst/>
              <a:cxnLst/>
              <a:rect l="l" t="t" r="r" b="b"/>
              <a:pathLst>
                <a:path w="324" h="620" extrusionOk="0">
                  <a:moveTo>
                    <a:pt x="191" y="0"/>
                  </a:moveTo>
                  <a:cubicBezTo>
                    <a:pt x="162" y="0"/>
                    <a:pt x="133" y="15"/>
                    <a:pt x="113" y="50"/>
                  </a:cubicBezTo>
                  <a:cubicBezTo>
                    <a:pt x="38" y="200"/>
                    <a:pt x="13" y="376"/>
                    <a:pt x="1" y="552"/>
                  </a:cubicBezTo>
                  <a:cubicBezTo>
                    <a:pt x="1" y="593"/>
                    <a:pt x="43" y="620"/>
                    <a:pt x="83" y="620"/>
                  </a:cubicBezTo>
                  <a:cubicBezTo>
                    <a:pt x="115" y="620"/>
                    <a:pt x="146" y="603"/>
                    <a:pt x="151" y="564"/>
                  </a:cubicBezTo>
                  <a:cubicBezTo>
                    <a:pt x="176" y="414"/>
                    <a:pt x="226" y="288"/>
                    <a:pt x="289" y="150"/>
                  </a:cubicBezTo>
                  <a:cubicBezTo>
                    <a:pt x="324" y="72"/>
                    <a:pt x="257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7" name="Google Shape;7297;p59"/>
            <p:cNvSpPr/>
            <p:nvPr/>
          </p:nvSpPr>
          <p:spPr>
            <a:xfrm>
              <a:off x="3995175" y="1653388"/>
              <a:ext cx="15800" cy="10400"/>
            </a:xfrm>
            <a:custGeom>
              <a:avLst/>
              <a:gdLst/>
              <a:ahLst/>
              <a:cxnLst/>
              <a:rect l="l" t="t" r="r" b="b"/>
              <a:pathLst>
                <a:path w="632" h="416" extrusionOk="0">
                  <a:moveTo>
                    <a:pt x="492" y="1"/>
                  </a:moveTo>
                  <a:cubicBezTo>
                    <a:pt x="422" y="1"/>
                    <a:pt x="347" y="34"/>
                    <a:pt x="292" y="58"/>
                  </a:cubicBezTo>
                  <a:cubicBezTo>
                    <a:pt x="179" y="121"/>
                    <a:pt x="92" y="209"/>
                    <a:pt x="29" y="322"/>
                  </a:cubicBezTo>
                  <a:cubicBezTo>
                    <a:pt x="1" y="368"/>
                    <a:pt x="42" y="415"/>
                    <a:pt x="81" y="415"/>
                  </a:cubicBezTo>
                  <a:cubicBezTo>
                    <a:pt x="94" y="415"/>
                    <a:pt x="107" y="410"/>
                    <a:pt x="117" y="397"/>
                  </a:cubicBezTo>
                  <a:cubicBezTo>
                    <a:pt x="192" y="309"/>
                    <a:pt x="267" y="246"/>
                    <a:pt x="368" y="209"/>
                  </a:cubicBezTo>
                  <a:cubicBezTo>
                    <a:pt x="443" y="184"/>
                    <a:pt x="543" y="184"/>
                    <a:pt x="606" y="121"/>
                  </a:cubicBezTo>
                  <a:cubicBezTo>
                    <a:pt x="631" y="96"/>
                    <a:pt x="631" y="71"/>
                    <a:pt x="606" y="46"/>
                  </a:cubicBezTo>
                  <a:cubicBezTo>
                    <a:pt x="573" y="13"/>
                    <a:pt x="534" y="1"/>
                    <a:pt x="4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8" name="Google Shape;7298;p59"/>
            <p:cNvSpPr/>
            <p:nvPr/>
          </p:nvSpPr>
          <p:spPr>
            <a:xfrm>
              <a:off x="3977475" y="1650538"/>
              <a:ext cx="19375" cy="5900"/>
            </a:xfrm>
            <a:custGeom>
              <a:avLst/>
              <a:gdLst/>
              <a:ahLst/>
              <a:cxnLst/>
              <a:rect l="l" t="t" r="r" b="b"/>
              <a:pathLst>
                <a:path w="775" h="236" extrusionOk="0">
                  <a:moveTo>
                    <a:pt x="639" y="0"/>
                  </a:moveTo>
                  <a:cubicBezTo>
                    <a:pt x="563" y="0"/>
                    <a:pt x="487" y="24"/>
                    <a:pt x="411" y="34"/>
                  </a:cubicBezTo>
                  <a:cubicBezTo>
                    <a:pt x="298" y="59"/>
                    <a:pt x="185" y="84"/>
                    <a:pt x="72" y="109"/>
                  </a:cubicBezTo>
                  <a:cubicBezTo>
                    <a:pt x="0" y="121"/>
                    <a:pt x="8" y="236"/>
                    <a:pt x="74" y="236"/>
                  </a:cubicBezTo>
                  <a:cubicBezTo>
                    <a:pt x="77" y="236"/>
                    <a:pt x="81" y="235"/>
                    <a:pt x="84" y="235"/>
                  </a:cubicBezTo>
                  <a:cubicBezTo>
                    <a:pt x="197" y="235"/>
                    <a:pt x="323" y="222"/>
                    <a:pt x="436" y="197"/>
                  </a:cubicBezTo>
                  <a:cubicBezTo>
                    <a:pt x="536" y="185"/>
                    <a:pt x="649" y="185"/>
                    <a:pt x="737" y="109"/>
                  </a:cubicBezTo>
                  <a:cubicBezTo>
                    <a:pt x="774" y="84"/>
                    <a:pt x="749" y="21"/>
                    <a:pt x="712" y="9"/>
                  </a:cubicBezTo>
                  <a:cubicBezTo>
                    <a:pt x="688" y="3"/>
                    <a:pt x="663" y="0"/>
                    <a:pt x="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99" name="Google Shape;7299;p59"/>
            <p:cNvSpPr/>
            <p:nvPr/>
          </p:nvSpPr>
          <p:spPr>
            <a:xfrm>
              <a:off x="3989525" y="1643988"/>
              <a:ext cx="22700" cy="10425"/>
            </a:xfrm>
            <a:custGeom>
              <a:avLst/>
              <a:gdLst/>
              <a:ahLst/>
              <a:cxnLst/>
              <a:rect l="l" t="t" r="r" b="b"/>
              <a:pathLst>
                <a:path w="908" h="417" extrusionOk="0">
                  <a:moveTo>
                    <a:pt x="100" y="1"/>
                  </a:moveTo>
                  <a:cubicBezTo>
                    <a:pt x="31" y="1"/>
                    <a:pt x="0" y="114"/>
                    <a:pt x="67" y="158"/>
                  </a:cubicBezTo>
                  <a:cubicBezTo>
                    <a:pt x="205" y="233"/>
                    <a:pt x="343" y="296"/>
                    <a:pt x="493" y="346"/>
                  </a:cubicBezTo>
                  <a:cubicBezTo>
                    <a:pt x="571" y="372"/>
                    <a:pt x="667" y="416"/>
                    <a:pt x="756" y="416"/>
                  </a:cubicBezTo>
                  <a:cubicBezTo>
                    <a:pt x="796" y="416"/>
                    <a:pt x="835" y="407"/>
                    <a:pt x="870" y="384"/>
                  </a:cubicBezTo>
                  <a:cubicBezTo>
                    <a:pt x="895" y="371"/>
                    <a:pt x="907" y="334"/>
                    <a:pt x="895" y="309"/>
                  </a:cubicBezTo>
                  <a:cubicBezTo>
                    <a:pt x="820" y="196"/>
                    <a:pt x="681" y="196"/>
                    <a:pt x="569" y="158"/>
                  </a:cubicBezTo>
                  <a:cubicBezTo>
                    <a:pt x="418" y="120"/>
                    <a:pt x="280" y="70"/>
                    <a:pt x="129" y="7"/>
                  </a:cubicBezTo>
                  <a:cubicBezTo>
                    <a:pt x="119" y="3"/>
                    <a:pt x="109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0" name="Google Shape;7300;p59"/>
            <p:cNvSpPr/>
            <p:nvPr/>
          </p:nvSpPr>
          <p:spPr>
            <a:xfrm>
              <a:off x="3987525" y="1627763"/>
              <a:ext cx="11725" cy="8000"/>
            </a:xfrm>
            <a:custGeom>
              <a:avLst/>
              <a:gdLst/>
              <a:ahLst/>
              <a:cxnLst/>
              <a:rect l="l" t="t" r="r" b="b"/>
              <a:pathLst>
                <a:path w="469" h="320" extrusionOk="0">
                  <a:moveTo>
                    <a:pt x="112" y="0"/>
                  </a:moveTo>
                  <a:cubicBezTo>
                    <a:pt x="48" y="0"/>
                    <a:pt x="1" y="97"/>
                    <a:pt x="46" y="142"/>
                  </a:cubicBezTo>
                  <a:cubicBezTo>
                    <a:pt x="134" y="217"/>
                    <a:pt x="247" y="305"/>
                    <a:pt x="360" y="318"/>
                  </a:cubicBezTo>
                  <a:cubicBezTo>
                    <a:pt x="365" y="319"/>
                    <a:pt x="371" y="320"/>
                    <a:pt x="376" y="320"/>
                  </a:cubicBezTo>
                  <a:cubicBezTo>
                    <a:pt x="422" y="320"/>
                    <a:pt x="469" y="273"/>
                    <a:pt x="435" y="217"/>
                  </a:cubicBezTo>
                  <a:cubicBezTo>
                    <a:pt x="372" y="129"/>
                    <a:pt x="234" y="54"/>
                    <a:pt x="134" y="4"/>
                  </a:cubicBezTo>
                  <a:cubicBezTo>
                    <a:pt x="127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1" name="Google Shape;7301;p59"/>
            <p:cNvSpPr/>
            <p:nvPr/>
          </p:nvSpPr>
          <p:spPr>
            <a:xfrm>
              <a:off x="4001525" y="1634863"/>
              <a:ext cx="18225" cy="15550"/>
            </a:xfrm>
            <a:custGeom>
              <a:avLst/>
              <a:gdLst/>
              <a:ahLst/>
              <a:cxnLst/>
              <a:rect l="l" t="t" r="r" b="b"/>
              <a:pathLst>
                <a:path w="729" h="622" extrusionOk="0">
                  <a:moveTo>
                    <a:pt x="97" y="1"/>
                  </a:moveTo>
                  <a:cubicBezTo>
                    <a:pt x="60" y="1"/>
                    <a:pt x="20" y="26"/>
                    <a:pt x="13" y="71"/>
                  </a:cubicBezTo>
                  <a:cubicBezTo>
                    <a:pt x="1" y="234"/>
                    <a:pt x="114" y="347"/>
                    <a:pt x="239" y="448"/>
                  </a:cubicBezTo>
                  <a:cubicBezTo>
                    <a:pt x="325" y="512"/>
                    <a:pt x="465" y="622"/>
                    <a:pt x="590" y="622"/>
                  </a:cubicBezTo>
                  <a:cubicBezTo>
                    <a:pt x="612" y="622"/>
                    <a:pt x="633" y="618"/>
                    <a:pt x="653" y="611"/>
                  </a:cubicBezTo>
                  <a:cubicBezTo>
                    <a:pt x="716" y="586"/>
                    <a:pt x="729" y="536"/>
                    <a:pt x="691" y="485"/>
                  </a:cubicBezTo>
                  <a:cubicBezTo>
                    <a:pt x="628" y="410"/>
                    <a:pt x="490" y="385"/>
                    <a:pt x="402" y="335"/>
                  </a:cubicBezTo>
                  <a:cubicBezTo>
                    <a:pt x="314" y="285"/>
                    <a:pt x="176" y="184"/>
                    <a:pt x="164" y="71"/>
                  </a:cubicBezTo>
                  <a:cubicBezTo>
                    <a:pt x="164" y="23"/>
                    <a:pt x="132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2" name="Google Shape;7302;p59"/>
            <p:cNvSpPr/>
            <p:nvPr/>
          </p:nvSpPr>
          <p:spPr>
            <a:xfrm>
              <a:off x="4005600" y="1647838"/>
              <a:ext cx="15725" cy="14575"/>
            </a:xfrm>
            <a:custGeom>
              <a:avLst/>
              <a:gdLst/>
              <a:ahLst/>
              <a:cxnLst/>
              <a:rect l="l" t="t" r="r" b="b"/>
              <a:pathLst>
                <a:path w="629" h="583" extrusionOk="0">
                  <a:moveTo>
                    <a:pt x="526" y="0"/>
                  </a:moveTo>
                  <a:cubicBezTo>
                    <a:pt x="419" y="0"/>
                    <a:pt x="330" y="87"/>
                    <a:pt x="252" y="155"/>
                  </a:cubicBezTo>
                  <a:cubicBezTo>
                    <a:pt x="151" y="242"/>
                    <a:pt x="76" y="355"/>
                    <a:pt x="26" y="468"/>
                  </a:cubicBezTo>
                  <a:cubicBezTo>
                    <a:pt x="0" y="528"/>
                    <a:pt x="51" y="583"/>
                    <a:pt x="102" y="583"/>
                  </a:cubicBezTo>
                  <a:cubicBezTo>
                    <a:pt x="125" y="583"/>
                    <a:pt x="148" y="571"/>
                    <a:pt x="164" y="544"/>
                  </a:cubicBezTo>
                  <a:cubicBezTo>
                    <a:pt x="214" y="456"/>
                    <a:pt x="277" y="368"/>
                    <a:pt x="365" y="293"/>
                  </a:cubicBezTo>
                  <a:cubicBezTo>
                    <a:pt x="440" y="230"/>
                    <a:pt x="553" y="192"/>
                    <a:pt x="603" y="104"/>
                  </a:cubicBezTo>
                  <a:cubicBezTo>
                    <a:pt x="628" y="67"/>
                    <a:pt x="603" y="17"/>
                    <a:pt x="566" y="4"/>
                  </a:cubicBezTo>
                  <a:cubicBezTo>
                    <a:pt x="552" y="1"/>
                    <a:pt x="539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3" name="Google Shape;7303;p59"/>
            <p:cNvSpPr/>
            <p:nvPr/>
          </p:nvSpPr>
          <p:spPr>
            <a:xfrm>
              <a:off x="4011575" y="1650413"/>
              <a:ext cx="10525" cy="22100"/>
            </a:xfrm>
            <a:custGeom>
              <a:avLst/>
              <a:gdLst/>
              <a:ahLst/>
              <a:cxnLst/>
              <a:rect l="l" t="t" r="r" b="b"/>
              <a:pathLst>
                <a:path w="421" h="884" extrusionOk="0">
                  <a:moveTo>
                    <a:pt x="340" y="1"/>
                  </a:moveTo>
                  <a:cubicBezTo>
                    <a:pt x="327" y="1"/>
                    <a:pt x="313" y="5"/>
                    <a:pt x="301" y="14"/>
                  </a:cubicBezTo>
                  <a:cubicBezTo>
                    <a:pt x="38" y="152"/>
                    <a:pt x="0" y="579"/>
                    <a:pt x="50" y="842"/>
                  </a:cubicBezTo>
                  <a:cubicBezTo>
                    <a:pt x="50" y="870"/>
                    <a:pt x="71" y="883"/>
                    <a:pt x="93" y="883"/>
                  </a:cubicBezTo>
                  <a:cubicBezTo>
                    <a:pt x="121" y="883"/>
                    <a:pt x="151" y="864"/>
                    <a:pt x="151" y="830"/>
                  </a:cubicBezTo>
                  <a:cubicBezTo>
                    <a:pt x="151" y="692"/>
                    <a:pt x="163" y="554"/>
                    <a:pt x="226" y="415"/>
                  </a:cubicBezTo>
                  <a:cubicBezTo>
                    <a:pt x="264" y="303"/>
                    <a:pt x="364" y="202"/>
                    <a:pt x="402" y="89"/>
                  </a:cubicBezTo>
                  <a:cubicBezTo>
                    <a:pt x="421" y="41"/>
                    <a:pt x="382" y="1"/>
                    <a:pt x="3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4" name="Google Shape;7304;p59"/>
            <p:cNvSpPr/>
            <p:nvPr/>
          </p:nvSpPr>
          <p:spPr>
            <a:xfrm>
              <a:off x="4033850" y="1441813"/>
              <a:ext cx="124800" cy="125950"/>
            </a:xfrm>
            <a:custGeom>
              <a:avLst/>
              <a:gdLst/>
              <a:ahLst/>
              <a:cxnLst/>
              <a:rect l="l" t="t" r="r" b="b"/>
              <a:pathLst>
                <a:path w="4992" h="5038" extrusionOk="0">
                  <a:moveTo>
                    <a:pt x="2786" y="0"/>
                  </a:moveTo>
                  <a:cubicBezTo>
                    <a:pt x="2347" y="0"/>
                    <a:pt x="2171" y="251"/>
                    <a:pt x="2071" y="578"/>
                  </a:cubicBezTo>
                  <a:cubicBezTo>
                    <a:pt x="1933" y="1067"/>
                    <a:pt x="2184" y="1682"/>
                    <a:pt x="2184" y="1682"/>
                  </a:cubicBezTo>
                  <a:cubicBezTo>
                    <a:pt x="2184" y="1682"/>
                    <a:pt x="1429" y="835"/>
                    <a:pt x="934" y="835"/>
                  </a:cubicBezTo>
                  <a:cubicBezTo>
                    <a:pt x="911" y="835"/>
                    <a:pt x="888" y="837"/>
                    <a:pt x="866" y="841"/>
                  </a:cubicBezTo>
                  <a:cubicBezTo>
                    <a:pt x="377" y="942"/>
                    <a:pt x="0" y="1569"/>
                    <a:pt x="301" y="1945"/>
                  </a:cubicBezTo>
                  <a:cubicBezTo>
                    <a:pt x="640" y="2360"/>
                    <a:pt x="1079" y="2548"/>
                    <a:pt x="1581" y="2548"/>
                  </a:cubicBezTo>
                  <a:cubicBezTo>
                    <a:pt x="866" y="2724"/>
                    <a:pt x="515" y="3037"/>
                    <a:pt x="439" y="3502"/>
                  </a:cubicBezTo>
                  <a:cubicBezTo>
                    <a:pt x="364" y="3966"/>
                    <a:pt x="741" y="4455"/>
                    <a:pt x="1217" y="4480"/>
                  </a:cubicBezTo>
                  <a:cubicBezTo>
                    <a:pt x="1227" y="4481"/>
                    <a:pt x="1237" y="4481"/>
                    <a:pt x="1246" y="4481"/>
                  </a:cubicBezTo>
                  <a:cubicBezTo>
                    <a:pt x="1699" y="4481"/>
                    <a:pt x="2100" y="3906"/>
                    <a:pt x="2272" y="3451"/>
                  </a:cubicBezTo>
                  <a:cubicBezTo>
                    <a:pt x="2422" y="3966"/>
                    <a:pt x="2497" y="4531"/>
                    <a:pt x="2937" y="4832"/>
                  </a:cubicBezTo>
                  <a:cubicBezTo>
                    <a:pt x="3088" y="4943"/>
                    <a:pt x="3272" y="5038"/>
                    <a:pt x="3456" y="5038"/>
                  </a:cubicBezTo>
                  <a:cubicBezTo>
                    <a:pt x="3501" y="5038"/>
                    <a:pt x="3545" y="5032"/>
                    <a:pt x="3589" y="5020"/>
                  </a:cubicBezTo>
                  <a:cubicBezTo>
                    <a:pt x="3928" y="4945"/>
                    <a:pt x="4091" y="4505"/>
                    <a:pt x="4003" y="4167"/>
                  </a:cubicBezTo>
                  <a:cubicBezTo>
                    <a:pt x="3915" y="3828"/>
                    <a:pt x="3577" y="3288"/>
                    <a:pt x="3338" y="3037"/>
                  </a:cubicBezTo>
                  <a:lnTo>
                    <a:pt x="3338" y="3037"/>
                  </a:lnTo>
                  <a:cubicBezTo>
                    <a:pt x="3468" y="3071"/>
                    <a:pt x="3600" y="3087"/>
                    <a:pt x="3728" y="3087"/>
                  </a:cubicBezTo>
                  <a:cubicBezTo>
                    <a:pt x="4404" y="3087"/>
                    <a:pt x="4992" y="2648"/>
                    <a:pt x="4844" y="2121"/>
                  </a:cubicBezTo>
                  <a:cubicBezTo>
                    <a:pt x="4717" y="1675"/>
                    <a:pt x="4427" y="1542"/>
                    <a:pt x="4126" y="1542"/>
                  </a:cubicBezTo>
                  <a:cubicBezTo>
                    <a:pt x="3681" y="1542"/>
                    <a:pt x="3213" y="1833"/>
                    <a:pt x="3213" y="1833"/>
                  </a:cubicBezTo>
                  <a:cubicBezTo>
                    <a:pt x="3213" y="1833"/>
                    <a:pt x="3514" y="1331"/>
                    <a:pt x="3514" y="804"/>
                  </a:cubicBezTo>
                  <a:cubicBezTo>
                    <a:pt x="3514" y="427"/>
                    <a:pt x="3225" y="13"/>
                    <a:pt x="2786" y="0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5" name="Google Shape;7305;p59"/>
            <p:cNvSpPr/>
            <p:nvPr/>
          </p:nvSpPr>
          <p:spPr>
            <a:xfrm>
              <a:off x="4101300" y="1511938"/>
              <a:ext cx="7025" cy="15525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101" y="0"/>
                  </a:moveTo>
                  <a:cubicBezTo>
                    <a:pt x="50" y="0"/>
                    <a:pt x="0" y="31"/>
                    <a:pt x="0" y="94"/>
                  </a:cubicBezTo>
                  <a:cubicBezTo>
                    <a:pt x="0" y="270"/>
                    <a:pt x="50" y="433"/>
                    <a:pt x="126" y="584"/>
                  </a:cubicBezTo>
                  <a:cubicBezTo>
                    <a:pt x="139" y="609"/>
                    <a:pt x="162" y="620"/>
                    <a:pt x="185" y="620"/>
                  </a:cubicBezTo>
                  <a:cubicBezTo>
                    <a:pt x="231" y="620"/>
                    <a:pt x="280" y="579"/>
                    <a:pt x="264" y="521"/>
                  </a:cubicBezTo>
                  <a:cubicBezTo>
                    <a:pt x="214" y="383"/>
                    <a:pt x="201" y="245"/>
                    <a:pt x="201" y="94"/>
                  </a:cubicBezTo>
                  <a:cubicBezTo>
                    <a:pt x="201" y="31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6" name="Google Shape;7306;p59"/>
            <p:cNvSpPr/>
            <p:nvPr/>
          </p:nvSpPr>
          <p:spPr>
            <a:xfrm>
              <a:off x="4092825" y="1508763"/>
              <a:ext cx="11000" cy="14550"/>
            </a:xfrm>
            <a:custGeom>
              <a:avLst/>
              <a:gdLst/>
              <a:ahLst/>
              <a:cxnLst/>
              <a:rect l="l" t="t" r="r" b="b"/>
              <a:pathLst>
                <a:path w="440" h="582" extrusionOk="0">
                  <a:moveTo>
                    <a:pt x="344" y="0"/>
                  </a:moveTo>
                  <a:cubicBezTo>
                    <a:pt x="250" y="0"/>
                    <a:pt x="168" y="95"/>
                    <a:pt x="113" y="171"/>
                  </a:cubicBezTo>
                  <a:cubicBezTo>
                    <a:pt x="38" y="271"/>
                    <a:pt x="0" y="384"/>
                    <a:pt x="0" y="522"/>
                  </a:cubicBezTo>
                  <a:cubicBezTo>
                    <a:pt x="0" y="558"/>
                    <a:pt x="37" y="581"/>
                    <a:pt x="70" y="581"/>
                  </a:cubicBezTo>
                  <a:cubicBezTo>
                    <a:pt x="96" y="581"/>
                    <a:pt x="120" y="568"/>
                    <a:pt x="126" y="535"/>
                  </a:cubicBezTo>
                  <a:cubicBezTo>
                    <a:pt x="138" y="435"/>
                    <a:pt x="189" y="334"/>
                    <a:pt x="251" y="259"/>
                  </a:cubicBezTo>
                  <a:cubicBezTo>
                    <a:pt x="314" y="196"/>
                    <a:pt x="402" y="158"/>
                    <a:pt x="427" y="71"/>
                  </a:cubicBezTo>
                  <a:cubicBezTo>
                    <a:pt x="440" y="46"/>
                    <a:pt x="415" y="8"/>
                    <a:pt x="389" y="8"/>
                  </a:cubicBezTo>
                  <a:cubicBezTo>
                    <a:pt x="374" y="3"/>
                    <a:pt x="359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7" name="Google Shape;7307;p59"/>
            <p:cNvSpPr/>
            <p:nvPr/>
          </p:nvSpPr>
          <p:spPr>
            <a:xfrm>
              <a:off x="4072975" y="1512663"/>
              <a:ext cx="16400" cy="12525"/>
            </a:xfrm>
            <a:custGeom>
              <a:avLst/>
              <a:gdLst/>
              <a:ahLst/>
              <a:cxnLst/>
              <a:rect l="l" t="t" r="r" b="b"/>
              <a:pathLst>
                <a:path w="656" h="501" extrusionOk="0">
                  <a:moveTo>
                    <a:pt x="605" y="0"/>
                  </a:moveTo>
                  <a:cubicBezTo>
                    <a:pt x="602" y="0"/>
                    <a:pt x="598" y="1"/>
                    <a:pt x="594" y="2"/>
                  </a:cubicBezTo>
                  <a:cubicBezTo>
                    <a:pt x="481" y="15"/>
                    <a:pt x="418" y="90"/>
                    <a:pt x="343" y="153"/>
                  </a:cubicBezTo>
                  <a:cubicBezTo>
                    <a:pt x="242" y="228"/>
                    <a:pt x="142" y="304"/>
                    <a:pt x="54" y="379"/>
                  </a:cubicBezTo>
                  <a:cubicBezTo>
                    <a:pt x="1" y="421"/>
                    <a:pt x="47" y="500"/>
                    <a:pt x="100" y="500"/>
                  </a:cubicBezTo>
                  <a:cubicBezTo>
                    <a:pt x="110" y="500"/>
                    <a:pt x="120" y="498"/>
                    <a:pt x="129" y="492"/>
                  </a:cubicBezTo>
                  <a:cubicBezTo>
                    <a:pt x="242" y="429"/>
                    <a:pt x="343" y="354"/>
                    <a:pt x="443" y="291"/>
                  </a:cubicBezTo>
                  <a:cubicBezTo>
                    <a:pt x="518" y="228"/>
                    <a:pt x="619" y="178"/>
                    <a:pt x="644" y="78"/>
                  </a:cubicBezTo>
                  <a:cubicBezTo>
                    <a:pt x="655" y="44"/>
                    <a:pt x="636" y="0"/>
                    <a:pt x="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8" name="Google Shape;7308;p59"/>
            <p:cNvSpPr/>
            <p:nvPr/>
          </p:nvSpPr>
          <p:spPr>
            <a:xfrm>
              <a:off x="4079950" y="1504888"/>
              <a:ext cx="23575" cy="6900"/>
            </a:xfrm>
            <a:custGeom>
              <a:avLst/>
              <a:gdLst/>
              <a:ahLst/>
              <a:cxnLst/>
              <a:rect l="l" t="t" r="r" b="b"/>
              <a:pathLst>
                <a:path w="943" h="276" extrusionOk="0">
                  <a:moveTo>
                    <a:pt x="786" y="0"/>
                  </a:moveTo>
                  <a:cubicBezTo>
                    <a:pt x="718" y="0"/>
                    <a:pt x="650" y="21"/>
                    <a:pt x="578" y="37"/>
                  </a:cubicBezTo>
                  <a:cubicBezTo>
                    <a:pt x="428" y="75"/>
                    <a:pt x="264" y="100"/>
                    <a:pt x="114" y="113"/>
                  </a:cubicBezTo>
                  <a:cubicBezTo>
                    <a:pt x="13" y="125"/>
                    <a:pt x="1" y="276"/>
                    <a:pt x="114" y="276"/>
                  </a:cubicBezTo>
                  <a:cubicBezTo>
                    <a:pt x="264" y="276"/>
                    <a:pt x="428" y="276"/>
                    <a:pt x="578" y="251"/>
                  </a:cubicBezTo>
                  <a:cubicBezTo>
                    <a:pt x="704" y="226"/>
                    <a:pt x="854" y="226"/>
                    <a:pt x="930" y="100"/>
                  </a:cubicBezTo>
                  <a:cubicBezTo>
                    <a:pt x="942" y="75"/>
                    <a:pt x="930" y="37"/>
                    <a:pt x="904" y="25"/>
                  </a:cubicBezTo>
                  <a:cubicBezTo>
                    <a:pt x="864" y="7"/>
                    <a:pt x="825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09" name="Google Shape;7309;p59"/>
            <p:cNvSpPr/>
            <p:nvPr/>
          </p:nvSpPr>
          <p:spPr>
            <a:xfrm>
              <a:off x="4070550" y="1494213"/>
              <a:ext cx="12875" cy="4875"/>
            </a:xfrm>
            <a:custGeom>
              <a:avLst/>
              <a:gdLst/>
              <a:ahLst/>
              <a:cxnLst/>
              <a:rect l="l" t="t" r="r" b="b"/>
              <a:pathLst>
                <a:path w="515" h="195" extrusionOk="0">
                  <a:moveTo>
                    <a:pt x="113" y="0"/>
                  </a:moveTo>
                  <a:cubicBezTo>
                    <a:pt x="26" y="13"/>
                    <a:pt x="0" y="126"/>
                    <a:pt x="88" y="163"/>
                  </a:cubicBezTo>
                  <a:cubicBezTo>
                    <a:pt x="160" y="179"/>
                    <a:pt x="241" y="195"/>
                    <a:pt x="320" y="195"/>
                  </a:cubicBezTo>
                  <a:cubicBezTo>
                    <a:pt x="366" y="195"/>
                    <a:pt x="411" y="190"/>
                    <a:pt x="452" y="176"/>
                  </a:cubicBezTo>
                  <a:cubicBezTo>
                    <a:pt x="502" y="163"/>
                    <a:pt x="515" y="88"/>
                    <a:pt x="465" y="50"/>
                  </a:cubicBezTo>
                  <a:cubicBezTo>
                    <a:pt x="364" y="0"/>
                    <a:pt x="226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0" name="Google Shape;7310;p59"/>
            <p:cNvSpPr/>
            <p:nvPr/>
          </p:nvSpPr>
          <p:spPr>
            <a:xfrm>
              <a:off x="4086250" y="1494213"/>
              <a:ext cx="21975" cy="9125"/>
            </a:xfrm>
            <a:custGeom>
              <a:avLst/>
              <a:gdLst/>
              <a:ahLst/>
              <a:cxnLst/>
              <a:rect l="l" t="t" r="r" b="b"/>
              <a:pathLst>
                <a:path w="879" h="365" extrusionOk="0">
                  <a:moveTo>
                    <a:pt x="93" y="0"/>
                  </a:moveTo>
                  <a:cubicBezTo>
                    <a:pt x="45" y="0"/>
                    <a:pt x="0" y="39"/>
                    <a:pt x="25" y="88"/>
                  </a:cubicBezTo>
                  <a:cubicBezTo>
                    <a:pt x="75" y="226"/>
                    <a:pt x="176" y="276"/>
                    <a:pt x="314" y="314"/>
                  </a:cubicBezTo>
                  <a:cubicBezTo>
                    <a:pt x="395" y="341"/>
                    <a:pt x="498" y="364"/>
                    <a:pt x="598" y="364"/>
                  </a:cubicBezTo>
                  <a:cubicBezTo>
                    <a:pt x="683" y="364"/>
                    <a:pt x="765" y="347"/>
                    <a:pt x="828" y="301"/>
                  </a:cubicBezTo>
                  <a:cubicBezTo>
                    <a:pt x="878" y="264"/>
                    <a:pt x="878" y="176"/>
                    <a:pt x="816" y="163"/>
                  </a:cubicBezTo>
                  <a:cubicBezTo>
                    <a:pt x="778" y="153"/>
                    <a:pt x="734" y="150"/>
                    <a:pt x="687" y="150"/>
                  </a:cubicBezTo>
                  <a:cubicBezTo>
                    <a:pt x="617" y="150"/>
                    <a:pt x="540" y="157"/>
                    <a:pt x="466" y="157"/>
                  </a:cubicBezTo>
                  <a:cubicBezTo>
                    <a:pt x="342" y="157"/>
                    <a:pt x="226" y="138"/>
                    <a:pt x="163" y="38"/>
                  </a:cubicBezTo>
                  <a:cubicBezTo>
                    <a:pt x="146" y="11"/>
                    <a:pt x="11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1" name="Google Shape;7311;p59"/>
            <p:cNvSpPr/>
            <p:nvPr/>
          </p:nvSpPr>
          <p:spPr>
            <a:xfrm>
              <a:off x="4100975" y="1498538"/>
              <a:ext cx="9075" cy="18600"/>
            </a:xfrm>
            <a:custGeom>
              <a:avLst/>
              <a:gdLst/>
              <a:ahLst/>
              <a:cxnLst/>
              <a:rect l="l" t="t" r="r" b="b"/>
              <a:pathLst>
                <a:path w="363" h="744" extrusionOk="0">
                  <a:moveTo>
                    <a:pt x="284" y="0"/>
                  </a:moveTo>
                  <a:cubicBezTo>
                    <a:pt x="278" y="0"/>
                    <a:pt x="271" y="1"/>
                    <a:pt x="264" y="3"/>
                  </a:cubicBezTo>
                  <a:cubicBezTo>
                    <a:pt x="51" y="78"/>
                    <a:pt x="1" y="467"/>
                    <a:pt x="13" y="668"/>
                  </a:cubicBezTo>
                  <a:cubicBezTo>
                    <a:pt x="13" y="718"/>
                    <a:pt x="51" y="743"/>
                    <a:pt x="89" y="743"/>
                  </a:cubicBezTo>
                  <a:cubicBezTo>
                    <a:pt x="126" y="743"/>
                    <a:pt x="164" y="718"/>
                    <a:pt x="164" y="668"/>
                  </a:cubicBezTo>
                  <a:cubicBezTo>
                    <a:pt x="164" y="555"/>
                    <a:pt x="189" y="429"/>
                    <a:pt x="239" y="329"/>
                  </a:cubicBezTo>
                  <a:cubicBezTo>
                    <a:pt x="289" y="241"/>
                    <a:pt x="352" y="166"/>
                    <a:pt x="352" y="65"/>
                  </a:cubicBezTo>
                  <a:cubicBezTo>
                    <a:pt x="363" y="33"/>
                    <a:pt x="327" y="0"/>
                    <a:pt x="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2" name="Google Shape;7312;p59"/>
            <p:cNvSpPr/>
            <p:nvPr/>
          </p:nvSpPr>
          <p:spPr>
            <a:xfrm>
              <a:off x="4104425" y="1500538"/>
              <a:ext cx="10850" cy="22700"/>
            </a:xfrm>
            <a:custGeom>
              <a:avLst/>
              <a:gdLst/>
              <a:ahLst/>
              <a:cxnLst/>
              <a:rect l="l" t="t" r="r" b="b"/>
              <a:pathLst>
                <a:path w="434" h="908" extrusionOk="0">
                  <a:moveTo>
                    <a:pt x="223" y="0"/>
                  </a:moveTo>
                  <a:cubicBezTo>
                    <a:pt x="201" y="0"/>
                    <a:pt x="179" y="11"/>
                    <a:pt x="164" y="36"/>
                  </a:cubicBezTo>
                  <a:cubicBezTo>
                    <a:pt x="1" y="287"/>
                    <a:pt x="164" y="676"/>
                    <a:pt x="327" y="889"/>
                  </a:cubicBezTo>
                  <a:cubicBezTo>
                    <a:pt x="337" y="902"/>
                    <a:pt x="349" y="907"/>
                    <a:pt x="362" y="907"/>
                  </a:cubicBezTo>
                  <a:cubicBezTo>
                    <a:pt x="397" y="907"/>
                    <a:pt x="433" y="863"/>
                    <a:pt x="415" y="826"/>
                  </a:cubicBezTo>
                  <a:cubicBezTo>
                    <a:pt x="340" y="701"/>
                    <a:pt x="302" y="575"/>
                    <a:pt x="289" y="437"/>
                  </a:cubicBezTo>
                  <a:cubicBezTo>
                    <a:pt x="277" y="312"/>
                    <a:pt x="314" y="186"/>
                    <a:pt x="302" y="73"/>
                  </a:cubicBezTo>
                  <a:cubicBezTo>
                    <a:pt x="294" y="27"/>
                    <a:pt x="259" y="0"/>
                    <a:pt x="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3" name="Google Shape;7313;p59"/>
            <p:cNvSpPr/>
            <p:nvPr/>
          </p:nvSpPr>
          <p:spPr>
            <a:xfrm>
              <a:off x="3891725" y="1480538"/>
              <a:ext cx="95700" cy="95375"/>
            </a:xfrm>
            <a:custGeom>
              <a:avLst/>
              <a:gdLst/>
              <a:ahLst/>
              <a:cxnLst/>
              <a:rect l="l" t="t" r="r" b="b"/>
              <a:pathLst>
                <a:path w="3828" h="3815" extrusionOk="0">
                  <a:moveTo>
                    <a:pt x="1631" y="1"/>
                  </a:moveTo>
                  <a:cubicBezTo>
                    <a:pt x="1380" y="1"/>
                    <a:pt x="1138" y="135"/>
                    <a:pt x="1105" y="384"/>
                  </a:cubicBezTo>
                  <a:cubicBezTo>
                    <a:pt x="1067" y="773"/>
                    <a:pt x="1193" y="1112"/>
                    <a:pt x="1456" y="1388"/>
                  </a:cubicBezTo>
                  <a:cubicBezTo>
                    <a:pt x="1189" y="1214"/>
                    <a:pt x="959" y="1133"/>
                    <a:pt x="757" y="1133"/>
                  </a:cubicBezTo>
                  <a:cubicBezTo>
                    <a:pt x="608" y="1133"/>
                    <a:pt x="474" y="1177"/>
                    <a:pt x="352" y="1262"/>
                  </a:cubicBezTo>
                  <a:cubicBezTo>
                    <a:pt x="63" y="1463"/>
                    <a:pt x="1" y="1927"/>
                    <a:pt x="239" y="2191"/>
                  </a:cubicBezTo>
                  <a:cubicBezTo>
                    <a:pt x="353" y="2317"/>
                    <a:pt x="533" y="2365"/>
                    <a:pt x="726" y="2365"/>
                  </a:cubicBezTo>
                  <a:cubicBezTo>
                    <a:pt x="938" y="2365"/>
                    <a:pt x="1166" y="2307"/>
                    <a:pt x="1343" y="2229"/>
                  </a:cubicBezTo>
                  <a:lnTo>
                    <a:pt x="1343" y="2229"/>
                  </a:lnTo>
                  <a:cubicBezTo>
                    <a:pt x="1143" y="2567"/>
                    <a:pt x="892" y="2919"/>
                    <a:pt x="954" y="3308"/>
                  </a:cubicBezTo>
                  <a:cubicBezTo>
                    <a:pt x="979" y="3483"/>
                    <a:pt x="1042" y="3659"/>
                    <a:pt x="1193" y="3760"/>
                  </a:cubicBezTo>
                  <a:cubicBezTo>
                    <a:pt x="1255" y="3797"/>
                    <a:pt x="1323" y="3814"/>
                    <a:pt x="1393" y="3814"/>
                  </a:cubicBezTo>
                  <a:cubicBezTo>
                    <a:pt x="1577" y="3814"/>
                    <a:pt x="1770" y="3694"/>
                    <a:pt x="1870" y="3521"/>
                  </a:cubicBezTo>
                  <a:cubicBezTo>
                    <a:pt x="2008" y="3295"/>
                    <a:pt x="2121" y="2843"/>
                    <a:pt x="2121" y="2580"/>
                  </a:cubicBezTo>
                  <a:cubicBezTo>
                    <a:pt x="2327" y="2928"/>
                    <a:pt x="2687" y="3136"/>
                    <a:pt x="2984" y="3136"/>
                  </a:cubicBezTo>
                  <a:cubicBezTo>
                    <a:pt x="3159" y="3136"/>
                    <a:pt x="3313" y="3064"/>
                    <a:pt x="3401" y="2906"/>
                  </a:cubicBezTo>
                  <a:cubicBezTo>
                    <a:pt x="3828" y="2166"/>
                    <a:pt x="2686" y="1877"/>
                    <a:pt x="2686" y="1877"/>
                  </a:cubicBezTo>
                  <a:cubicBezTo>
                    <a:pt x="2686" y="1877"/>
                    <a:pt x="3113" y="1777"/>
                    <a:pt x="3401" y="1501"/>
                  </a:cubicBezTo>
                  <a:cubicBezTo>
                    <a:pt x="3602" y="1300"/>
                    <a:pt x="3665" y="936"/>
                    <a:pt x="3439" y="698"/>
                  </a:cubicBezTo>
                  <a:cubicBezTo>
                    <a:pt x="3318" y="564"/>
                    <a:pt x="3198" y="512"/>
                    <a:pt x="3079" y="512"/>
                  </a:cubicBezTo>
                  <a:cubicBezTo>
                    <a:pt x="2975" y="512"/>
                    <a:pt x="2873" y="551"/>
                    <a:pt x="2774" y="610"/>
                  </a:cubicBezTo>
                  <a:cubicBezTo>
                    <a:pt x="2435" y="798"/>
                    <a:pt x="2234" y="1250"/>
                    <a:pt x="2234" y="1250"/>
                  </a:cubicBezTo>
                  <a:cubicBezTo>
                    <a:pt x="2234" y="1250"/>
                    <a:pt x="2297" y="309"/>
                    <a:pt x="1996" y="108"/>
                  </a:cubicBezTo>
                  <a:cubicBezTo>
                    <a:pt x="1890" y="36"/>
                    <a:pt x="1759" y="1"/>
                    <a:pt x="1631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4" name="Google Shape;7314;p59"/>
            <p:cNvSpPr/>
            <p:nvPr/>
          </p:nvSpPr>
          <p:spPr>
            <a:xfrm>
              <a:off x="3932400" y="1533538"/>
              <a:ext cx="10525" cy="11500"/>
            </a:xfrm>
            <a:custGeom>
              <a:avLst/>
              <a:gdLst/>
              <a:ahLst/>
              <a:cxnLst/>
              <a:rect l="l" t="t" r="r" b="b"/>
              <a:pathLst>
                <a:path w="421" h="460" extrusionOk="0">
                  <a:moveTo>
                    <a:pt x="274" y="0"/>
                  </a:moveTo>
                  <a:cubicBezTo>
                    <a:pt x="250" y="0"/>
                    <a:pt x="226" y="10"/>
                    <a:pt x="206" y="33"/>
                  </a:cubicBezTo>
                  <a:cubicBezTo>
                    <a:pt x="118" y="134"/>
                    <a:pt x="55" y="247"/>
                    <a:pt x="17" y="360"/>
                  </a:cubicBezTo>
                  <a:cubicBezTo>
                    <a:pt x="1" y="418"/>
                    <a:pt x="50" y="459"/>
                    <a:pt x="96" y="459"/>
                  </a:cubicBezTo>
                  <a:cubicBezTo>
                    <a:pt x="120" y="459"/>
                    <a:pt x="143" y="448"/>
                    <a:pt x="156" y="422"/>
                  </a:cubicBezTo>
                  <a:cubicBezTo>
                    <a:pt x="206" y="322"/>
                    <a:pt x="268" y="247"/>
                    <a:pt x="344" y="171"/>
                  </a:cubicBezTo>
                  <a:cubicBezTo>
                    <a:pt x="421" y="104"/>
                    <a:pt x="35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5" name="Google Shape;7315;p59"/>
            <p:cNvSpPr/>
            <p:nvPr/>
          </p:nvSpPr>
          <p:spPr>
            <a:xfrm>
              <a:off x="3928325" y="1530138"/>
              <a:ext cx="13925" cy="6350"/>
            </a:xfrm>
            <a:custGeom>
              <a:avLst/>
              <a:gdLst/>
              <a:ahLst/>
              <a:cxnLst/>
              <a:rect l="l" t="t" r="r" b="b"/>
              <a:pathLst>
                <a:path w="557" h="254" extrusionOk="0">
                  <a:moveTo>
                    <a:pt x="393" y="0"/>
                  </a:moveTo>
                  <a:cubicBezTo>
                    <a:pt x="367" y="0"/>
                    <a:pt x="341" y="3"/>
                    <a:pt x="319" y="6"/>
                  </a:cubicBezTo>
                  <a:cubicBezTo>
                    <a:pt x="218" y="19"/>
                    <a:pt x="130" y="69"/>
                    <a:pt x="42" y="144"/>
                  </a:cubicBezTo>
                  <a:cubicBezTo>
                    <a:pt x="1" y="186"/>
                    <a:pt x="46" y="254"/>
                    <a:pt x="91" y="254"/>
                  </a:cubicBezTo>
                  <a:cubicBezTo>
                    <a:pt x="100" y="254"/>
                    <a:pt x="109" y="251"/>
                    <a:pt x="118" y="245"/>
                  </a:cubicBezTo>
                  <a:cubicBezTo>
                    <a:pt x="193" y="194"/>
                    <a:pt x="281" y="169"/>
                    <a:pt x="369" y="169"/>
                  </a:cubicBezTo>
                  <a:cubicBezTo>
                    <a:pt x="397" y="175"/>
                    <a:pt x="422" y="181"/>
                    <a:pt x="448" y="181"/>
                  </a:cubicBezTo>
                  <a:cubicBezTo>
                    <a:pt x="479" y="181"/>
                    <a:pt x="510" y="172"/>
                    <a:pt x="544" y="144"/>
                  </a:cubicBezTo>
                  <a:cubicBezTo>
                    <a:pt x="557" y="132"/>
                    <a:pt x="557" y="119"/>
                    <a:pt x="557" y="94"/>
                  </a:cubicBezTo>
                  <a:cubicBezTo>
                    <a:pt x="538" y="20"/>
                    <a:pt x="46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6" name="Google Shape;7316;p59"/>
            <p:cNvSpPr/>
            <p:nvPr/>
          </p:nvSpPr>
          <p:spPr>
            <a:xfrm>
              <a:off x="3917450" y="1523688"/>
              <a:ext cx="15400" cy="5475"/>
            </a:xfrm>
            <a:custGeom>
              <a:avLst/>
              <a:gdLst/>
              <a:ahLst/>
              <a:cxnLst/>
              <a:rect l="l" t="t" r="r" b="b"/>
              <a:pathLst>
                <a:path w="616" h="219" extrusionOk="0">
                  <a:moveTo>
                    <a:pt x="88" y="1"/>
                  </a:moveTo>
                  <a:cubicBezTo>
                    <a:pt x="13" y="1"/>
                    <a:pt x="1" y="114"/>
                    <a:pt x="76" y="139"/>
                  </a:cubicBezTo>
                  <a:cubicBezTo>
                    <a:pt x="164" y="164"/>
                    <a:pt x="264" y="189"/>
                    <a:pt x="352" y="201"/>
                  </a:cubicBezTo>
                  <a:cubicBezTo>
                    <a:pt x="400" y="208"/>
                    <a:pt x="444" y="219"/>
                    <a:pt x="485" y="219"/>
                  </a:cubicBezTo>
                  <a:cubicBezTo>
                    <a:pt x="518" y="219"/>
                    <a:pt x="549" y="212"/>
                    <a:pt x="578" y="189"/>
                  </a:cubicBezTo>
                  <a:cubicBezTo>
                    <a:pt x="615" y="176"/>
                    <a:pt x="615" y="126"/>
                    <a:pt x="590" y="101"/>
                  </a:cubicBezTo>
                  <a:cubicBezTo>
                    <a:pt x="528" y="38"/>
                    <a:pt x="452" y="51"/>
                    <a:pt x="377" y="38"/>
                  </a:cubicBezTo>
                  <a:cubicBezTo>
                    <a:pt x="289" y="26"/>
                    <a:pt x="189" y="13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7" name="Google Shape;7317;p59"/>
            <p:cNvSpPr/>
            <p:nvPr/>
          </p:nvSpPr>
          <p:spPr>
            <a:xfrm>
              <a:off x="3927900" y="1520363"/>
              <a:ext cx="16250" cy="12575"/>
            </a:xfrm>
            <a:custGeom>
              <a:avLst/>
              <a:gdLst/>
              <a:ahLst/>
              <a:cxnLst/>
              <a:rect l="l" t="t" r="r" b="b"/>
              <a:pathLst>
                <a:path w="650" h="503" extrusionOk="0">
                  <a:moveTo>
                    <a:pt x="120" y="1"/>
                  </a:moveTo>
                  <a:cubicBezTo>
                    <a:pt x="56" y="1"/>
                    <a:pt x="1" y="75"/>
                    <a:pt x="59" y="134"/>
                  </a:cubicBezTo>
                  <a:cubicBezTo>
                    <a:pt x="185" y="272"/>
                    <a:pt x="348" y="447"/>
                    <a:pt x="524" y="498"/>
                  </a:cubicBezTo>
                  <a:cubicBezTo>
                    <a:pt x="534" y="501"/>
                    <a:pt x="544" y="502"/>
                    <a:pt x="554" y="502"/>
                  </a:cubicBezTo>
                  <a:cubicBezTo>
                    <a:pt x="580" y="502"/>
                    <a:pt x="602" y="491"/>
                    <a:pt x="612" y="472"/>
                  </a:cubicBezTo>
                  <a:cubicBezTo>
                    <a:pt x="624" y="460"/>
                    <a:pt x="637" y="447"/>
                    <a:pt x="637" y="435"/>
                  </a:cubicBezTo>
                  <a:cubicBezTo>
                    <a:pt x="649" y="397"/>
                    <a:pt x="637" y="360"/>
                    <a:pt x="612" y="334"/>
                  </a:cubicBezTo>
                  <a:cubicBezTo>
                    <a:pt x="561" y="272"/>
                    <a:pt x="474" y="234"/>
                    <a:pt x="411" y="184"/>
                  </a:cubicBezTo>
                  <a:cubicBezTo>
                    <a:pt x="323" y="134"/>
                    <a:pt x="248" y="83"/>
                    <a:pt x="172" y="21"/>
                  </a:cubicBezTo>
                  <a:cubicBezTo>
                    <a:pt x="156" y="7"/>
                    <a:pt x="137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8" name="Google Shape;7318;p59"/>
            <p:cNvSpPr/>
            <p:nvPr/>
          </p:nvSpPr>
          <p:spPr>
            <a:xfrm>
              <a:off x="3930825" y="1508263"/>
              <a:ext cx="7925" cy="8125"/>
            </a:xfrm>
            <a:custGeom>
              <a:avLst/>
              <a:gdLst/>
              <a:ahLst/>
              <a:cxnLst/>
              <a:rect l="l" t="t" r="r" b="b"/>
              <a:pathLst>
                <a:path w="317" h="325" extrusionOk="0">
                  <a:moveTo>
                    <a:pt x="86" y="0"/>
                  </a:moveTo>
                  <a:cubicBezTo>
                    <a:pt x="34" y="0"/>
                    <a:pt x="0" y="66"/>
                    <a:pt x="30" y="116"/>
                  </a:cubicBezTo>
                  <a:cubicBezTo>
                    <a:pt x="55" y="191"/>
                    <a:pt x="131" y="291"/>
                    <a:pt x="206" y="316"/>
                  </a:cubicBezTo>
                  <a:cubicBezTo>
                    <a:pt x="217" y="322"/>
                    <a:pt x="228" y="324"/>
                    <a:pt x="239" y="324"/>
                  </a:cubicBezTo>
                  <a:cubicBezTo>
                    <a:pt x="280" y="324"/>
                    <a:pt x="316" y="291"/>
                    <a:pt x="306" y="241"/>
                  </a:cubicBezTo>
                  <a:cubicBezTo>
                    <a:pt x="294" y="153"/>
                    <a:pt x="206" y="66"/>
                    <a:pt x="131" y="15"/>
                  </a:cubicBezTo>
                  <a:cubicBezTo>
                    <a:pt x="115" y="5"/>
                    <a:pt x="100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19" name="Google Shape;7319;p59"/>
            <p:cNvSpPr/>
            <p:nvPr/>
          </p:nvSpPr>
          <p:spPr>
            <a:xfrm>
              <a:off x="3938150" y="1516263"/>
              <a:ext cx="12275" cy="15325"/>
            </a:xfrm>
            <a:custGeom>
              <a:avLst/>
              <a:gdLst/>
              <a:ahLst/>
              <a:cxnLst/>
              <a:rect l="l" t="t" r="r" b="b"/>
              <a:pathLst>
                <a:path w="491" h="613" extrusionOk="0">
                  <a:moveTo>
                    <a:pt x="116" y="0"/>
                  </a:moveTo>
                  <a:cubicBezTo>
                    <a:pt x="95" y="0"/>
                    <a:pt x="76" y="10"/>
                    <a:pt x="64" y="34"/>
                  </a:cubicBezTo>
                  <a:cubicBezTo>
                    <a:pt x="1" y="160"/>
                    <a:pt x="51" y="273"/>
                    <a:pt x="114" y="385"/>
                  </a:cubicBezTo>
                  <a:cubicBezTo>
                    <a:pt x="174" y="470"/>
                    <a:pt x="269" y="612"/>
                    <a:pt x="388" y="612"/>
                  </a:cubicBezTo>
                  <a:cubicBezTo>
                    <a:pt x="392" y="612"/>
                    <a:pt x="397" y="612"/>
                    <a:pt x="402" y="611"/>
                  </a:cubicBezTo>
                  <a:cubicBezTo>
                    <a:pt x="453" y="599"/>
                    <a:pt x="490" y="574"/>
                    <a:pt x="478" y="511"/>
                  </a:cubicBezTo>
                  <a:cubicBezTo>
                    <a:pt x="453" y="436"/>
                    <a:pt x="377" y="398"/>
                    <a:pt x="327" y="348"/>
                  </a:cubicBezTo>
                  <a:cubicBezTo>
                    <a:pt x="277" y="285"/>
                    <a:pt x="177" y="185"/>
                    <a:pt x="202" y="97"/>
                  </a:cubicBezTo>
                  <a:cubicBezTo>
                    <a:pt x="210" y="46"/>
                    <a:pt x="160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0" name="Google Shape;7320;p59"/>
            <p:cNvSpPr/>
            <p:nvPr/>
          </p:nvSpPr>
          <p:spPr>
            <a:xfrm>
              <a:off x="3936000" y="1528688"/>
              <a:ext cx="15050" cy="9325"/>
            </a:xfrm>
            <a:custGeom>
              <a:avLst/>
              <a:gdLst/>
              <a:ahLst/>
              <a:cxnLst/>
              <a:rect l="l" t="t" r="r" b="b"/>
              <a:pathLst>
                <a:path w="602" h="373" extrusionOk="0">
                  <a:moveTo>
                    <a:pt x="466" y="1"/>
                  </a:moveTo>
                  <a:cubicBezTo>
                    <a:pt x="319" y="1"/>
                    <a:pt x="138" y="151"/>
                    <a:pt x="49" y="240"/>
                  </a:cubicBezTo>
                  <a:cubicBezTo>
                    <a:pt x="0" y="299"/>
                    <a:pt x="51" y="373"/>
                    <a:pt x="111" y="373"/>
                  </a:cubicBezTo>
                  <a:cubicBezTo>
                    <a:pt x="128" y="373"/>
                    <a:pt x="146" y="367"/>
                    <a:pt x="162" y="353"/>
                  </a:cubicBezTo>
                  <a:cubicBezTo>
                    <a:pt x="225" y="290"/>
                    <a:pt x="313" y="240"/>
                    <a:pt x="401" y="215"/>
                  </a:cubicBezTo>
                  <a:cubicBezTo>
                    <a:pt x="476" y="190"/>
                    <a:pt x="539" y="190"/>
                    <a:pt x="589" y="127"/>
                  </a:cubicBezTo>
                  <a:cubicBezTo>
                    <a:pt x="601" y="102"/>
                    <a:pt x="601" y="64"/>
                    <a:pt x="576" y="39"/>
                  </a:cubicBezTo>
                  <a:cubicBezTo>
                    <a:pt x="544" y="12"/>
                    <a:pt x="506" y="1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1" name="Google Shape;7321;p59"/>
            <p:cNvSpPr/>
            <p:nvPr/>
          </p:nvSpPr>
          <p:spPr>
            <a:xfrm>
              <a:off x="3939100" y="1531213"/>
              <a:ext cx="12250" cy="15175"/>
            </a:xfrm>
            <a:custGeom>
              <a:avLst/>
              <a:gdLst/>
              <a:ahLst/>
              <a:cxnLst/>
              <a:rect l="l" t="t" r="r" b="b"/>
              <a:pathLst>
                <a:path w="490" h="607" extrusionOk="0">
                  <a:moveTo>
                    <a:pt x="402" y="1"/>
                  </a:moveTo>
                  <a:cubicBezTo>
                    <a:pt x="289" y="1"/>
                    <a:pt x="189" y="114"/>
                    <a:pt x="126" y="214"/>
                  </a:cubicBezTo>
                  <a:cubicBezTo>
                    <a:pt x="51" y="315"/>
                    <a:pt x="13" y="427"/>
                    <a:pt x="0" y="553"/>
                  </a:cubicBezTo>
                  <a:cubicBezTo>
                    <a:pt x="0" y="587"/>
                    <a:pt x="31" y="607"/>
                    <a:pt x="60" y="607"/>
                  </a:cubicBezTo>
                  <a:cubicBezTo>
                    <a:pt x="84" y="607"/>
                    <a:pt x="108" y="594"/>
                    <a:pt x="113" y="566"/>
                  </a:cubicBezTo>
                  <a:cubicBezTo>
                    <a:pt x="139" y="465"/>
                    <a:pt x="189" y="377"/>
                    <a:pt x="264" y="302"/>
                  </a:cubicBezTo>
                  <a:cubicBezTo>
                    <a:pt x="327" y="227"/>
                    <a:pt x="427" y="189"/>
                    <a:pt x="465" y="114"/>
                  </a:cubicBezTo>
                  <a:cubicBezTo>
                    <a:pt x="490" y="64"/>
                    <a:pt x="465" y="1"/>
                    <a:pt x="4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2" name="Google Shape;7322;p59"/>
            <p:cNvSpPr/>
            <p:nvPr/>
          </p:nvSpPr>
          <p:spPr>
            <a:xfrm>
              <a:off x="3829300" y="1562588"/>
              <a:ext cx="81275" cy="77800"/>
            </a:xfrm>
            <a:custGeom>
              <a:avLst/>
              <a:gdLst/>
              <a:ahLst/>
              <a:cxnLst/>
              <a:rect l="l" t="t" r="r" b="b"/>
              <a:pathLst>
                <a:path w="3251" h="3112" extrusionOk="0">
                  <a:moveTo>
                    <a:pt x="1637" y="1"/>
                  </a:moveTo>
                  <a:cubicBezTo>
                    <a:pt x="1484" y="1"/>
                    <a:pt x="1342" y="67"/>
                    <a:pt x="1280" y="214"/>
                  </a:cubicBezTo>
                  <a:cubicBezTo>
                    <a:pt x="1155" y="515"/>
                    <a:pt x="1180" y="829"/>
                    <a:pt x="1331" y="1118"/>
                  </a:cubicBezTo>
                  <a:cubicBezTo>
                    <a:pt x="1090" y="848"/>
                    <a:pt x="864" y="719"/>
                    <a:pt x="647" y="719"/>
                  </a:cubicBezTo>
                  <a:cubicBezTo>
                    <a:pt x="581" y="719"/>
                    <a:pt x="516" y="730"/>
                    <a:pt x="452" y="754"/>
                  </a:cubicBezTo>
                  <a:cubicBezTo>
                    <a:pt x="163" y="841"/>
                    <a:pt x="0" y="1205"/>
                    <a:pt x="126" y="1481"/>
                  </a:cubicBezTo>
                  <a:cubicBezTo>
                    <a:pt x="230" y="1710"/>
                    <a:pt x="558" y="1793"/>
                    <a:pt x="846" y="1793"/>
                  </a:cubicBezTo>
                  <a:cubicBezTo>
                    <a:pt x="905" y="1793"/>
                    <a:pt x="963" y="1789"/>
                    <a:pt x="1017" y="1783"/>
                  </a:cubicBezTo>
                  <a:lnTo>
                    <a:pt x="1017" y="1783"/>
                  </a:lnTo>
                  <a:cubicBezTo>
                    <a:pt x="778" y="2021"/>
                    <a:pt x="477" y="2234"/>
                    <a:pt x="440" y="2573"/>
                  </a:cubicBezTo>
                  <a:cubicBezTo>
                    <a:pt x="414" y="2724"/>
                    <a:pt x="427" y="2887"/>
                    <a:pt x="527" y="3000"/>
                  </a:cubicBezTo>
                  <a:cubicBezTo>
                    <a:pt x="594" y="3078"/>
                    <a:pt x="688" y="3111"/>
                    <a:pt x="786" y="3111"/>
                  </a:cubicBezTo>
                  <a:cubicBezTo>
                    <a:pt x="909" y="3111"/>
                    <a:pt x="1039" y="3059"/>
                    <a:pt x="1130" y="2975"/>
                  </a:cubicBezTo>
                  <a:cubicBezTo>
                    <a:pt x="1305" y="2824"/>
                    <a:pt x="1506" y="2473"/>
                    <a:pt x="1582" y="2259"/>
                  </a:cubicBezTo>
                  <a:cubicBezTo>
                    <a:pt x="1675" y="2663"/>
                    <a:pt x="1994" y="2955"/>
                    <a:pt x="2275" y="2955"/>
                  </a:cubicBezTo>
                  <a:cubicBezTo>
                    <a:pt x="2369" y="2955"/>
                    <a:pt x="2459" y="2922"/>
                    <a:pt x="2535" y="2849"/>
                  </a:cubicBezTo>
                  <a:cubicBezTo>
                    <a:pt x="3075" y="2347"/>
                    <a:pt x="2209" y="1833"/>
                    <a:pt x="2209" y="1833"/>
                  </a:cubicBezTo>
                  <a:lnTo>
                    <a:pt x="2209" y="1833"/>
                  </a:lnTo>
                  <a:cubicBezTo>
                    <a:pt x="2209" y="1833"/>
                    <a:pt x="2230" y="1834"/>
                    <a:pt x="2266" y="1834"/>
                  </a:cubicBezTo>
                  <a:cubicBezTo>
                    <a:pt x="2382" y="1834"/>
                    <a:pt x="2656" y="1820"/>
                    <a:pt x="2887" y="1695"/>
                  </a:cubicBezTo>
                  <a:cubicBezTo>
                    <a:pt x="3100" y="1582"/>
                    <a:pt x="3251" y="1293"/>
                    <a:pt x="3125" y="1042"/>
                  </a:cubicBezTo>
                  <a:cubicBezTo>
                    <a:pt x="3019" y="849"/>
                    <a:pt x="2883" y="790"/>
                    <a:pt x="2729" y="790"/>
                  </a:cubicBezTo>
                  <a:cubicBezTo>
                    <a:pt x="2683" y="790"/>
                    <a:pt x="2635" y="795"/>
                    <a:pt x="2585" y="804"/>
                  </a:cubicBezTo>
                  <a:cubicBezTo>
                    <a:pt x="2259" y="879"/>
                    <a:pt x="1996" y="1193"/>
                    <a:pt x="1996" y="1193"/>
                  </a:cubicBezTo>
                  <a:cubicBezTo>
                    <a:pt x="1996" y="1193"/>
                    <a:pt x="2272" y="452"/>
                    <a:pt x="2071" y="201"/>
                  </a:cubicBezTo>
                  <a:cubicBezTo>
                    <a:pt x="1968" y="73"/>
                    <a:pt x="1797" y="1"/>
                    <a:pt x="1637" y="1"/>
                  </a:cubicBezTo>
                  <a:close/>
                </a:path>
              </a:pathLst>
            </a:custGeom>
            <a:solidFill>
              <a:srgbClr val="FFA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3" name="Google Shape;7323;p59"/>
            <p:cNvSpPr/>
            <p:nvPr/>
          </p:nvSpPr>
          <p:spPr>
            <a:xfrm>
              <a:off x="3858150" y="1607963"/>
              <a:ext cx="11800" cy="9150"/>
            </a:xfrm>
            <a:custGeom>
              <a:avLst/>
              <a:gdLst/>
              <a:ahLst/>
              <a:cxnLst/>
              <a:rect l="l" t="t" r="r" b="b"/>
              <a:pathLst>
                <a:path w="472" h="366" extrusionOk="0">
                  <a:moveTo>
                    <a:pt x="330" y="0"/>
                  </a:moveTo>
                  <a:cubicBezTo>
                    <a:pt x="313" y="0"/>
                    <a:pt x="295" y="6"/>
                    <a:pt x="277" y="18"/>
                  </a:cubicBezTo>
                  <a:cubicBezTo>
                    <a:pt x="177" y="81"/>
                    <a:pt x="101" y="156"/>
                    <a:pt x="39" y="244"/>
                  </a:cubicBezTo>
                  <a:cubicBezTo>
                    <a:pt x="0" y="301"/>
                    <a:pt x="57" y="366"/>
                    <a:pt x="113" y="366"/>
                  </a:cubicBezTo>
                  <a:cubicBezTo>
                    <a:pt x="131" y="366"/>
                    <a:pt x="149" y="359"/>
                    <a:pt x="164" y="344"/>
                  </a:cubicBezTo>
                  <a:cubicBezTo>
                    <a:pt x="227" y="281"/>
                    <a:pt x="302" y="231"/>
                    <a:pt x="377" y="194"/>
                  </a:cubicBezTo>
                  <a:cubicBezTo>
                    <a:pt x="472" y="141"/>
                    <a:pt x="417" y="0"/>
                    <a:pt x="3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4" name="Google Shape;7324;p59"/>
            <p:cNvSpPr/>
            <p:nvPr/>
          </p:nvSpPr>
          <p:spPr>
            <a:xfrm>
              <a:off x="3857400" y="1604513"/>
              <a:ext cx="12700" cy="5275"/>
            </a:xfrm>
            <a:custGeom>
              <a:avLst/>
              <a:gdLst/>
              <a:ahLst/>
              <a:cxnLst/>
              <a:rect l="l" t="t" r="r" b="b"/>
              <a:pathLst>
                <a:path w="508" h="211" extrusionOk="0">
                  <a:moveTo>
                    <a:pt x="269" y="0"/>
                  </a:moveTo>
                  <a:cubicBezTo>
                    <a:pt x="196" y="0"/>
                    <a:pt x="121" y="23"/>
                    <a:pt x="56" y="55"/>
                  </a:cubicBezTo>
                  <a:cubicBezTo>
                    <a:pt x="0" y="89"/>
                    <a:pt x="24" y="172"/>
                    <a:pt x="83" y="172"/>
                  </a:cubicBezTo>
                  <a:cubicBezTo>
                    <a:pt x="90" y="172"/>
                    <a:pt x="98" y="171"/>
                    <a:pt x="106" y="168"/>
                  </a:cubicBezTo>
                  <a:cubicBezTo>
                    <a:pt x="129" y="163"/>
                    <a:pt x="151" y="160"/>
                    <a:pt x="173" y="160"/>
                  </a:cubicBezTo>
                  <a:cubicBezTo>
                    <a:pt x="243" y="160"/>
                    <a:pt x="305" y="187"/>
                    <a:pt x="382" y="206"/>
                  </a:cubicBezTo>
                  <a:cubicBezTo>
                    <a:pt x="394" y="209"/>
                    <a:pt x="406" y="211"/>
                    <a:pt x="417" y="211"/>
                  </a:cubicBezTo>
                  <a:cubicBezTo>
                    <a:pt x="454" y="211"/>
                    <a:pt x="486" y="194"/>
                    <a:pt x="495" y="156"/>
                  </a:cubicBezTo>
                  <a:cubicBezTo>
                    <a:pt x="508" y="118"/>
                    <a:pt x="483" y="81"/>
                    <a:pt x="458" y="68"/>
                  </a:cubicBezTo>
                  <a:cubicBezTo>
                    <a:pt x="403" y="20"/>
                    <a:pt x="337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5" name="Google Shape;7325;p59"/>
            <p:cNvSpPr/>
            <p:nvPr/>
          </p:nvSpPr>
          <p:spPr>
            <a:xfrm>
              <a:off x="3850775" y="1595138"/>
              <a:ext cx="12750" cy="7800"/>
            </a:xfrm>
            <a:custGeom>
              <a:avLst/>
              <a:gdLst/>
              <a:ahLst/>
              <a:cxnLst/>
              <a:rect l="l" t="t" r="r" b="b"/>
              <a:pathLst>
                <a:path w="510" h="312" extrusionOk="0">
                  <a:moveTo>
                    <a:pt x="87" y="0"/>
                  </a:moveTo>
                  <a:cubicBezTo>
                    <a:pt x="26" y="0"/>
                    <a:pt x="1" y="95"/>
                    <a:pt x="57" y="129"/>
                  </a:cubicBezTo>
                  <a:cubicBezTo>
                    <a:pt x="146" y="196"/>
                    <a:pt x="294" y="311"/>
                    <a:pt x="413" y="311"/>
                  </a:cubicBezTo>
                  <a:cubicBezTo>
                    <a:pt x="429" y="311"/>
                    <a:pt x="444" y="309"/>
                    <a:pt x="459" y="305"/>
                  </a:cubicBezTo>
                  <a:cubicBezTo>
                    <a:pt x="497" y="292"/>
                    <a:pt x="509" y="242"/>
                    <a:pt x="497" y="217"/>
                  </a:cubicBezTo>
                  <a:cubicBezTo>
                    <a:pt x="459" y="142"/>
                    <a:pt x="396" y="129"/>
                    <a:pt x="334" y="104"/>
                  </a:cubicBezTo>
                  <a:cubicBezTo>
                    <a:pt x="258" y="67"/>
                    <a:pt x="183" y="41"/>
                    <a:pt x="108" y="4"/>
                  </a:cubicBezTo>
                  <a:cubicBezTo>
                    <a:pt x="100" y="1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6" name="Google Shape;7326;p59"/>
            <p:cNvSpPr/>
            <p:nvPr/>
          </p:nvSpPr>
          <p:spPr>
            <a:xfrm>
              <a:off x="3860350" y="1595188"/>
              <a:ext cx="12075" cy="13700"/>
            </a:xfrm>
            <a:custGeom>
              <a:avLst/>
              <a:gdLst/>
              <a:ahLst/>
              <a:cxnLst/>
              <a:rect l="l" t="t" r="r" b="b"/>
              <a:pathLst>
                <a:path w="483" h="548" extrusionOk="0">
                  <a:moveTo>
                    <a:pt x="101" y="0"/>
                  </a:moveTo>
                  <a:cubicBezTo>
                    <a:pt x="51" y="0"/>
                    <a:pt x="0" y="55"/>
                    <a:pt x="26" y="115"/>
                  </a:cubicBezTo>
                  <a:cubicBezTo>
                    <a:pt x="101" y="265"/>
                    <a:pt x="189" y="441"/>
                    <a:pt x="327" y="529"/>
                  </a:cubicBezTo>
                  <a:cubicBezTo>
                    <a:pt x="342" y="542"/>
                    <a:pt x="358" y="547"/>
                    <a:pt x="373" y="547"/>
                  </a:cubicBezTo>
                  <a:cubicBezTo>
                    <a:pt x="433" y="547"/>
                    <a:pt x="482" y="463"/>
                    <a:pt x="452" y="403"/>
                  </a:cubicBezTo>
                  <a:cubicBezTo>
                    <a:pt x="377" y="265"/>
                    <a:pt x="252" y="165"/>
                    <a:pt x="164" y="39"/>
                  </a:cubicBezTo>
                  <a:cubicBezTo>
                    <a:pt x="148" y="12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7" name="Google Shape;7327;p59"/>
            <p:cNvSpPr/>
            <p:nvPr/>
          </p:nvSpPr>
          <p:spPr>
            <a:xfrm>
              <a:off x="3865500" y="1585913"/>
              <a:ext cx="5850" cy="8200"/>
            </a:xfrm>
            <a:custGeom>
              <a:avLst/>
              <a:gdLst/>
              <a:ahLst/>
              <a:cxnLst/>
              <a:rect l="l" t="t" r="r" b="b"/>
              <a:pathLst>
                <a:path w="234" h="328" extrusionOk="0">
                  <a:moveTo>
                    <a:pt x="72" y="0"/>
                  </a:moveTo>
                  <a:cubicBezTo>
                    <a:pt x="34" y="0"/>
                    <a:pt x="1" y="22"/>
                    <a:pt x="8" y="72"/>
                  </a:cubicBezTo>
                  <a:cubicBezTo>
                    <a:pt x="21" y="159"/>
                    <a:pt x="46" y="260"/>
                    <a:pt x="108" y="310"/>
                  </a:cubicBezTo>
                  <a:cubicBezTo>
                    <a:pt x="125" y="322"/>
                    <a:pt x="142" y="328"/>
                    <a:pt x="158" y="328"/>
                  </a:cubicBezTo>
                  <a:cubicBezTo>
                    <a:pt x="194" y="328"/>
                    <a:pt x="225" y="302"/>
                    <a:pt x="234" y="260"/>
                  </a:cubicBezTo>
                  <a:cubicBezTo>
                    <a:pt x="234" y="185"/>
                    <a:pt x="196" y="97"/>
                    <a:pt x="146" y="34"/>
                  </a:cubicBezTo>
                  <a:cubicBezTo>
                    <a:pt x="130" y="12"/>
                    <a:pt x="100" y="0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8" name="Google Shape;7328;p59"/>
            <p:cNvSpPr/>
            <p:nvPr/>
          </p:nvSpPr>
          <p:spPr>
            <a:xfrm>
              <a:off x="3868825" y="1594363"/>
              <a:ext cx="8500" cy="15000"/>
            </a:xfrm>
            <a:custGeom>
              <a:avLst/>
              <a:gdLst/>
              <a:ahLst/>
              <a:cxnLst/>
              <a:rect l="l" t="t" r="r" b="b"/>
              <a:pathLst>
                <a:path w="340" h="600" extrusionOk="0">
                  <a:moveTo>
                    <a:pt x="136" y="1"/>
                  </a:moveTo>
                  <a:cubicBezTo>
                    <a:pt x="120" y="1"/>
                    <a:pt x="104" y="7"/>
                    <a:pt x="88" y="22"/>
                  </a:cubicBezTo>
                  <a:cubicBezTo>
                    <a:pt x="1" y="110"/>
                    <a:pt x="13" y="223"/>
                    <a:pt x="51" y="336"/>
                  </a:cubicBezTo>
                  <a:cubicBezTo>
                    <a:pt x="76" y="449"/>
                    <a:pt x="126" y="574"/>
                    <a:pt x="251" y="599"/>
                  </a:cubicBezTo>
                  <a:cubicBezTo>
                    <a:pt x="302" y="599"/>
                    <a:pt x="327" y="562"/>
                    <a:pt x="327" y="524"/>
                  </a:cubicBezTo>
                  <a:cubicBezTo>
                    <a:pt x="339" y="449"/>
                    <a:pt x="289" y="399"/>
                    <a:pt x="251" y="336"/>
                  </a:cubicBezTo>
                  <a:cubicBezTo>
                    <a:pt x="226" y="286"/>
                    <a:pt x="176" y="173"/>
                    <a:pt x="201" y="110"/>
                  </a:cubicBezTo>
                  <a:cubicBezTo>
                    <a:pt x="230" y="63"/>
                    <a:pt x="186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29" name="Google Shape;7329;p59"/>
            <p:cNvSpPr/>
            <p:nvPr/>
          </p:nvSpPr>
          <p:spPr>
            <a:xfrm>
              <a:off x="3862825" y="1605913"/>
              <a:ext cx="14800" cy="6450"/>
            </a:xfrm>
            <a:custGeom>
              <a:avLst/>
              <a:gdLst/>
              <a:ahLst/>
              <a:cxnLst/>
              <a:rect l="l" t="t" r="r" b="b"/>
              <a:pathLst>
                <a:path w="592" h="258" extrusionOk="0">
                  <a:moveTo>
                    <a:pt x="418" y="1"/>
                  </a:moveTo>
                  <a:cubicBezTo>
                    <a:pt x="300" y="1"/>
                    <a:pt x="158" y="64"/>
                    <a:pt x="77" y="112"/>
                  </a:cubicBezTo>
                  <a:cubicBezTo>
                    <a:pt x="1" y="156"/>
                    <a:pt x="48" y="257"/>
                    <a:pt x="120" y="257"/>
                  </a:cubicBezTo>
                  <a:cubicBezTo>
                    <a:pt x="131" y="257"/>
                    <a:pt x="142" y="255"/>
                    <a:pt x="153" y="250"/>
                  </a:cubicBezTo>
                  <a:cubicBezTo>
                    <a:pt x="228" y="213"/>
                    <a:pt x="316" y="200"/>
                    <a:pt x="404" y="200"/>
                  </a:cubicBezTo>
                  <a:cubicBezTo>
                    <a:pt x="425" y="200"/>
                    <a:pt x="443" y="202"/>
                    <a:pt x="460" y="202"/>
                  </a:cubicBezTo>
                  <a:cubicBezTo>
                    <a:pt x="494" y="202"/>
                    <a:pt x="525" y="196"/>
                    <a:pt x="567" y="163"/>
                  </a:cubicBezTo>
                  <a:cubicBezTo>
                    <a:pt x="592" y="137"/>
                    <a:pt x="592" y="100"/>
                    <a:pt x="579" y="75"/>
                  </a:cubicBezTo>
                  <a:cubicBezTo>
                    <a:pt x="543" y="21"/>
                    <a:pt x="484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0" name="Google Shape;7330;p59"/>
            <p:cNvSpPr/>
            <p:nvPr/>
          </p:nvSpPr>
          <p:spPr>
            <a:xfrm>
              <a:off x="3863400" y="1608463"/>
              <a:ext cx="14225" cy="10975"/>
            </a:xfrm>
            <a:custGeom>
              <a:avLst/>
              <a:gdLst/>
              <a:ahLst/>
              <a:cxnLst/>
              <a:rect l="l" t="t" r="r" b="b"/>
              <a:pathLst>
                <a:path w="569" h="439" extrusionOk="0">
                  <a:moveTo>
                    <a:pt x="431" y="1"/>
                  </a:moveTo>
                  <a:cubicBezTo>
                    <a:pt x="250" y="1"/>
                    <a:pt x="73" y="228"/>
                    <a:pt x="17" y="374"/>
                  </a:cubicBezTo>
                  <a:cubicBezTo>
                    <a:pt x="1" y="414"/>
                    <a:pt x="35" y="439"/>
                    <a:pt x="69" y="439"/>
                  </a:cubicBezTo>
                  <a:cubicBezTo>
                    <a:pt x="89" y="439"/>
                    <a:pt x="108" y="430"/>
                    <a:pt x="117" y="412"/>
                  </a:cubicBezTo>
                  <a:cubicBezTo>
                    <a:pt x="167" y="337"/>
                    <a:pt x="243" y="274"/>
                    <a:pt x="318" y="236"/>
                  </a:cubicBezTo>
                  <a:cubicBezTo>
                    <a:pt x="381" y="199"/>
                    <a:pt x="468" y="186"/>
                    <a:pt x="519" y="123"/>
                  </a:cubicBezTo>
                  <a:cubicBezTo>
                    <a:pt x="569" y="86"/>
                    <a:pt x="544" y="23"/>
                    <a:pt x="494" y="10"/>
                  </a:cubicBezTo>
                  <a:cubicBezTo>
                    <a:pt x="473" y="4"/>
                    <a:pt x="452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331" name="Google Shape;7331;p59"/>
          <p:cNvSpPr txBox="1">
            <a:spLocks noGrp="1"/>
          </p:cNvSpPr>
          <p:nvPr>
            <p:ph type="title"/>
          </p:nvPr>
        </p:nvSpPr>
        <p:spPr>
          <a:xfrm>
            <a:off x="1974260" y="128871"/>
            <a:ext cx="5417219" cy="61828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32" name="Google Shape;7332;p59"/>
          <p:cNvSpPr/>
          <p:nvPr/>
        </p:nvSpPr>
        <p:spPr>
          <a:xfrm>
            <a:off x="55087" y="3019567"/>
            <a:ext cx="2460852" cy="1591164"/>
          </a:xfrm>
          <a:prstGeom prst="roundRect">
            <a:avLst>
              <a:gd name="adj" fmla="val 16667"/>
            </a:avLst>
          </a:pr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33" name="Google Shape;7333;p59"/>
          <p:cNvSpPr/>
          <p:nvPr/>
        </p:nvSpPr>
        <p:spPr>
          <a:xfrm>
            <a:off x="5785641" y="3021282"/>
            <a:ext cx="2370940" cy="1583050"/>
          </a:xfrm>
          <a:prstGeom prst="roundRect">
            <a:avLst>
              <a:gd name="adj" fmla="val 16667"/>
            </a:avLst>
          </a:pr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334" name="Google Shape;7334;p59"/>
          <p:cNvGrpSpPr/>
          <p:nvPr/>
        </p:nvGrpSpPr>
        <p:grpSpPr>
          <a:xfrm flipH="1">
            <a:off x="7973221" y="2772687"/>
            <a:ext cx="1138171" cy="2370976"/>
            <a:chOff x="2930200" y="528775"/>
            <a:chExt cx="2267725" cy="4724000"/>
          </a:xfrm>
        </p:grpSpPr>
        <p:sp>
          <p:nvSpPr>
            <p:cNvPr id="7335" name="Google Shape;7335;p59"/>
            <p:cNvSpPr/>
            <p:nvPr/>
          </p:nvSpPr>
          <p:spPr>
            <a:xfrm>
              <a:off x="4079575" y="2550175"/>
              <a:ext cx="481525" cy="2702600"/>
            </a:xfrm>
            <a:custGeom>
              <a:avLst/>
              <a:gdLst/>
              <a:ahLst/>
              <a:cxnLst/>
              <a:rect l="l" t="t" r="r" b="b"/>
              <a:pathLst>
                <a:path w="19261" h="108104" extrusionOk="0">
                  <a:moveTo>
                    <a:pt x="1" y="0"/>
                  </a:moveTo>
                  <a:lnTo>
                    <a:pt x="977" y="6657"/>
                  </a:lnTo>
                  <a:lnTo>
                    <a:pt x="3640" y="19793"/>
                  </a:lnTo>
                  <a:lnTo>
                    <a:pt x="5237" y="26094"/>
                  </a:lnTo>
                  <a:lnTo>
                    <a:pt x="6480" y="31065"/>
                  </a:lnTo>
                  <a:lnTo>
                    <a:pt x="8521" y="41005"/>
                  </a:lnTo>
                  <a:lnTo>
                    <a:pt x="10030" y="51034"/>
                  </a:lnTo>
                  <a:lnTo>
                    <a:pt x="10918" y="61153"/>
                  </a:lnTo>
                  <a:lnTo>
                    <a:pt x="11095" y="71448"/>
                  </a:lnTo>
                  <a:lnTo>
                    <a:pt x="10385" y="81832"/>
                  </a:lnTo>
                  <a:lnTo>
                    <a:pt x="8876" y="92305"/>
                  </a:lnTo>
                  <a:lnTo>
                    <a:pt x="6391" y="102778"/>
                  </a:lnTo>
                  <a:lnTo>
                    <a:pt x="4793" y="108104"/>
                  </a:lnTo>
                  <a:lnTo>
                    <a:pt x="16775" y="108104"/>
                  </a:lnTo>
                  <a:lnTo>
                    <a:pt x="17752" y="101447"/>
                  </a:lnTo>
                  <a:lnTo>
                    <a:pt x="18905" y="88844"/>
                  </a:lnTo>
                  <a:lnTo>
                    <a:pt x="19260" y="77040"/>
                  </a:lnTo>
                  <a:lnTo>
                    <a:pt x="18905" y="66123"/>
                  </a:lnTo>
                  <a:lnTo>
                    <a:pt x="17929" y="55916"/>
                  </a:lnTo>
                  <a:lnTo>
                    <a:pt x="16509" y="46685"/>
                  </a:lnTo>
                  <a:lnTo>
                    <a:pt x="13846" y="34349"/>
                  </a:lnTo>
                  <a:lnTo>
                    <a:pt x="11716" y="27603"/>
                  </a:lnTo>
                  <a:lnTo>
                    <a:pt x="9586" y="20947"/>
                  </a:lnTo>
                  <a:lnTo>
                    <a:pt x="6036" y="701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67C2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6" name="Google Shape;7336;p59"/>
            <p:cNvSpPr/>
            <p:nvPr/>
          </p:nvSpPr>
          <p:spPr>
            <a:xfrm>
              <a:off x="4731925" y="1336450"/>
              <a:ext cx="466000" cy="605775"/>
            </a:xfrm>
            <a:custGeom>
              <a:avLst/>
              <a:gdLst/>
              <a:ahLst/>
              <a:cxnLst/>
              <a:rect l="l" t="t" r="r" b="b"/>
              <a:pathLst>
                <a:path w="18640" h="24231" extrusionOk="0">
                  <a:moveTo>
                    <a:pt x="13669" y="1"/>
                  </a:moveTo>
                  <a:lnTo>
                    <a:pt x="11184" y="89"/>
                  </a:lnTo>
                  <a:lnTo>
                    <a:pt x="8787" y="799"/>
                  </a:lnTo>
                  <a:lnTo>
                    <a:pt x="6568" y="2042"/>
                  </a:lnTo>
                  <a:lnTo>
                    <a:pt x="5592" y="2841"/>
                  </a:lnTo>
                  <a:lnTo>
                    <a:pt x="3817" y="4616"/>
                  </a:lnTo>
                  <a:lnTo>
                    <a:pt x="1066" y="8787"/>
                  </a:lnTo>
                  <a:lnTo>
                    <a:pt x="1" y="11095"/>
                  </a:lnTo>
                  <a:lnTo>
                    <a:pt x="1953" y="24231"/>
                  </a:lnTo>
                  <a:lnTo>
                    <a:pt x="4616" y="22722"/>
                  </a:lnTo>
                  <a:lnTo>
                    <a:pt x="9764" y="19083"/>
                  </a:lnTo>
                  <a:lnTo>
                    <a:pt x="14201" y="14734"/>
                  </a:lnTo>
                  <a:lnTo>
                    <a:pt x="16687" y="10917"/>
                  </a:lnTo>
                  <a:lnTo>
                    <a:pt x="17929" y="8166"/>
                  </a:lnTo>
                  <a:lnTo>
                    <a:pt x="18373" y="6746"/>
                  </a:lnTo>
                  <a:lnTo>
                    <a:pt x="18550" y="5770"/>
                  </a:lnTo>
                  <a:lnTo>
                    <a:pt x="18639" y="3906"/>
                  </a:lnTo>
                  <a:lnTo>
                    <a:pt x="18373" y="3018"/>
                  </a:lnTo>
                  <a:lnTo>
                    <a:pt x="17840" y="2042"/>
                  </a:lnTo>
                  <a:lnTo>
                    <a:pt x="15976" y="622"/>
                  </a:lnTo>
                  <a:lnTo>
                    <a:pt x="14823" y="267"/>
                  </a:lnTo>
                  <a:lnTo>
                    <a:pt x="1366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7" name="Google Shape;7337;p59"/>
            <p:cNvSpPr/>
            <p:nvPr/>
          </p:nvSpPr>
          <p:spPr>
            <a:xfrm>
              <a:off x="4425725" y="835000"/>
              <a:ext cx="528125" cy="710050"/>
            </a:xfrm>
            <a:custGeom>
              <a:avLst/>
              <a:gdLst/>
              <a:ahLst/>
              <a:cxnLst/>
              <a:rect l="l" t="t" r="r" b="b"/>
              <a:pathLst>
                <a:path w="21125" h="28402" extrusionOk="0">
                  <a:moveTo>
                    <a:pt x="13225" y="0"/>
                  </a:moveTo>
                  <a:lnTo>
                    <a:pt x="10740" y="799"/>
                  </a:lnTo>
                  <a:lnTo>
                    <a:pt x="9320" y="1775"/>
                  </a:lnTo>
                  <a:lnTo>
                    <a:pt x="7988" y="2929"/>
                  </a:lnTo>
                  <a:lnTo>
                    <a:pt x="5858" y="5592"/>
                  </a:lnTo>
                  <a:lnTo>
                    <a:pt x="4882" y="7012"/>
                  </a:lnTo>
                  <a:lnTo>
                    <a:pt x="2841" y="10384"/>
                  </a:lnTo>
                  <a:lnTo>
                    <a:pt x="622" y="15798"/>
                  </a:lnTo>
                  <a:lnTo>
                    <a:pt x="0" y="19526"/>
                  </a:lnTo>
                  <a:lnTo>
                    <a:pt x="0" y="21479"/>
                  </a:lnTo>
                  <a:lnTo>
                    <a:pt x="12692" y="28402"/>
                  </a:lnTo>
                  <a:lnTo>
                    <a:pt x="14556" y="25473"/>
                  </a:lnTo>
                  <a:lnTo>
                    <a:pt x="17840" y="19260"/>
                  </a:lnTo>
                  <a:lnTo>
                    <a:pt x="19260" y="16065"/>
                  </a:lnTo>
                  <a:lnTo>
                    <a:pt x="20148" y="13935"/>
                  </a:lnTo>
                  <a:lnTo>
                    <a:pt x="21124" y="9408"/>
                  </a:lnTo>
                  <a:lnTo>
                    <a:pt x="21035" y="7100"/>
                  </a:lnTo>
                  <a:lnTo>
                    <a:pt x="20947" y="5947"/>
                  </a:lnTo>
                  <a:lnTo>
                    <a:pt x="20059" y="3728"/>
                  </a:lnTo>
                  <a:lnTo>
                    <a:pt x="18728" y="1864"/>
                  </a:lnTo>
                  <a:lnTo>
                    <a:pt x="16864" y="533"/>
                  </a:lnTo>
                  <a:lnTo>
                    <a:pt x="15799" y="178"/>
                  </a:lnTo>
                  <a:lnTo>
                    <a:pt x="14911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8" name="Google Shape;7338;p59"/>
            <p:cNvSpPr/>
            <p:nvPr/>
          </p:nvSpPr>
          <p:spPr>
            <a:xfrm>
              <a:off x="4028550" y="528775"/>
              <a:ext cx="505925" cy="730050"/>
            </a:xfrm>
            <a:custGeom>
              <a:avLst/>
              <a:gdLst/>
              <a:ahLst/>
              <a:cxnLst/>
              <a:rect l="l" t="t" r="r" b="b"/>
              <a:pathLst>
                <a:path w="20237" h="29202" extrusionOk="0">
                  <a:moveTo>
                    <a:pt x="9053" y="1"/>
                  </a:moveTo>
                  <a:lnTo>
                    <a:pt x="7722" y="356"/>
                  </a:lnTo>
                  <a:lnTo>
                    <a:pt x="6834" y="800"/>
                  </a:lnTo>
                  <a:lnTo>
                    <a:pt x="5414" y="2220"/>
                  </a:lnTo>
                  <a:lnTo>
                    <a:pt x="4793" y="3019"/>
                  </a:lnTo>
                  <a:lnTo>
                    <a:pt x="3817" y="4261"/>
                  </a:lnTo>
                  <a:lnTo>
                    <a:pt x="2308" y="7013"/>
                  </a:lnTo>
                  <a:lnTo>
                    <a:pt x="710" y="11450"/>
                  </a:lnTo>
                  <a:lnTo>
                    <a:pt x="0" y="17752"/>
                  </a:lnTo>
                  <a:lnTo>
                    <a:pt x="622" y="22367"/>
                  </a:lnTo>
                  <a:lnTo>
                    <a:pt x="1509" y="25385"/>
                  </a:lnTo>
                  <a:lnTo>
                    <a:pt x="2130" y="26894"/>
                  </a:lnTo>
                  <a:lnTo>
                    <a:pt x="18461" y="29201"/>
                  </a:lnTo>
                  <a:lnTo>
                    <a:pt x="19438" y="26272"/>
                  </a:lnTo>
                  <a:lnTo>
                    <a:pt x="20236" y="20326"/>
                  </a:lnTo>
                  <a:lnTo>
                    <a:pt x="19881" y="14290"/>
                  </a:lnTo>
                  <a:lnTo>
                    <a:pt x="18195" y="8433"/>
                  </a:lnTo>
                  <a:lnTo>
                    <a:pt x="16864" y="5681"/>
                  </a:lnTo>
                  <a:lnTo>
                    <a:pt x="16154" y="4439"/>
                  </a:lnTo>
                  <a:lnTo>
                    <a:pt x="14379" y="2131"/>
                  </a:lnTo>
                  <a:lnTo>
                    <a:pt x="13225" y="1155"/>
                  </a:lnTo>
                  <a:lnTo>
                    <a:pt x="11982" y="445"/>
                  </a:lnTo>
                  <a:lnTo>
                    <a:pt x="9053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39" name="Google Shape;7339;p59"/>
            <p:cNvSpPr/>
            <p:nvPr/>
          </p:nvSpPr>
          <p:spPr>
            <a:xfrm>
              <a:off x="3516000" y="590925"/>
              <a:ext cx="536975" cy="803250"/>
            </a:xfrm>
            <a:custGeom>
              <a:avLst/>
              <a:gdLst/>
              <a:ahLst/>
              <a:cxnLst/>
              <a:rect l="l" t="t" r="r" b="b"/>
              <a:pathLst>
                <a:path w="21479" h="32130" extrusionOk="0">
                  <a:moveTo>
                    <a:pt x="7367" y="0"/>
                  </a:moveTo>
                  <a:lnTo>
                    <a:pt x="6479" y="178"/>
                  </a:lnTo>
                  <a:lnTo>
                    <a:pt x="5148" y="621"/>
                  </a:lnTo>
                  <a:lnTo>
                    <a:pt x="3106" y="2751"/>
                  </a:lnTo>
                  <a:lnTo>
                    <a:pt x="2308" y="3994"/>
                  </a:lnTo>
                  <a:lnTo>
                    <a:pt x="1509" y="5680"/>
                  </a:lnTo>
                  <a:lnTo>
                    <a:pt x="444" y="9231"/>
                  </a:lnTo>
                  <a:lnTo>
                    <a:pt x="0" y="12958"/>
                  </a:lnTo>
                  <a:lnTo>
                    <a:pt x="266" y="16686"/>
                  </a:lnTo>
                  <a:lnTo>
                    <a:pt x="533" y="18550"/>
                  </a:lnTo>
                  <a:lnTo>
                    <a:pt x="976" y="20325"/>
                  </a:lnTo>
                  <a:lnTo>
                    <a:pt x="2130" y="23875"/>
                  </a:lnTo>
                  <a:lnTo>
                    <a:pt x="4526" y="28934"/>
                  </a:lnTo>
                  <a:lnTo>
                    <a:pt x="6479" y="32129"/>
                  </a:lnTo>
                  <a:lnTo>
                    <a:pt x="21479" y="23698"/>
                  </a:lnTo>
                  <a:lnTo>
                    <a:pt x="21035" y="20769"/>
                  </a:lnTo>
                  <a:lnTo>
                    <a:pt x="19704" y="14822"/>
                  </a:lnTo>
                  <a:lnTo>
                    <a:pt x="17840" y="9319"/>
                  </a:lnTo>
                  <a:lnTo>
                    <a:pt x="15621" y="5503"/>
                  </a:lnTo>
                  <a:lnTo>
                    <a:pt x="13757" y="3284"/>
                  </a:lnTo>
                  <a:lnTo>
                    <a:pt x="12692" y="2308"/>
                  </a:lnTo>
                  <a:lnTo>
                    <a:pt x="11361" y="1243"/>
                  </a:lnTo>
                  <a:lnTo>
                    <a:pt x="8964" y="178"/>
                  </a:lnTo>
                  <a:lnTo>
                    <a:pt x="7367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0" name="Google Shape;7340;p59"/>
            <p:cNvSpPr/>
            <p:nvPr/>
          </p:nvSpPr>
          <p:spPr>
            <a:xfrm>
              <a:off x="3154300" y="1030250"/>
              <a:ext cx="499275" cy="634625"/>
            </a:xfrm>
            <a:custGeom>
              <a:avLst/>
              <a:gdLst/>
              <a:ahLst/>
              <a:cxnLst/>
              <a:rect l="l" t="t" r="r" b="b"/>
              <a:pathLst>
                <a:path w="19971" h="25385" extrusionOk="0">
                  <a:moveTo>
                    <a:pt x="5060" y="0"/>
                  </a:moveTo>
                  <a:lnTo>
                    <a:pt x="3817" y="178"/>
                  </a:lnTo>
                  <a:lnTo>
                    <a:pt x="2841" y="444"/>
                  </a:lnTo>
                  <a:lnTo>
                    <a:pt x="1332" y="1776"/>
                  </a:lnTo>
                  <a:lnTo>
                    <a:pt x="356" y="3728"/>
                  </a:lnTo>
                  <a:lnTo>
                    <a:pt x="1" y="5858"/>
                  </a:lnTo>
                  <a:lnTo>
                    <a:pt x="90" y="6923"/>
                  </a:lnTo>
                  <a:lnTo>
                    <a:pt x="356" y="8432"/>
                  </a:lnTo>
                  <a:lnTo>
                    <a:pt x="1510" y="11184"/>
                  </a:lnTo>
                  <a:lnTo>
                    <a:pt x="4172" y="15000"/>
                  </a:lnTo>
                  <a:lnTo>
                    <a:pt x="6303" y="17308"/>
                  </a:lnTo>
                  <a:lnTo>
                    <a:pt x="13758" y="25384"/>
                  </a:lnTo>
                  <a:lnTo>
                    <a:pt x="19971" y="13580"/>
                  </a:lnTo>
                  <a:lnTo>
                    <a:pt x="19083" y="11627"/>
                  </a:lnTo>
                  <a:lnTo>
                    <a:pt x="16687" y="7988"/>
                  </a:lnTo>
                  <a:lnTo>
                    <a:pt x="13758" y="4882"/>
                  </a:lnTo>
                  <a:lnTo>
                    <a:pt x="10297" y="2219"/>
                  </a:lnTo>
                  <a:lnTo>
                    <a:pt x="8433" y="1154"/>
                  </a:lnTo>
                  <a:lnTo>
                    <a:pt x="7368" y="622"/>
                  </a:lnTo>
                  <a:lnTo>
                    <a:pt x="5060" y="0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1" name="Google Shape;7341;p59"/>
            <p:cNvSpPr/>
            <p:nvPr/>
          </p:nvSpPr>
          <p:spPr>
            <a:xfrm>
              <a:off x="2930200" y="1387475"/>
              <a:ext cx="541425" cy="672350"/>
            </a:xfrm>
            <a:custGeom>
              <a:avLst/>
              <a:gdLst/>
              <a:ahLst/>
              <a:cxnLst/>
              <a:rect l="l" t="t" r="r" b="b"/>
              <a:pathLst>
                <a:path w="21657" h="26894" extrusionOk="0">
                  <a:moveTo>
                    <a:pt x="5149" y="1"/>
                  </a:moveTo>
                  <a:lnTo>
                    <a:pt x="3995" y="267"/>
                  </a:lnTo>
                  <a:lnTo>
                    <a:pt x="2397" y="800"/>
                  </a:lnTo>
                  <a:lnTo>
                    <a:pt x="445" y="2752"/>
                  </a:lnTo>
                  <a:lnTo>
                    <a:pt x="1" y="5415"/>
                  </a:lnTo>
                  <a:lnTo>
                    <a:pt x="622" y="8521"/>
                  </a:lnTo>
                  <a:lnTo>
                    <a:pt x="2042" y="11717"/>
                  </a:lnTo>
                  <a:lnTo>
                    <a:pt x="3995" y="14912"/>
                  </a:lnTo>
                  <a:lnTo>
                    <a:pt x="7279" y="18994"/>
                  </a:lnTo>
                  <a:lnTo>
                    <a:pt x="9320" y="20681"/>
                  </a:lnTo>
                  <a:lnTo>
                    <a:pt x="11716" y="22367"/>
                  </a:lnTo>
                  <a:lnTo>
                    <a:pt x="16864" y="25562"/>
                  </a:lnTo>
                  <a:lnTo>
                    <a:pt x="19616" y="26894"/>
                  </a:lnTo>
                  <a:lnTo>
                    <a:pt x="21657" y="9942"/>
                  </a:lnTo>
                  <a:lnTo>
                    <a:pt x="18195" y="6658"/>
                  </a:lnTo>
                  <a:lnTo>
                    <a:pt x="11184" y="1510"/>
                  </a:lnTo>
                  <a:lnTo>
                    <a:pt x="7456" y="178"/>
                  </a:lnTo>
                  <a:lnTo>
                    <a:pt x="5149" y="1"/>
                  </a:lnTo>
                  <a:close/>
                </a:path>
              </a:pathLst>
            </a:custGeom>
            <a:solidFill>
              <a:srgbClr val="D43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2" name="Google Shape;7342;p59"/>
            <p:cNvSpPr/>
            <p:nvPr/>
          </p:nvSpPr>
          <p:spPr>
            <a:xfrm>
              <a:off x="3358450" y="1076850"/>
              <a:ext cx="1428975" cy="1238150"/>
            </a:xfrm>
            <a:custGeom>
              <a:avLst/>
              <a:gdLst/>
              <a:ahLst/>
              <a:cxnLst/>
              <a:rect l="l" t="t" r="r" b="b"/>
              <a:pathLst>
                <a:path w="57159" h="49526" extrusionOk="0">
                  <a:moveTo>
                    <a:pt x="32662" y="0"/>
                  </a:moveTo>
                  <a:lnTo>
                    <a:pt x="27071" y="533"/>
                  </a:lnTo>
                  <a:lnTo>
                    <a:pt x="21479" y="1864"/>
                  </a:lnTo>
                  <a:lnTo>
                    <a:pt x="16243" y="3817"/>
                  </a:lnTo>
                  <a:lnTo>
                    <a:pt x="11539" y="6391"/>
                  </a:lnTo>
                  <a:lnTo>
                    <a:pt x="7545" y="9586"/>
                  </a:lnTo>
                  <a:lnTo>
                    <a:pt x="6036" y="11361"/>
                  </a:lnTo>
                  <a:lnTo>
                    <a:pt x="4882" y="12870"/>
                  </a:lnTo>
                  <a:lnTo>
                    <a:pt x="2929" y="16065"/>
                  </a:lnTo>
                  <a:lnTo>
                    <a:pt x="1509" y="19526"/>
                  </a:lnTo>
                  <a:lnTo>
                    <a:pt x="444" y="23077"/>
                  </a:lnTo>
                  <a:lnTo>
                    <a:pt x="0" y="26715"/>
                  </a:lnTo>
                  <a:lnTo>
                    <a:pt x="178" y="30354"/>
                  </a:lnTo>
                  <a:lnTo>
                    <a:pt x="977" y="33816"/>
                  </a:lnTo>
                  <a:lnTo>
                    <a:pt x="2397" y="37100"/>
                  </a:lnTo>
                  <a:lnTo>
                    <a:pt x="3462" y="38609"/>
                  </a:lnTo>
                  <a:lnTo>
                    <a:pt x="4616" y="40029"/>
                  </a:lnTo>
                  <a:lnTo>
                    <a:pt x="7367" y="42514"/>
                  </a:lnTo>
                  <a:lnTo>
                    <a:pt x="12249" y="45354"/>
                  </a:lnTo>
                  <a:lnTo>
                    <a:pt x="15710" y="46774"/>
                  </a:lnTo>
                  <a:lnTo>
                    <a:pt x="17929" y="47484"/>
                  </a:lnTo>
                  <a:lnTo>
                    <a:pt x="22455" y="48727"/>
                  </a:lnTo>
                  <a:lnTo>
                    <a:pt x="27071" y="49348"/>
                  </a:lnTo>
                  <a:lnTo>
                    <a:pt x="31686" y="49525"/>
                  </a:lnTo>
                  <a:lnTo>
                    <a:pt x="36301" y="49170"/>
                  </a:lnTo>
                  <a:lnTo>
                    <a:pt x="40650" y="48105"/>
                  </a:lnTo>
                  <a:lnTo>
                    <a:pt x="44733" y="46419"/>
                  </a:lnTo>
                  <a:lnTo>
                    <a:pt x="48461" y="43934"/>
                  </a:lnTo>
                  <a:lnTo>
                    <a:pt x="50147" y="42425"/>
                  </a:lnTo>
                  <a:lnTo>
                    <a:pt x="52188" y="40117"/>
                  </a:lnTo>
                  <a:lnTo>
                    <a:pt x="55206" y="34881"/>
                  </a:lnTo>
                  <a:lnTo>
                    <a:pt x="56892" y="28934"/>
                  </a:lnTo>
                  <a:lnTo>
                    <a:pt x="57158" y="22810"/>
                  </a:lnTo>
                  <a:lnTo>
                    <a:pt x="56803" y="19793"/>
                  </a:lnTo>
                  <a:lnTo>
                    <a:pt x="56271" y="17041"/>
                  </a:lnTo>
                  <a:lnTo>
                    <a:pt x="54407" y="11982"/>
                  </a:lnTo>
                  <a:lnTo>
                    <a:pt x="51389" y="7367"/>
                  </a:lnTo>
                  <a:lnTo>
                    <a:pt x="47484" y="3728"/>
                  </a:lnTo>
                  <a:lnTo>
                    <a:pt x="45088" y="2397"/>
                  </a:lnTo>
                  <a:lnTo>
                    <a:pt x="42958" y="1420"/>
                  </a:lnTo>
                  <a:lnTo>
                    <a:pt x="37987" y="267"/>
                  </a:lnTo>
                  <a:lnTo>
                    <a:pt x="32662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3" name="Google Shape;7343;p59"/>
            <p:cNvSpPr/>
            <p:nvPr/>
          </p:nvSpPr>
          <p:spPr>
            <a:xfrm>
              <a:off x="4328100" y="1252125"/>
              <a:ext cx="233000" cy="159800"/>
            </a:xfrm>
            <a:custGeom>
              <a:avLst/>
              <a:gdLst/>
              <a:ahLst/>
              <a:cxnLst/>
              <a:rect l="l" t="t" r="r" b="b"/>
              <a:pathLst>
                <a:path w="9320" h="6392" extrusionOk="0">
                  <a:moveTo>
                    <a:pt x="267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2485" y="2131"/>
                  </a:lnTo>
                  <a:lnTo>
                    <a:pt x="4704" y="3462"/>
                  </a:lnTo>
                  <a:lnTo>
                    <a:pt x="6657" y="4971"/>
                  </a:lnTo>
                  <a:lnTo>
                    <a:pt x="8698" y="6391"/>
                  </a:lnTo>
                  <a:lnTo>
                    <a:pt x="8964" y="6391"/>
                  </a:lnTo>
                  <a:lnTo>
                    <a:pt x="9319" y="6125"/>
                  </a:lnTo>
                  <a:lnTo>
                    <a:pt x="9231" y="5859"/>
                  </a:lnTo>
                  <a:lnTo>
                    <a:pt x="8609" y="4794"/>
                  </a:lnTo>
                  <a:lnTo>
                    <a:pt x="6568" y="3107"/>
                  </a:lnTo>
                  <a:lnTo>
                    <a:pt x="5503" y="2397"/>
                  </a:lnTo>
                  <a:lnTo>
                    <a:pt x="3107" y="1066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4" name="Google Shape;7344;p59"/>
            <p:cNvSpPr/>
            <p:nvPr/>
          </p:nvSpPr>
          <p:spPr>
            <a:xfrm>
              <a:off x="4288150" y="1394150"/>
              <a:ext cx="168675" cy="133150"/>
            </a:xfrm>
            <a:custGeom>
              <a:avLst/>
              <a:gdLst/>
              <a:ahLst/>
              <a:cxnLst/>
              <a:rect l="l" t="t" r="r" b="b"/>
              <a:pathLst>
                <a:path w="6747" h="5326" extrusionOk="0">
                  <a:moveTo>
                    <a:pt x="533" y="0"/>
                  </a:moveTo>
                  <a:lnTo>
                    <a:pt x="178" y="89"/>
                  </a:lnTo>
                  <a:lnTo>
                    <a:pt x="1" y="710"/>
                  </a:lnTo>
                  <a:lnTo>
                    <a:pt x="267" y="977"/>
                  </a:lnTo>
                  <a:lnTo>
                    <a:pt x="1243" y="1243"/>
                  </a:lnTo>
                  <a:lnTo>
                    <a:pt x="3107" y="2219"/>
                  </a:lnTo>
                  <a:lnTo>
                    <a:pt x="3906" y="2840"/>
                  </a:lnTo>
                  <a:lnTo>
                    <a:pt x="5060" y="4083"/>
                  </a:lnTo>
                  <a:lnTo>
                    <a:pt x="6302" y="5237"/>
                  </a:lnTo>
                  <a:lnTo>
                    <a:pt x="6657" y="5326"/>
                  </a:lnTo>
                  <a:lnTo>
                    <a:pt x="6746" y="4971"/>
                  </a:lnTo>
                  <a:lnTo>
                    <a:pt x="6569" y="4083"/>
                  </a:lnTo>
                  <a:lnTo>
                    <a:pt x="5237" y="2485"/>
                  </a:lnTo>
                  <a:lnTo>
                    <a:pt x="4527" y="1864"/>
                  </a:lnTo>
                  <a:lnTo>
                    <a:pt x="3551" y="1243"/>
                  </a:lnTo>
                  <a:lnTo>
                    <a:pt x="1598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5" name="Google Shape;7345;p59"/>
            <p:cNvSpPr/>
            <p:nvPr/>
          </p:nvSpPr>
          <p:spPr>
            <a:xfrm>
              <a:off x="3993050" y="1205550"/>
              <a:ext cx="157550" cy="51050"/>
            </a:xfrm>
            <a:custGeom>
              <a:avLst/>
              <a:gdLst/>
              <a:ahLst/>
              <a:cxnLst/>
              <a:rect l="l" t="t" r="r" b="b"/>
              <a:pathLst>
                <a:path w="6302" h="2042" extrusionOk="0">
                  <a:moveTo>
                    <a:pt x="4527" y="0"/>
                  </a:moveTo>
                  <a:lnTo>
                    <a:pt x="2130" y="89"/>
                  </a:lnTo>
                  <a:lnTo>
                    <a:pt x="710" y="799"/>
                  </a:lnTo>
                  <a:lnTo>
                    <a:pt x="178" y="1331"/>
                  </a:lnTo>
                  <a:lnTo>
                    <a:pt x="0" y="1598"/>
                  </a:lnTo>
                  <a:lnTo>
                    <a:pt x="355" y="2041"/>
                  </a:lnTo>
                  <a:lnTo>
                    <a:pt x="622" y="1953"/>
                  </a:lnTo>
                  <a:lnTo>
                    <a:pt x="1864" y="1420"/>
                  </a:lnTo>
                  <a:lnTo>
                    <a:pt x="4261" y="1065"/>
                  </a:lnTo>
                  <a:lnTo>
                    <a:pt x="5592" y="1509"/>
                  </a:lnTo>
                  <a:lnTo>
                    <a:pt x="5947" y="1509"/>
                  </a:lnTo>
                  <a:lnTo>
                    <a:pt x="6302" y="710"/>
                  </a:lnTo>
                  <a:lnTo>
                    <a:pt x="5947" y="444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6" name="Google Shape;7346;p59"/>
            <p:cNvSpPr/>
            <p:nvPr/>
          </p:nvSpPr>
          <p:spPr>
            <a:xfrm>
              <a:off x="4055175" y="1318700"/>
              <a:ext cx="179750" cy="71025"/>
            </a:xfrm>
            <a:custGeom>
              <a:avLst/>
              <a:gdLst/>
              <a:ahLst/>
              <a:cxnLst/>
              <a:rect l="l" t="t" r="r" b="b"/>
              <a:pathLst>
                <a:path w="7190" h="2841" extrusionOk="0">
                  <a:moveTo>
                    <a:pt x="5059" y="1"/>
                  </a:moveTo>
                  <a:lnTo>
                    <a:pt x="2308" y="711"/>
                  </a:lnTo>
                  <a:lnTo>
                    <a:pt x="710" y="1598"/>
                  </a:lnTo>
                  <a:lnTo>
                    <a:pt x="89" y="2219"/>
                  </a:lnTo>
                  <a:lnTo>
                    <a:pt x="0" y="2397"/>
                  </a:lnTo>
                  <a:lnTo>
                    <a:pt x="178" y="2841"/>
                  </a:lnTo>
                  <a:lnTo>
                    <a:pt x="444" y="2752"/>
                  </a:lnTo>
                  <a:lnTo>
                    <a:pt x="1864" y="2131"/>
                  </a:lnTo>
                  <a:lnTo>
                    <a:pt x="3373" y="1509"/>
                  </a:lnTo>
                  <a:lnTo>
                    <a:pt x="5059" y="1066"/>
                  </a:lnTo>
                  <a:lnTo>
                    <a:pt x="6835" y="977"/>
                  </a:lnTo>
                  <a:lnTo>
                    <a:pt x="7190" y="888"/>
                  </a:lnTo>
                  <a:lnTo>
                    <a:pt x="7190" y="89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7" name="Google Shape;7347;p59"/>
            <p:cNvSpPr/>
            <p:nvPr/>
          </p:nvSpPr>
          <p:spPr>
            <a:xfrm>
              <a:off x="4108425" y="1451825"/>
              <a:ext cx="195275" cy="64375"/>
            </a:xfrm>
            <a:custGeom>
              <a:avLst/>
              <a:gdLst/>
              <a:ahLst/>
              <a:cxnLst/>
              <a:rect l="l" t="t" r="r" b="b"/>
              <a:pathLst>
                <a:path w="7811" h="2575" extrusionOk="0">
                  <a:moveTo>
                    <a:pt x="3018" y="1"/>
                  </a:moveTo>
                  <a:lnTo>
                    <a:pt x="888" y="533"/>
                  </a:lnTo>
                  <a:lnTo>
                    <a:pt x="178" y="1243"/>
                  </a:lnTo>
                  <a:lnTo>
                    <a:pt x="1" y="1510"/>
                  </a:lnTo>
                  <a:lnTo>
                    <a:pt x="267" y="1953"/>
                  </a:lnTo>
                  <a:lnTo>
                    <a:pt x="533" y="1953"/>
                  </a:lnTo>
                  <a:lnTo>
                    <a:pt x="2042" y="1332"/>
                  </a:lnTo>
                  <a:lnTo>
                    <a:pt x="3728" y="1155"/>
                  </a:lnTo>
                  <a:lnTo>
                    <a:pt x="4616" y="1155"/>
                  </a:lnTo>
                  <a:lnTo>
                    <a:pt x="6302" y="1865"/>
                  </a:lnTo>
                  <a:lnTo>
                    <a:pt x="7012" y="2486"/>
                  </a:lnTo>
                  <a:lnTo>
                    <a:pt x="7367" y="2575"/>
                  </a:lnTo>
                  <a:lnTo>
                    <a:pt x="7811" y="2220"/>
                  </a:lnTo>
                  <a:lnTo>
                    <a:pt x="7633" y="1865"/>
                  </a:lnTo>
                  <a:lnTo>
                    <a:pt x="6835" y="1155"/>
                  </a:lnTo>
                  <a:lnTo>
                    <a:pt x="5060" y="178"/>
                  </a:lnTo>
                  <a:lnTo>
                    <a:pt x="3994" y="90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8" name="Google Shape;7348;p59"/>
            <p:cNvSpPr/>
            <p:nvPr/>
          </p:nvSpPr>
          <p:spPr>
            <a:xfrm>
              <a:off x="3811100" y="1360850"/>
              <a:ext cx="164225" cy="122075"/>
            </a:xfrm>
            <a:custGeom>
              <a:avLst/>
              <a:gdLst/>
              <a:ahLst/>
              <a:cxnLst/>
              <a:rect l="l" t="t" r="r" b="b"/>
              <a:pathLst>
                <a:path w="6569" h="4883" extrusionOk="0">
                  <a:moveTo>
                    <a:pt x="6036" y="1"/>
                  </a:moveTo>
                  <a:lnTo>
                    <a:pt x="4261" y="622"/>
                  </a:lnTo>
                  <a:lnTo>
                    <a:pt x="1687" y="2220"/>
                  </a:lnTo>
                  <a:lnTo>
                    <a:pt x="444" y="3729"/>
                  </a:lnTo>
                  <a:lnTo>
                    <a:pt x="0" y="4527"/>
                  </a:lnTo>
                  <a:lnTo>
                    <a:pt x="89" y="4882"/>
                  </a:lnTo>
                  <a:lnTo>
                    <a:pt x="444" y="4882"/>
                  </a:lnTo>
                  <a:lnTo>
                    <a:pt x="1687" y="3817"/>
                  </a:lnTo>
                  <a:lnTo>
                    <a:pt x="2841" y="2752"/>
                  </a:lnTo>
                  <a:lnTo>
                    <a:pt x="4438" y="1598"/>
                  </a:lnTo>
                  <a:lnTo>
                    <a:pt x="6302" y="800"/>
                  </a:lnTo>
                  <a:lnTo>
                    <a:pt x="6568" y="622"/>
                  </a:lnTo>
                  <a:lnTo>
                    <a:pt x="6391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49" name="Google Shape;7349;p59"/>
            <p:cNvSpPr/>
            <p:nvPr/>
          </p:nvSpPr>
          <p:spPr>
            <a:xfrm>
              <a:off x="3884325" y="1505075"/>
              <a:ext cx="95425" cy="71050"/>
            </a:xfrm>
            <a:custGeom>
              <a:avLst/>
              <a:gdLst/>
              <a:ahLst/>
              <a:cxnLst/>
              <a:rect l="l" t="t" r="r" b="b"/>
              <a:pathLst>
                <a:path w="3817" h="2842" extrusionOk="0">
                  <a:moveTo>
                    <a:pt x="3373" y="1"/>
                  </a:moveTo>
                  <a:lnTo>
                    <a:pt x="2397" y="267"/>
                  </a:lnTo>
                  <a:lnTo>
                    <a:pt x="444" y="1510"/>
                  </a:lnTo>
                  <a:lnTo>
                    <a:pt x="0" y="2486"/>
                  </a:lnTo>
                  <a:lnTo>
                    <a:pt x="89" y="2841"/>
                  </a:lnTo>
                  <a:lnTo>
                    <a:pt x="444" y="2752"/>
                  </a:lnTo>
                  <a:lnTo>
                    <a:pt x="1154" y="2042"/>
                  </a:lnTo>
                  <a:lnTo>
                    <a:pt x="1864" y="1421"/>
                  </a:lnTo>
                  <a:lnTo>
                    <a:pt x="2663" y="977"/>
                  </a:lnTo>
                  <a:lnTo>
                    <a:pt x="3639" y="711"/>
                  </a:lnTo>
                  <a:lnTo>
                    <a:pt x="3817" y="534"/>
                  </a:lnTo>
                  <a:lnTo>
                    <a:pt x="3728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0" name="Google Shape;7350;p59"/>
            <p:cNvSpPr/>
            <p:nvPr/>
          </p:nvSpPr>
          <p:spPr>
            <a:xfrm>
              <a:off x="4101775" y="1629350"/>
              <a:ext cx="144250" cy="59925"/>
            </a:xfrm>
            <a:custGeom>
              <a:avLst/>
              <a:gdLst/>
              <a:ahLst/>
              <a:cxnLst/>
              <a:rect l="l" t="t" r="r" b="b"/>
              <a:pathLst>
                <a:path w="5770" h="2397" extrusionOk="0">
                  <a:moveTo>
                    <a:pt x="1775" y="0"/>
                  </a:moveTo>
                  <a:lnTo>
                    <a:pt x="355" y="89"/>
                  </a:lnTo>
                  <a:lnTo>
                    <a:pt x="0" y="267"/>
                  </a:lnTo>
                  <a:lnTo>
                    <a:pt x="0" y="888"/>
                  </a:lnTo>
                  <a:lnTo>
                    <a:pt x="355" y="977"/>
                  </a:lnTo>
                  <a:lnTo>
                    <a:pt x="1775" y="888"/>
                  </a:lnTo>
                  <a:lnTo>
                    <a:pt x="3107" y="1243"/>
                  </a:lnTo>
                  <a:lnTo>
                    <a:pt x="4260" y="1864"/>
                  </a:lnTo>
                  <a:lnTo>
                    <a:pt x="5414" y="2397"/>
                  </a:lnTo>
                  <a:lnTo>
                    <a:pt x="5769" y="2308"/>
                  </a:lnTo>
                  <a:lnTo>
                    <a:pt x="5769" y="1953"/>
                  </a:lnTo>
                  <a:lnTo>
                    <a:pt x="5326" y="1332"/>
                  </a:lnTo>
                  <a:lnTo>
                    <a:pt x="4083" y="533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1" name="Google Shape;7351;p59"/>
            <p:cNvSpPr/>
            <p:nvPr/>
          </p:nvSpPr>
          <p:spPr>
            <a:xfrm>
              <a:off x="4259300" y="1549475"/>
              <a:ext cx="135375" cy="108750"/>
            </a:xfrm>
            <a:custGeom>
              <a:avLst/>
              <a:gdLst/>
              <a:ahLst/>
              <a:cxnLst/>
              <a:rect l="l" t="t" r="r" b="b"/>
              <a:pathLst>
                <a:path w="5415" h="4350" extrusionOk="0">
                  <a:moveTo>
                    <a:pt x="178" y="0"/>
                  </a:moveTo>
                  <a:lnTo>
                    <a:pt x="1" y="710"/>
                  </a:lnTo>
                  <a:lnTo>
                    <a:pt x="356" y="976"/>
                  </a:lnTo>
                  <a:lnTo>
                    <a:pt x="1687" y="1598"/>
                  </a:lnTo>
                  <a:lnTo>
                    <a:pt x="2841" y="2396"/>
                  </a:lnTo>
                  <a:lnTo>
                    <a:pt x="3817" y="3373"/>
                  </a:lnTo>
                  <a:lnTo>
                    <a:pt x="4794" y="4260"/>
                  </a:lnTo>
                  <a:lnTo>
                    <a:pt x="4971" y="4349"/>
                  </a:lnTo>
                  <a:lnTo>
                    <a:pt x="5415" y="4172"/>
                  </a:lnTo>
                  <a:lnTo>
                    <a:pt x="5415" y="3905"/>
                  </a:lnTo>
                  <a:lnTo>
                    <a:pt x="5060" y="3195"/>
                  </a:lnTo>
                  <a:lnTo>
                    <a:pt x="3995" y="1953"/>
                  </a:lnTo>
                  <a:lnTo>
                    <a:pt x="1953" y="62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2" name="Google Shape;7352;p59"/>
            <p:cNvSpPr/>
            <p:nvPr/>
          </p:nvSpPr>
          <p:spPr>
            <a:xfrm>
              <a:off x="4507825" y="1678150"/>
              <a:ext cx="59925" cy="117625"/>
            </a:xfrm>
            <a:custGeom>
              <a:avLst/>
              <a:gdLst/>
              <a:ahLst/>
              <a:cxnLst/>
              <a:rect l="l" t="t" r="r" b="b"/>
              <a:pathLst>
                <a:path w="2397" h="4705" extrusionOk="0">
                  <a:moveTo>
                    <a:pt x="355" y="1"/>
                  </a:moveTo>
                  <a:lnTo>
                    <a:pt x="0" y="711"/>
                  </a:lnTo>
                  <a:lnTo>
                    <a:pt x="267" y="977"/>
                  </a:lnTo>
                  <a:lnTo>
                    <a:pt x="710" y="1332"/>
                  </a:lnTo>
                  <a:lnTo>
                    <a:pt x="1243" y="2220"/>
                  </a:lnTo>
                  <a:lnTo>
                    <a:pt x="1332" y="2752"/>
                  </a:lnTo>
                  <a:lnTo>
                    <a:pt x="1154" y="3640"/>
                  </a:lnTo>
                  <a:lnTo>
                    <a:pt x="977" y="4439"/>
                  </a:lnTo>
                  <a:lnTo>
                    <a:pt x="1065" y="4705"/>
                  </a:lnTo>
                  <a:lnTo>
                    <a:pt x="1332" y="4705"/>
                  </a:lnTo>
                  <a:lnTo>
                    <a:pt x="1953" y="4439"/>
                  </a:lnTo>
                  <a:lnTo>
                    <a:pt x="2397" y="3107"/>
                  </a:lnTo>
                  <a:lnTo>
                    <a:pt x="2397" y="2397"/>
                  </a:lnTo>
                  <a:lnTo>
                    <a:pt x="2219" y="1687"/>
                  </a:lnTo>
                  <a:lnTo>
                    <a:pt x="1420" y="445"/>
                  </a:lnTo>
                  <a:lnTo>
                    <a:pt x="799" y="9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3" name="Google Shape;7353;p59"/>
            <p:cNvSpPr/>
            <p:nvPr/>
          </p:nvSpPr>
          <p:spPr>
            <a:xfrm>
              <a:off x="4578825" y="1500650"/>
              <a:ext cx="73250" cy="217475"/>
            </a:xfrm>
            <a:custGeom>
              <a:avLst/>
              <a:gdLst/>
              <a:ahLst/>
              <a:cxnLst/>
              <a:rect l="l" t="t" r="r" b="b"/>
              <a:pathLst>
                <a:path w="2930" h="8699" extrusionOk="0">
                  <a:moveTo>
                    <a:pt x="622" y="0"/>
                  </a:moveTo>
                  <a:lnTo>
                    <a:pt x="1" y="355"/>
                  </a:lnTo>
                  <a:lnTo>
                    <a:pt x="89" y="622"/>
                  </a:lnTo>
                  <a:lnTo>
                    <a:pt x="1066" y="2397"/>
                  </a:lnTo>
                  <a:lnTo>
                    <a:pt x="1598" y="4349"/>
                  </a:lnTo>
                  <a:lnTo>
                    <a:pt x="1776" y="6302"/>
                  </a:lnTo>
                  <a:lnTo>
                    <a:pt x="1776" y="8343"/>
                  </a:lnTo>
                  <a:lnTo>
                    <a:pt x="1864" y="8521"/>
                  </a:lnTo>
                  <a:lnTo>
                    <a:pt x="2308" y="8698"/>
                  </a:lnTo>
                  <a:lnTo>
                    <a:pt x="2486" y="8521"/>
                  </a:lnTo>
                  <a:lnTo>
                    <a:pt x="2841" y="7545"/>
                  </a:lnTo>
                  <a:lnTo>
                    <a:pt x="2929" y="5326"/>
                  </a:lnTo>
                  <a:lnTo>
                    <a:pt x="1953" y="2042"/>
                  </a:lnTo>
                  <a:lnTo>
                    <a:pt x="888" y="26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4" name="Google Shape;7354;p59"/>
            <p:cNvSpPr/>
            <p:nvPr/>
          </p:nvSpPr>
          <p:spPr>
            <a:xfrm>
              <a:off x="4321425" y="1766925"/>
              <a:ext cx="53300" cy="155325"/>
            </a:xfrm>
            <a:custGeom>
              <a:avLst/>
              <a:gdLst/>
              <a:ahLst/>
              <a:cxnLst/>
              <a:rect l="l" t="t" r="r" b="b"/>
              <a:pathLst>
                <a:path w="2132" h="6213" extrusionOk="0">
                  <a:moveTo>
                    <a:pt x="445" y="0"/>
                  </a:moveTo>
                  <a:lnTo>
                    <a:pt x="1" y="533"/>
                  </a:lnTo>
                  <a:lnTo>
                    <a:pt x="178" y="888"/>
                  </a:lnTo>
                  <a:lnTo>
                    <a:pt x="534" y="1509"/>
                  </a:lnTo>
                  <a:lnTo>
                    <a:pt x="1066" y="2751"/>
                  </a:lnTo>
                  <a:lnTo>
                    <a:pt x="1066" y="3461"/>
                  </a:lnTo>
                  <a:lnTo>
                    <a:pt x="889" y="4704"/>
                  </a:lnTo>
                  <a:lnTo>
                    <a:pt x="534" y="5858"/>
                  </a:lnTo>
                  <a:lnTo>
                    <a:pt x="622" y="6213"/>
                  </a:lnTo>
                  <a:lnTo>
                    <a:pt x="977" y="6213"/>
                  </a:lnTo>
                  <a:lnTo>
                    <a:pt x="1599" y="5592"/>
                  </a:lnTo>
                  <a:lnTo>
                    <a:pt x="2131" y="4083"/>
                  </a:lnTo>
                  <a:lnTo>
                    <a:pt x="1954" y="2396"/>
                  </a:lnTo>
                  <a:lnTo>
                    <a:pt x="1244" y="799"/>
                  </a:lnTo>
                  <a:lnTo>
                    <a:pt x="800" y="26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5" name="Google Shape;7355;p59"/>
            <p:cNvSpPr/>
            <p:nvPr/>
          </p:nvSpPr>
          <p:spPr>
            <a:xfrm>
              <a:off x="4081800" y="1802425"/>
              <a:ext cx="168650" cy="122050"/>
            </a:xfrm>
            <a:custGeom>
              <a:avLst/>
              <a:gdLst/>
              <a:ahLst/>
              <a:cxnLst/>
              <a:rect l="l" t="t" r="r" b="b"/>
              <a:pathLst>
                <a:path w="6746" h="4882" extrusionOk="0">
                  <a:moveTo>
                    <a:pt x="89" y="0"/>
                  </a:moveTo>
                  <a:lnTo>
                    <a:pt x="0" y="533"/>
                  </a:lnTo>
                  <a:lnTo>
                    <a:pt x="267" y="710"/>
                  </a:lnTo>
                  <a:lnTo>
                    <a:pt x="2042" y="1509"/>
                  </a:lnTo>
                  <a:lnTo>
                    <a:pt x="3639" y="2574"/>
                  </a:lnTo>
                  <a:lnTo>
                    <a:pt x="4971" y="3817"/>
                  </a:lnTo>
                  <a:lnTo>
                    <a:pt x="6302" y="4882"/>
                  </a:lnTo>
                  <a:lnTo>
                    <a:pt x="6657" y="4882"/>
                  </a:lnTo>
                  <a:lnTo>
                    <a:pt x="6746" y="4527"/>
                  </a:lnTo>
                  <a:lnTo>
                    <a:pt x="6391" y="3728"/>
                  </a:lnTo>
                  <a:lnTo>
                    <a:pt x="4971" y="2308"/>
                  </a:lnTo>
                  <a:lnTo>
                    <a:pt x="4261" y="1775"/>
                  </a:lnTo>
                  <a:lnTo>
                    <a:pt x="2397" y="710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6" name="Google Shape;7356;p59"/>
            <p:cNvSpPr/>
            <p:nvPr/>
          </p:nvSpPr>
          <p:spPr>
            <a:xfrm>
              <a:off x="3853250" y="1680375"/>
              <a:ext cx="150925" cy="57725"/>
            </a:xfrm>
            <a:custGeom>
              <a:avLst/>
              <a:gdLst/>
              <a:ahLst/>
              <a:cxnLst/>
              <a:rect l="l" t="t" r="r" b="b"/>
              <a:pathLst>
                <a:path w="6037" h="2309" extrusionOk="0">
                  <a:moveTo>
                    <a:pt x="4172" y="1"/>
                  </a:moveTo>
                  <a:lnTo>
                    <a:pt x="1865" y="444"/>
                  </a:lnTo>
                  <a:lnTo>
                    <a:pt x="622" y="1154"/>
                  </a:lnTo>
                  <a:lnTo>
                    <a:pt x="89" y="1776"/>
                  </a:lnTo>
                  <a:lnTo>
                    <a:pt x="1" y="1953"/>
                  </a:lnTo>
                  <a:lnTo>
                    <a:pt x="356" y="2308"/>
                  </a:lnTo>
                  <a:lnTo>
                    <a:pt x="622" y="2219"/>
                  </a:lnTo>
                  <a:lnTo>
                    <a:pt x="1776" y="1687"/>
                  </a:lnTo>
                  <a:lnTo>
                    <a:pt x="4083" y="1066"/>
                  </a:lnTo>
                  <a:lnTo>
                    <a:pt x="5415" y="1154"/>
                  </a:lnTo>
                  <a:lnTo>
                    <a:pt x="5770" y="1066"/>
                  </a:lnTo>
                  <a:lnTo>
                    <a:pt x="6036" y="356"/>
                  </a:lnTo>
                  <a:lnTo>
                    <a:pt x="5681" y="178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7" name="Google Shape;7357;p59"/>
            <p:cNvSpPr/>
            <p:nvPr/>
          </p:nvSpPr>
          <p:spPr>
            <a:xfrm>
              <a:off x="3642475" y="1596050"/>
              <a:ext cx="113175" cy="113200"/>
            </a:xfrm>
            <a:custGeom>
              <a:avLst/>
              <a:gdLst/>
              <a:ahLst/>
              <a:cxnLst/>
              <a:rect l="l" t="t" r="r" b="b"/>
              <a:pathLst>
                <a:path w="4527" h="4528" extrusionOk="0">
                  <a:moveTo>
                    <a:pt x="4083" y="1"/>
                  </a:moveTo>
                  <a:lnTo>
                    <a:pt x="3728" y="178"/>
                  </a:lnTo>
                  <a:lnTo>
                    <a:pt x="2663" y="1155"/>
                  </a:lnTo>
                  <a:lnTo>
                    <a:pt x="1686" y="2220"/>
                  </a:lnTo>
                  <a:lnTo>
                    <a:pt x="710" y="3107"/>
                  </a:lnTo>
                  <a:lnTo>
                    <a:pt x="0" y="4172"/>
                  </a:lnTo>
                  <a:lnTo>
                    <a:pt x="0" y="4527"/>
                  </a:lnTo>
                  <a:lnTo>
                    <a:pt x="355" y="4527"/>
                  </a:lnTo>
                  <a:lnTo>
                    <a:pt x="1509" y="3817"/>
                  </a:lnTo>
                  <a:lnTo>
                    <a:pt x="2396" y="2841"/>
                  </a:lnTo>
                  <a:lnTo>
                    <a:pt x="3373" y="1865"/>
                  </a:lnTo>
                  <a:lnTo>
                    <a:pt x="4349" y="800"/>
                  </a:lnTo>
                  <a:lnTo>
                    <a:pt x="4527" y="533"/>
                  </a:lnTo>
                  <a:lnTo>
                    <a:pt x="408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8" name="Google Shape;7358;p59"/>
            <p:cNvSpPr/>
            <p:nvPr/>
          </p:nvSpPr>
          <p:spPr>
            <a:xfrm>
              <a:off x="3731225" y="1225500"/>
              <a:ext cx="144250" cy="77700"/>
            </a:xfrm>
            <a:custGeom>
              <a:avLst/>
              <a:gdLst/>
              <a:ahLst/>
              <a:cxnLst/>
              <a:rect l="l" t="t" r="r" b="b"/>
              <a:pathLst>
                <a:path w="5770" h="3108" extrusionOk="0">
                  <a:moveTo>
                    <a:pt x="5237" y="1"/>
                  </a:moveTo>
                  <a:lnTo>
                    <a:pt x="3905" y="445"/>
                  </a:lnTo>
                  <a:lnTo>
                    <a:pt x="1154" y="1598"/>
                  </a:lnTo>
                  <a:lnTo>
                    <a:pt x="89" y="2575"/>
                  </a:lnTo>
                  <a:lnTo>
                    <a:pt x="0" y="2752"/>
                  </a:lnTo>
                  <a:lnTo>
                    <a:pt x="178" y="3107"/>
                  </a:lnTo>
                  <a:lnTo>
                    <a:pt x="355" y="3019"/>
                  </a:lnTo>
                  <a:lnTo>
                    <a:pt x="2840" y="1865"/>
                  </a:lnTo>
                  <a:lnTo>
                    <a:pt x="5503" y="888"/>
                  </a:lnTo>
                  <a:lnTo>
                    <a:pt x="5769" y="711"/>
                  </a:lnTo>
                  <a:lnTo>
                    <a:pt x="5592" y="90"/>
                  </a:lnTo>
                  <a:lnTo>
                    <a:pt x="5237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59" name="Google Shape;7359;p59"/>
            <p:cNvSpPr/>
            <p:nvPr/>
          </p:nvSpPr>
          <p:spPr>
            <a:xfrm>
              <a:off x="3682400" y="1383050"/>
              <a:ext cx="95450" cy="106525"/>
            </a:xfrm>
            <a:custGeom>
              <a:avLst/>
              <a:gdLst/>
              <a:ahLst/>
              <a:cxnLst/>
              <a:rect l="l" t="t" r="r" b="b"/>
              <a:pathLst>
                <a:path w="3818" h="4261" extrusionOk="0">
                  <a:moveTo>
                    <a:pt x="3373" y="0"/>
                  </a:moveTo>
                  <a:lnTo>
                    <a:pt x="3018" y="267"/>
                  </a:lnTo>
                  <a:lnTo>
                    <a:pt x="1509" y="1953"/>
                  </a:lnTo>
                  <a:lnTo>
                    <a:pt x="89" y="3728"/>
                  </a:lnTo>
                  <a:lnTo>
                    <a:pt x="1" y="3994"/>
                  </a:lnTo>
                  <a:lnTo>
                    <a:pt x="444" y="4261"/>
                  </a:lnTo>
                  <a:lnTo>
                    <a:pt x="711" y="4172"/>
                  </a:lnTo>
                  <a:lnTo>
                    <a:pt x="2219" y="2574"/>
                  </a:lnTo>
                  <a:lnTo>
                    <a:pt x="3640" y="888"/>
                  </a:lnTo>
                  <a:lnTo>
                    <a:pt x="3817" y="533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0" name="Google Shape;7360;p59"/>
            <p:cNvSpPr/>
            <p:nvPr/>
          </p:nvSpPr>
          <p:spPr>
            <a:xfrm>
              <a:off x="3493800" y="1427425"/>
              <a:ext cx="104300" cy="150900"/>
            </a:xfrm>
            <a:custGeom>
              <a:avLst/>
              <a:gdLst/>
              <a:ahLst/>
              <a:cxnLst/>
              <a:rect l="l" t="t" r="r" b="b"/>
              <a:pathLst>
                <a:path w="4172" h="6036" extrusionOk="0">
                  <a:moveTo>
                    <a:pt x="3639" y="1"/>
                  </a:moveTo>
                  <a:lnTo>
                    <a:pt x="3284" y="178"/>
                  </a:lnTo>
                  <a:lnTo>
                    <a:pt x="2219" y="1421"/>
                  </a:lnTo>
                  <a:lnTo>
                    <a:pt x="444" y="4083"/>
                  </a:lnTo>
                  <a:lnTo>
                    <a:pt x="0" y="5592"/>
                  </a:lnTo>
                  <a:lnTo>
                    <a:pt x="0" y="5858"/>
                  </a:lnTo>
                  <a:lnTo>
                    <a:pt x="444" y="6036"/>
                  </a:lnTo>
                  <a:lnTo>
                    <a:pt x="622" y="5858"/>
                  </a:lnTo>
                  <a:lnTo>
                    <a:pt x="2219" y="3373"/>
                  </a:lnTo>
                  <a:lnTo>
                    <a:pt x="3994" y="888"/>
                  </a:lnTo>
                  <a:lnTo>
                    <a:pt x="4172" y="53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1" name="Google Shape;7361;p59"/>
            <p:cNvSpPr/>
            <p:nvPr/>
          </p:nvSpPr>
          <p:spPr>
            <a:xfrm>
              <a:off x="4490075" y="1800200"/>
              <a:ext cx="26650" cy="142025"/>
            </a:xfrm>
            <a:custGeom>
              <a:avLst/>
              <a:gdLst/>
              <a:ahLst/>
              <a:cxnLst/>
              <a:rect l="l" t="t" r="r" b="b"/>
              <a:pathLst>
                <a:path w="1066" h="5681" extrusionOk="0">
                  <a:moveTo>
                    <a:pt x="267" y="0"/>
                  </a:moveTo>
                  <a:lnTo>
                    <a:pt x="178" y="355"/>
                  </a:lnTo>
                  <a:lnTo>
                    <a:pt x="0" y="2929"/>
                  </a:lnTo>
                  <a:lnTo>
                    <a:pt x="267" y="5503"/>
                  </a:lnTo>
                  <a:lnTo>
                    <a:pt x="355" y="5681"/>
                  </a:lnTo>
                  <a:lnTo>
                    <a:pt x="710" y="5681"/>
                  </a:lnTo>
                  <a:lnTo>
                    <a:pt x="888" y="5503"/>
                  </a:lnTo>
                  <a:lnTo>
                    <a:pt x="1065" y="2929"/>
                  </a:lnTo>
                  <a:lnTo>
                    <a:pt x="977" y="355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2" name="Google Shape;7362;p59"/>
            <p:cNvSpPr/>
            <p:nvPr/>
          </p:nvSpPr>
          <p:spPr>
            <a:xfrm>
              <a:off x="4585475" y="1860100"/>
              <a:ext cx="84350" cy="153125"/>
            </a:xfrm>
            <a:custGeom>
              <a:avLst/>
              <a:gdLst/>
              <a:ahLst/>
              <a:cxnLst/>
              <a:rect l="l" t="t" r="r" b="b"/>
              <a:pathLst>
                <a:path w="3374" h="6125" extrusionOk="0">
                  <a:moveTo>
                    <a:pt x="2663" y="1"/>
                  </a:moveTo>
                  <a:lnTo>
                    <a:pt x="2397" y="267"/>
                  </a:lnTo>
                  <a:lnTo>
                    <a:pt x="1332" y="3107"/>
                  </a:lnTo>
                  <a:lnTo>
                    <a:pt x="1" y="5770"/>
                  </a:lnTo>
                  <a:lnTo>
                    <a:pt x="1" y="6125"/>
                  </a:lnTo>
                  <a:lnTo>
                    <a:pt x="356" y="6125"/>
                  </a:lnTo>
                  <a:lnTo>
                    <a:pt x="1421" y="4882"/>
                  </a:lnTo>
                  <a:lnTo>
                    <a:pt x="2841" y="2131"/>
                  </a:lnTo>
                  <a:lnTo>
                    <a:pt x="3373" y="533"/>
                  </a:lnTo>
                  <a:lnTo>
                    <a:pt x="3373" y="178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3" name="Google Shape;7363;p59"/>
            <p:cNvSpPr/>
            <p:nvPr/>
          </p:nvSpPr>
          <p:spPr>
            <a:xfrm>
              <a:off x="4498950" y="1225500"/>
              <a:ext cx="88775" cy="108750"/>
            </a:xfrm>
            <a:custGeom>
              <a:avLst/>
              <a:gdLst/>
              <a:ahLst/>
              <a:cxnLst/>
              <a:rect l="l" t="t" r="r" b="b"/>
              <a:pathLst>
                <a:path w="3551" h="4350" extrusionOk="0">
                  <a:moveTo>
                    <a:pt x="267" y="1"/>
                  </a:moveTo>
                  <a:lnTo>
                    <a:pt x="0" y="445"/>
                  </a:lnTo>
                  <a:lnTo>
                    <a:pt x="267" y="622"/>
                  </a:lnTo>
                  <a:lnTo>
                    <a:pt x="1243" y="1243"/>
                  </a:lnTo>
                  <a:lnTo>
                    <a:pt x="2042" y="2131"/>
                  </a:lnTo>
                  <a:lnTo>
                    <a:pt x="2574" y="3107"/>
                  </a:lnTo>
                  <a:lnTo>
                    <a:pt x="3018" y="4172"/>
                  </a:lnTo>
                  <a:lnTo>
                    <a:pt x="3373" y="4350"/>
                  </a:lnTo>
                  <a:lnTo>
                    <a:pt x="3551" y="3995"/>
                  </a:lnTo>
                  <a:lnTo>
                    <a:pt x="3551" y="3374"/>
                  </a:lnTo>
                  <a:lnTo>
                    <a:pt x="3107" y="2131"/>
                  </a:lnTo>
                  <a:lnTo>
                    <a:pt x="1598" y="62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4" name="Google Shape;7364;p59"/>
            <p:cNvSpPr/>
            <p:nvPr/>
          </p:nvSpPr>
          <p:spPr>
            <a:xfrm>
              <a:off x="3873225" y="1853450"/>
              <a:ext cx="77675" cy="39975"/>
            </a:xfrm>
            <a:custGeom>
              <a:avLst/>
              <a:gdLst/>
              <a:ahLst/>
              <a:cxnLst/>
              <a:rect l="l" t="t" r="r" b="b"/>
              <a:pathLst>
                <a:path w="3107" h="1599" extrusionOk="0">
                  <a:moveTo>
                    <a:pt x="1687" y="0"/>
                  </a:moveTo>
                  <a:lnTo>
                    <a:pt x="799" y="178"/>
                  </a:lnTo>
                  <a:lnTo>
                    <a:pt x="178" y="622"/>
                  </a:lnTo>
                  <a:lnTo>
                    <a:pt x="1" y="977"/>
                  </a:lnTo>
                  <a:lnTo>
                    <a:pt x="444" y="1598"/>
                  </a:lnTo>
                  <a:lnTo>
                    <a:pt x="799" y="1421"/>
                  </a:lnTo>
                  <a:lnTo>
                    <a:pt x="1243" y="1154"/>
                  </a:lnTo>
                  <a:lnTo>
                    <a:pt x="1776" y="1066"/>
                  </a:lnTo>
                  <a:lnTo>
                    <a:pt x="2308" y="1154"/>
                  </a:lnTo>
                  <a:lnTo>
                    <a:pt x="2841" y="1154"/>
                  </a:lnTo>
                  <a:lnTo>
                    <a:pt x="3107" y="977"/>
                  </a:lnTo>
                  <a:lnTo>
                    <a:pt x="3018" y="622"/>
                  </a:lnTo>
                  <a:lnTo>
                    <a:pt x="2486" y="89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5" name="Google Shape;7365;p59"/>
            <p:cNvSpPr/>
            <p:nvPr/>
          </p:nvSpPr>
          <p:spPr>
            <a:xfrm>
              <a:off x="3968625" y="1962175"/>
              <a:ext cx="148700" cy="44400"/>
            </a:xfrm>
            <a:custGeom>
              <a:avLst/>
              <a:gdLst/>
              <a:ahLst/>
              <a:cxnLst/>
              <a:rect l="l" t="t" r="r" b="b"/>
              <a:pathLst>
                <a:path w="5948" h="1776" extrusionOk="0">
                  <a:moveTo>
                    <a:pt x="178" y="0"/>
                  </a:moveTo>
                  <a:lnTo>
                    <a:pt x="1" y="444"/>
                  </a:lnTo>
                  <a:lnTo>
                    <a:pt x="178" y="622"/>
                  </a:lnTo>
                  <a:lnTo>
                    <a:pt x="1510" y="1154"/>
                  </a:lnTo>
                  <a:lnTo>
                    <a:pt x="2930" y="1421"/>
                  </a:lnTo>
                  <a:lnTo>
                    <a:pt x="4261" y="1776"/>
                  </a:lnTo>
                  <a:lnTo>
                    <a:pt x="5593" y="1687"/>
                  </a:lnTo>
                  <a:lnTo>
                    <a:pt x="5948" y="1421"/>
                  </a:lnTo>
                  <a:lnTo>
                    <a:pt x="5770" y="1066"/>
                  </a:lnTo>
                  <a:lnTo>
                    <a:pt x="4616" y="533"/>
                  </a:lnTo>
                  <a:lnTo>
                    <a:pt x="3285" y="355"/>
                  </a:lnTo>
                  <a:lnTo>
                    <a:pt x="1776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6" name="Google Shape;7366;p59"/>
            <p:cNvSpPr/>
            <p:nvPr/>
          </p:nvSpPr>
          <p:spPr>
            <a:xfrm>
              <a:off x="3666875" y="1791325"/>
              <a:ext cx="106525" cy="142025"/>
            </a:xfrm>
            <a:custGeom>
              <a:avLst/>
              <a:gdLst/>
              <a:ahLst/>
              <a:cxnLst/>
              <a:rect l="l" t="t" r="r" b="b"/>
              <a:pathLst>
                <a:path w="4261" h="5681" extrusionOk="0">
                  <a:moveTo>
                    <a:pt x="3551" y="0"/>
                  </a:moveTo>
                  <a:lnTo>
                    <a:pt x="3107" y="267"/>
                  </a:lnTo>
                  <a:lnTo>
                    <a:pt x="1420" y="2574"/>
                  </a:lnTo>
                  <a:lnTo>
                    <a:pt x="0" y="4971"/>
                  </a:lnTo>
                  <a:lnTo>
                    <a:pt x="0" y="5326"/>
                  </a:lnTo>
                  <a:lnTo>
                    <a:pt x="444" y="5681"/>
                  </a:lnTo>
                  <a:lnTo>
                    <a:pt x="710" y="5503"/>
                  </a:lnTo>
                  <a:lnTo>
                    <a:pt x="2574" y="3284"/>
                  </a:lnTo>
                  <a:lnTo>
                    <a:pt x="4083" y="799"/>
                  </a:lnTo>
                  <a:lnTo>
                    <a:pt x="4261" y="355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7" name="Google Shape;7367;p59"/>
            <p:cNvSpPr/>
            <p:nvPr/>
          </p:nvSpPr>
          <p:spPr>
            <a:xfrm>
              <a:off x="3471600" y="1682600"/>
              <a:ext cx="73250" cy="148675"/>
            </a:xfrm>
            <a:custGeom>
              <a:avLst/>
              <a:gdLst/>
              <a:ahLst/>
              <a:cxnLst/>
              <a:rect l="l" t="t" r="r" b="b"/>
              <a:pathLst>
                <a:path w="2930" h="5947" extrusionOk="0">
                  <a:moveTo>
                    <a:pt x="2131" y="0"/>
                  </a:moveTo>
                  <a:lnTo>
                    <a:pt x="1776" y="355"/>
                  </a:lnTo>
                  <a:lnTo>
                    <a:pt x="977" y="1509"/>
                  </a:lnTo>
                  <a:lnTo>
                    <a:pt x="1" y="4172"/>
                  </a:lnTo>
                  <a:lnTo>
                    <a:pt x="90" y="5592"/>
                  </a:lnTo>
                  <a:lnTo>
                    <a:pt x="90" y="5769"/>
                  </a:lnTo>
                  <a:lnTo>
                    <a:pt x="533" y="5947"/>
                  </a:lnTo>
                  <a:lnTo>
                    <a:pt x="711" y="5769"/>
                  </a:lnTo>
                  <a:lnTo>
                    <a:pt x="1598" y="3284"/>
                  </a:lnTo>
                  <a:lnTo>
                    <a:pt x="2752" y="888"/>
                  </a:lnTo>
                  <a:lnTo>
                    <a:pt x="2930" y="444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8" name="Google Shape;7368;p59"/>
            <p:cNvSpPr/>
            <p:nvPr/>
          </p:nvSpPr>
          <p:spPr>
            <a:xfrm>
              <a:off x="3791125" y="2057575"/>
              <a:ext cx="133150" cy="46625"/>
            </a:xfrm>
            <a:custGeom>
              <a:avLst/>
              <a:gdLst/>
              <a:ahLst/>
              <a:cxnLst/>
              <a:rect l="l" t="t" r="r" b="b"/>
              <a:pathLst>
                <a:path w="5326" h="1865" extrusionOk="0">
                  <a:moveTo>
                    <a:pt x="178" y="1"/>
                  </a:moveTo>
                  <a:lnTo>
                    <a:pt x="1" y="800"/>
                  </a:lnTo>
                  <a:lnTo>
                    <a:pt x="356" y="977"/>
                  </a:lnTo>
                  <a:lnTo>
                    <a:pt x="1598" y="1243"/>
                  </a:lnTo>
                  <a:lnTo>
                    <a:pt x="2929" y="1598"/>
                  </a:lnTo>
                  <a:lnTo>
                    <a:pt x="3906" y="1865"/>
                  </a:lnTo>
                  <a:lnTo>
                    <a:pt x="4971" y="1776"/>
                  </a:lnTo>
                  <a:lnTo>
                    <a:pt x="5326" y="1510"/>
                  </a:lnTo>
                  <a:lnTo>
                    <a:pt x="5148" y="1243"/>
                  </a:lnTo>
                  <a:lnTo>
                    <a:pt x="4261" y="711"/>
                  </a:lnTo>
                  <a:lnTo>
                    <a:pt x="3196" y="533"/>
                  </a:lnTo>
                  <a:lnTo>
                    <a:pt x="1864" y="17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69" name="Google Shape;7369;p59"/>
            <p:cNvSpPr/>
            <p:nvPr/>
          </p:nvSpPr>
          <p:spPr>
            <a:xfrm>
              <a:off x="4203825" y="2101975"/>
              <a:ext cx="122075" cy="59925"/>
            </a:xfrm>
            <a:custGeom>
              <a:avLst/>
              <a:gdLst/>
              <a:ahLst/>
              <a:cxnLst/>
              <a:rect l="l" t="t" r="r" b="b"/>
              <a:pathLst>
                <a:path w="4883" h="2397" extrusionOk="0">
                  <a:moveTo>
                    <a:pt x="445" y="0"/>
                  </a:moveTo>
                  <a:lnTo>
                    <a:pt x="1" y="178"/>
                  </a:lnTo>
                  <a:lnTo>
                    <a:pt x="1" y="1065"/>
                  </a:lnTo>
                  <a:lnTo>
                    <a:pt x="445" y="1154"/>
                  </a:lnTo>
                  <a:lnTo>
                    <a:pt x="1599" y="1243"/>
                  </a:lnTo>
                  <a:lnTo>
                    <a:pt x="2752" y="1598"/>
                  </a:lnTo>
                  <a:lnTo>
                    <a:pt x="3640" y="2041"/>
                  </a:lnTo>
                  <a:lnTo>
                    <a:pt x="4616" y="2396"/>
                  </a:lnTo>
                  <a:lnTo>
                    <a:pt x="4882" y="2308"/>
                  </a:lnTo>
                  <a:lnTo>
                    <a:pt x="4882" y="1953"/>
                  </a:lnTo>
                  <a:lnTo>
                    <a:pt x="4616" y="1420"/>
                  </a:lnTo>
                  <a:lnTo>
                    <a:pt x="3640" y="621"/>
                  </a:lnTo>
                  <a:lnTo>
                    <a:pt x="1599" y="8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0" name="Google Shape;7370;p59"/>
            <p:cNvSpPr/>
            <p:nvPr/>
          </p:nvSpPr>
          <p:spPr>
            <a:xfrm>
              <a:off x="4283725" y="2026525"/>
              <a:ext cx="128700" cy="71025"/>
            </a:xfrm>
            <a:custGeom>
              <a:avLst/>
              <a:gdLst/>
              <a:ahLst/>
              <a:cxnLst/>
              <a:rect l="l" t="t" r="r" b="b"/>
              <a:pathLst>
                <a:path w="5148" h="2841" extrusionOk="0">
                  <a:moveTo>
                    <a:pt x="266" y="0"/>
                  </a:moveTo>
                  <a:lnTo>
                    <a:pt x="0" y="710"/>
                  </a:lnTo>
                  <a:lnTo>
                    <a:pt x="355" y="977"/>
                  </a:lnTo>
                  <a:lnTo>
                    <a:pt x="1598" y="1420"/>
                  </a:lnTo>
                  <a:lnTo>
                    <a:pt x="2752" y="1953"/>
                  </a:lnTo>
                  <a:lnTo>
                    <a:pt x="3728" y="2485"/>
                  </a:lnTo>
                  <a:lnTo>
                    <a:pt x="4793" y="2840"/>
                  </a:lnTo>
                  <a:lnTo>
                    <a:pt x="5148" y="2752"/>
                  </a:lnTo>
                  <a:lnTo>
                    <a:pt x="5148" y="2397"/>
                  </a:lnTo>
                  <a:lnTo>
                    <a:pt x="4882" y="1864"/>
                  </a:lnTo>
                  <a:lnTo>
                    <a:pt x="3817" y="1065"/>
                  </a:lnTo>
                  <a:lnTo>
                    <a:pt x="1864" y="267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1" name="Google Shape;7371;p59"/>
            <p:cNvSpPr/>
            <p:nvPr/>
          </p:nvSpPr>
          <p:spPr>
            <a:xfrm>
              <a:off x="4454575" y="2048700"/>
              <a:ext cx="57700" cy="93225"/>
            </a:xfrm>
            <a:custGeom>
              <a:avLst/>
              <a:gdLst/>
              <a:ahLst/>
              <a:cxnLst/>
              <a:rect l="l" t="t" r="r" b="b"/>
              <a:pathLst>
                <a:path w="2308" h="3729" extrusionOk="0">
                  <a:moveTo>
                    <a:pt x="533" y="1"/>
                  </a:moveTo>
                  <a:lnTo>
                    <a:pt x="0" y="622"/>
                  </a:lnTo>
                  <a:lnTo>
                    <a:pt x="178" y="1066"/>
                  </a:lnTo>
                  <a:lnTo>
                    <a:pt x="710" y="1510"/>
                  </a:lnTo>
                  <a:lnTo>
                    <a:pt x="977" y="2131"/>
                  </a:lnTo>
                  <a:lnTo>
                    <a:pt x="1065" y="2841"/>
                  </a:lnTo>
                  <a:lnTo>
                    <a:pt x="1243" y="3462"/>
                  </a:lnTo>
                  <a:lnTo>
                    <a:pt x="1598" y="3729"/>
                  </a:lnTo>
                  <a:lnTo>
                    <a:pt x="1953" y="3551"/>
                  </a:lnTo>
                  <a:lnTo>
                    <a:pt x="2219" y="3196"/>
                  </a:lnTo>
                  <a:lnTo>
                    <a:pt x="2308" y="2131"/>
                  </a:lnTo>
                  <a:lnTo>
                    <a:pt x="2130" y="1687"/>
                  </a:lnTo>
                  <a:lnTo>
                    <a:pt x="1687" y="800"/>
                  </a:lnTo>
                  <a:lnTo>
                    <a:pt x="977" y="90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7A2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2" name="Google Shape;7372;p59"/>
            <p:cNvSpPr/>
            <p:nvPr/>
          </p:nvSpPr>
          <p:spPr>
            <a:xfrm>
              <a:off x="4015225" y="1636000"/>
              <a:ext cx="490400" cy="679000"/>
            </a:xfrm>
            <a:custGeom>
              <a:avLst/>
              <a:gdLst/>
              <a:ahLst/>
              <a:cxnLst/>
              <a:rect l="l" t="t" r="r" b="b"/>
              <a:pathLst>
                <a:path w="19616" h="27160" extrusionOk="0">
                  <a:moveTo>
                    <a:pt x="12782" y="1"/>
                  </a:moveTo>
                  <a:lnTo>
                    <a:pt x="10208" y="711"/>
                  </a:lnTo>
                  <a:lnTo>
                    <a:pt x="9143" y="1509"/>
                  </a:lnTo>
                  <a:lnTo>
                    <a:pt x="7279" y="3373"/>
                  </a:lnTo>
                  <a:lnTo>
                    <a:pt x="5859" y="5681"/>
                  </a:lnTo>
                  <a:lnTo>
                    <a:pt x="4705" y="7545"/>
                  </a:lnTo>
                  <a:lnTo>
                    <a:pt x="2841" y="11716"/>
                  </a:lnTo>
                  <a:lnTo>
                    <a:pt x="2308" y="13846"/>
                  </a:lnTo>
                  <a:lnTo>
                    <a:pt x="1776" y="16598"/>
                  </a:lnTo>
                  <a:lnTo>
                    <a:pt x="711" y="24231"/>
                  </a:lnTo>
                  <a:lnTo>
                    <a:pt x="1" y="26893"/>
                  </a:lnTo>
                  <a:lnTo>
                    <a:pt x="16065" y="27159"/>
                  </a:lnTo>
                  <a:lnTo>
                    <a:pt x="17219" y="25029"/>
                  </a:lnTo>
                  <a:lnTo>
                    <a:pt x="18906" y="18994"/>
                  </a:lnTo>
                  <a:lnTo>
                    <a:pt x="19616" y="12337"/>
                  </a:lnTo>
                  <a:lnTo>
                    <a:pt x="19261" y="7722"/>
                  </a:lnTo>
                  <a:lnTo>
                    <a:pt x="18639" y="5060"/>
                  </a:lnTo>
                  <a:lnTo>
                    <a:pt x="18107" y="3994"/>
                  </a:lnTo>
                  <a:lnTo>
                    <a:pt x="17397" y="2752"/>
                  </a:lnTo>
                  <a:lnTo>
                    <a:pt x="15355" y="711"/>
                  </a:lnTo>
                  <a:lnTo>
                    <a:pt x="14024" y="178"/>
                  </a:lnTo>
                  <a:lnTo>
                    <a:pt x="12782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3" name="Google Shape;7373;p59"/>
            <p:cNvSpPr/>
            <p:nvPr/>
          </p:nvSpPr>
          <p:spPr>
            <a:xfrm>
              <a:off x="3653550" y="1613800"/>
              <a:ext cx="428275" cy="683450"/>
            </a:xfrm>
            <a:custGeom>
              <a:avLst/>
              <a:gdLst/>
              <a:ahLst/>
              <a:cxnLst/>
              <a:rect l="l" t="t" r="r" b="b"/>
              <a:pathLst>
                <a:path w="17131" h="27338" extrusionOk="0">
                  <a:moveTo>
                    <a:pt x="6036" y="1"/>
                  </a:moveTo>
                  <a:lnTo>
                    <a:pt x="4882" y="267"/>
                  </a:lnTo>
                  <a:lnTo>
                    <a:pt x="3728" y="889"/>
                  </a:lnTo>
                  <a:lnTo>
                    <a:pt x="2042" y="2841"/>
                  </a:lnTo>
                  <a:lnTo>
                    <a:pt x="1421" y="3995"/>
                  </a:lnTo>
                  <a:lnTo>
                    <a:pt x="977" y="5149"/>
                  </a:lnTo>
                  <a:lnTo>
                    <a:pt x="267" y="7900"/>
                  </a:lnTo>
                  <a:lnTo>
                    <a:pt x="1" y="12515"/>
                  </a:lnTo>
                  <a:lnTo>
                    <a:pt x="888" y="18994"/>
                  </a:lnTo>
                  <a:lnTo>
                    <a:pt x="2663" y="24941"/>
                  </a:lnTo>
                  <a:lnTo>
                    <a:pt x="3817" y="27337"/>
                  </a:lnTo>
                  <a:lnTo>
                    <a:pt x="17130" y="27160"/>
                  </a:lnTo>
                  <a:lnTo>
                    <a:pt x="16509" y="21125"/>
                  </a:lnTo>
                  <a:lnTo>
                    <a:pt x="15977" y="15178"/>
                  </a:lnTo>
                  <a:lnTo>
                    <a:pt x="15710" y="13137"/>
                  </a:lnTo>
                  <a:lnTo>
                    <a:pt x="15089" y="9054"/>
                  </a:lnTo>
                  <a:lnTo>
                    <a:pt x="14468" y="7013"/>
                  </a:lnTo>
                  <a:lnTo>
                    <a:pt x="13669" y="5149"/>
                  </a:lnTo>
                  <a:lnTo>
                    <a:pt x="11805" y="2575"/>
                  </a:lnTo>
                  <a:lnTo>
                    <a:pt x="10296" y="1244"/>
                  </a:lnTo>
                  <a:lnTo>
                    <a:pt x="9409" y="800"/>
                  </a:lnTo>
                  <a:lnTo>
                    <a:pt x="8344" y="267"/>
                  </a:lnTo>
                  <a:lnTo>
                    <a:pt x="6036" y="1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4" name="Google Shape;7374;p59"/>
            <p:cNvSpPr/>
            <p:nvPr/>
          </p:nvSpPr>
          <p:spPr>
            <a:xfrm>
              <a:off x="3132125" y="1582750"/>
              <a:ext cx="616875" cy="714500"/>
            </a:xfrm>
            <a:custGeom>
              <a:avLst/>
              <a:gdLst/>
              <a:ahLst/>
              <a:cxnLst/>
              <a:rect l="l" t="t" r="r" b="b"/>
              <a:pathLst>
                <a:path w="24675" h="28580" extrusionOk="0">
                  <a:moveTo>
                    <a:pt x="4083" y="0"/>
                  </a:moveTo>
                  <a:lnTo>
                    <a:pt x="2929" y="355"/>
                  </a:lnTo>
                  <a:lnTo>
                    <a:pt x="1509" y="1687"/>
                  </a:lnTo>
                  <a:lnTo>
                    <a:pt x="799" y="2752"/>
                  </a:lnTo>
                  <a:lnTo>
                    <a:pt x="178" y="4616"/>
                  </a:lnTo>
                  <a:lnTo>
                    <a:pt x="0" y="8343"/>
                  </a:lnTo>
                  <a:lnTo>
                    <a:pt x="1065" y="12160"/>
                  </a:lnTo>
                  <a:lnTo>
                    <a:pt x="3107" y="15532"/>
                  </a:lnTo>
                  <a:lnTo>
                    <a:pt x="4349" y="17041"/>
                  </a:lnTo>
                  <a:lnTo>
                    <a:pt x="5769" y="18373"/>
                  </a:lnTo>
                  <a:lnTo>
                    <a:pt x="8787" y="20769"/>
                  </a:lnTo>
                  <a:lnTo>
                    <a:pt x="13757" y="23964"/>
                  </a:lnTo>
                  <a:lnTo>
                    <a:pt x="17041" y="26094"/>
                  </a:lnTo>
                  <a:lnTo>
                    <a:pt x="24674" y="28579"/>
                  </a:lnTo>
                  <a:lnTo>
                    <a:pt x="24319" y="26716"/>
                  </a:lnTo>
                  <a:lnTo>
                    <a:pt x="23254" y="22633"/>
                  </a:lnTo>
                  <a:lnTo>
                    <a:pt x="21657" y="18550"/>
                  </a:lnTo>
                  <a:lnTo>
                    <a:pt x="19526" y="14467"/>
                  </a:lnTo>
                  <a:lnTo>
                    <a:pt x="17130" y="10562"/>
                  </a:lnTo>
                  <a:lnTo>
                    <a:pt x="14379" y="7012"/>
                  </a:lnTo>
                  <a:lnTo>
                    <a:pt x="11272" y="3994"/>
                  </a:lnTo>
                  <a:lnTo>
                    <a:pt x="8077" y="1509"/>
                  </a:lnTo>
                  <a:lnTo>
                    <a:pt x="6302" y="622"/>
                  </a:lnTo>
                  <a:lnTo>
                    <a:pt x="5592" y="178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5" name="Google Shape;7375;p59"/>
            <p:cNvSpPr/>
            <p:nvPr/>
          </p:nvSpPr>
          <p:spPr>
            <a:xfrm>
              <a:off x="4239350" y="974775"/>
              <a:ext cx="66575" cy="270725"/>
            </a:xfrm>
            <a:custGeom>
              <a:avLst/>
              <a:gdLst/>
              <a:ahLst/>
              <a:cxnLst/>
              <a:rect l="l" t="t" r="r" b="b"/>
              <a:pathLst>
                <a:path w="2663" h="10829" extrusionOk="0">
                  <a:moveTo>
                    <a:pt x="1953" y="1"/>
                  </a:moveTo>
                  <a:lnTo>
                    <a:pt x="1775" y="356"/>
                  </a:lnTo>
                  <a:lnTo>
                    <a:pt x="1154" y="3018"/>
                  </a:lnTo>
                  <a:lnTo>
                    <a:pt x="621" y="5592"/>
                  </a:lnTo>
                  <a:lnTo>
                    <a:pt x="444" y="6835"/>
                  </a:lnTo>
                  <a:lnTo>
                    <a:pt x="0" y="9320"/>
                  </a:lnTo>
                  <a:lnTo>
                    <a:pt x="178" y="10474"/>
                  </a:lnTo>
                  <a:lnTo>
                    <a:pt x="266" y="10740"/>
                  </a:lnTo>
                  <a:lnTo>
                    <a:pt x="799" y="10829"/>
                  </a:lnTo>
                  <a:lnTo>
                    <a:pt x="1065" y="10562"/>
                  </a:lnTo>
                  <a:lnTo>
                    <a:pt x="1775" y="8344"/>
                  </a:lnTo>
                  <a:lnTo>
                    <a:pt x="1953" y="5858"/>
                  </a:lnTo>
                  <a:lnTo>
                    <a:pt x="2308" y="3196"/>
                  </a:lnTo>
                  <a:lnTo>
                    <a:pt x="2663" y="622"/>
                  </a:lnTo>
                  <a:lnTo>
                    <a:pt x="2574" y="17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6" name="Google Shape;7376;p59"/>
            <p:cNvSpPr/>
            <p:nvPr/>
          </p:nvSpPr>
          <p:spPr>
            <a:xfrm>
              <a:off x="4115075" y="939275"/>
              <a:ext cx="35525" cy="272950"/>
            </a:xfrm>
            <a:custGeom>
              <a:avLst/>
              <a:gdLst/>
              <a:ahLst/>
              <a:cxnLst/>
              <a:rect l="l" t="t" r="r" b="b"/>
              <a:pathLst>
                <a:path w="1421" h="10918" extrusionOk="0">
                  <a:moveTo>
                    <a:pt x="711" y="1"/>
                  </a:moveTo>
                  <a:lnTo>
                    <a:pt x="533" y="356"/>
                  </a:lnTo>
                  <a:lnTo>
                    <a:pt x="267" y="3018"/>
                  </a:lnTo>
                  <a:lnTo>
                    <a:pt x="90" y="5681"/>
                  </a:lnTo>
                  <a:lnTo>
                    <a:pt x="1" y="8166"/>
                  </a:lnTo>
                  <a:lnTo>
                    <a:pt x="267" y="10740"/>
                  </a:lnTo>
                  <a:lnTo>
                    <a:pt x="445" y="10917"/>
                  </a:lnTo>
                  <a:lnTo>
                    <a:pt x="888" y="10917"/>
                  </a:lnTo>
                  <a:lnTo>
                    <a:pt x="1066" y="10740"/>
                  </a:lnTo>
                  <a:lnTo>
                    <a:pt x="1243" y="8166"/>
                  </a:lnTo>
                  <a:lnTo>
                    <a:pt x="1243" y="5681"/>
                  </a:lnTo>
                  <a:lnTo>
                    <a:pt x="1243" y="3018"/>
                  </a:lnTo>
                  <a:lnTo>
                    <a:pt x="1421" y="356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7" name="Google Shape;7377;p59"/>
            <p:cNvSpPr/>
            <p:nvPr/>
          </p:nvSpPr>
          <p:spPr>
            <a:xfrm>
              <a:off x="3851025" y="983650"/>
              <a:ext cx="75475" cy="281825"/>
            </a:xfrm>
            <a:custGeom>
              <a:avLst/>
              <a:gdLst/>
              <a:ahLst/>
              <a:cxnLst/>
              <a:rect l="l" t="t" r="r" b="b"/>
              <a:pathLst>
                <a:path w="3019" h="11273" extrusionOk="0">
                  <a:moveTo>
                    <a:pt x="533" y="1"/>
                  </a:moveTo>
                  <a:lnTo>
                    <a:pt x="1" y="178"/>
                  </a:lnTo>
                  <a:lnTo>
                    <a:pt x="1" y="533"/>
                  </a:lnTo>
                  <a:lnTo>
                    <a:pt x="445" y="3196"/>
                  </a:lnTo>
                  <a:lnTo>
                    <a:pt x="977" y="5858"/>
                  </a:lnTo>
                  <a:lnTo>
                    <a:pt x="1421" y="8521"/>
                  </a:lnTo>
                  <a:lnTo>
                    <a:pt x="2220" y="11095"/>
                  </a:lnTo>
                  <a:lnTo>
                    <a:pt x="2486" y="11272"/>
                  </a:lnTo>
                  <a:lnTo>
                    <a:pt x="3019" y="11272"/>
                  </a:lnTo>
                  <a:lnTo>
                    <a:pt x="3019" y="11006"/>
                  </a:lnTo>
                  <a:lnTo>
                    <a:pt x="2575" y="8344"/>
                  </a:lnTo>
                  <a:lnTo>
                    <a:pt x="1954" y="5770"/>
                  </a:lnTo>
                  <a:lnTo>
                    <a:pt x="1332" y="3018"/>
                  </a:lnTo>
                  <a:lnTo>
                    <a:pt x="711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8" name="Google Shape;7378;p59"/>
            <p:cNvSpPr/>
            <p:nvPr/>
          </p:nvSpPr>
          <p:spPr>
            <a:xfrm>
              <a:off x="3655775" y="974775"/>
              <a:ext cx="150900" cy="399425"/>
            </a:xfrm>
            <a:custGeom>
              <a:avLst/>
              <a:gdLst/>
              <a:ahLst/>
              <a:cxnLst/>
              <a:rect l="l" t="t" r="r" b="b"/>
              <a:pathLst>
                <a:path w="6036" h="15977" extrusionOk="0">
                  <a:moveTo>
                    <a:pt x="622" y="1"/>
                  </a:moveTo>
                  <a:lnTo>
                    <a:pt x="89" y="178"/>
                  </a:lnTo>
                  <a:lnTo>
                    <a:pt x="1" y="533"/>
                  </a:lnTo>
                  <a:lnTo>
                    <a:pt x="888" y="4616"/>
                  </a:lnTo>
                  <a:lnTo>
                    <a:pt x="1953" y="8699"/>
                  </a:lnTo>
                  <a:lnTo>
                    <a:pt x="2574" y="10562"/>
                  </a:lnTo>
                  <a:lnTo>
                    <a:pt x="3284" y="12426"/>
                  </a:lnTo>
                  <a:lnTo>
                    <a:pt x="4083" y="14201"/>
                  </a:lnTo>
                  <a:lnTo>
                    <a:pt x="5237" y="15799"/>
                  </a:lnTo>
                  <a:lnTo>
                    <a:pt x="5503" y="15976"/>
                  </a:lnTo>
                  <a:lnTo>
                    <a:pt x="6036" y="15621"/>
                  </a:lnTo>
                  <a:lnTo>
                    <a:pt x="6036" y="15355"/>
                  </a:lnTo>
                  <a:lnTo>
                    <a:pt x="5237" y="13580"/>
                  </a:lnTo>
                  <a:lnTo>
                    <a:pt x="4350" y="11805"/>
                  </a:lnTo>
                  <a:lnTo>
                    <a:pt x="3639" y="9941"/>
                  </a:lnTo>
                  <a:lnTo>
                    <a:pt x="2929" y="7989"/>
                  </a:lnTo>
                  <a:lnTo>
                    <a:pt x="1776" y="4172"/>
                  </a:lnTo>
                  <a:lnTo>
                    <a:pt x="888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79" name="Google Shape;7379;p59"/>
            <p:cNvSpPr/>
            <p:nvPr/>
          </p:nvSpPr>
          <p:spPr>
            <a:xfrm>
              <a:off x="4365825" y="963675"/>
              <a:ext cx="117625" cy="252975"/>
            </a:xfrm>
            <a:custGeom>
              <a:avLst/>
              <a:gdLst/>
              <a:ahLst/>
              <a:cxnLst/>
              <a:rect l="l" t="t" r="r" b="b"/>
              <a:pathLst>
                <a:path w="4705" h="10119" extrusionOk="0">
                  <a:moveTo>
                    <a:pt x="4172" y="1"/>
                  </a:moveTo>
                  <a:lnTo>
                    <a:pt x="3905" y="267"/>
                  </a:lnTo>
                  <a:lnTo>
                    <a:pt x="2751" y="2575"/>
                  </a:lnTo>
                  <a:lnTo>
                    <a:pt x="710" y="7190"/>
                  </a:lnTo>
                  <a:lnTo>
                    <a:pt x="0" y="9586"/>
                  </a:lnTo>
                  <a:lnTo>
                    <a:pt x="0" y="9853"/>
                  </a:lnTo>
                  <a:lnTo>
                    <a:pt x="444" y="10119"/>
                  </a:lnTo>
                  <a:lnTo>
                    <a:pt x="621" y="9853"/>
                  </a:lnTo>
                  <a:lnTo>
                    <a:pt x="2840" y="5415"/>
                  </a:lnTo>
                  <a:lnTo>
                    <a:pt x="4615" y="711"/>
                  </a:lnTo>
                  <a:lnTo>
                    <a:pt x="4704" y="356"/>
                  </a:lnTo>
                  <a:lnTo>
                    <a:pt x="4172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0" name="Google Shape;7380;p59"/>
            <p:cNvSpPr/>
            <p:nvPr/>
          </p:nvSpPr>
          <p:spPr>
            <a:xfrm>
              <a:off x="4505600" y="1032475"/>
              <a:ext cx="213050" cy="368350"/>
            </a:xfrm>
            <a:custGeom>
              <a:avLst/>
              <a:gdLst/>
              <a:ahLst/>
              <a:cxnLst/>
              <a:rect l="l" t="t" r="r" b="b"/>
              <a:pathLst>
                <a:path w="8522" h="14734" extrusionOk="0">
                  <a:moveTo>
                    <a:pt x="7811" y="0"/>
                  </a:moveTo>
                  <a:lnTo>
                    <a:pt x="7456" y="266"/>
                  </a:lnTo>
                  <a:lnTo>
                    <a:pt x="3551" y="7278"/>
                  </a:lnTo>
                  <a:lnTo>
                    <a:pt x="1598" y="10651"/>
                  </a:lnTo>
                  <a:lnTo>
                    <a:pt x="89" y="14201"/>
                  </a:lnTo>
                  <a:lnTo>
                    <a:pt x="1" y="14467"/>
                  </a:lnTo>
                  <a:lnTo>
                    <a:pt x="533" y="14733"/>
                  </a:lnTo>
                  <a:lnTo>
                    <a:pt x="711" y="14645"/>
                  </a:lnTo>
                  <a:lnTo>
                    <a:pt x="2930" y="11361"/>
                  </a:lnTo>
                  <a:lnTo>
                    <a:pt x="4616" y="7899"/>
                  </a:lnTo>
                  <a:lnTo>
                    <a:pt x="6480" y="4349"/>
                  </a:lnTo>
                  <a:lnTo>
                    <a:pt x="8432" y="799"/>
                  </a:lnTo>
                  <a:lnTo>
                    <a:pt x="8521" y="355"/>
                  </a:lnTo>
                  <a:lnTo>
                    <a:pt x="781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1" name="Google Shape;7381;p59"/>
            <p:cNvSpPr/>
            <p:nvPr/>
          </p:nvSpPr>
          <p:spPr>
            <a:xfrm>
              <a:off x="4603225" y="1236600"/>
              <a:ext cx="190850" cy="326200"/>
            </a:xfrm>
            <a:custGeom>
              <a:avLst/>
              <a:gdLst/>
              <a:ahLst/>
              <a:cxnLst/>
              <a:rect l="l" t="t" r="r" b="b"/>
              <a:pathLst>
                <a:path w="7634" h="13048" extrusionOk="0">
                  <a:moveTo>
                    <a:pt x="6924" y="1"/>
                  </a:moveTo>
                  <a:lnTo>
                    <a:pt x="6746" y="267"/>
                  </a:lnTo>
                  <a:lnTo>
                    <a:pt x="5237" y="3373"/>
                  </a:lnTo>
                  <a:lnTo>
                    <a:pt x="3640" y="6391"/>
                  </a:lnTo>
                  <a:lnTo>
                    <a:pt x="1776" y="9231"/>
                  </a:lnTo>
                  <a:lnTo>
                    <a:pt x="1" y="12249"/>
                  </a:lnTo>
                  <a:lnTo>
                    <a:pt x="1" y="12604"/>
                  </a:lnTo>
                  <a:lnTo>
                    <a:pt x="445" y="13048"/>
                  </a:lnTo>
                  <a:lnTo>
                    <a:pt x="800" y="12870"/>
                  </a:lnTo>
                  <a:lnTo>
                    <a:pt x="1953" y="11539"/>
                  </a:lnTo>
                  <a:lnTo>
                    <a:pt x="3817" y="8521"/>
                  </a:lnTo>
                  <a:lnTo>
                    <a:pt x="4616" y="7012"/>
                  </a:lnTo>
                  <a:lnTo>
                    <a:pt x="6214" y="3817"/>
                  </a:lnTo>
                  <a:lnTo>
                    <a:pt x="7545" y="622"/>
                  </a:lnTo>
                  <a:lnTo>
                    <a:pt x="7634" y="267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2" name="Google Shape;7382;p59"/>
            <p:cNvSpPr/>
            <p:nvPr/>
          </p:nvSpPr>
          <p:spPr>
            <a:xfrm>
              <a:off x="4760775" y="1471800"/>
              <a:ext cx="208600" cy="255200"/>
            </a:xfrm>
            <a:custGeom>
              <a:avLst/>
              <a:gdLst/>
              <a:ahLst/>
              <a:cxnLst/>
              <a:rect l="l" t="t" r="r" b="b"/>
              <a:pathLst>
                <a:path w="8344" h="10208" extrusionOk="0">
                  <a:moveTo>
                    <a:pt x="7811" y="1"/>
                  </a:moveTo>
                  <a:lnTo>
                    <a:pt x="7545" y="178"/>
                  </a:lnTo>
                  <a:lnTo>
                    <a:pt x="5769" y="2752"/>
                  </a:lnTo>
                  <a:lnTo>
                    <a:pt x="3817" y="5237"/>
                  </a:lnTo>
                  <a:lnTo>
                    <a:pt x="1864" y="7367"/>
                  </a:lnTo>
                  <a:lnTo>
                    <a:pt x="89" y="9586"/>
                  </a:lnTo>
                  <a:lnTo>
                    <a:pt x="0" y="9941"/>
                  </a:lnTo>
                  <a:lnTo>
                    <a:pt x="444" y="10207"/>
                  </a:lnTo>
                  <a:lnTo>
                    <a:pt x="799" y="10119"/>
                  </a:lnTo>
                  <a:lnTo>
                    <a:pt x="2929" y="7900"/>
                  </a:lnTo>
                  <a:lnTo>
                    <a:pt x="4882" y="5415"/>
                  </a:lnTo>
                  <a:lnTo>
                    <a:pt x="6657" y="3107"/>
                  </a:lnTo>
                  <a:lnTo>
                    <a:pt x="8255" y="622"/>
                  </a:lnTo>
                  <a:lnTo>
                    <a:pt x="8343" y="267"/>
                  </a:lnTo>
                  <a:lnTo>
                    <a:pt x="781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3" name="Google Shape;7383;p59"/>
            <p:cNvSpPr/>
            <p:nvPr/>
          </p:nvSpPr>
          <p:spPr>
            <a:xfrm>
              <a:off x="3400600" y="1205550"/>
              <a:ext cx="162000" cy="230775"/>
            </a:xfrm>
            <a:custGeom>
              <a:avLst/>
              <a:gdLst/>
              <a:ahLst/>
              <a:cxnLst/>
              <a:rect l="l" t="t" r="r" b="b"/>
              <a:pathLst>
                <a:path w="6480" h="9231" extrusionOk="0">
                  <a:moveTo>
                    <a:pt x="445" y="0"/>
                  </a:moveTo>
                  <a:lnTo>
                    <a:pt x="1" y="266"/>
                  </a:lnTo>
                  <a:lnTo>
                    <a:pt x="90" y="533"/>
                  </a:lnTo>
                  <a:lnTo>
                    <a:pt x="1421" y="2840"/>
                  </a:lnTo>
                  <a:lnTo>
                    <a:pt x="2841" y="5148"/>
                  </a:lnTo>
                  <a:lnTo>
                    <a:pt x="4261" y="7278"/>
                  </a:lnTo>
                  <a:lnTo>
                    <a:pt x="5947" y="9142"/>
                  </a:lnTo>
                  <a:lnTo>
                    <a:pt x="6214" y="9231"/>
                  </a:lnTo>
                  <a:lnTo>
                    <a:pt x="6480" y="8964"/>
                  </a:lnTo>
                  <a:lnTo>
                    <a:pt x="6480" y="8698"/>
                  </a:lnTo>
                  <a:lnTo>
                    <a:pt x="5149" y="6568"/>
                  </a:lnTo>
                  <a:lnTo>
                    <a:pt x="3551" y="4438"/>
                  </a:lnTo>
                  <a:lnTo>
                    <a:pt x="2131" y="2396"/>
                  </a:lnTo>
                  <a:lnTo>
                    <a:pt x="711" y="17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4" name="Google Shape;7384;p59"/>
            <p:cNvSpPr/>
            <p:nvPr/>
          </p:nvSpPr>
          <p:spPr>
            <a:xfrm>
              <a:off x="3289675" y="1269875"/>
              <a:ext cx="226325" cy="264075"/>
            </a:xfrm>
            <a:custGeom>
              <a:avLst/>
              <a:gdLst/>
              <a:ahLst/>
              <a:cxnLst/>
              <a:rect l="l" t="t" r="r" b="b"/>
              <a:pathLst>
                <a:path w="9053" h="10563" extrusionOk="0">
                  <a:moveTo>
                    <a:pt x="444" y="1"/>
                  </a:moveTo>
                  <a:lnTo>
                    <a:pt x="0" y="267"/>
                  </a:lnTo>
                  <a:lnTo>
                    <a:pt x="89" y="533"/>
                  </a:lnTo>
                  <a:lnTo>
                    <a:pt x="1864" y="3196"/>
                  </a:lnTo>
                  <a:lnTo>
                    <a:pt x="3905" y="5770"/>
                  </a:lnTo>
                  <a:lnTo>
                    <a:pt x="5947" y="8255"/>
                  </a:lnTo>
                  <a:lnTo>
                    <a:pt x="8343" y="10474"/>
                  </a:lnTo>
                  <a:lnTo>
                    <a:pt x="8698" y="10563"/>
                  </a:lnTo>
                  <a:lnTo>
                    <a:pt x="9053" y="10030"/>
                  </a:lnTo>
                  <a:lnTo>
                    <a:pt x="8964" y="9764"/>
                  </a:lnTo>
                  <a:lnTo>
                    <a:pt x="6834" y="7456"/>
                  </a:lnTo>
                  <a:lnTo>
                    <a:pt x="4704" y="5149"/>
                  </a:lnTo>
                  <a:lnTo>
                    <a:pt x="2663" y="2752"/>
                  </a:lnTo>
                  <a:lnTo>
                    <a:pt x="621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5" name="Google Shape;7385;p59"/>
            <p:cNvSpPr/>
            <p:nvPr/>
          </p:nvSpPr>
          <p:spPr>
            <a:xfrm>
              <a:off x="4636525" y="959250"/>
              <a:ext cx="181975" cy="181975"/>
            </a:xfrm>
            <a:custGeom>
              <a:avLst/>
              <a:gdLst/>
              <a:ahLst/>
              <a:cxnLst/>
              <a:rect l="l" t="t" r="r" b="b"/>
              <a:pathLst>
                <a:path w="7279" h="7279" extrusionOk="0">
                  <a:moveTo>
                    <a:pt x="3373" y="0"/>
                  </a:moveTo>
                  <a:lnTo>
                    <a:pt x="2042" y="355"/>
                  </a:lnTo>
                  <a:lnTo>
                    <a:pt x="888" y="1243"/>
                  </a:lnTo>
                  <a:lnTo>
                    <a:pt x="533" y="1864"/>
                  </a:lnTo>
                  <a:lnTo>
                    <a:pt x="178" y="2485"/>
                  </a:lnTo>
                  <a:lnTo>
                    <a:pt x="0" y="3906"/>
                  </a:lnTo>
                  <a:lnTo>
                    <a:pt x="355" y="5237"/>
                  </a:lnTo>
                  <a:lnTo>
                    <a:pt x="1243" y="6391"/>
                  </a:lnTo>
                  <a:lnTo>
                    <a:pt x="1864" y="6834"/>
                  </a:lnTo>
                  <a:lnTo>
                    <a:pt x="2485" y="7101"/>
                  </a:lnTo>
                  <a:lnTo>
                    <a:pt x="3905" y="7278"/>
                  </a:lnTo>
                  <a:lnTo>
                    <a:pt x="5237" y="6923"/>
                  </a:lnTo>
                  <a:lnTo>
                    <a:pt x="6391" y="6124"/>
                  </a:lnTo>
                  <a:lnTo>
                    <a:pt x="6746" y="5503"/>
                  </a:lnTo>
                  <a:lnTo>
                    <a:pt x="7101" y="4793"/>
                  </a:lnTo>
                  <a:lnTo>
                    <a:pt x="7278" y="3373"/>
                  </a:lnTo>
                  <a:lnTo>
                    <a:pt x="6923" y="2042"/>
                  </a:lnTo>
                  <a:lnTo>
                    <a:pt x="6035" y="977"/>
                  </a:lnTo>
                  <a:lnTo>
                    <a:pt x="5414" y="533"/>
                  </a:lnTo>
                  <a:lnTo>
                    <a:pt x="4793" y="178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6" name="Google Shape;7386;p59"/>
            <p:cNvSpPr/>
            <p:nvPr/>
          </p:nvSpPr>
          <p:spPr>
            <a:xfrm>
              <a:off x="4723050" y="11744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1"/>
                  </a:moveTo>
                  <a:lnTo>
                    <a:pt x="977" y="444"/>
                  </a:lnTo>
                  <a:lnTo>
                    <a:pt x="356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616"/>
                  </a:lnTo>
                  <a:lnTo>
                    <a:pt x="2219" y="5060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060" y="2841"/>
                  </a:lnTo>
                  <a:lnTo>
                    <a:pt x="4616" y="977"/>
                  </a:lnTo>
                  <a:lnTo>
                    <a:pt x="3817" y="356"/>
                  </a:lnTo>
                  <a:lnTo>
                    <a:pt x="2841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7" name="Google Shape;7387;p59"/>
            <p:cNvSpPr/>
            <p:nvPr/>
          </p:nvSpPr>
          <p:spPr>
            <a:xfrm>
              <a:off x="4399100" y="903775"/>
              <a:ext cx="126500" cy="126500"/>
            </a:xfrm>
            <a:custGeom>
              <a:avLst/>
              <a:gdLst/>
              <a:ahLst/>
              <a:cxnLst/>
              <a:rect l="l" t="t" r="r" b="b"/>
              <a:pathLst>
                <a:path w="5060" h="5060" extrusionOk="0">
                  <a:moveTo>
                    <a:pt x="2841" y="0"/>
                  </a:moveTo>
                  <a:lnTo>
                    <a:pt x="977" y="533"/>
                  </a:lnTo>
                  <a:lnTo>
                    <a:pt x="355" y="1332"/>
                  </a:lnTo>
                  <a:lnTo>
                    <a:pt x="0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219" y="5059"/>
                  </a:lnTo>
                  <a:lnTo>
                    <a:pt x="4083" y="4616"/>
                  </a:lnTo>
                  <a:lnTo>
                    <a:pt x="4704" y="3817"/>
                  </a:lnTo>
                  <a:lnTo>
                    <a:pt x="5059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8" name="Google Shape;7388;p59"/>
            <p:cNvSpPr/>
            <p:nvPr/>
          </p:nvSpPr>
          <p:spPr>
            <a:xfrm>
              <a:off x="3800000" y="921525"/>
              <a:ext cx="128725" cy="126500"/>
            </a:xfrm>
            <a:custGeom>
              <a:avLst/>
              <a:gdLst/>
              <a:ahLst/>
              <a:cxnLst/>
              <a:rect l="l" t="t" r="r" b="b"/>
              <a:pathLst>
                <a:path w="5149" h="5060" extrusionOk="0">
                  <a:moveTo>
                    <a:pt x="2841" y="0"/>
                  </a:moveTo>
                  <a:lnTo>
                    <a:pt x="1066" y="444"/>
                  </a:lnTo>
                  <a:lnTo>
                    <a:pt x="444" y="1243"/>
                  </a:lnTo>
                  <a:lnTo>
                    <a:pt x="1" y="2219"/>
                  </a:lnTo>
                  <a:lnTo>
                    <a:pt x="533" y="4083"/>
                  </a:lnTo>
                  <a:lnTo>
                    <a:pt x="1332" y="4704"/>
                  </a:lnTo>
                  <a:lnTo>
                    <a:pt x="2308" y="5059"/>
                  </a:lnTo>
                  <a:lnTo>
                    <a:pt x="4083" y="4527"/>
                  </a:lnTo>
                  <a:lnTo>
                    <a:pt x="4705" y="3728"/>
                  </a:lnTo>
                  <a:lnTo>
                    <a:pt x="5148" y="2841"/>
                  </a:lnTo>
                  <a:lnTo>
                    <a:pt x="4616" y="977"/>
                  </a:lnTo>
                  <a:lnTo>
                    <a:pt x="3817" y="355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89" name="Google Shape;7389;p59"/>
            <p:cNvSpPr/>
            <p:nvPr/>
          </p:nvSpPr>
          <p:spPr>
            <a:xfrm>
              <a:off x="3231975" y="1221075"/>
              <a:ext cx="104300" cy="102100"/>
            </a:xfrm>
            <a:custGeom>
              <a:avLst/>
              <a:gdLst/>
              <a:ahLst/>
              <a:cxnLst/>
              <a:rect l="l" t="t" r="r" b="b"/>
              <a:pathLst>
                <a:path w="4172" h="4084" extrusionOk="0">
                  <a:moveTo>
                    <a:pt x="2397" y="0"/>
                  </a:moveTo>
                  <a:lnTo>
                    <a:pt x="799" y="355"/>
                  </a:lnTo>
                  <a:lnTo>
                    <a:pt x="355" y="1065"/>
                  </a:lnTo>
                  <a:lnTo>
                    <a:pt x="0" y="1775"/>
                  </a:lnTo>
                  <a:lnTo>
                    <a:pt x="444" y="3284"/>
                  </a:lnTo>
                  <a:lnTo>
                    <a:pt x="1065" y="3817"/>
                  </a:lnTo>
                  <a:lnTo>
                    <a:pt x="1864" y="4083"/>
                  </a:lnTo>
                  <a:lnTo>
                    <a:pt x="3373" y="3728"/>
                  </a:lnTo>
                  <a:lnTo>
                    <a:pt x="3906" y="3018"/>
                  </a:lnTo>
                  <a:lnTo>
                    <a:pt x="4172" y="2308"/>
                  </a:lnTo>
                  <a:lnTo>
                    <a:pt x="3817" y="799"/>
                  </a:lnTo>
                  <a:lnTo>
                    <a:pt x="3107" y="267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0" name="Google Shape;7390;p59"/>
            <p:cNvSpPr/>
            <p:nvPr/>
          </p:nvSpPr>
          <p:spPr>
            <a:xfrm>
              <a:off x="4199400" y="737350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0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178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1" name="Google Shape;7391;p59"/>
            <p:cNvSpPr/>
            <p:nvPr/>
          </p:nvSpPr>
          <p:spPr>
            <a:xfrm>
              <a:off x="4933850" y="14496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5" y="0"/>
                  </a:moveTo>
                  <a:lnTo>
                    <a:pt x="622" y="355"/>
                  </a:lnTo>
                  <a:lnTo>
                    <a:pt x="267" y="888"/>
                  </a:lnTo>
                  <a:lnTo>
                    <a:pt x="0" y="1420"/>
                  </a:lnTo>
                  <a:lnTo>
                    <a:pt x="267" y="2663"/>
                  </a:lnTo>
                  <a:lnTo>
                    <a:pt x="799" y="3018"/>
                  </a:lnTo>
                  <a:lnTo>
                    <a:pt x="1420" y="3284"/>
                  </a:lnTo>
                  <a:lnTo>
                    <a:pt x="2574" y="2929"/>
                  </a:lnTo>
                  <a:lnTo>
                    <a:pt x="3018" y="2485"/>
                  </a:lnTo>
                  <a:lnTo>
                    <a:pt x="3195" y="1864"/>
                  </a:lnTo>
                  <a:lnTo>
                    <a:pt x="2929" y="621"/>
                  </a:lnTo>
                  <a:lnTo>
                    <a:pt x="2397" y="26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2" name="Google Shape;7392;p59"/>
            <p:cNvSpPr/>
            <p:nvPr/>
          </p:nvSpPr>
          <p:spPr>
            <a:xfrm>
              <a:off x="3365100" y="1172250"/>
              <a:ext cx="82125" cy="79900"/>
            </a:xfrm>
            <a:custGeom>
              <a:avLst/>
              <a:gdLst/>
              <a:ahLst/>
              <a:cxnLst/>
              <a:rect l="l" t="t" r="r" b="b"/>
              <a:pathLst>
                <a:path w="3285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267" y="800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5" y="2930"/>
                  </a:lnTo>
                  <a:lnTo>
                    <a:pt x="3018" y="2397"/>
                  </a:lnTo>
                  <a:lnTo>
                    <a:pt x="3285" y="1776"/>
                  </a:lnTo>
                  <a:lnTo>
                    <a:pt x="2930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3" name="Google Shape;7393;p59"/>
            <p:cNvSpPr/>
            <p:nvPr/>
          </p:nvSpPr>
          <p:spPr>
            <a:xfrm>
              <a:off x="3673525" y="792825"/>
              <a:ext cx="79900" cy="82125"/>
            </a:xfrm>
            <a:custGeom>
              <a:avLst/>
              <a:gdLst/>
              <a:ahLst/>
              <a:cxnLst/>
              <a:rect l="l" t="t" r="r" b="b"/>
              <a:pathLst>
                <a:path w="3196" h="3285" extrusionOk="0">
                  <a:moveTo>
                    <a:pt x="1776" y="1"/>
                  </a:moveTo>
                  <a:lnTo>
                    <a:pt x="622" y="356"/>
                  </a:lnTo>
                  <a:lnTo>
                    <a:pt x="267" y="799"/>
                  </a:lnTo>
                  <a:lnTo>
                    <a:pt x="1" y="1421"/>
                  </a:lnTo>
                  <a:lnTo>
                    <a:pt x="356" y="2575"/>
                  </a:lnTo>
                  <a:lnTo>
                    <a:pt x="799" y="3018"/>
                  </a:lnTo>
                  <a:lnTo>
                    <a:pt x="1421" y="3285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4" name="Google Shape;7394;p59"/>
            <p:cNvSpPr/>
            <p:nvPr/>
          </p:nvSpPr>
          <p:spPr>
            <a:xfrm>
              <a:off x="4108425" y="892675"/>
              <a:ext cx="79900" cy="79900"/>
            </a:xfrm>
            <a:custGeom>
              <a:avLst/>
              <a:gdLst/>
              <a:ahLst/>
              <a:cxnLst/>
              <a:rect l="l" t="t" r="r" b="b"/>
              <a:pathLst>
                <a:path w="3196" h="3196" extrusionOk="0">
                  <a:moveTo>
                    <a:pt x="1776" y="1"/>
                  </a:moveTo>
                  <a:lnTo>
                    <a:pt x="622" y="267"/>
                  </a:lnTo>
                  <a:lnTo>
                    <a:pt x="178" y="799"/>
                  </a:lnTo>
                  <a:lnTo>
                    <a:pt x="1" y="1421"/>
                  </a:lnTo>
                  <a:lnTo>
                    <a:pt x="267" y="2575"/>
                  </a:lnTo>
                  <a:lnTo>
                    <a:pt x="799" y="3018"/>
                  </a:lnTo>
                  <a:lnTo>
                    <a:pt x="1421" y="3196"/>
                  </a:lnTo>
                  <a:lnTo>
                    <a:pt x="2574" y="2930"/>
                  </a:lnTo>
                  <a:lnTo>
                    <a:pt x="3018" y="2397"/>
                  </a:lnTo>
                  <a:lnTo>
                    <a:pt x="3196" y="1776"/>
                  </a:lnTo>
                  <a:lnTo>
                    <a:pt x="2929" y="622"/>
                  </a:lnTo>
                  <a:lnTo>
                    <a:pt x="2397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571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5" name="Google Shape;7395;p59"/>
            <p:cNvSpPr/>
            <p:nvPr/>
          </p:nvSpPr>
          <p:spPr>
            <a:xfrm>
              <a:off x="4403525" y="1673725"/>
              <a:ext cx="576950" cy="667900"/>
            </a:xfrm>
            <a:custGeom>
              <a:avLst/>
              <a:gdLst/>
              <a:ahLst/>
              <a:cxnLst/>
              <a:rect l="l" t="t" r="r" b="b"/>
              <a:pathLst>
                <a:path w="23078" h="26716" extrusionOk="0">
                  <a:moveTo>
                    <a:pt x="19083" y="0"/>
                  </a:moveTo>
                  <a:lnTo>
                    <a:pt x="17042" y="444"/>
                  </a:lnTo>
                  <a:lnTo>
                    <a:pt x="15711" y="977"/>
                  </a:lnTo>
                  <a:lnTo>
                    <a:pt x="13935" y="1953"/>
                  </a:lnTo>
                  <a:lnTo>
                    <a:pt x="10651" y="4438"/>
                  </a:lnTo>
                  <a:lnTo>
                    <a:pt x="7900" y="7456"/>
                  </a:lnTo>
                  <a:lnTo>
                    <a:pt x="5681" y="11006"/>
                  </a:lnTo>
                  <a:lnTo>
                    <a:pt x="4971" y="12870"/>
                  </a:lnTo>
                  <a:lnTo>
                    <a:pt x="3640" y="15976"/>
                  </a:lnTo>
                  <a:lnTo>
                    <a:pt x="1155" y="21568"/>
                  </a:lnTo>
                  <a:lnTo>
                    <a:pt x="90" y="25118"/>
                  </a:lnTo>
                  <a:lnTo>
                    <a:pt x="1" y="26716"/>
                  </a:lnTo>
                  <a:lnTo>
                    <a:pt x="2309" y="25207"/>
                  </a:lnTo>
                  <a:lnTo>
                    <a:pt x="5326" y="24142"/>
                  </a:lnTo>
                  <a:lnTo>
                    <a:pt x="8255" y="22722"/>
                  </a:lnTo>
                  <a:lnTo>
                    <a:pt x="10740" y="21390"/>
                  </a:lnTo>
                  <a:lnTo>
                    <a:pt x="15533" y="18195"/>
                  </a:lnTo>
                  <a:lnTo>
                    <a:pt x="17663" y="16242"/>
                  </a:lnTo>
                  <a:lnTo>
                    <a:pt x="19527" y="14024"/>
                  </a:lnTo>
                  <a:lnTo>
                    <a:pt x="21746" y="10296"/>
                  </a:lnTo>
                  <a:lnTo>
                    <a:pt x="22633" y="7633"/>
                  </a:lnTo>
                  <a:lnTo>
                    <a:pt x="22900" y="6213"/>
                  </a:lnTo>
                  <a:lnTo>
                    <a:pt x="23077" y="4616"/>
                  </a:lnTo>
                  <a:lnTo>
                    <a:pt x="22545" y="2219"/>
                  </a:lnTo>
                  <a:lnTo>
                    <a:pt x="21657" y="977"/>
                  </a:lnTo>
                  <a:lnTo>
                    <a:pt x="21036" y="533"/>
                  </a:lnTo>
                  <a:lnTo>
                    <a:pt x="20415" y="267"/>
                  </a:lnTo>
                  <a:lnTo>
                    <a:pt x="19083" y="0"/>
                  </a:lnTo>
                  <a:close/>
                </a:path>
              </a:pathLst>
            </a:custGeom>
            <a:solidFill>
              <a:srgbClr val="E841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6" name="Google Shape;7396;p59"/>
            <p:cNvSpPr/>
            <p:nvPr/>
          </p:nvSpPr>
          <p:spPr>
            <a:xfrm>
              <a:off x="3320725" y="2073125"/>
              <a:ext cx="1528825" cy="588025"/>
            </a:xfrm>
            <a:custGeom>
              <a:avLst/>
              <a:gdLst/>
              <a:ahLst/>
              <a:cxnLst/>
              <a:rect l="l" t="t" r="r" b="b"/>
              <a:pathLst>
                <a:path w="61153" h="23521" extrusionOk="0">
                  <a:moveTo>
                    <a:pt x="61153" y="0"/>
                  </a:moveTo>
                  <a:lnTo>
                    <a:pt x="57780" y="1598"/>
                  </a:lnTo>
                  <a:lnTo>
                    <a:pt x="50680" y="4083"/>
                  </a:lnTo>
                  <a:lnTo>
                    <a:pt x="43135" y="5769"/>
                  </a:lnTo>
                  <a:lnTo>
                    <a:pt x="35325" y="6657"/>
                  </a:lnTo>
                  <a:lnTo>
                    <a:pt x="27426" y="6657"/>
                  </a:lnTo>
                  <a:lnTo>
                    <a:pt x="19349" y="5947"/>
                  </a:lnTo>
                  <a:lnTo>
                    <a:pt x="11450" y="4349"/>
                  </a:lnTo>
                  <a:lnTo>
                    <a:pt x="3728" y="1953"/>
                  </a:lnTo>
                  <a:lnTo>
                    <a:pt x="1" y="444"/>
                  </a:lnTo>
                  <a:lnTo>
                    <a:pt x="1" y="444"/>
                  </a:lnTo>
                  <a:lnTo>
                    <a:pt x="622" y="1864"/>
                  </a:lnTo>
                  <a:lnTo>
                    <a:pt x="2308" y="4615"/>
                  </a:lnTo>
                  <a:lnTo>
                    <a:pt x="5415" y="8254"/>
                  </a:lnTo>
                  <a:lnTo>
                    <a:pt x="7722" y="10562"/>
                  </a:lnTo>
                  <a:lnTo>
                    <a:pt x="11272" y="13757"/>
                  </a:lnTo>
                  <a:lnTo>
                    <a:pt x="17041" y="18195"/>
                  </a:lnTo>
                  <a:lnTo>
                    <a:pt x="21124" y="20591"/>
                  </a:lnTo>
                  <a:lnTo>
                    <a:pt x="25296" y="22366"/>
                  </a:lnTo>
                  <a:lnTo>
                    <a:pt x="29645" y="23431"/>
                  </a:lnTo>
                  <a:lnTo>
                    <a:pt x="34082" y="23520"/>
                  </a:lnTo>
                  <a:lnTo>
                    <a:pt x="38609" y="22544"/>
                  </a:lnTo>
                  <a:lnTo>
                    <a:pt x="40917" y="21568"/>
                  </a:lnTo>
                  <a:lnTo>
                    <a:pt x="43668" y="20148"/>
                  </a:lnTo>
                  <a:lnTo>
                    <a:pt x="48372" y="16952"/>
                  </a:lnTo>
                  <a:lnTo>
                    <a:pt x="52188" y="13402"/>
                  </a:lnTo>
                  <a:lnTo>
                    <a:pt x="55295" y="9852"/>
                  </a:lnTo>
                  <a:lnTo>
                    <a:pt x="58667" y="4882"/>
                  </a:lnTo>
                  <a:lnTo>
                    <a:pt x="60886" y="444"/>
                  </a:lnTo>
                  <a:lnTo>
                    <a:pt x="61153" y="0"/>
                  </a:lnTo>
                  <a:close/>
                </a:path>
              </a:pathLst>
            </a:custGeom>
            <a:solidFill>
              <a:srgbClr val="F6A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7" name="Google Shape;7397;p59"/>
            <p:cNvSpPr/>
            <p:nvPr/>
          </p:nvSpPr>
          <p:spPr>
            <a:xfrm>
              <a:off x="3314075" y="2062025"/>
              <a:ext cx="1544350" cy="201950"/>
            </a:xfrm>
            <a:custGeom>
              <a:avLst/>
              <a:gdLst/>
              <a:ahLst/>
              <a:cxnLst/>
              <a:rect l="l" t="t" r="r" b="b"/>
              <a:pathLst>
                <a:path w="61774" h="8078" extrusionOk="0">
                  <a:moveTo>
                    <a:pt x="267" y="0"/>
                  </a:moveTo>
                  <a:lnTo>
                    <a:pt x="0" y="533"/>
                  </a:lnTo>
                  <a:lnTo>
                    <a:pt x="267" y="799"/>
                  </a:lnTo>
                  <a:lnTo>
                    <a:pt x="3728" y="2486"/>
                  </a:lnTo>
                  <a:lnTo>
                    <a:pt x="11183" y="5148"/>
                  </a:lnTo>
                  <a:lnTo>
                    <a:pt x="18905" y="7012"/>
                  </a:lnTo>
                  <a:lnTo>
                    <a:pt x="26893" y="7988"/>
                  </a:lnTo>
                  <a:lnTo>
                    <a:pt x="34881" y="8077"/>
                  </a:lnTo>
                  <a:lnTo>
                    <a:pt x="42869" y="7278"/>
                  </a:lnTo>
                  <a:lnTo>
                    <a:pt x="50591" y="5592"/>
                  </a:lnTo>
                  <a:lnTo>
                    <a:pt x="57957" y="2841"/>
                  </a:lnTo>
                  <a:lnTo>
                    <a:pt x="61419" y="1065"/>
                  </a:lnTo>
                  <a:lnTo>
                    <a:pt x="61774" y="799"/>
                  </a:lnTo>
                  <a:lnTo>
                    <a:pt x="61419" y="178"/>
                  </a:lnTo>
                  <a:lnTo>
                    <a:pt x="60975" y="267"/>
                  </a:lnTo>
                  <a:lnTo>
                    <a:pt x="57247" y="1776"/>
                  </a:lnTo>
                  <a:lnTo>
                    <a:pt x="49792" y="4083"/>
                  </a:lnTo>
                  <a:lnTo>
                    <a:pt x="42248" y="5592"/>
                  </a:lnTo>
                  <a:lnTo>
                    <a:pt x="34615" y="6302"/>
                  </a:lnTo>
                  <a:lnTo>
                    <a:pt x="26982" y="6213"/>
                  </a:lnTo>
                  <a:lnTo>
                    <a:pt x="19349" y="5414"/>
                  </a:lnTo>
                  <a:lnTo>
                    <a:pt x="11716" y="3817"/>
                  </a:lnTo>
                  <a:lnTo>
                    <a:pt x="4261" y="14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8" name="Google Shape;7398;p59"/>
            <p:cNvSpPr/>
            <p:nvPr/>
          </p:nvSpPr>
          <p:spPr>
            <a:xfrm>
              <a:off x="4774075" y="2026525"/>
              <a:ext cx="59950" cy="82125"/>
            </a:xfrm>
            <a:custGeom>
              <a:avLst/>
              <a:gdLst/>
              <a:ahLst/>
              <a:cxnLst/>
              <a:rect l="l" t="t" r="r" b="b"/>
              <a:pathLst>
                <a:path w="2398" h="3285" extrusionOk="0">
                  <a:moveTo>
                    <a:pt x="2309" y="0"/>
                  </a:moveTo>
                  <a:lnTo>
                    <a:pt x="2042" y="89"/>
                  </a:lnTo>
                  <a:lnTo>
                    <a:pt x="800" y="1420"/>
                  </a:lnTo>
                  <a:lnTo>
                    <a:pt x="1" y="3018"/>
                  </a:lnTo>
                  <a:lnTo>
                    <a:pt x="1" y="3284"/>
                  </a:lnTo>
                  <a:lnTo>
                    <a:pt x="267" y="3196"/>
                  </a:lnTo>
                  <a:lnTo>
                    <a:pt x="1421" y="1864"/>
                  </a:lnTo>
                  <a:lnTo>
                    <a:pt x="2397" y="355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99" name="Google Shape;7399;p59"/>
            <p:cNvSpPr/>
            <p:nvPr/>
          </p:nvSpPr>
          <p:spPr>
            <a:xfrm>
              <a:off x="4656475" y="2048700"/>
              <a:ext cx="53300" cy="97675"/>
            </a:xfrm>
            <a:custGeom>
              <a:avLst/>
              <a:gdLst/>
              <a:ahLst/>
              <a:cxnLst/>
              <a:rect l="l" t="t" r="r" b="b"/>
              <a:pathLst>
                <a:path w="2132" h="3907" extrusionOk="0">
                  <a:moveTo>
                    <a:pt x="1599" y="1"/>
                  </a:moveTo>
                  <a:lnTo>
                    <a:pt x="1332" y="267"/>
                  </a:lnTo>
                  <a:lnTo>
                    <a:pt x="1066" y="1243"/>
                  </a:lnTo>
                  <a:lnTo>
                    <a:pt x="622" y="2131"/>
                  </a:lnTo>
                  <a:lnTo>
                    <a:pt x="178" y="2841"/>
                  </a:lnTo>
                  <a:lnTo>
                    <a:pt x="1" y="3640"/>
                  </a:lnTo>
                  <a:lnTo>
                    <a:pt x="178" y="3906"/>
                  </a:lnTo>
                  <a:lnTo>
                    <a:pt x="445" y="3906"/>
                  </a:lnTo>
                  <a:lnTo>
                    <a:pt x="1155" y="3374"/>
                  </a:lnTo>
                  <a:lnTo>
                    <a:pt x="1954" y="1421"/>
                  </a:lnTo>
                  <a:lnTo>
                    <a:pt x="2131" y="533"/>
                  </a:lnTo>
                  <a:lnTo>
                    <a:pt x="2131" y="178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0" name="Google Shape;7400;p59"/>
            <p:cNvSpPr/>
            <p:nvPr/>
          </p:nvSpPr>
          <p:spPr>
            <a:xfrm>
              <a:off x="4567725" y="2095300"/>
              <a:ext cx="51075" cy="77700"/>
            </a:xfrm>
            <a:custGeom>
              <a:avLst/>
              <a:gdLst/>
              <a:ahLst/>
              <a:cxnLst/>
              <a:rect l="l" t="t" r="r" b="b"/>
              <a:pathLst>
                <a:path w="2043" h="3108" extrusionOk="0">
                  <a:moveTo>
                    <a:pt x="1687" y="1"/>
                  </a:moveTo>
                  <a:lnTo>
                    <a:pt x="1510" y="178"/>
                  </a:lnTo>
                  <a:lnTo>
                    <a:pt x="533" y="1421"/>
                  </a:lnTo>
                  <a:lnTo>
                    <a:pt x="1" y="2841"/>
                  </a:lnTo>
                  <a:lnTo>
                    <a:pt x="178" y="3107"/>
                  </a:lnTo>
                  <a:lnTo>
                    <a:pt x="445" y="3018"/>
                  </a:lnTo>
                  <a:lnTo>
                    <a:pt x="1421" y="1953"/>
                  </a:lnTo>
                  <a:lnTo>
                    <a:pt x="1953" y="445"/>
                  </a:lnTo>
                  <a:lnTo>
                    <a:pt x="2042" y="267"/>
                  </a:lnTo>
                  <a:lnTo>
                    <a:pt x="168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1" name="Google Shape;7401;p59"/>
            <p:cNvSpPr/>
            <p:nvPr/>
          </p:nvSpPr>
          <p:spPr>
            <a:xfrm>
              <a:off x="4459000" y="2104175"/>
              <a:ext cx="57725" cy="110975"/>
            </a:xfrm>
            <a:custGeom>
              <a:avLst/>
              <a:gdLst/>
              <a:ahLst/>
              <a:cxnLst/>
              <a:rect l="l" t="t" r="r" b="b"/>
              <a:pathLst>
                <a:path w="2309" h="4439" extrusionOk="0">
                  <a:moveTo>
                    <a:pt x="1865" y="1"/>
                  </a:moveTo>
                  <a:lnTo>
                    <a:pt x="1598" y="267"/>
                  </a:lnTo>
                  <a:lnTo>
                    <a:pt x="977" y="1243"/>
                  </a:lnTo>
                  <a:lnTo>
                    <a:pt x="445" y="2397"/>
                  </a:lnTo>
                  <a:lnTo>
                    <a:pt x="1" y="3285"/>
                  </a:lnTo>
                  <a:lnTo>
                    <a:pt x="1" y="4172"/>
                  </a:lnTo>
                  <a:lnTo>
                    <a:pt x="90" y="4438"/>
                  </a:lnTo>
                  <a:lnTo>
                    <a:pt x="356" y="4350"/>
                  </a:lnTo>
                  <a:lnTo>
                    <a:pt x="977" y="3728"/>
                  </a:lnTo>
                  <a:lnTo>
                    <a:pt x="1243" y="2841"/>
                  </a:lnTo>
                  <a:lnTo>
                    <a:pt x="1776" y="1776"/>
                  </a:lnTo>
                  <a:lnTo>
                    <a:pt x="2308" y="622"/>
                  </a:lnTo>
                  <a:lnTo>
                    <a:pt x="2308" y="267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2" name="Google Shape;7402;p59"/>
            <p:cNvSpPr/>
            <p:nvPr/>
          </p:nvSpPr>
          <p:spPr>
            <a:xfrm>
              <a:off x="4354725" y="2090875"/>
              <a:ext cx="53275" cy="135375"/>
            </a:xfrm>
            <a:custGeom>
              <a:avLst/>
              <a:gdLst/>
              <a:ahLst/>
              <a:cxnLst/>
              <a:rect l="l" t="t" r="r" b="b"/>
              <a:pathLst>
                <a:path w="2131" h="5415" extrusionOk="0">
                  <a:moveTo>
                    <a:pt x="1687" y="0"/>
                  </a:moveTo>
                  <a:lnTo>
                    <a:pt x="1509" y="266"/>
                  </a:lnTo>
                  <a:lnTo>
                    <a:pt x="977" y="1598"/>
                  </a:lnTo>
                  <a:lnTo>
                    <a:pt x="444" y="2929"/>
                  </a:lnTo>
                  <a:lnTo>
                    <a:pt x="0" y="4083"/>
                  </a:lnTo>
                  <a:lnTo>
                    <a:pt x="0" y="5237"/>
                  </a:lnTo>
                  <a:lnTo>
                    <a:pt x="178" y="5414"/>
                  </a:lnTo>
                  <a:lnTo>
                    <a:pt x="444" y="5326"/>
                  </a:lnTo>
                  <a:lnTo>
                    <a:pt x="1154" y="4349"/>
                  </a:lnTo>
                  <a:lnTo>
                    <a:pt x="1420" y="3195"/>
                  </a:lnTo>
                  <a:lnTo>
                    <a:pt x="1775" y="1775"/>
                  </a:lnTo>
                  <a:lnTo>
                    <a:pt x="2130" y="444"/>
                  </a:lnTo>
                  <a:lnTo>
                    <a:pt x="2130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3" name="Google Shape;7403;p59"/>
            <p:cNvSpPr/>
            <p:nvPr/>
          </p:nvSpPr>
          <p:spPr>
            <a:xfrm>
              <a:off x="4246000" y="2097525"/>
              <a:ext cx="46625" cy="139825"/>
            </a:xfrm>
            <a:custGeom>
              <a:avLst/>
              <a:gdLst/>
              <a:ahLst/>
              <a:cxnLst/>
              <a:rect l="l" t="t" r="r" b="b"/>
              <a:pathLst>
                <a:path w="1865" h="5593" extrusionOk="0">
                  <a:moveTo>
                    <a:pt x="1420" y="0"/>
                  </a:moveTo>
                  <a:lnTo>
                    <a:pt x="1332" y="178"/>
                  </a:lnTo>
                  <a:lnTo>
                    <a:pt x="977" y="1509"/>
                  </a:lnTo>
                  <a:lnTo>
                    <a:pt x="533" y="2841"/>
                  </a:lnTo>
                  <a:lnTo>
                    <a:pt x="178" y="3994"/>
                  </a:lnTo>
                  <a:lnTo>
                    <a:pt x="0" y="5237"/>
                  </a:lnTo>
                  <a:lnTo>
                    <a:pt x="0" y="5503"/>
                  </a:lnTo>
                  <a:lnTo>
                    <a:pt x="444" y="5592"/>
                  </a:lnTo>
                  <a:lnTo>
                    <a:pt x="622" y="5415"/>
                  </a:lnTo>
                  <a:lnTo>
                    <a:pt x="1243" y="4261"/>
                  </a:lnTo>
                  <a:lnTo>
                    <a:pt x="1420" y="2929"/>
                  </a:lnTo>
                  <a:lnTo>
                    <a:pt x="1687" y="1598"/>
                  </a:lnTo>
                  <a:lnTo>
                    <a:pt x="1864" y="267"/>
                  </a:lnTo>
                  <a:lnTo>
                    <a:pt x="1775" y="89"/>
                  </a:lnTo>
                  <a:lnTo>
                    <a:pt x="14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4" name="Google Shape;7404;p59"/>
            <p:cNvSpPr/>
            <p:nvPr/>
          </p:nvSpPr>
          <p:spPr>
            <a:xfrm>
              <a:off x="4146150" y="2139675"/>
              <a:ext cx="28875" cy="119850"/>
            </a:xfrm>
            <a:custGeom>
              <a:avLst/>
              <a:gdLst/>
              <a:ahLst/>
              <a:cxnLst/>
              <a:rect l="l" t="t" r="r" b="b"/>
              <a:pathLst>
                <a:path w="1155" h="4794" extrusionOk="0">
                  <a:moveTo>
                    <a:pt x="710" y="1"/>
                  </a:moveTo>
                  <a:lnTo>
                    <a:pt x="622" y="178"/>
                  </a:lnTo>
                  <a:lnTo>
                    <a:pt x="355" y="1332"/>
                  </a:lnTo>
                  <a:lnTo>
                    <a:pt x="178" y="2575"/>
                  </a:lnTo>
                  <a:lnTo>
                    <a:pt x="0" y="3551"/>
                  </a:lnTo>
                  <a:lnTo>
                    <a:pt x="0" y="4527"/>
                  </a:lnTo>
                  <a:lnTo>
                    <a:pt x="267" y="4794"/>
                  </a:lnTo>
                  <a:lnTo>
                    <a:pt x="622" y="4616"/>
                  </a:lnTo>
                  <a:lnTo>
                    <a:pt x="888" y="3640"/>
                  </a:lnTo>
                  <a:lnTo>
                    <a:pt x="977" y="2663"/>
                  </a:lnTo>
                  <a:lnTo>
                    <a:pt x="1065" y="1421"/>
                  </a:lnTo>
                  <a:lnTo>
                    <a:pt x="1154" y="267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5" name="Google Shape;7405;p59"/>
            <p:cNvSpPr/>
            <p:nvPr/>
          </p:nvSpPr>
          <p:spPr>
            <a:xfrm>
              <a:off x="4024100" y="2124150"/>
              <a:ext cx="26650" cy="146475"/>
            </a:xfrm>
            <a:custGeom>
              <a:avLst/>
              <a:gdLst/>
              <a:ahLst/>
              <a:cxnLst/>
              <a:rect l="l" t="t" r="r" b="b"/>
              <a:pathLst>
                <a:path w="1066" h="5859" extrusionOk="0">
                  <a:moveTo>
                    <a:pt x="178" y="1"/>
                  </a:moveTo>
                  <a:lnTo>
                    <a:pt x="90" y="267"/>
                  </a:lnTo>
                  <a:lnTo>
                    <a:pt x="90" y="1776"/>
                  </a:lnTo>
                  <a:lnTo>
                    <a:pt x="1" y="3373"/>
                  </a:lnTo>
                  <a:lnTo>
                    <a:pt x="1" y="4527"/>
                  </a:lnTo>
                  <a:lnTo>
                    <a:pt x="267" y="5681"/>
                  </a:lnTo>
                  <a:lnTo>
                    <a:pt x="533" y="5858"/>
                  </a:lnTo>
                  <a:lnTo>
                    <a:pt x="800" y="5681"/>
                  </a:lnTo>
                  <a:lnTo>
                    <a:pt x="1066" y="4527"/>
                  </a:lnTo>
                  <a:lnTo>
                    <a:pt x="977" y="3373"/>
                  </a:lnTo>
                  <a:lnTo>
                    <a:pt x="888" y="1776"/>
                  </a:lnTo>
                  <a:lnTo>
                    <a:pt x="800" y="267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6" name="Google Shape;7406;p59"/>
            <p:cNvSpPr/>
            <p:nvPr/>
          </p:nvSpPr>
          <p:spPr>
            <a:xfrm>
              <a:off x="3871000" y="2059800"/>
              <a:ext cx="35525" cy="177550"/>
            </a:xfrm>
            <a:custGeom>
              <a:avLst/>
              <a:gdLst/>
              <a:ahLst/>
              <a:cxnLst/>
              <a:rect l="l" t="t" r="r" b="b"/>
              <a:pathLst>
                <a:path w="1421" h="7102" extrusionOk="0">
                  <a:moveTo>
                    <a:pt x="90" y="1"/>
                  </a:moveTo>
                  <a:lnTo>
                    <a:pt x="1" y="178"/>
                  </a:lnTo>
                  <a:lnTo>
                    <a:pt x="1" y="1865"/>
                  </a:lnTo>
                  <a:lnTo>
                    <a:pt x="267" y="5326"/>
                  </a:lnTo>
                  <a:lnTo>
                    <a:pt x="711" y="6924"/>
                  </a:lnTo>
                  <a:lnTo>
                    <a:pt x="888" y="7101"/>
                  </a:lnTo>
                  <a:lnTo>
                    <a:pt x="1332" y="7101"/>
                  </a:lnTo>
                  <a:lnTo>
                    <a:pt x="1421" y="6746"/>
                  </a:lnTo>
                  <a:lnTo>
                    <a:pt x="1421" y="5237"/>
                  </a:lnTo>
                  <a:lnTo>
                    <a:pt x="1066" y="3640"/>
                  </a:lnTo>
                  <a:lnTo>
                    <a:pt x="800" y="1865"/>
                  </a:lnTo>
                  <a:lnTo>
                    <a:pt x="533" y="178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7" name="Google Shape;7407;p59"/>
            <p:cNvSpPr/>
            <p:nvPr/>
          </p:nvSpPr>
          <p:spPr>
            <a:xfrm>
              <a:off x="3746750" y="2093075"/>
              <a:ext cx="35525" cy="135400"/>
            </a:xfrm>
            <a:custGeom>
              <a:avLst/>
              <a:gdLst/>
              <a:ahLst/>
              <a:cxnLst/>
              <a:rect l="l" t="t" r="r" b="b"/>
              <a:pathLst>
                <a:path w="1421" h="5416" extrusionOk="0">
                  <a:moveTo>
                    <a:pt x="356" y="1"/>
                  </a:moveTo>
                  <a:lnTo>
                    <a:pt x="0" y="90"/>
                  </a:lnTo>
                  <a:lnTo>
                    <a:pt x="0" y="267"/>
                  </a:lnTo>
                  <a:lnTo>
                    <a:pt x="178" y="1687"/>
                  </a:lnTo>
                  <a:lnTo>
                    <a:pt x="356" y="3019"/>
                  </a:lnTo>
                  <a:lnTo>
                    <a:pt x="444" y="4172"/>
                  </a:lnTo>
                  <a:lnTo>
                    <a:pt x="622" y="5238"/>
                  </a:lnTo>
                  <a:lnTo>
                    <a:pt x="799" y="5415"/>
                  </a:lnTo>
                  <a:lnTo>
                    <a:pt x="1154" y="5415"/>
                  </a:lnTo>
                  <a:lnTo>
                    <a:pt x="1243" y="5238"/>
                  </a:lnTo>
                  <a:lnTo>
                    <a:pt x="1421" y="3995"/>
                  </a:lnTo>
                  <a:lnTo>
                    <a:pt x="799" y="1332"/>
                  </a:lnTo>
                  <a:lnTo>
                    <a:pt x="444" y="178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8" name="Google Shape;7408;p59"/>
            <p:cNvSpPr/>
            <p:nvPr/>
          </p:nvSpPr>
          <p:spPr>
            <a:xfrm>
              <a:off x="3651350" y="2090875"/>
              <a:ext cx="26650" cy="113175"/>
            </a:xfrm>
            <a:custGeom>
              <a:avLst/>
              <a:gdLst/>
              <a:ahLst/>
              <a:cxnLst/>
              <a:rect l="l" t="t" r="r" b="b"/>
              <a:pathLst>
                <a:path w="1066" h="4527" extrusionOk="0">
                  <a:moveTo>
                    <a:pt x="178" y="0"/>
                  </a:moveTo>
                  <a:lnTo>
                    <a:pt x="0" y="266"/>
                  </a:lnTo>
                  <a:lnTo>
                    <a:pt x="89" y="1420"/>
                  </a:lnTo>
                  <a:lnTo>
                    <a:pt x="178" y="2574"/>
                  </a:lnTo>
                  <a:lnTo>
                    <a:pt x="89" y="3550"/>
                  </a:lnTo>
                  <a:lnTo>
                    <a:pt x="355" y="4438"/>
                  </a:lnTo>
                  <a:lnTo>
                    <a:pt x="533" y="4527"/>
                  </a:lnTo>
                  <a:lnTo>
                    <a:pt x="710" y="4438"/>
                  </a:lnTo>
                  <a:lnTo>
                    <a:pt x="1065" y="3462"/>
                  </a:lnTo>
                  <a:lnTo>
                    <a:pt x="888" y="2485"/>
                  </a:lnTo>
                  <a:lnTo>
                    <a:pt x="799" y="1332"/>
                  </a:lnTo>
                  <a:lnTo>
                    <a:pt x="444" y="26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09" name="Google Shape;7409;p59"/>
            <p:cNvSpPr/>
            <p:nvPr/>
          </p:nvSpPr>
          <p:spPr>
            <a:xfrm>
              <a:off x="3504900" y="2017650"/>
              <a:ext cx="77675" cy="173100"/>
            </a:xfrm>
            <a:custGeom>
              <a:avLst/>
              <a:gdLst/>
              <a:ahLst/>
              <a:cxnLst/>
              <a:rect l="l" t="t" r="r" b="b"/>
              <a:pathLst>
                <a:path w="3107" h="6924" extrusionOk="0">
                  <a:moveTo>
                    <a:pt x="266" y="0"/>
                  </a:moveTo>
                  <a:lnTo>
                    <a:pt x="0" y="178"/>
                  </a:lnTo>
                  <a:lnTo>
                    <a:pt x="0" y="355"/>
                  </a:lnTo>
                  <a:lnTo>
                    <a:pt x="799" y="2130"/>
                  </a:lnTo>
                  <a:lnTo>
                    <a:pt x="1509" y="3906"/>
                  </a:lnTo>
                  <a:lnTo>
                    <a:pt x="1953" y="5414"/>
                  </a:lnTo>
                  <a:lnTo>
                    <a:pt x="2574" y="6746"/>
                  </a:lnTo>
                  <a:lnTo>
                    <a:pt x="2929" y="6923"/>
                  </a:lnTo>
                  <a:lnTo>
                    <a:pt x="3107" y="6657"/>
                  </a:lnTo>
                  <a:lnTo>
                    <a:pt x="3107" y="5858"/>
                  </a:lnTo>
                  <a:lnTo>
                    <a:pt x="2663" y="4083"/>
                  </a:lnTo>
                  <a:lnTo>
                    <a:pt x="1420" y="1509"/>
                  </a:lnTo>
                  <a:lnTo>
                    <a:pt x="444" y="89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0" name="Google Shape;7410;p59"/>
            <p:cNvSpPr/>
            <p:nvPr/>
          </p:nvSpPr>
          <p:spPr>
            <a:xfrm>
              <a:off x="3389500" y="2017650"/>
              <a:ext cx="55500" cy="113175"/>
            </a:xfrm>
            <a:custGeom>
              <a:avLst/>
              <a:gdLst/>
              <a:ahLst/>
              <a:cxnLst/>
              <a:rect l="l" t="t" r="r" b="b"/>
              <a:pathLst>
                <a:path w="2220" h="4527" extrusionOk="0">
                  <a:moveTo>
                    <a:pt x="90" y="0"/>
                  </a:moveTo>
                  <a:lnTo>
                    <a:pt x="1" y="267"/>
                  </a:lnTo>
                  <a:lnTo>
                    <a:pt x="356" y="1420"/>
                  </a:lnTo>
                  <a:lnTo>
                    <a:pt x="800" y="2485"/>
                  </a:lnTo>
                  <a:lnTo>
                    <a:pt x="1066" y="3462"/>
                  </a:lnTo>
                  <a:lnTo>
                    <a:pt x="1599" y="4438"/>
                  </a:lnTo>
                  <a:lnTo>
                    <a:pt x="1776" y="4527"/>
                  </a:lnTo>
                  <a:lnTo>
                    <a:pt x="2220" y="4438"/>
                  </a:lnTo>
                  <a:lnTo>
                    <a:pt x="2220" y="4172"/>
                  </a:lnTo>
                  <a:lnTo>
                    <a:pt x="1954" y="3107"/>
                  </a:lnTo>
                  <a:lnTo>
                    <a:pt x="1421" y="2219"/>
                  </a:lnTo>
                  <a:lnTo>
                    <a:pt x="889" y="1154"/>
                  </a:lnTo>
                  <a:lnTo>
                    <a:pt x="356" y="8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1" name="Google Shape;7411;p59"/>
            <p:cNvSpPr/>
            <p:nvPr/>
          </p:nvSpPr>
          <p:spPr>
            <a:xfrm>
              <a:off x="3260825" y="1953300"/>
              <a:ext cx="79900" cy="144250"/>
            </a:xfrm>
            <a:custGeom>
              <a:avLst/>
              <a:gdLst/>
              <a:ahLst/>
              <a:cxnLst/>
              <a:rect l="l" t="t" r="r" b="b"/>
              <a:pathLst>
                <a:path w="3196" h="5770" extrusionOk="0">
                  <a:moveTo>
                    <a:pt x="89" y="0"/>
                  </a:moveTo>
                  <a:lnTo>
                    <a:pt x="0" y="178"/>
                  </a:lnTo>
                  <a:lnTo>
                    <a:pt x="621" y="1598"/>
                  </a:lnTo>
                  <a:lnTo>
                    <a:pt x="1243" y="3018"/>
                  </a:lnTo>
                  <a:lnTo>
                    <a:pt x="1864" y="4527"/>
                  </a:lnTo>
                  <a:lnTo>
                    <a:pt x="2840" y="5681"/>
                  </a:lnTo>
                  <a:lnTo>
                    <a:pt x="3107" y="5769"/>
                  </a:lnTo>
                  <a:lnTo>
                    <a:pt x="3195" y="5503"/>
                  </a:lnTo>
                  <a:lnTo>
                    <a:pt x="2840" y="4172"/>
                  </a:lnTo>
                  <a:lnTo>
                    <a:pt x="2130" y="3018"/>
                  </a:lnTo>
                  <a:lnTo>
                    <a:pt x="1243" y="1509"/>
                  </a:lnTo>
                  <a:lnTo>
                    <a:pt x="355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2" name="Google Shape;7412;p59"/>
            <p:cNvSpPr/>
            <p:nvPr/>
          </p:nvSpPr>
          <p:spPr>
            <a:xfrm>
              <a:off x="4660925" y="2232875"/>
              <a:ext cx="51050" cy="88775"/>
            </a:xfrm>
            <a:custGeom>
              <a:avLst/>
              <a:gdLst/>
              <a:ahLst/>
              <a:cxnLst/>
              <a:rect l="l" t="t" r="r" b="b"/>
              <a:pathLst>
                <a:path w="2042" h="3551" extrusionOk="0">
                  <a:moveTo>
                    <a:pt x="1953" y="1"/>
                  </a:moveTo>
                  <a:lnTo>
                    <a:pt x="1776" y="178"/>
                  </a:lnTo>
                  <a:lnTo>
                    <a:pt x="1243" y="977"/>
                  </a:lnTo>
                  <a:lnTo>
                    <a:pt x="799" y="1776"/>
                  </a:lnTo>
                  <a:lnTo>
                    <a:pt x="355" y="2486"/>
                  </a:lnTo>
                  <a:lnTo>
                    <a:pt x="0" y="3284"/>
                  </a:lnTo>
                  <a:lnTo>
                    <a:pt x="89" y="3551"/>
                  </a:lnTo>
                  <a:lnTo>
                    <a:pt x="444" y="3551"/>
                  </a:lnTo>
                  <a:lnTo>
                    <a:pt x="1066" y="2929"/>
                  </a:lnTo>
                  <a:lnTo>
                    <a:pt x="1864" y="1154"/>
                  </a:lnTo>
                  <a:lnTo>
                    <a:pt x="2042" y="267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3" name="Google Shape;7413;p59"/>
            <p:cNvSpPr/>
            <p:nvPr/>
          </p:nvSpPr>
          <p:spPr>
            <a:xfrm>
              <a:off x="4514475" y="2281700"/>
              <a:ext cx="57725" cy="102075"/>
            </a:xfrm>
            <a:custGeom>
              <a:avLst/>
              <a:gdLst/>
              <a:ahLst/>
              <a:cxnLst/>
              <a:rect l="l" t="t" r="r" b="b"/>
              <a:pathLst>
                <a:path w="2309" h="4083" extrusionOk="0">
                  <a:moveTo>
                    <a:pt x="2220" y="0"/>
                  </a:moveTo>
                  <a:lnTo>
                    <a:pt x="1953" y="89"/>
                  </a:lnTo>
                  <a:lnTo>
                    <a:pt x="977" y="2042"/>
                  </a:lnTo>
                  <a:lnTo>
                    <a:pt x="1" y="3905"/>
                  </a:lnTo>
                  <a:lnTo>
                    <a:pt x="89" y="4083"/>
                  </a:lnTo>
                  <a:lnTo>
                    <a:pt x="267" y="4083"/>
                  </a:lnTo>
                  <a:lnTo>
                    <a:pt x="1509" y="2308"/>
                  </a:lnTo>
                  <a:lnTo>
                    <a:pt x="2308" y="266"/>
                  </a:lnTo>
                  <a:lnTo>
                    <a:pt x="2220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4" name="Google Shape;7414;p59"/>
            <p:cNvSpPr/>
            <p:nvPr/>
          </p:nvSpPr>
          <p:spPr>
            <a:xfrm>
              <a:off x="4354725" y="2290575"/>
              <a:ext cx="39950" cy="122050"/>
            </a:xfrm>
            <a:custGeom>
              <a:avLst/>
              <a:gdLst/>
              <a:ahLst/>
              <a:cxnLst/>
              <a:rect l="l" t="t" r="r" b="b"/>
              <a:pathLst>
                <a:path w="1598" h="4882" extrusionOk="0">
                  <a:moveTo>
                    <a:pt x="1065" y="0"/>
                  </a:moveTo>
                  <a:lnTo>
                    <a:pt x="888" y="266"/>
                  </a:lnTo>
                  <a:lnTo>
                    <a:pt x="622" y="1509"/>
                  </a:lnTo>
                  <a:lnTo>
                    <a:pt x="267" y="2752"/>
                  </a:lnTo>
                  <a:lnTo>
                    <a:pt x="0" y="3728"/>
                  </a:lnTo>
                  <a:lnTo>
                    <a:pt x="0" y="4704"/>
                  </a:lnTo>
                  <a:lnTo>
                    <a:pt x="178" y="4882"/>
                  </a:lnTo>
                  <a:lnTo>
                    <a:pt x="444" y="4793"/>
                  </a:lnTo>
                  <a:lnTo>
                    <a:pt x="888" y="3817"/>
                  </a:lnTo>
                  <a:lnTo>
                    <a:pt x="1154" y="2752"/>
                  </a:lnTo>
                  <a:lnTo>
                    <a:pt x="1332" y="1598"/>
                  </a:lnTo>
                  <a:lnTo>
                    <a:pt x="1598" y="444"/>
                  </a:lnTo>
                  <a:lnTo>
                    <a:pt x="1598" y="178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5" name="Google Shape;7415;p59"/>
            <p:cNvSpPr/>
            <p:nvPr/>
          </p:nvSpPr>
          <p:spPr>
            <a:xfrm>
              <a:off x="4379125" y="2392625"/>
              <a:ext cx="55500" cy="106550"/>
            </a:xfrm>
            <a:custGeom>
              <a:avLst/>
              <a:gdLst/>
              <a:ahLst/>
              <a:cxnLst/>
              <a:rect l="l" t="t" r="r" b="b"/>
              <a:pathLst>
                <a:path w="2220" h="4262" extrusionOk="0">
                  <a:moveTo>
                    <a:pt x="1776" y="1"/>
                  </a:moveTo>
                  <a:lnTo>
                    <a:pt x="1509" y="178"/>
                  </a:lnTo>
                  <a:lnTo>
                    <a:pt x="622" y="1953"/>
                  </a:lnTo>
                  <a:lnTo>
                    <a:pt x="1" y="3906"/>
                  </a:lnTo>
                  <a:lnTo>
                    <a:pt x="89" y="4261"/>
                  </a:lnTo>
                  <a:lnTo>
                    <a:pt x="444" y="4172"/>
                  </a:lnTo>
                  <a:lnTo>
                    <a:pt x="1509" y="2486"/>
                  </a:lnTo>
                  <a:lnTo>
                    <a:pt x="2219" y="622"/>
                  </a:lnTo>
                  <a:lnTo>
                    <a:pt x="2219" y="267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6" name="Google Shape;7416;p59"/>
            <p:cNvSpPr/>
            <p:nvPr/>
          </p:nvSpPr>
          <p:spPr>
            <a:xfrm>
              <a:off x="4443475" y="2445875"/>
              <a:ext cx="79900" cy="75475"/>
            </a:xfrm>
            <a:custGeom>
              <a:avLst/>
              <a:gdLst/>
              <a:ahLst/>
              <a:cxnLst/>
              <a:rect l="l" t="t" r="r" b="b"/>
              <a:pathLst>
                <a:path w="3196" h="3019" extrusionOk="0">
                  <a:moveTo>
                    <a:pt x="2752" y="1"/>
                  </a:moveTo>
                  <a:lnTo>
                    <a:pt x="2486" y="179"/>
                  </a:lnTo>
                  <a:lnTo>
                    <a:pt x="1243" y="1244"/>
                  </a:lnTo>
                  <a:lnTo>
                    <a:pt x="89" y="2486"/>
                  </a:lnTo>
                  <a:lnTo>
                    <a:pt x="0" y="2664"/>
                  </a:lnTo>
                  <a:lnTo>
                    <a:pt x="178" y="3019"/>
                  </a:lnTo>
                  <a:lnTo>
                    <a:pt x="444" y="2930"/>
                  </a:lnTo>
                  <a:lnTo>
                    <a:pt x="1776" y="1865"/>
                  </a:lnTo>
                  <a:lnTo>
                    <a:pt x="3018" y="711"/>
                  </a:lnTo>
                  <a:lnTo>
                    <a:pt x="3196" y="445"/>
                  </a:lnTo>
                  <a:lnTo>
                    <a:pt x="2752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7" name="Google Shape;7417;p59"/>
            <p:cNvSpPr/>
            <p:nvPr/>
          </p:nvSpPr>
          <p:spPr>
            <a:xfrm>
              <a:off x="4243775" y="2472525"/>
              <a:ext cx="55500" cy="90975"/>
            </a:xfrm>
            <a:custGeom>
              <a:avLst/>
              <a:gdLst/>
              <a:ahLst/>
              <a:cxnLst/>
              <a:rect l="l" t="t" r="r" b="b"/>
              <a:pathLst>
                <a:path w="2220" h="3639" extrusionOk="0">
                  <a:moveTo>
                    <a:pt x="1687" y="0"/>
                  </a:moveTo>
                  <a:lnTo>
                    <a:pt x="1509" y="178"/>
                  </a:lnTo>
                  <a:lnTo>
                    <a:pt x="977" y="1065"/>
                  </a:lnTo>
                  <a:lnTo>
                    <a:pt x="533" y="1864"/>
                  </a:lnTo>
                  <a:lnTo>
                    <a:pt x="89" y="2574"/>
                  </a:lnTo>
                  <a:lnTo>
                    <a:pt x="1" y="3373"/>
                  </a:lnTo>
                  <a:lnTo>
                    <a:pt x="89" y="3639"/>
                  </a:lnTo>
                  <a:lnTo>
                    <a:pt x="444" y="3639"/>
                  </a:lnTo>
                  <a:lnTo>
                    <a:pt x="1066" y="3018"/>
                  </a:lnTo>
                  <a:lnTo>
                    <a:pt x="1421" y="2219"/>
                  </a:lnTo>
                  <a:lnTo>
                    <a:pt x="1864" y="1420"/>
                  </a:lnTo>
                  <a:lnTo>
                    <a:pt x="2219" y="533"/>
                  </a:lnTo>
                  <a:lnTo>
                    <a:pt x="2219" y="17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8" name="Google Shape;7418;p59"/>
            <p:cNvSpPr/>
            <p:nvPr/>
          </p:nvSpPr>
          <p:spPr>
            <a:xfrm>
              <a:off x="4294800" y="2536850"/>
              <a:ext cx="59950" cy="57725"/>
            </a:xfrm>
            <a:custGeom>
              <a:avLst/>
              <a:gdLst/>
              <a:ahLst/>
              <a:cxnLst/>
              <a:rect l="l" t="t" r="r" b="b"/>
              <a:pathLst>
                <a:path w="2398" h="2309" extrusionOk="0">
                  <a:moveTo>
                    <a:pt x="1954" y="1"/>
                  </a:moveTo>
                  <a:lnTo>
                    <a:pt x="1687" y="90"/>
                  </a:lnTo>
                  <a:lnTo>
                    <a:pt x="711" y="977"/>
                  </a:lnTo>
                  <a:lnTo>
                    <a:pt x="1" y="1954"/>
                  </a:lnTo>
                  <a:lnTo>
                    <a:pt x="1" y="2309"/>
                  </a:lnTo>
                  <a:lnTo>
                    <a:pt x="267" y="2309"/>
                  </a:lnTo>
                  <a:lnTo>
                    <a:pt x="1332" y="1599"/>
                  </a:lnTo>
                  <a:lnTo>
                    <a:pt x="2220" y="711"/>
                  </a:lnTo>
                  <a:lnTo>
                    <a:pt x="2397" y="445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19" name="Google Shape;7419;p59"/>
            <p:cNvSpPr/>
            <p:nvPr/>
          </p:nvSpPr>
          <p:spPr>
            <a:xfrm>
              <a:off x="4186075" y="2323850"/>
              <a:ext cx="35550" cy="79900"/>
            </a:xfrm>
            <a:custGeom>
              <a:avLst/>
              <a:gdLst/>
              <a:ahLst/>
              <a:cxnLst/>
              <a:rect l="l" t="t" r="r" b="b"/>
              <a:pathLst>
                <a:path w="1422" h="3196" extrusionOk="0">
                  <a:moveTo>
                    <a:pt x="977" y="0"/>
                  </a:moveTo>
                  <a:lnTo>
                    <a:pt x="800" y="178"/>
                  </a:lnTo>
                  <a:lnTo>
                    <a:pt x="267" y="1509"/>
                  </a:lnTo>
                  <a:lnTo>
                    <a:pt x="1" y="2841"/>
                  </a:lnTo>
                  <a:lnTo>
                    <a:pt x="90" y="3196"/>
                  </a:lnTo>
                  <a:lnTo>
                    <a:pt x="445" y="3018"/>
                  </a:lnTo>
                  <a:lnTo>
                    <a:pt x="977" y="1776"/>
                  </a:lnTo>
                  <a:lnTo>
                    <a:pt x="1421" y="356"/>
                  </a:lnTo>
                  <a:lnTo>
                    <a:pt x="1421" y="8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0" name="Google Shape;7420;p59"/>
            <p:cNvSpPr/>
            <p:nvPr/>
          </p:nvSpPr>
          <p:spPr>
            <a:xfrm>
              <a:off x="4179425" y="2456975"/>
              <a:ext cx="33300" cy="84350"/>
            </a:xfrm>
            <a:custGeom>
              <a:avLst/>
              <a:gdLst/>
              <a:ahLst/>
              <a:cxnLst/>
              <a:rect l="l" t="t" r="r" b="b"/>
              <a:pathLst>
                <a:path w="1332" h="3374" extrusionOk="0">
                  <a:moveTo>
                    <a:pt x="977" y="1"/>
                  </a:moveTo>
                  <a:lnTo>
                    <a:pt x="799" y="178"/>
                  </a:lnTo>
                  <a:lnTo>
                    <a:pt x="267" y="1598"/>
                  </a:lnTo>
                  <a:lnTo>
                    <a:pt x="1" y="3107"/>
                  </a:lnTo>
                  <a:lnTo>
                    <a:pt x="89" y="3373"/>
                  </a:lnTo>
                  <a:lnTo>
                    <a:pt x="356" y="3196"/>
                  </a:lnTo>
                  <a:lnTo>
                    <a:pt x="977" y="1865"/>
                  </a:lnTo>
                  <a:lnTo>
                    <a:pt x="1332" y="356"/>
                  </a:lnTo>
                  <a:lnTo>
                    <a:pt x="1332" y="178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1" name="Google Shape;7421;p59"/>
            <p:cNvSpPr/>
            <p:nvPr/>
          </p:nvSpPr>
          <p:spPr>
            <a:xfrm>
              <a:off x="4008575" y="2401500"/>
              <a:ext cx="22225" cy="99875"/>
            </a:xfrm>
            <a:custGeom>
              <a:avLst/>
              <a:gdLst/>
              <a:ahLst/>
              <a:cxnLst/>
              <a:rect l="l" t="t" r="r" b="b"/>
              <a:pathLst>
                <a:path w="889" h="3995" extrusionOk="0">
                  <a:moveTo>
                    <a:pt x="1" y="1"/>
                  </a:moveTo>
                  <a:lnTo>
                    <a:pt x="1" y="267"/>
                  </a:lnTo>
                  <a:lnTo>
                    <a:pt x="89" y="1954"/>
                  </a:lnTo>
                  <a:lnTo>
                    <a:pt x="356" y="3729"/>
                  </a:lnTo>
                  <a:lnTo>
                    <a:pt x="622" y="3995"/>
                  </a:lnTo>
                  <a:lnTo>
                    <a:pt x="799" y="3729"/>
                  </a:lnTo>
                  <a:lnTo>
                    <a:pt x="888" y="1954"/>
                  </a:lnTo>
                  <a:lnTo>
                    <a:pt x="533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2" name="Google Shape;7422;p59"/>
            <p:cNvSpPr/>
            <p:nvPr/>
          </p:nvSpPr>
          <p:spPr>
            <a:xfrm>
              <a:off x="4092900" y="2481400"/>
              <a:ext cx="26650" cy="108750"/>
            </a:xfrm>
            <a:custGeom>
              <a:avLst/>
              <a:gdLst/>
              <a:ahLst/>
              <a:cxnLst/>
              <a:rect l="l" t="t" r="r" b="b"/>
              <a:pathLst>
                <a:path w="1066" h="4350" extrusionOk="0">
                  <a:moveTo>
                    <a:pt x="533" y="0"/>
                  </a:moveTo>
                  <a:lnTo>
                    <a:pt x="0" y="178"/>
                  </a:lnTo>
                  <a:lnTo>
                    <a:pt x="0" y="444"/>
                  </a:lnTo>
                  <a:lnTo>
                    <a:pt x="89" y="2308"/>
                  </a:lnTo>
                  <a:lnTo>
                    <a:pt x="267" y="4083"/>
                  </a:lnTo>
                  <a:lnTo>
                    <a:pt x="533" y="4349"/>
                  </a:lnTo>
                  <a:lnTo>
                    <a:pt x="799" y="4083"/>
                  </a:lnTo>
                  <a:lnTo>
                    <a:pt x="1065" y="3195"/>
                  </a:lnTo>
                  <a:lnTo>
                    <a:pt x="888" y="1154"/>
                  </a:lnTo>
                  <a:lnTo>
                    <a:pt x="710" y="2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3" name="Google Shape;7423;p59"/>
            <p:cNvSpPr/>
            <p:nvPr/>
          </p:nvSpPr>
          <p:spPr>
            <a:xfrm>
              <a:off x="4081800" y="2314975"/>
              <a:ext cx="24425" cy="99875"/>
            </a:xfrm>
            <a:custGeom>
              <a:avLst/>
              <a:gdLst/>
              <a:ahLst/>
              <a:cxnLst/>
              <a:rect l="l" t="t" r="r" b="b"/>
              <a:pathLst>
                <a:path w="977" h="3995" extrusionOk="0">
                  <a:moveTo>
                    <a:pt x="89" y="0"/>
                  </a:moveTo>
                  <a:lnTo>
                    <a:pt x="0" y="355"/>
                  </a:lnTo>
                  <a:lnTo>
                    <a:pt x="89" y="2042"/>
                  </a:lnTo>
                  <a:lnTo>
                    <a:pt x="267" y="3728"/>
                  </a:lnTo>
                  <a:lnTo>
                    <a:pt x="444" y="3994"/>
                  </a:lnTo>
                  <a:lnTo>
                    <a:pt x="711" y="3728"/>
                  </a:lnTo>
                  <a:lnTo>
                    <a:pt x="977" y="2042"/>
                  </a:lnTo>
                  <a:lnTo>
                    <a:pt x="799" y="355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4" name="Google Shape;7424;p59"/>
            <p:cNvSpPr/>
            <p:nvPr/>
          </p:nvSpPr>
          <p:spPr>
            <a:xfrm>
              <a:off x="4148375" y="2587900"/>
              <a:ext cx="37725" cy="53275"/>
            </a:xfrm>
            <a:custGeom>
              <a:avLst/>
              <a:gdLst/>
              <a:ahLst/>
              <a:cxnLst/>
              <a:rect l="l" t="t" r="r" b="b"/>
              <a:pathLst>
                <a:path w="1509" h="2131" extrusionOk="0">
                  <a:moveTo>
                    <a:pt x="1065" y="0"/>
                  </a:moveTo>
                  <a:lnTo>
                    <a:pt x="799" y="178"/>
                  </a:lnTo>
                  <a:lnTo>
                    <a:pt x="355" y="977"/>
                  </a:lnTo>
                  <a:lnTo>
                    <a:pt x="0" y="1864"/>
                  </a:lnTo>
                  <a:lnTo>
                    <a:pt x="89" y="2130"/>
                  </a:lnTo>
                  <a:lnTo>
                    <a:pt x="444" y="2042"/>
                  </a:lnTo>
                  <a:lnTo>
                    <a:pt x="976" y="1332"/>
                  </a:lnTo>
                  <a:lnTo>
                    <a:pt x="1420" y="533"/>
                  </a:lnTo>
                  <a:lnTo>
                    <a:pt x="1509" y="267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5" name="Google Shape;7425;p59"/>
            <p:cNvSpPr/>
            <p:nvPr/>
          </p:nvSpPr>
          <p:spPr>
            <a:xfrm>
              <a:off x="4026325" y="2545725"/>
              <a:ext cx="26650" cy="68825"/>
            </a:xfrm>
            <a:custGeom>
              <a:avLst/>
              <a:gdLst/>
              <a:ahLst/>
              <a:cxnLst/>
              <a:rect l="l" t="t" r="r" b="b"/>
              <a:pathLst>
                <a:path w="1066" h="2753" extrusionOk="0">
                  <a:moveTo>
                    <a:pt x="444" y="1"/>
                  </a:moveTo>
                  <a:lnTo>
                    <a:pt x="1" y="178"/>
                  </a:lnTo>
                  <a:lnTo>
                    <a:pt x="1" y="445"/>
                  </a:lnTo>
                  <a:lnTo>
                    <a:pt x="178" y="977"/>
                  </a:lnTo>
                  <a:lnTo>
                    <a:pt x="267" y="1599"/>
                  </a:lnTo>
                  <a:lnTo>
                    <a:pt x="267" y="2042"/>
                  </a:lnTo>
                  <a:lnTo>
                    <a:pt x="444" y="2486"/>
                  </a:lnTo>
                  <a:lnTo>
                    <a:pt x="533" y="2752"/>
                  </a:lnTo>
                  <a:lnTo>
                    <a:pt x="799" y="2575"/>
                  </a:lnTo>
                  <a:lnTo>
                    <a:pt x="1066" y="2042"/>
                  </a:lnTo>
                  <a:lnTo>
                    <a:pt x="799" y="711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6" name="Google Shape;7426;p59"/>
            <p:cNvSpPr/>
            <p:nvPr/>
          </p:nvSpPr>
          <p:spPr>
            <a:xfrm>
              <a:off x="3868800" y="2303875"/>
              <a:ext cx="35525" cy="106525"/>
            </a:xfrm>
            <a:custGeom>
              <a:avLst/>
              <a:gdLst/>
              <a:ahLst/>
              <a:cxnLst/>
              <a:rect l="l" t="t" r="r" b="b"/>
              <a:pathLst>
                <a:path w="1421" h="4261" extrusionOk="0">
                  <a:moveTo>
                    <a:pt x="178" y="1"/>
                  </a:moveTo>
                  <a:lnTo>
                    <a:pt x="0" y="267"/>
                  </a:lnTo>
                  <a:lnTo>
                    <a:pt x="355" y="2220"/>
                  </a:lnTo>
                  <a:lnTo>
                    <a:pt x="976" y="4172"/>
                  </a:lnTo>
                  <a:lnTo>
                    <a:pt x="1243" y="4261"/>
                  </a:lnTo>
                  <a:lnTo>
                    <a:pt x="1420" y="3995"/>
                  </a:lnTo>
                  <a:lnTo>
                    <a:pt x="976" y="2131"/>
                  </a:lnTo>
                  <a:lnTo>
                    <a:pt x="444" y="178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7" name="Google Shape;7427;p59"/>
            <p:cNvSpPr/>
            <p:nvPr/>
          </p:nvSpPr>
          <p:spPr>
            <a:xfrm>
              <a:off x="3953100" y="2303875"/>
              <a:ext cx="17775" cy="68825"/>
            </a:xfrm>
            <a:custGeom>
              <a:avLst/>
              <a:gdLst/>
              <a:ahLst/>
              <a:cxnLst/>
              <a:rect l="l" t="t" r="r" b="b"/>
              <a:pathLst>
                <a:path w="711" h="2753" extrusionOk="0">
                  <a:moveTo>
                    <a:pt x="89" y="1"/>
                  </a:moveTo>
                  <a:lnTo>
                    <a:pt x="1" y="267"/>
                  </a:lnTo>
                  <a:lnTo>
                    <a:pt x="1" y="1421"/>
                  </a:lnTo>
                  <a:lnTo>
                    <a:pt x="267" y="2663"/>
                  </a:lnTo>
                  <a:lnTo>
                    <a:pt x="356" y="2752"/>
                  </a:lnTo>
                  <a:lnTo>
                    <a:pt x="622" y="2752"/>
                  </a:lnTo>
                  <a:lnTo>
                    <a:pt x="711" y="2575"/>
                  </a:lnTo>
                  <a:lnTo>
                    <a:pt x="711" y="1421"/>
                  </a:lnTo>
                  <a:lnTo>
                    <a:pt x="622" y="26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8" name="Google Shape;7428;p59"/>
            <p:cNvSpPr/>
            <p:nvPr/>
          </p:nvSpPr>
          <p:spPr>
            <a:xfrm>
              <a:off x="3842150" y="2468075"/>
              <a:ext cx="55500" cy="91000"/>
            </a:xfrm>
            <a:custGeom>
              <a:avLst/>
              <a:gdLst/>
              <a:ahLst/>
              <a:cxnLst/>
              <a:rect l="l" t="t" r="r" b="b"/>
              <a:pathLst>
                <a:path w="2220" h="3640" extrusionOk="0">
                  <a:moveTo>
                    <a:pt x="445" y="1"/>
                  </a:moveTo>
                  <a:lnTo>
                    <a:pt x="1" y="267"/>
                  </a:lnTo>
                  <a:lnTo>
                    <a:pt x="1" y="622"/>
                  </a:lnTo>
                  <a:lnTo>
                    <a:pt x="711" y="2131"/>
                  </a:lnTo>
                  <a:lnTo>
                    <a:pt x="1687" y="3551"/>
                  </a:lnTo>
                  <a:lnTo>
                    <a:pt x="1865" y="3639"/>
                  </a:lnTo>
                  <a:lnTo>
                    <a:pt x="2220" y="3462"/>
                  </a:lnTo>
                  <a:lnTo>
                    <a:pt x="2220" y="3196"/>
                  </a:lnTo>
                  <a:lnTo>
                    <a:pt x="1599" y="1687"/>
                  </a:lnTo>
                  <a:lnTo>
                    <a:pt x="711" y="26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29" name="Google Shape;7429;p59"/>
            <p:cNvSpPr/>
            <p:nvPr/>
          </p:nvSpPr>
          <p:spPr>
            <a:xfrm>
              <a:off x="3928700" y="2476950"/>
              <a:ext cx="46625" cy="99875"/>
            </a:xfrm>
            <a:custGeom>
              <a:avLst/>
              <a:gdLst/>
              <a:ahLst/>
              <a:cxnLst/>
              <a:rect l="l" t="t" r="r" b="b"/>
              <a:pathLst>
                <a:path w="1865" h="3995" extrusionOk="0">
                  <a:moveTo>
                    <a:pt x="444" y="1"/>
                  </a:moveTo>
                  <a:lnTo>
                    <a:pt x="0" y="267"/>
                  </a:lnTo>
                  <a:lnTo>
                    <a:pt x="0" y="533"/>
                  </a:lnTo>
                  <a:lnTo>
                    <a:pt x="444" y="1421"/>
                  </a:lnTo>
                  <a:lnTo>
                    <a:pt x="710" y="2308"/>
                  </a:lnTo>
                  <a:lnTo>
                    <a:pt x="888" y="3107"/>
                  </a:lnTo>
                  <a:lnTo>
                    <a:pt x="1332" y="3817"/>
                  </a:lnTo>
                  <a:lnTo>
                    <a:pt x="1598" y="3995"/>
                  </a:lnTo>
                  <a:lnTo>
                    <a:pt x="1775" y="3728"/>
                  </a:lnTo>
                  <a:lnTo>
                    <a:pt x="1864" y="2841"/>
                  </a:lnTo>
                  <a:lnTo>
                    <a:pt x="1154" y="977"/>
                  </a:lnTo>
                  <a:lnTo>
                    <a:pt x="622" y="17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0" name="Google Shape;7430;p59"/>
            <p:cNvSpPr/>
            <p:nvPr/>
          </p:nvSpPr>
          <p:spPr>
            <a:xfrm>
              <a:off x="3713475" y="2290575"/>
              <a:ext cx="57700" cy="115400"/>
            </a:xfrm>
            <a:custGeom>
              <a:avLst/>
              <a:gdLst/>
              <a:ahLst/>
              <a:cxnLst/>
              <a:rect l="l" t="t" r="r" b="b"/>
              <a:pathLst>
                <a:path w="2308" h="4616" extrusionOk="0">
                  <a:moveTo>
                    <a:pt x="533" y="0"/>
                  </a:moveTo>
                  <a:lnTo>
                    <a:pt x="89" y="89"/>
                  </a:lnTo>
                  <a:lnTo>
                    <a:pt x="0" y="355"/>
                  </a:lnTo>
                  <a:lnTo>
                    <a:pt x="266" y="1420"/>
                  </a:lnTo>
                  <a:lnTo>
                    <a:pt x="1154" y="3639"/>
                  </a:lnTo>
                  <a:lnTo>
                    <a:pt x="1775" y="4527"/>
                  </a:lnTo>
                  <a:lnTo>
                    <a:pt x="1953" y="4615"/>
                  </a:lnTo>
                  <a:lnTo>
                    <a:pt x="2308" y="4438"/>
                  </a:lnTo>
                  <a:lnTo>
                    <a:pt x="2308" y="4260"/>
                  </a:lnTo>
                  <a:lnTo>
                    <a:pt x="2042" y="3284"/>
                  </a:lnTo>
                  <a:lnTo>
                    <a:pt x="1598" y="2397"/>
                  </a:lnTo>
                  <a:lnTo>
                    <a:pt x="1065" y="1331"/>
                  </a:lnTo>
                  <a:lnTo>
                    <a:pt x="621" y="178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1" name="Google Shape;7431;p59"/>
            <p:cNvSpPr/>
            <p:nvPr/>
          </p:nvSpPr>
          <p:spPr>
            <a:xfrm>
              <a:off x="3555925" y="2281700"/>
              <a:ext cx="71025" cy="113175"/>
            </a:xfrm>
            <a:custGeom>
              <a:avLst/>
              <a:gdLst/>
              <a:ahLst/>
              <a:cxnLst/>
              <a:rect l="l" t="t" r="r" b="b"/>
              <a:pathLst>
                <a:path w="2841" h="4527" extrusionOk="0">
                  <a:moveTo>
                    <a:pt x="444" y="0"/>
                  </a:moveTo>
                  <a:lnTo>
                    <a:pt x="1" y="178"/>
                  </a:lnTo>
                  <a:lnTo>
                    <a:pt x="1" y="444"/>
                  </a:lnTo>
                  <a:lnTo>
                    <a:pt x="267" y="1509"/>
                  </a:lnTo>
                  <a:lnTo>
                    <a:pt x="1421" y="3728"/>
                  </a:lnTo>
                  <a:lnTo>
                    <a:pt x="2308" y="4438"/>
                  </a:lnTo>
                  <a:lnTo>
                    <a:pt x="2486" y="4527"/>
                  </a:lnTo>
                  <a:lnTo>
                    <a:pt x="2841" y="4172"/>
                  </a:lnTo>
                  <a:lnTo>
                    <a:pt x="2752" y="3994"/>
                  </a:lnTo>
                  <a:lnTo>
                    <a:pt x="2131" y="3107"/>
                  </a:lnTo>
                  <a:lnTo>
                    <a:pt x="1509" y="2308"/>
                  </a:lnTo>
                  <a:lnTo>
                    <a:pt x="977" y="1331"/>
                  </a:lnTo>
                  <a:lnTo>
                    <a:pt x="622" y="26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2" name="Google Shape;7432;p59"/>
            <p:cNvSpPr/>
            <p:nvPr/>
          </p:nvSpPr>
          <p:spPr>
            <a:xfrm>
              <a:off x="3717900" y="2421475"/>
              <a:ext cx="82125" cy="97650"/>
            </a:xfrm>
            <a:custGeom>
              <a:avLst/>
              <a:gdLst/>
              <a:ahLst/>
              <a:cxnLst/>
              <a:rect l="l" t="t" r="r" b="b"/>
              <a:pathLst>
                <a:path w="3285" h="3906" extrusionOk="0">
                  <a:moveTo>
                    <a:pt x="267" y="1"/>
                  </a:moveTo>
                  <a:lnTo>
                    <a:pt x="1" y="267"/>
                  </a:lnTo>
                  <a:lnTo>
                    <a:pt x="89" y="533"/>
                  </a:lnTo>
                  <a:lnTo>
                    <a:pt x="1332" y="2308"/>
                  </a:lnTo>
                  <a:lnTo>
                    <a:pt x="2841" y="3817"/>
                  </a:lnTo>
                  <a:lnTo>
                    <a:pt x="3018" y="3906"/>
                  </a:lnTo>
                  <a:lnTo>
                    <a:pt x="3285" y="3551"/>
                  </a:lnTo>
                  <a:lnTo>
                    <a:pt x="3196" y="3373"/>
                  </a:lnTo>
                  <a:lnTo>
                    <a:pt x="2042" y="1687"/>
                  </a:lnTo>
                  <a:lnTo>
                    <a:pt x="533" y="8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33" name="Google Shape;7433;p59"/>
            <p:cNvSpPr/>
            <p:nvPr/>
          </p:nvSpPr>
          <p:spPr>
            <a:xfrm>
              <a:off x="3922050" y="2567925"/>
              <a:ext cx="39950" cy="42175"/>
            </a:xfrm>
            <a:custGeom>
              <a:avLst/>
              <a:gdLst/>
              <a:ahLst/>
              <a:cxnLst/>
              <a:rect l="l" t="t" r="r" b="b"/>
              <a:pathLst>
                <a:path w="1598" h="1687" extrusionOk="0">
                  <a:moveTo>
                    <a:pt x="178" y="1"/>
                  </a:moveTo>
                  <a:lnTo>
                    <a:pt x="0" y="444"/>
                  </a:lnTo>
                  <a:lnTo>
                    <a:pt x="89" y="622"/>
                  </a:lnTo>
                  <a:lnTo>
                    <a:pt x="710" y="1154"/>
                  </a:lnTo>
                  <a:lnTo>
                    <a:pt x="1243" y="1687"/>
                  </a:lnTo>
                  <a:lnTo>
                    <a:pt x="1420" y="1687"/>
                  </a:lnTo>
                  <a:lnTo>
                    <a:pt x="1598" y="1509"/>
                  </a:lnTo>
                  <a:lnTo>
                    <a:pt x="1598" y="977"/>
                  </a:lnTo>
                  <a:lnTo>
                    <a:pt x="888" y="267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FFD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434" name="Google Shape;7434;p59"/>
          <p:cNvSpPr txBox="1"/>
          <p:nvPr/>
        </p:nvSpPr>
        <p:spPr>
          <a:xfrm>
            <a:off x="395944" y="3174894"/>
            <a:ext cx="1429455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700" b="1" dirty="0">
                <a:solidFill>
                  <a:srgbClr val="FAF2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Think </a:t>
            </a:r>
            <a:endParaRPr sz="2700" b="1" dirty="0">
              <a:solidFill>
                <a:srgbClr val="FAF2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7437" name="Google Shape;7437;p59"/>
          <p:cNvSpPr txBox="1"/>
          <p:nvPr/>
        </p:nvSpPr>
        <p:spPr>
          <a:xfrm>
            <a:off x="6126497" y="3176610"/>
            <a:ext cx="1429455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700" b="1" dirty="0">
                <a:solidFill>
                  <a:srgbClr val="FAF2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Share</a:t>
            </a:r>
            <a:endParaRPr sz="2700" b="1" dirty="0">
              <a:solidFill>
                <a:srgbClr val="FAF2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7440" name="Google Shape;7440;p59"/>
          <p:cNvSpPr/>
          <p:nvPr/>
        </p:nvSpPr>
        <p:spPr>
          <a:xfrm>
            <a:off x="3001959" y="3051945"/>
            <a:ext cx="2246158" cy="1576190"/>
          </a:xfrm>
          <a:prstGeom prst="roundRect">
            <a:avLst>
              <a:gd name="adj" fmla="val 16667"/>
            </a:avLst>
          </a:prstGeom>
          <a:solidFill>
            <a:srgbClr val="EA8C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41" name="Google Shape;7441;p59"/>
          <p:cNvSpPr txBox="1"/>
          <p:nvPr/>
        </p:nvSpPr>
        <p:spPr>
          <a:xfrm>
            <a:off x="3342815" y="3207273"/>
            <a:ext cx="1645460" cy="521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700" b="1" dirty="0">
                <a:solidFill>
                  <a:srgbClr val="FAF2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Pair</a:t>
            </a:r>
            <a:endParaRPr sz="2700" b="1" dirty="0">
              <a:solidFill>
                <a:srgbClr val="FAF2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pic>
        <p:nvPicPr>
          <p:cNvPr id="2050" name="Picture 2" descr="thinking child vektörel - Google&amp;#39;da Ara | Hình minh họa, Hình ảnh, Giấy viế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9938" r="100000">
                        <a14:foregroundMark x1="50836" y1="58154" x2="50836" y2="66077"/>
                        <a14:foregroundMark x1="66403" y1="59769" x2="68953" y2="7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28" y="-30950"/>
            <a:ext cx="2620932" cy="29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301521" y="669393"/>
            <a:ext cx="6317366" cy="220524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2" name="Google Shape;7446;p59"/>
          <p:cNvSpPr txBox="1"/>
          <p:nvPr/>
        </p:nvSpPr>
        <p:spPr>
          <a:xfrm>
            <a:off x="1114098" y="1149378"/>
            <a:ext cx="4692212" cy="1294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Em hãy cho biết có những câu chuyện cổ nào đã được nhắc đến trong văn bản?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Theo em, những câu chuyện này đem lại bài học, ý nghĩa gì?</a:t>
            </a:r>
          </a:p>
        </p:txBody>
      </p:sp>
      <p:sp>
        <p:nvSpPr>
          <p:cNvPr id="454" name="Google Shape;7434;p59"/>
          <p:cNvSpPr txBox="1"/>
          <p:nvPr/>
        </p:nvSpPr>
        <p:spPr>
          <a:xfrm>
            <a:off x="139539" y="3598233"/>
            <a:ext cx="2246309" cy="67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AF2DD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Hoạt động cá nhân (2 phút)</a:t>
            </a:r>
            <a:endParaRPr sz="2000" dirty="0">
              <a:solidFill>
                <a:srgbClr val="FAF2DD"/>
              </a:solidFill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455" name="Google Shape;7434;p59"/>
          <p:cNvSpPr txBox="1"/>
          <p:nvPr/>
        </p:nvSpPr>
        <p:spPr>
          <a:xfrm>
            <a:off x="3021910" y="3624650"/>
            <a:ext cx="2246309" cy="67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AF2DD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Chia sẻ với bạn bất kì (2 phút)</a:t>
            </a:r>
            <a:endParaRPr sz="2000" dirty="0">
              <a:solidFill>
                <a:srgbClr val="FAF2DD"/>
              </a:solidFill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  <p:sp>
        <p:nvSpPr>
          <p:cNvPr id="456" name="Google Shape;7434;p59"/>
          <p:cNvSpPr txBox="1"/>
          <p:nvPr/>
        </p:nvSpPr>
        <p:spPr>
          <a:xfrm>
            <a:off x="5904281" y="3651067"/>
            <a:ext cx="2246309" cy="67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AF2DD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Chia sẻ với lớp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rgbClr val="FAF2DD"/>
                </a:solidFill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(2 phút)</a:t>
            </a:r>
            <a:endParaRPr sz="2000" dirty="0">
              <a:solidFill>
                <a:srgbClr val="FAF2DD"/>
              </a:solidFill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1" grpId="0"/>
      <p:bldP spid="7332" grpId="0" animBg="1"/>
      <p:bldP spid="7332" grpId="1" animBg="1"/>
      <p:bldP spid="7333" grpId="0" animBg="1"/>
      <p:bldP spid="7333" grpId="1" animBg="1"/>
      <p:bldP spid="7434" grpId="0"/>
      <p:bldP spid="7434" grpId="1"/>
      <p:bldP spid="7437" grpId="0"/>
      <p:bldP spid="7437" grpId="1"/>
      <p:bldP spid="7440" grpId="0" animBg="1"/>
      <p:bldP spid="7440" grpId="1" animBg="1"/>
      <p:bldP spid="7441" grpId="0"/>
      <p:bldP spid="7441" grpId="1"/>
      <p:bldP spid="2" grpId="0" animBg="1"/>
      <p:bldP spid="452" grpId="0"/>
      <p:bldP spid="454" grpId="0"/>
      <p:bldP spid="454" grpId="1"/>
      <p:bldP spid="455" grpId="0"/>
      <p:bldP spid="455" grpId="1"/>
      <p:bldP spid="456" grpId="0"/>
      <p:bldP spid="4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455" y="145371"/>
            <a:ext cx="6340046" cy="507868"/>
          </a:xfrm>
        </p:spPr>
        <p:txBody>
          <a:bodyPr/>
          <a:lstStyle/>
          <a:p>
            <a:r>
              <a:rPr lang="vi-VN" sz="3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Những câu chuyện cổ.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-16473" y="2291768"/>
            <a:ext cx="2368800" cy="587859"/>
          </a:xfrm>
        </p:spPr>
        <p:txBody>
          <a:bodyPr/>
          <a:lstStyle/>
          <a:p>
            <a:pPr marL="114300" indent="0" algn="ctr"/>
            <a:r>
              <a:rPr lang="vi-VN" sz="2100" i="1" dirty="0">
                <a:latin typeface="Cambria" panose="02040503050406030204" pitchFamily="18" charset="0"/>
                <a:ea typeface="Cambria" panose="02040503050406030204" pitchFamily="18" charset="0"/>
              </a:rPr>
              <a:t>Thị thơm thì giấu người thơm.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6"/>
          </p:nvPr>
        </p:nvSpPr>
        <p:spPr>
          <a:xfrm>
            <a:off x="2780772" y="2321273"/>
            <a:ext cx="2808740" cy="566215"/>
          </a:xfrm>
        </p:spPr>
        <p:txBody>
          <a:bodyPr/>
          <a:lstStyle/>
          <a:p>
            <a:pPr algn="ctr"/>
            <a:r>
              <a:rPr lang="vi-VN" sz="2100" i="1" dirty="0">
                <a:latin typeface="Cambria" panose="02040503050406030204" pitchFamily="18" charset="0"/>
                <a:ea typeface="Cambria" panose="02040503050406030204" pitchFamily="18" charset="0"/>
              </a:rPr>
              <a:t>Đẽo cày theo ý người ta</a:t>
            </a:r>
          </a:p>
        </p:txBody>
      </p:sp>
      <p:sp>
        <p:nvSpPr>
          <p:cNvPr id="238" name="Subtitle 8"/>
          <p:cNvSpPr>
            <a:spLocks noGrp="1"/>
          </p:cNvSpPr>
          <p:nvPr>
            <p:ph type="subTitle" idx="6"/>
          </p:nvPr>
        </p:nvSpPr>
        <p:spPr>
          <a:xfrm>
            <a:off x="5589513" y="2365642"/>
            <a:ext cx="3514753" cy="400380"/>
          </a:xfrm>
        </p:spPr>
        <p:txBody>
          <a:bodyPr/>
          <a:lstStyle/>
          <a:p>
            <a:pPr algn="ctr"/>
            <a:r>
              <a:rPr lang="vi-VN" sz="2100" i="1" dirty="0">
                <a:latin typeface="Cambria" panose="02040503050406030204" pitchFamily="18" charset="0"/>
                <a:ea typeface="Cambria" panose="02040503050406030204" pitchFamily="18" charset="0"/>
              </a:rPr>
              <a:t>Đậm đà cái tích trầu cau</a:t>
            </a:r>
          </a:p>
        </p:txBody>
      </p:sp>
      <p:pic>
        <p:nvPicPr>
          <p:cNvPr id="4102" name="Picture 6" descr="Đẽo cày giữa đường [Truyện ngụ ngôn Việt Nam] - Truyện dân g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3181" r="23289" b="9013"/>
          <a:stretch/>
        </p:blipFill>
        <p:spPr bwMode="auto">
          <a:xfrm>
            <a:off x="2993584" y="718223"/>
            <a:ext cx="1864261" cy="16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ự tích trầu cau – Truyện Cổ Tích Việt Nam | Tải Sách Miễn Phí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375" l="0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28" y="92154"/>
            <a:ext cx="1911100" cy="244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ruyện cổ tích Tấm Cám [Bản kể cũ] - Truyện dân gia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00">
                        <a14:foregroundMark x1="55700" y1="37478" x2="43500" y2="88632"/>
                        <a14:foregroundMark x1="55500" y1="31794" x2="44500" y2="43162"/>
                        <a14:foregroundMark x1="56100" y1="32149" x2="63000" y2="47957"/>
                        <a14:foregroundMark x1="51300" y1="78153" x2="54700" y2="88988"/>
                        <a14:foregroundMark x1="5300" y1="75666" x2="10500" y2="99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045"/>
          <a:stretch/>
        </p:blipFill>
        <p:spPr bwMode="auto">
          <a:xfrm>
            <a:off x="149554" y="623483"/>
            <a:ext cx="1883814" cy="16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Subtitle 3"/>
          <p:cNvSpPr>
            <a:spLocks noGrp="1"/>
          </p:cNvSpPr>
          <p:nvPr>
            <p:ph type="subTitle" idx="1"/>
          </p:nvPr>
        </p:nvSpPr>
        <p:spPr>
          <a:xfrm>
            <a:off x="-16473" y="2925409"/>
            <a:ext cx="2368800" cy="889498"/>
          </a:xfrm>
        </p:spPr>
        <p:txBody>
          <a:bodyPr/>
          <a:lstStyle/>
          <a:p>
            <a:pPr algn="ctr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Tấm Cám.</a:t>
            </a:r>
          </a:p>
        </p:txBody>
      </p:sp>
      <p:sp>
        <p:nvSpPr>
          <p:cNvPr id="246" name="Subtitle 3"/>
          <p:cNvSpPr>
            <a:spLocks noGrp="1"/>
          </p:cNvSpPr>
          <p:nvPr>
            <p:ph type="subTitle" idx="1"/>
          </p:nvPr>
        </p:nvSpPr>
        <p:spPr>
          <a:xfrm>
            <a:off x="2922824" y="2887488"/>
            <a:ext cx="2762268" cy="622921"/>
          </a:xfrm>
        </p:spPr>
        <p:txBody>
          <a:bodyPr/>
          <a:lstStyle/>
          <a:p>
            <a:pPr marL="114300" indent="0" algn="ctr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Đẽo cày giữa đường.</a:t>
            </a:r>
          </a:p>
        </p:txBody>
      </p:sp>
      <p:sp>
        <p:nvSpPr>
          <p:cNvPr id="247" name="Subtitle 3"/>
          <p:cNvSpPr>
            <a:spLocks noGrp="1"/>
          </p:cNvSpPr>
          <p:nvPr>
            <p:ph type="subTitle" idx="1"/>
          </p:nvPr>
        </p:nvSpPr>
        <p:spPr>
          <a:xfrm>
            <a:off x="5862121" y="2889374"/>
            <a:ext cx="2368800" cy="889498"/>
          </a:xfrm>
        </p:spPr>
        <p:txBody>
          <a:bodyPr/>
          <a:lstStyle/>
          <a:p>
            <a:pPr algn="ctr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Sự tích trầu cau.</a:t>
            </a:r>
          </a:p>
        </p:txBody>
      </p:sp>
      <p:sp>
        <p:nvSpPr>
          <p:cNvPr id="248" name="Subtitle 3"/>
          <p:cNvSpPr>
            <a:spLocks noGrp="1"/>
          </p:cNvSpPr>
          <p:nvPr>
            <p:ph type="subTitle" idx="1"/>
          </p:nvPr>
        </p:nvSpPr>
        <p:spPr>
          <a:xfrm>
            <a:off x="1069208" y="3669796"/>
            <a:ext cx="7257293" cy="889498"/>
          </a:xfrm>
        </p:spPr>
        <p:txBody>
          <a:bodyPr/>
          <a:lstStyle/>
          <a:p>
            <a:pPr marL="114300" indent="0" algn="just">
              <a:lnSpc>
                <a:spcPct val="150000"/>
              </a:lnSpc>
            </a:pP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Những câu chuyện cổ gần gũi, quen thuộc với mọi người.</a:t>
            </a:r>
          </a:p>
          <a:p>
            <a:pPr marL="114300" indent="0" algn="just">
              <a:lnSpc>
                <a:spcPct val="150000"/>
              </a:lnSpc>
            </a:pP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Tác giả là một người yêu mến và hiểu về chuyện cổ.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90152" y="3793063"/>
            <a:ext cx="483476" cy="893379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9" grpId="0" build="p"/>
      <p:bldP spid="238" grpId="0" build="p"/>
      <p:bldP spid="245" grpId="0" build="p"/>
      <p:bldP spid="246" grpId="0" build="p"/>
      <p:bldP spid="247" grpId="0" build="p"/>
      <p:bldP spid="248" grpId="0" build="p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3584" y="47785"/>
            <a:ext cx="5622261" cy="572700"/>
          </a:xfrm>
        </p:spPr>
        <p:txBody>
          <a:bodyPr/>
          <a:lstStyle/>
          <a:p>
            <a:r>
              <a:rPr lang="vi-VN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NHÓM.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>
          <a:xfrm>
            <a:off x="73584" y="1945456"/>
            <a:ext cx="2323890" cy="286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1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1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biết, những câu chuyện cổ đã kể với nhà thơ điều gì?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thơ nào/từ ngữ nào cho em biết điều này?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2982581" y="1945456"/>
            <a:ext cx="2522659" cy="286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1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mối liên hệ giữa nhà thơ và những câu chuyện cổ được thể hiện qua những câu thơ/chi tiết nào?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mối liên hệ này?</a:t>
            </a:r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6090347" y="2004150"/>
            <a:ext cx="2841170" cy="27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C6D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EA8C6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1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3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trong cuộc sống hiện nay, những câu chuyện cổ có còn ý nghĩa không? </a:t>
            </a:r>
          </a:p>
          <a:p>
            <a:pPr algn="just"/>
            <a:r>
              <a:rPr lang="vi-VN" sz="2100" b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thơ có nhắc đến vấn đề này trong văn bản không? Ở câu thơ nào?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79915" y="490800"/>
            <a:ext cx="4495800" cy="9221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lượng: 5-6 Hs/nhóm</a:t>
            </a:r>
          </a:p>
          <a:p>
            <a:pPr algn="ctr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thảo luận: 5 phút</a:t>
            </a:r>
          </a:p>
          <a:p>
            <a:pPr algn="ctr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thức: Gạch ý, sơ đồ tư duy</a:t>
            </a:r>
          </a:p>
        </p:txBody>
      </p:sp>
      <p:pic>
        <p:nvPicPr>
          <p:cNvPr id="10242" name="Picture 2" descr="Open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92"/>
            <a:ext cx="721073" cy="7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81" y="1571146"/>
            <a:ext cx="748619" cy="74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py wri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18" y="1624397"/>
            <a:ext cx="759505" cy="7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24" y="176903"/>
            <a:ext cx="8744607" cy="608243"/>
          </a:xfrm>
        </p:spPr>
        <p:txBody>
          <a:bodyPr anchor="ctr"/>
          <a:lstStyle/>
          <a:p>
            <a:pPr algn="ctr"/>
            <a:r>
              <a:rPr lang="vi-VN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Vẻ đẹp và ý nghĩa của những câu chuyện cổ.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6"/>
          </p:nvPr>
        </p:nvSpPr>
        <p:spPr>
          <a:xfrm>
            <a:off x="1726967" y="1388713"/>
            <a:ext cx="5018111" cy="429098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- Nhân hậu.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6"/>
          </p:nvPr>
        </p:nvSpPr>
        <p:spPr>
          <a:xfrm>
            <a:off x="997551" y="881323"/>
            <a:ext cx="7062951" cy="512089"/>
          </a:xfrm>
        </p:spPr>
        <p:txBody>
          <a:bodyPr/>
          <a:lstStyle/>
          <a:p>
            <a:pPr marL="114300" indent="0"/>
            <a:r>
              <a:rPr lang="vi-VN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Vẻ đẹp tình người trong những câu chuyện cổ.</a:t>
            </a:r>
          </a:p>
        </p:txBody>
      </p:sp>
      <p:sp>
        <p:nvSpPr>
          <p:cNvPr id="21" name="Subtitle 4"/>
          <p:cNvSpPr>
            <a:spLocks noGrp="1"/>
          </p:cNvSpPr>
          <p:nvPr>
            <p:ph type="subTitle" idx="6"/>
          </p:nvPr>
        </p:nvSpPr>
        <p:spPr>
          <a:xfrm>
            <a:off x="1726967" y="1883521"/>
            <a:ext cx="4673255" cy="357751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- Thương người, thương ta.</a:t>
            </a:r>
          </a:p>
        </p:txBody>
      </p:sp>
      <p:sp>
        <p:nvSpPr>
          <p:cNvPr id="22" name="Subtitle 4"/>
          <p:cNvSpPr>
            <a:spLocks noGrp="1"/>
          </p:cNvSpPr>
          <p:nvPr>
            <p:ph type="subTitle" idx="6"/>
          </p:nvPr>
        </p:nvSpPr>
        <p:spPr>
          <a:xfrm>
            <a:off x="1726968" y="2359564"/>
            <a:ext cx="4009116" cy="350457"/>
          </a:xfrm>
        </p:spPr>
        <p:txBody>
          <a:bodyPr/>
          <a:lstStyle/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- Ở hiền, gặp hiền.</a:t>
            </a:r>
          </a:p>
        </p:txBody>
      </p:sp>
      <p:sp>
        <p:nvSpPr>
          <p:cNvPr id="23" name="Subtitle 4"/>
          <p:cNvSpPr>
            <a:spLocks noGrp="1"/>
          </p:cNvSpPr>
          <p:nvPr>
            <p:ph type="subTitle" idx="6"/>
          </p:nvPr>
        </p:nvSpPr>
        <p:spPr>
          <a:xfrm>
            <a:off x="1713541" y="2828313"/>
            <a:ext cx="4361213" cy="826500"/>
          </a:xfrm>
        </p:spPr>
        <p:txBody>
          <a:bodyPr/>
          <a:lstStyle/>
          <a:p>
            <a:pPr marL="400050" indent="-285750">
              <a:buFontTx/>
              <a:buChar char="-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Rất công bằng rất thông minh</a:t>
            </a:r>
          </a:p>
          <a:p>
            <a:pPr marL="114300" indent="0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Vừa độ lượng lại đa tình, đa mang.</a:t>
            </a:r>
          </a:p>
        </p:txBody>
      </p:sp>
      <p:pic>
        <p:nvPicPr>
          <p:cNvPr id="5122" name="Picture 2" descr="Kho tàng truyện cổ tích Việt Nam chọn lọc hay nhất cho bé - Thế giới cổ tí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3" b="100000" l="0" r="63200">
                        <a14:foregroundMark x1="19400" y1="97869" x2="29000" y2="99112"/>
                        <a14:foregroundMark x1="27800" y1="92362" x2="47000" y2="93961"/>
                        <a14:foregroundMark x1="15500" y1="60568" x2="18400" y2="63588"/>
                        <a14:backgroundMark x1="2600" y1="34458" x2="11900" y2="46536"/>
                        <a14:backgroundMark x1="12000" y1="33215" x2="14000" y2="40320"/>
                        <a14:backgroundMark x1="15400" y1="47602" x2="5300" y2="52043"/>
                        <a14:backgroundMark x1="11600" y1="51332" x2="12800" y2="56128"/>
                        <a14:backgroundMark x1="33800" y1="76732" x2="26300" y2="84014"/>
                        <a14:backgroundMark x1="38100" y1="77975" x2="30700" y2="80817"/>
                        <a14:backgroundMark x1="37700" y1="81883" x2="31300" y2="80817"/>
                        <a14:backgroundMark x1="10100" y1="21137" x2="57500" y2="47780"/>
                        <a14:backgroundMark x1="20100" y1="49201" x2="35100" y2="60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1207" r="35976"/>
          <a:stretch/>
        </p:blipFill>
        <p:spPr bwMode="auto">
          <a:xfrm>
            <a:off x="-452875" y="3005958"/>
            <a:ext cx="4981903" cy="21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4"/>
          <p:cNvSpPr>
            <a:spLocks noGrp="1"/>
          </p:cNvSpPr>
          <p:nvPr>
            <p:ph type="subTitle" idx="6"/>
          </p:nvPr>
        </p:nvSpPr>
        <p:spPr>
          <a:xfrm>
            <a:off x="6169572" y="1747585"/>
            <a:ext cx="2731759" cy="1258374"/>
          </a:xfrm>
        </p:spPr>
        <p:txBody>
          <a:bodyPr/>
          <a:lstStyle/>
          <a:p>
            <a:pPr marL="1143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Lòng vị tha, tình yêu thương, sự công bằng, bao dung giữa con người với con người.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736084" y="1974701"/>
            <a:ext cx="336331" cy="69672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49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21" grpId="0" build="p"/>
      <p:bldP spid="22" grpId="0" build="p"/>
      <p:bldP spid="23" grpId="0" build="p"/>
      <p:bldP spid="27" grpId="0" build="p"/>
      <p:bldP spid="14" grpId="0" animBg="1"/>
    </p:bldLst>
  </p:timing>
</p:sld>
</file>

<file path=ppt/theme/theme1.xml><?xml version="1.0" encoding="utf-8"?>
<a:theme xmlns:a="http://schemas.openxmlformats.org/drawingml/2006/main" name="Estival Flowers by Slidesgo">
  <a:themeElements>
    <a:clrScheme name="Simple Light">
      <a:dk1>
        <a:srgbClr val="000000"/>
      </a:dk1>
      <a:lt1>
        <a:srgbClr val="EA8C6D"/>
      </a:lt1>
      <a:dk2>
        <a:srgbClr val="FAF2DD"/>
      </a:dk2>
      <a:lt2>
        <a:srgbClr val="FFD692"/>
      </a:lt2>
      <a:accent1>
        <a:srgbClr val="FFA43C"/>
      </a:accent1>
      <a:accent2>
        <a:srgbClr val="EA3F28"/>
      </a:accent2>
      <a:accent3>
        <a:srgbClr val="2EA19D"/>
      </a:accent3>
      <a:accent4>
        <a:srgbClr val="0A7C7F"/>
      </a:accent4>
      <a:accent5>
        <a:srgbClr val="095E72"/>
      </a:accent5>
      <a:accent6>
        <a:srgbClr val="05435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1197</Words>
  <Application>Microsoft Office PowerPoint</Application>
  <PresentationFormat>On-screen Show (16:9)</PresentationFormat>
  <Paragraphs>130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Amatic SC</vt:lpstr>
      <vt:lpstr>Mallanna</vt:lpstr>
      <vt:lpstr>Cambria</vt:lpstr>
      <vt:lpstr>Happy Monkey</vt:lpstr>
      <vt:lpstr>Arial</vt:lpstr>
      <vt:lpstr>Estival Flowers by Slidesgo</vt:lpstr>
      <vt:lpstr>CHUYỆN CỔ NƯỚC MÌNH</vt:lpstr>
      <vt:lpstr>ĐỌC VĂN BẢN</vt:lpstr>
      <vt:lpstr>HOÀN THÀNH PHIẾU HỌC TẬP  Em hãy hoàn thành các nội dung còn thiếu trong phiếu bài tập sau với thời gian 1 phút.</vt:lpstr>
      <vt:lpstr>CÙNG SO SÁNH PHIẾU HỌC TẬP</vt:lpstr>
      <vt:lpstr>KHÁM PHÁ VĂN BẢN</vt:lpstr>
      <vt:lpstr>THINK – PAIR - SHARE</vt:lpstr>
      <vt:lpstr>1. Những câu chuyện cổ.</vt:lpstr>
      <vt:lpstr>HOẠT ĐỘNG NHÓM.</vt:lpstr>
      <vt:lpstr>2. Vẻ đẹp và ý nghĩa của những câu chuyện cổ.</vt:lpstr>
      <vt:lpstr>2. Vẻ đẹp và ý nghĩa của những câu chuyện cổ.</vt:lpstr>
      <vt:lpstr>2. Vẻ đẹp và ý nghĩa của những câu chuyện cổ.</vt:lpstr>
      <vt:lpstr>2. Vẻ đẹp và ý nghĩa của những câu chuyện cổ.</vt:lpstr>
      <vt:lpstr>3. Tình cảm của nhà thơ.</vt:lpstr>
      <vt:lpstr>3. Tình cảm của nhà thơ.</vt:lpstr>
      <vt:lpstr>3. Tình cảm của nhà thơ.</vt:lpstr>
      <vt:lpstr>3. Tình cảm của nhà thơ.</vt:lpstr>
      <vt:lpstr>TỰ SUY NGẪM</vt:lpstr>
      <vt:lpstr>TỰ SUY NGẪM</vt:lpstr>
      <vt:lpstr>VIẾT KẾT NỐI VỚI ĐỌC</vt:lpstr>
      <vt:lpstr>Em hãy lựa chọn 1 trong những nhiệm vụ dưới đây và hoàn thành vào vở bài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Admin_01</cp:lastModifiedBy>
  <cp:revision>41</cp:revision>
  <dcterms:modified xsi:type="dcterms:W3CDTF">2023-05-31T09:02:09Z</dcterms:modified>
</cp:coreProperties>
</file>