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23"/>
  </p:notesMasterIdLst>
  <p:sldIdLst>
    <p:sldId id="256" r:id="rId2"/>
    <p:sldId id="260" r:id="rId3"/>
    <p:sldId id="297" r:id="rId4"/>
    <p:sldId id="272" r:id="rId5"/>
    <p:sldId id="270" r:id="rId6"/>
    <p:sldId id="292" r:id="rId7"/>
    <p:sldId id="528" r:id="rId8"/>
    <p:sldId id="560" r:id="rId9"/>
    <p:sldId id="562" r:id="rId10"/>
    <p:sldId id="563" r:id="rId11"/>
    <p:sldId id="293" r:id="rId12"/>
    <p:sldId id="294" r:id="rId13"/>
    <p:sldId id="261" r:id="rId14"/>
    <p:sldId id="266" r:id="rId15"/>
    <p:sldId id="295" r:id="rId16"/>
    <p:sldId id="263" r:id="rId17"/>
    <p:sldId id="265" r:id="rId18"/>
    <p:sldId id="271" r:id="rId19"/>
    <p:sldId id="276" r:id="rId20"/>
    <p:sldId id="299" r:id="rId21"/>
    <p:sldId id="301"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9AD5E6-59B0-4744-8D27-33104EC80B38}">
  <a:tblStyle styleId="{609AD5E6-59B0-4744-8D27-33104EC80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6" autoAdjust="0"/>
    <p:restoredTop sz="91606" autoAdjust="0"/>
  </p:normalViewPr>
  <p:slideViewPr>
    <p:cSldViewPr snapToGrid="0">
      <p:cViewPr varScale="1">
        <p:scale>
          <a:sx n="83" d="100"/>
          <a:sy n="83" d="100"/>
        </p:scale>
        <p:origin x="11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afead7cb4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afead7cb4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af5f55f87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af5f55f87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afd95d38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afd95d38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dd876a86d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dd876a86d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44143BF-5780-DD03-6FDD-2BA6DFE131C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782102CE-137D-9CE5-60F8-89A91C2360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E435D9AD-C02D-1ADC-51FB-1A1F42C98B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C5748E8-060E-43D1-BA36-A19FA570FCC5}" type="slidenum">
              <a:rPr lang="en-US" altLang="en-US" sz="1200"/>
              <a:pPr/>
              <a:t>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08BA85D-1353-5DC0-0AF4-42511BDD5B2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1256FDC-CCD7-4BD0-673D-66C6A71D5A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AF032986-5105-2FBB-0B2D-72F22D3623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4F36041-41E7-4863-9763-7CD0327877CF}" type="slidenum">
              <a:rPr lang="en-US" altLang="en-US" sz="1200">
                <a:solidFill>
                  <a:srgbClr val="000000"/>
                </a:solidFill>
              </a:rPr>
              <a:pPr/>
              <a:t>9</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1" u="none" strike="noStrike" cap="none" dirty="0" err="1">
                <a:solidFill>
                  <a:srgbClr val="000000"/>
                </a:solidFill>
                <a:effectLst/>
                <a:latin typeface="Arial"/>
                <a:ea typeface="Arial"/>
                <a:cs typeface="Arial"/>
                <a:sym typeface="Arial"/>
              </a:rPr>
              <a:t>hình</a:t>
            </a:r>
            <a:r>
              <a:rPr lang="en-US" sz="1100" b="0" i="1" u="none" strike="noStrike" cap="none" dirty="0">
                <a:solidFill>
                  <a:srgbClr val="000000"/>
                </a:solidFill>
                <a:effectLst/>
                <a:latin typeface="Arial"/>
                <a:ea typeface="Arial"/>
                <a:cs typeface="Arial"/>
                <a:sym typeface="Arial"/>
              </a:rPr>
              <a:t> ảnh </a:t>
            </a:r>
            <a:r>
              <a:rPr lang="en-US" sz="1100" b="0" i="1" u="none" strike="noStrike" cap="none" dirty="0" err="1">
                <a:solidFill>
                  <a:srgbClr val="000000"/>
                </a:solidFill>
                <a:effectLst/>
                <a:latin typeface="Arial"/>
                <a:ea typeface="Arial"/>
                <a:cs typeface="Arial"/>
                <a:sym typeface="Arial"/>
              </a:rPr>
              <a:t>các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miền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quê</a:t>
            </a:r>
            <a:r>
              <a:rPr lang="en-US" sz="1100" b="0" i="1" u="none" strike="noStrike" cap="none" dirty="0">
                <a:solidFill>
                  <a:srgbClr val="000000"/>
                </a:solidFill>
                <a:effectLst/>
                <a:latin typeface="Arial"/>
                <a:ea typeface="Arial"/>
                <a:cs typeface="Arial"/>
                <a:sym typeface="Arial"/>
              </a:rPr>
              <a:t> hiện </a:t>
            </a:r>
            <a:r>
              <a:rPr lang="en-US" sz="1100" b="0" i="1" u="none" strike="noStrike" cap="none" dirty="0" err="1">
                <a:solidFill>
                  <a:srgbClr val="000000"/>
                </a:solidFill>
                <a:effectLst/>
                <a:latin typeface="Arial"/>
                <a:ea typeface="Arial"/>
                <a:cs typeface="Arial"/>
                <a:sym typeface="Arial"/>
              </a:rPr>
              <a:t>lên</a:t>
            </a:r>
            <a:r>
              <a:rPr lang="en-US" sz="1100" b="0" i="1" u="none" strike="noStrike" cap="none" dirty="0">
                <a:solidFill>
                  <a:srgbClr val="000000"/>
                </a:solidFill>
                <a:effectLst/>
                <a:latin typeface="Arial"/>
                <a:ea typeface="Arial"/>
                <a:cs typeface="Arial"/>
                <a:sym typeface="Arial"/>
              </a:rPr>
              <a:t> trong </a:t>
            </a:r>
            <a:r>
              <a:rPr lang="en-US" sz="1100" b="0" i="1" u="none" strike="noStrike" cap="none" dirty="0" err="1">
                <a:solidFill>
                  <a:srgbClr val="000000"/>
                </a:solidFill>
                <a:effectLst/>
                <a:latin typeface="Arial"/>
                <a:ea typeface="Arial"/>
                <a:cs typeface="Arial"/>
                <a:sym typeface="Arial"/>
              </a:rPr>
              <a:t>các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bài</a:t>
            </a:r>
            <a:r>
              <a:rPr lang="en-US" sz="1100" b="0" i="1" u="none" strike="noStrike" cap="none" dirty="0">
                <a:solidFill>
                  <a:srgbClr val="000000"/>
                </a:solidFill>
                <a:effectLst/>
                <a:latin typeface="Arial"/>
                <a:ea typeface="Arial"/>
                <a:cs typeface="Arial"/>
                <a:sym typeface="Arial"/>
              </a:rPr>
              <a:t> ca </a:t>
            </a:r>
            <a:r>
              <a:rPr lang="en-US" sz="1100" b="0" i="1" u="none" strike="noStrike" cap="none" dirty="0" err="1">
                <a:solidFill>
                  <a:srgbClr val="000000"/>
                </a:solidFill>
                <a:effectLst/>
                <a:latin typeface="Arial"/>
                <a:ea typeface="Arial"/>
                <a:cs typeface="Arial"/>
                <a:sym typeface="Arial"/>
              </a:rPr>
              <a:t>dao</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rất</a:t>
            </a:r>
            <a:r>
              <a:rPr lang="en-US" sz="1100" b="0" i="1" u="none" strike="noStrike" cap="none" dirty="0">
                <a:solidFill>
                  <a:srgbClr val="000000"/>
                </a:solidFill>
                <a:effectLst/>
                <a:latin typeface="Arial"/>
                <a:ea typeface="Arial"/>
                <a:cs typeface="Arial"/>
                <a:sym typeface="Arial"/>
              </a:rPr>
              <a:t> phong </a:t>
            </a:r>
            <a:r>
              <a:rPr lang="en-US" sz="1100" b="0" i="1" u="none" strike="noStrike" cap="none" dirty="0" err="1">
                <a:solidFill>
                  <a:srgbClr val="000000"/>
                </a:solidFill>
                <a:effectLst/>
                <a:latin typeface="Arial"/>
                <a:ea typeface="Arial"/>
                <a:cs typeface="Arial"/>
                <a:sym typeface="Arial"/>
              </a:rPr>
              <a:t>phú</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vẻ</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đẹp</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thơ</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mộng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tưởng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như</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mơ</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màng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lặng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lẽ</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nhưng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ẩn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chứa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sức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sống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bền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bỉ</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mãnh</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liệt</a:t>
            </a:r>
            <a:r>
              <a:rPr lang="en-US" sz="1100" b="0" i="1" u="none" strike="noStrike" cap="none" dirty="0">
                <a:solidFill>
                  <a:srgbClr val="000000"/>
                </a:solidFill>
                <a:effectLst/>
                <a:latin typeface="Arial"/>
                <a:ea typeface="Arial"/>
                <a:cs typeface="Arial"/>
                <a:sym typeface="Arial"/>
              </a:rPr>
              <a:t> của </a:t>
            </a:r>
            <a:r>
              <a:rPr lang="en-US" sz="1100" b="0" i="1" u="none" strike="noStrike" cap="none" dirty="0" err="1">
                <a:solidFill>
                  <a:srgbClr val="000000"/>
                </a:solidFill>
                <a:effectLst/>
                <a:latin typeface="Arial"/>
                <a:ea typeface="Arial"/>
                <a:cs typeface="Arial"/>
                <a:sym typeface="Arial"/>
              </a:rPr>
              <a:t>Hồ</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Tây</a:t>
            </a:r>
            <a:r>
              <a:rPr lang="en-US" sz="1100" b="0" i="1" u="none" strike="noStrike" cap="none" dirty="0">
                <a:solidFill>
                  <a:srgbClr val="000000"/>
                </a:solidFill>
                <a:effectLst/>
                <a:latin typeface="Arial"/>
                <a:ea typeface="Arial"/>
                <a:cs typeface="Arial"/>
                <a:sym typeface="Arial"/>
              </a:rPr>
              <a:t>; con </a:t>
            </a:r>
            <a:r>
              <a:rPr lang="en-US" sz="1100" b="0" i="1" u="none" strike="noStrike" cap="none" dirty="0" err="1">
                <a:solidFill>
                  <a:srgbClr val="000000"/>
                </a:solidFill>
                <a:effectLst/>
                <a:latin typeface="Arial"/>
                <a:ea typeface="Arial"/>
                <a:cs typeface="Arial"/>
                <a:sym typeface="Arial"/>
              </a:rPr>
              <a:t>đường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lên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xứ</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Lạng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sơn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thuỷ</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hữu</a:t>
            </a:r>
            <a:r>
              <a:rPr lang="en-US" sz="1100" b="0" i="1" u="none" strike="noStrike" cap="none" dirty="0">
                <a:solidFill>
                  <a:srgbClr val="000000"/>
                </a:solidFill>
                <a:effectLst/>
                <a:latin typeface="Arial"/>
                <a:ea typeface="Arial"/>
                <a:cs typeface="Arial"/>
                <a:sym typeface="Arial"/>
              </a:rPr>
              <a:t> tình; con </a:t>
            </a:r>
            <a:r>
              <a:rPr lang="en-US" sz="1100" b="0" i="1" u="none" strike="noStrike" cap="none" dirty="0" err="1">
                <a:solidFill>
                  <a:srgbClr val="000000"/>
                </a:solidFill>
                <a:effectLst/>
                <a:latin typeface="Arial"/>
                <a:ea typeface="Arial"/>
                <a:cs typeface="Arial"/>
                <a:sym typeface="Arial"/>
              </a:rPr>
              <a:t>đò</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trên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sông</a:t>
            </a:r>
            <a:r>
              <a:rPr lang="en-US" sz="1100" b="0" i="1" u="none" strike="noStrike" cap="none" dirty="0">
                <a:solidFill>
                  <a:srgbClr val="000000"/>
                </a:solidFill>
                <a:effectLst/>
                <a:latin typeface="Arial"/>
                <a:ea typeface="Arial"/>
                <a:cs typeface="Arial"/>
                <a:sym typeface="Arial"/>
              </a:rPr>
              <a:t> Hương và </a:t>
            </a:r>
            <a:r>
              <a:rPr lang="en-US" sz="1100" b="0" i="1" u="none" strike="noStrike" cap="none" dirty="0" err="1">
                <a:solidFill>
                  <a:srgbClr val="000000"/>
                </a:solidFill>
                <a:effectLst/>
                <a:latin typeface="Arial"/>
                <a:ea typeface="Arial"/>
                <a:cs typeface="Arial"/>
                <a:sym typeface="Arial"/>
              </a:rPr>
              <a:t>những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miền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quê</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xứ</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Huế</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êm</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đềm</a:t>
            </a:r>
            <a:r>
              <a:rPr lang="en-US" sz="1100" b="0" i="1" u="none" strike="noStrike" cap="none" dirty="0">
                <a:solidFill>
                  <a:srgbClr val="000000"/>
                </a:solidFill>
                <a:effectLst/>
                <a:latin typeface="Arial"/>
                <a:ea typeface="Arial"/>
                <a:cs typeface="Arial"/>
                <a:sym typeface="Arial"/>
              </a:rPr>
              <a:t>;... Như </a:t>
            </a:r>
            <a:r>
              <a:rPr lang="en-US" sz="1100" b="0" i="1" u="none" strike="noStrike" cap="none" dirty="0" err="1">
                <a:solidFill>
                  <a:srgbClr val="000000"/>
                </a:solidFill>
                <a:effectLst/>
                <a:latin typeface="Arial"/>
                <a:ea typeface="Arial"/>
                <a:cs typeface="Arial"/>
                <a:sym typeface="Arial"/>
              </a:rPr>
              <a:t>vậy</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dù</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viết</a:t>
            </a:r>
            <a:r>
              <a:rPr lang="en-US" sz="1100" b="0" i="1" u="none" strike="noStrike" cap="none" dirty="0">
                <a:solidFill>
                  <a:srgbClr val="000000"/>
                </a:solidFill>
                <a:effectLst/>
                <a:latin typeface="Arial"/>
                <a:ea typeface="Arial"/>
                <a:cs typeface="Arial"/>
                <a:sym typeface="Arial"/>
              </a:rPr>
              <a:t> về </a:t>
            </a:r>
            <a:r>
              <a:rPr lang="en-US" sz="1100" b="0" i="1" u="none" strike="noStrike" cap="none" dirty="0" err="1">
                <a:solidFill>
                  <a:srgbClr val="000000"/>
                </a:solidFill>
                <a:effectLst/>
                <a:latin typeface="Arial"/>
                <a:ea typeface="Arial"/>
                <a:cs typeface="Arial"/>
                <a:sym typeface="Arial"/>
              </a:rPr>
              <a:t>các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vùng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miền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khác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nhau</a:t>
            </a:r>
            <a:r>
              <a:rPr lang="en-US" sz="1100" b="0" i="1" u="none" strike="noStrike" cap="none" dirty="0">
                <a:solidFill>
                  <a:srgbClr val="000000"/>
                </a:solidFill>
                <a:effectLst/>
                <a:latin typeface="Arial"/>
                <a:ea typeface="Arial"/>
                <a:cs typeface="Arial"/>
                <a:sym typeface="Arial"/>
              </a:rPr>
              <a:t> (Hà </a:t>
            </a:r>
            <a:r>
              <a:rPr lang="en-US" sz="1100" b="0" i="1" u="none" strike="noStrike" cap="none" dirty="0" err="1">
                <a:solidFill>
                  <a:srgbClr val="000000"/>
                </a:solidFill>
                <a:effectLst/>
                <a:latin typeface="Arial"/>
                <a:ea typeface="Arial"/>
                <a:cs typeface="Arial"/>
                <a:sym typeface="Arial"/>
              </a:rPr>
              <a:t>Nội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Lạng</a:t>
            </a:r>
            <a:r>
              <a:rPr lang="en-US" sz="1100" b="0" i="1" u="none" strike="noStrike" cap="none" dirty="0">
                <a:solidFill>
                  <a:srgbClr val="000000"/>
                </a:solidFill>
                <a:effectLst/>
                <a:latin typeface="Arial"/>
                <a:ea typeface="Arial"/>
                <a:cs typeface="Arial"/>
                <a:sym typeface="Arial"/>
              </a:rPr>
              <a:t> Sơn, </a:t>
            </a:r>
            <a:r>
              <a:rPr lang="en-US" sz="1100" b="0" i="1" u="none" strike="noStrike" cap="none" dirty="0" err="1">
                <a:solidFill>
                  <a:srgbClr val="000000"/>
                </a:solidFill>
                <a:effectLst/>
                <a:latin typeface="Arial"/>
                <a:ea typeface="Arial"/>
                <a:cs typeface="Arial"/>
                <a:sym typeface="Arial"/>
              </a:rPr>
              <a:t>Huế</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miêu</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tả</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những</a:t>
            </a:r>
            <a:r>
              <a:rPr lang="en-US" sz="1100" b="0" i="1" u="none" strike="noStrike" cap="none" dirty="0">
                <a:solidFill>
                  <a:srgbClr val="000000"/>
                </a:solidFill>
                <a:effectLst/>
                <a:latin typeface="Arial"/>
                <a:ea typeface="Arial"/>
                <a:cs typeface="Arial"/>
                <a:sym typeface="Arial"/>
              </a:rPr>
              <a:t> phong </a:t>
            </a:r>
            <a:r>
              <a:rPr lang="en-US" sz="1100" b="0" i="1" u="none" strike="noStrike" cap="none" dirty="0" err="1">
                <a:solidFill>
                  <a:srgbClr val="000000"/>
                </a:solidFill>
                <a:effectLst/>
                <a:latin typeface="Arial"/>
                <a:ea typeface="Arial"/>
                <a:cs typeface="Arial"/>
                <a:sym typeface="Arial"/>
              </a:rPr>
              <a:t>cảnh</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đặc</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sắc</a:t>
            </a:r>
            <a:r>
              <a:rPr lang="en-US" sz="1100" b="0" i="1" u="none" strike="noStrike" cap="none" dirty="0">
                <a:solidFill>
                  <a:srgbClr val="000000"/>
                </a:solidFill>
                <a:effectLst/>
                <a:latin typeface="Arial"/>
                <a:ea typeface="Arial"/>
                <a:cs typeface="Arial"/>
                <a:sym typeface="Arial"/>
              </a:rPr>
              <a:t> của </a:t>
            </a:r>
            <a:r>
              <a:rPr lang="en-US" sz="1100" b="0" i="1" u="none" strike="noStrike" cap="none" dirty="0" err="1">
                <a:solidFill>
                  <a:srgbClr val="000000"/>
                </a:solidFill>
                <a:effectLst/>
                <a:latin typeface="Arial"/>
                <a:ea typeface="Arial"/>
                <a:cs typeface="Arial"/>
                <a:sym typeface="Arial"/>
              </a:rPr>
              <a:t>mỗi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miền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nhưng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chùm</a:t>
            </a:r>
            <a:r>
              <a:rPr lang="en-US" sz="1100" b="0" i="1" u="none" strike="noStrike" cap="none" dirty="0">
                <a:solidFill>
                  <a:srgbClr val="000000"/>
                </a:solidFill>
                <a:effectLst/>
                <a:latin typeface="Arial"/>
                <a:ea typeface="Arial"/>
                <a:cs typeface="Arial"/>
                <a:sym typeface="Arial"/>
              </a:rPr>
              <a:t> ca </a:t>
            </a:r>
            <a:r>
              <a:rPr lang="en-US" sz="1100" b="0" i="1" u="none" strike="noStrike" cap="none" dirty="0" err="1">
                <a:solidFill>
                  <a:srgbClr val="000000"/>
                </a:solidFill>
                <a:effectLst/>
                <a:latin typeface="Arial"/>
                <a:ea typeface="Arial"/>
                <a:cs typeface="Arial"/>
                <a:sym typeface="Arial"/>
              </a:rPr>
              <a:t>dao</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đã</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thể</a:t>
            </a:r>
            <a:r>
              <a:rPr lang="en-US" sz="1100" b="0" i="1" u="none" strike="noStrike" cap="none" dirty="0">
                <a:solidFill>
                  <a:srgbClr val="000000"/>
                </a:solidFill>
                <a:effectLst/>
                <a:latin typeface="Arial"/>
                <a:ea typeface="Arial"/>
                <a:cs typeface="Arial"/>
                <a:sym typeface="Arial"/>
              </a:rPr>
              <a:t> hiện tình </a:t>
            </a:r>
            <a:r>
              <a:rPr lang="en-US" sz="1100" b="0" i="1" u="none" strike="noStrike" cap="none" dirty="0" err="1">
                <a:solidFill>
                  <a:srgbClr val="000000"/>
                </a:solidFill>
                <a:effectLst/>
                <a:latin typeface="Arial"/>
                <a:ea typeface="Arial"/>
                <a:cs typeface="Arial"/>
                <a:sym typeface="Arial"/>
              </a:rPr>
              <a:t>yêu</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thiết</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sâu</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nặng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đối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với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quê</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hương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đất</a:t>
            </a:r>
            <a:r>
              <a:rPr lang="en-US" sz="1100" b="0" i="1" u="none" strike="noStrike" cap="none" dirty="0">
                <a:solidFill>
                  <a:srgbClr val="000000"/>
                </a:solidFill>
                <a:effectLst/>
                <a:latin typeface="Arial"/>
                <a:ea typeface="Arial"/>
                <a:cs typeface="Arial"/>
                <a:sym typeface="Arial"/>
              </a:rPr>
              <a:t> nước. Tình </a:t>
            </a:r>
            <a:r>
              <a:rPr lang="en-US" sz="1100" b="0" i="1" u="none" strike="noStrike" cap="none" dirty="0" err="1">
                <a:solidFill>
                  <a:srgbClr val="000000"/>
                </a:solidFill>
                <a:effectLst/>
                <a:latin typeface="Arial"/>
                <a:ea typeface="Arial"/>
                <a:cs typeface="Arial"/>
                <a:sym typeface="Arial"/>
              </a:rPr>
              <a:t>yêu</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đó</a:t>
            </a:r>
            <a:r>
              <a:rPr lang="en-US" sz="1100" b="0" i="1" u="none" strike="noStrike" cap="none" dirty="0">
                <a:solidFill>
                  <a:srgbClr val="000000"/>
                </a:solidFill>
                <a:effectLst/>
                <a:latin typeface="Arial"/>
                <a:ea typeface="Arial"/>
                <a:cs typeface="Arial"/>
                <a:sym typeface="Arial"/>
              </a:rPr>
              <a:t> có </a:t>
            </a:r>
            <a:r>
              <a:rPr lang="en-US" sz="1100" b="0" i="1" u="none" strike="noStrike" cap="none" dirty="0" err="1">
                <a:solidFill>
                  <a:srgbClr val="000000"/>
                </a:solidFill>
                <a:effectLst/>
                <a:latin typeface="Arial"/>
                <a:ea typeface="Arial"/>
                <a:cs typeface="Arial"/>
                <a:sym typeface="Arial"/>
              </a:rPr>
              <a:t>khi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lặng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lẽ</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kín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đáo</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như</a:t>
            </a:r>
            <a:r>
              <a:rPr lang="en-US" sz="1100" b="0" i="1" u="none" strike="noStrike" cap="none" dirty="0">
                <a:solidFill>
                  <a:srgbClr val="000000"/>
                </a:solidFill>
                <a:effectLst/>
                <a:latin typeface="Arial"/>
                <a:ea typeface="Arial"/>
                <a:cs typeface="Arial"/>
                <a:sym typeface="Arial"/>
              </a:rPr>
              <a:t> trong </a:t>
            </a:r>
            <a:r>
              <a:rPr lang="en-US" sz="1100" b="0" i="1" u="none" strike="noStrike" cap="none" dirty="0" err="1">
                <a:solidFill>
                  <a:srgbClr val="000000"/>
                </a:solidFill>
                <a:effectLst/>
                <a:latin typeface="Arial"/>
                <a:ea typeface="Arial"/>
                <a:cs typeface="Arial"/>
                <a:sym typeface="Arial"/>
              </a:rPr>
              <a:t>bài</a:t>
            </a:r>
            <a:r>
              <a:rPr lang="en-US" sz="1100" b="0" i="1" u="none" strike="noStrike" cap="none" dirty="0">
                <a:solidFill>
                  <a:srgbClr val="000000"/>
                </a:solidFill>
                <a:effectLst/>
                <a:latin typeface="Arial"/>
                <a:ea typeface="Arial"/>
                <a:cs typeface="Arial"/>
                <a:sym typeface="Arial"/>
              </a:rPr>
              <a:t> ca </a:t>
            </a:r>
            <a:r>
              <a:rPr lang="en-US" sz="1100" b="0" i="1" u="none" strike="noStrike" cap="none" dirty="0" err="1">
                <a:solidFill>
                  <a:srgbClr val="000000"/>
                </a:solidFill>
                <a:effectLst/>
                <a:latin typeface="Arial"/>
                <a:ea typeface="Arial"/>
                <a:cs typeface="Arial"/>
                <a:sym typeface="Arial"/>
              </a:rPr>
              <a:t>dao</a:t>
            </a:r>
            <a:r>
              <a:rPr lang="en-US" sz="1100" b="0" i="1" u="none" strike="noStrike" cap="none" dirty="0">
                <a:solidFill>
                  <a:srgbClr val="000000"/>
                </a:solidFill>
                <a:effectLst/>
                <a:latin typeface="Arial"/>
                <a:ea typeface="Arial"/>
                <a:cs typeface="Arial"/>
                <a:sym typeface="Arial"/>
              </a:rPr>
              <a:t> 1; </a:t>
            </a:r>
            <a:r>
              <a:rPr lang="en-US" sz="1100" b="0" i="1" u="none" strike="noStrike" cap="none" dirty="0" err="1">
                <a:solidFill>
                  <a:srgbClr val="000000"/>
                </a:solidFill>
                <a:effectLst/>
                <a:latin typeface="Arial"/>
                <a:ea typeface="Arial"/>
                <a:cs typeface="Arial"/>
                <a:sym typeface="Arial"/>
              </a:rPr>
              <a:t>cũng</a:t>
            </a:r>
            <a:r>
              <a:rPr lang="en-US" sz="1100" b="0" i="1" u="none" strike="noStrike" cap="none" dirty="0">
                <a:solidFill>
                  <a:srgbClr val="000000"/>
                </a:solidFill>
                <a:effectLst/>
                <a:latin typeface="Arial"/>
                <a:ea typeface="Arial"/>
                <a:cs typeface="Arial"/>
                <a:sym typeface="Arial"/>
              </a:rPr>
              <a:t> có </a:t>
            </a:r>
            <a:r>
              <a:rPr lang="en-US" sz="1100" b="0" i="1" u="none" strike="noStrike" cap="none" dirty="0" err="1">
                <a:solidFill>
                  <a:srgbClr val="000000"/>
                </a:solidFill>
                <a:effectLst/>
                <a:latin typeface="Arial"/>
                <a:ea typeface="Arial"/>
                <a:cs typeface="Arial"/>
                <a:sym typeface="Arial"/>
              </a:rPr>
              <a:t>khi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thốt</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lên</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thành</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lời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thơ</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thiết</a:t>
            </a:r>
            <a:r>
              <a:rPr lang="en-US" sz="1100" b="0" i="1" u="none" strike="noStrike" cap="none" dirty="0">
                <a:solidFill>
                  <a:srgbClr val="000000"/>
                </a:solidFill>
                <a:effectLst/>
                <a:latin typeface="Arial"/>
                <a:ea typeface="Arial"/>
                <a:cs typeface="Arial"/>
                <a:sym typeface="Arial"/>
              </a:rPr>
              <a:t>: Ai </a:t>
            </a:r>
            <a:r>
              <a:rPr lang="en-US" sz="1100" b="0" i="1" u="none" strike="noStrike" cap="none" dirty="0" err="1">
                <a:solidFill>
                  <a:srgbClr val="000000"/>
                </a:solidFill>
                <a:effectLst/>
                <a:latin typeface="Arial"/>
                <a:ea typeface="Arial"/>
                <a:cs typeface="Arial"/>
                <a:sym typeface="Arial"/>
              </a:rPr>
              <a:t>ơi</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đứng</a:t>
            </a:r>
            <a:r>
              <a:rPr lang="en-US" sz="1100" b="0" i="1" u="none" strike="noStrike" cap="none" dirty="0">
                <a:solidFill>
                  <a:srgbClr val="000000"/>
                </a:solidFill>
                <a:effectLst/>
                <a:latin typeface="Arial"/>
                <a:ea typeface="Arial"/>
                <a:cs typeface="Arial"/>
                <a:sym typeface="Arial"/>
              </a:rPr>
              <a:t> lại </a:t>
            </a:r>
            <a:r>
              <a:rPr lang="en-US" sz="1100" b="0" i="1" u="none" strike="noStrike" cap="none" dirty="0" err="1">
                <a:solidFill>
                  <a:srgbClr val="000000"/>
                </a:solidFill>
                <a:effectLst/>
                <a:latin typeface="Arial"/>
                <a:ea typeface="Arial"/>
                <a:cs typeface="Arial"/>
                <a:sym typeface="Arial"/>
              </a:rPr>
              <a:t>mà</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trông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bài</a:t>
            </a:r>
            <a:r>
              <a:rPr lang="en-US" sz="1100" b="0" i="1" u="none" strike="noStrike" cap="none" dirty="0">
                <a:solidFill>
                  <a:srgbClr val="000000"/>
                </a:solidFill>
                <a:effectLst/>
                <a:latin typeface="Arial"/>
                <a:ea typeface="Arial"/>
                <a:cs typeface="Arial"/>
                <a:sym typeface="Arial"/>
              </a:rPr>
              <a:t> ca </a:t>
            </a:r>
            <a:r>
              <a:rPr lang="en-US" sz="1100" b="0" i="1" u="none" strike="noStrike" cap="none" dirty="0" err="1">
                <a:solidFill>
                  <a:srgbClr val="000000"/>
                </a:solidFill>
                <a:effectLst/>
                <a:latin typeface="Arial"/>
                <a:ea typeface="Arial"/>
                <a:cs typeface="Arial"/>
                <a:sym typeface="Arial"/>
              </a:rPr>
              <a:t>dao</a:t>
            </a:r>
            <a:r>
              <a:rPr lang="en-US" sz="1100" b="0" i="1" u="none" strike="noStrike" cap="none" dirty="0">
                <a:solidFill>
                  <a:srgbClr val="000000"/>
                </a:solidFill>
                <a:effectLst/>
                <a:latin typeface="Arial"/>
                <a:ea typeface="Arial"/>
                <a:cs typeface="Arial"/>
                <a:sym typeface="Arial"/>
              </a:rPr>
              <a:t> 2); </a:t>
            </a:r>
            <a:r>
              <a:rPr lang="en-US" sz="1100" b="0" i="1" u="none" strike="noStrike" cap="none" dirty="0" err="1">
                <a:solidFill>
                  <a:srgbClr val="000000"/>
                </a:solidFill>
                <a:effectLst/>
                <a:latin typeface="Arial"/>
                <a:ea typeface="Arial"/>
                <a:cs typeface="Arial"/>
                <a:sym typeface="Arial"/>
              </a:rPr>
              <a:t>Tiếng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hò</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xa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vọng</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nặng</a:t>
            </a:r>
            <a:r>
              <a:rPr lang="en-US" sz="1100" b="0" i="1" u="none" strike="noStrike" cap="none" dirty="0">
                <a:solidFill>
                  <a:srgbClr val="000000"/>
                </a:solidFill>
                <a:effectLst/>
                <a:latin typeface="Arial"/>
                <a:ea typeface="Arial"/>
                <a:cs typeface="Arial"/>
                <a:sym typeface="Arial"/>
              </a:rPr>
              <a:t> tình nước non (</a:t>
            </a:r>
            <a:r>
              <a:rPr lang="en-US" sz="1100" b="0" i="1" u="none" strike="noStrike" cap="none" dirty="0" err="1">
                <a:solidFill>
                  <a:srgbClr val="000000"/>
                </a:solidFill>
                <a:effectLst/>
                <a:latin typeface="Arial"/>
                <a:ea typeface="Arial"/>
                <a:cs typeface="Arial"/>
                <a:sym typeface="Arial"/>
              </a:rPr>
              <a:t>bài</a:t>
            </a:r>
            <a:r>
              <a:rPr lang="en-US" sz="1100" b="0" i="1" u="none" strike="noStrike" cap="none" dirty="0">
                <a:solidFill>
                  <a:srgbClr val="000000"/>
                </a:solidFill>
                <a:effectLst/>
                <a:latin typeface="Arial"/>
                <a:ea typeface="Arial"/>
                <a:cs typeface="Arial"/>
                <a:sym typeface="Arial"/>
              </a:rPr>
              <a:t> ca </a:t>
            </a:r>
            <a:r>
              <a:rPr lang="en-US" sz="1100" b="0" i="1" u="none" strike="noStrike" cap="none" dirty="0" err="1">
                <a:solidFill>
                  <a:srgbClr val="000000"/>
                </a:solidFill>
                <a:effectLst/>
                <a:latin typeface="Arial"/>
                <a:ea typeface="Arial"/>
                <a:cs typeface="Arial"/>
                <a:sym typeface="Arial"/>
              </a:rPr>
              <a:t>dao</a:t>
            </a:r>
            <a:r>
              <a:rPr lang="en-US" sz="1100" b="0" i="1" u="none" strike="noStrike" cap="none" dirty="0">
                <a:solidFill>
                  <a:srgbClr val="000000"/>
                </a:solidFill>
                <a:effectLst/>
                <a:latin typeface="Arial"/>
                <a:ea typeface="Arial"/>
                <a:cs typeface="Arial"/>
                <a:sym typeface="Arial"/>
              </a:rPr>
              <a:t> 3).</a:t>
            </a:r>
            <a:endParaRPr lang="vi-VN"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af5f55f87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af5f55f87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af5f55f87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af5f55f87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36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75299" y="844250"/>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9054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8326" y="1147204"/>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509878" y="8338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70990" y="399731"/>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3495" y="1201373"/>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45296" y="26887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80717" y="1114936"/>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27982" y="6677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467578" y="196384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35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066" y="181301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37621" y="16384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95602" y="4044376"/>
            <a:ext cx="532874" cy="564194"/>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7521" y="4473260"/>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99394" y="4572630"/>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80787" y="4371888"/>
            <a:ext cx="447328" cy="473373"/>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28549" y="4044375"/>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71984" y="409062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26640" y="4549506"/>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25457" y="38523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4366" y="32844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76135" y="-466725"/>
            <a:ext cx="3991800" cy="44385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txBox="1">
            <a:spLocks noGrp="1"/>
          </p:cNvSpPr>
          <p:nvPr>
            <p:ph type="ctrTitle"/>
          </p:nvPr>
        </p:nvSpPr>
        <p:spPr>
          <a:xfrm>
            <a:off x="2576135" y="768100"/>
            <a:ext cx="3991800" cy="2257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5600">
                <a:solidFill>
                  <a:schemeClr val="dk1"/>
                </a:solidFill>
                <a:latin typeface="Fredoka One"/>
                <a:ea typeface="Fredoka One"/>
                <a:cs typeface="Fredoka One"/>
                <a:sym typeface="Fredoka One"/>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endParaRPr/>
          </a:p>
        </p:txBody>
      </p:sp>
      <p:sp>
        <p:nvSpPr>
          <p:cNvPr id="33" name="Google Shape;33;p2"/>
          <p:cNvSpPr txBox="1">
            <a:spLocks noGrp="1"/>
          </p:cNvSpPr>
          <p:nvPr>
            <p:ph type="subTitle" idx="1"/>
          </p:nvPr>
        </p:nvSpPr>
        <p:spPr>
          <a:xfrm>
            <a:off x="3240785" y="2875725"/>
            <a:ext cx="2662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7_1">
    <p:bg>
      <p:bgPr>
        <a:solidFill>
          <a:schemeClr val="lt2"/>
        </a:solidFill>
        <a:effectLst/>
      </p:bgPr>
    </p:bg>
    <p:spTree>
      <p:nvGrpSpPr>
        <p:cNvPr id="1" name="Shape 460"/>
        <p:cNvGrpSpPr/>
        <p:nvPr/>
      </p:nvGrpSpPr>
      <p:grpSpPr>
        <a:xfrm>
          <a:off x="0" y="0"/>
          <a:ext cx="0" cy="0"/>
          <a:chOff x="0" y="0"/>
          <a:chExt cx="0" cy="0"/>
        </a:xfrm>
      </p:grpSpPr>
      <p:sp>
        <p:nvSpPr>
          <p:cNvPr id="461" name="Google Shape;461;p25"/>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2" name="Google Shape;462;p25"/>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5"/>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5047948"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txBox="1">
            <a:spLocks noGrp="1"/>
          </p:cNvSpPr>
          <p:nvPr>
            <p:ph type="title"/>
          </p:nvPr>
        </p:nvSpPr>
        <p:spPr>
          <a:xfrm flipH="1">
            <a:off x="5534123" y="2164750"/>
            <a:ext cx="2899500" cy="1518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3900">
                <a:solidFill>
                  <a:schemeClr val="lt1"/>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514" name="Google Shape;514;p27"/>
          <p:cNvSpPr txBox="1">
            <a:spLocks noGrp="1"/>
          </p:cNvSpPr>
          <p:nvPr>
            <p:ph type="title" idx="2" hasCustomPrompt="1"/>
          </p:nvPr>
        </p:nvSpPr>
        <p:spPr>
          <a:xfrm flipH="1">
            <a:off x="4981523" y="1137350"/>
            <a:ext cx="34521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2000">
                <a:solidFill>
                  <a:schemeClr val="dk1"/>
                </a:solidFill>
              </a:defRPr>
            </a:lvl1pPr>
            <a:lvl2pPr lvl="1" algn="r" rtl="0">
              <a:spcBef>
                <a:spcPts val="0"/>
              </a:spcBef>
              <a:spcAft>
                <a:spcPts val="0"/>
              </a:spcAft>
              <a:buClr>
                <a:schemeClr val="lt1"/>
              </a:buClr>
              <a:buSzPts val="12000"/>
              <a:buNone/>
              <a:defRPr sz="12000">
                <a:solidFill>
                  <a:schemeClr val="lt1"/>
                </a:solidFill>
              </a:defRPr>
            </a:lvl2pPr>
            <a:lvl3pPr lvl="2" algn="r" rtl="0">
              <a:spcBef>
                <a:spcPts val="0"/>
              </a:spcBef>
              <a:spcAft>
                <a:spcPts val="0"/>
              </a:spcAft>
              <a:buClr>
                <a:schemeClr val="lt1"/>
              </a:buClr>
              <a:buSzPts val="12000"/>
              <a:buNone/>
              <a:defRPr sz="12000">
                <a:solidFill>
                  <a:schemeClr val="lt1"/>
                </a:solidFill>
              </a:defRPr>
            </a:lvl3pPr>
            <a:lvl4pPr lvl="3" algn="r" rtl="0">
              <a:spcBef>
                <a:spcPts val="0"/>
              </a:spcBef>
              <a:spcAft>
                <a:spcPts val="0"/>
              </a:spcAft>
              <a:buClr>
                <a:schemeClr val="lt1"/>
              </a:buClr>
              <a:buSzPts val="12000"/>
              <a:buNone/>
              <a:defRPr sz="12000">
                <a:solidFill>
                  <a:schemeClr val="lt1"/>
                </a:solidFill>
              </a:defRPr>
            </a:lvl4pPr>
            <a:lvl5pPr lvl="4" algn="r" rtl="0">
              <a:spcBef>
                <a:spcPts val="0"/>
              </a:spcBef>
              <a:spcAft>
                <a:spcPts val="0"/>
              </a:spcAft>
              <a:buClr>
                <a:schemeClr val="lt1"/>
              </a:buClr>
              <a:buSzPts val="12000"/>
              <a:buNone/>
              <a:defRPr sz="12000">
                <a:solidFill>
                  <a:schemeClr val="lt1"/>
                </a:solidFill>
              </a:defRPr>
            </a:lvl5pPr>
            <a:lvl6pPr lvl="5" algn="r" rtl="0">
              <a:spcBef>
                <a:spcPts val="0"/>
              </a:spcBef>
              <a:spcAft>
                <a:spcPts val="0"/>
              </a:spcAft>
              <a:buClr>
                <a:schemeClr val="lt1"/>
              </a:buClr>
              <a:buSzPts val="12000"/>
              <a:buNone/>
              <a:defRPr sz="12000">
                <a:solidFill>
                  <a:schemeClr val="lt1"/>
                </a:solidFill>
              </a:defRPr>
            </a:lvl6pPr>
            <a:lvl7pPr lvl="6" algn="r" rtl="0">
              <a:spcBef>
                <a:spcPts val="0"/>
              </a:spcBef>
              <a:spcAft>
                <a:spcPts val="0"/>
              </a:spcAft>
              <a:buClr>
                <a:schemeClr val="lt1"/>
              </a:buClr>
              <a:buSzPts val="12000"/>
              <a:buNone/>
              <a:defRPr sz="12000">
                <a:solidFill>
                  <a:schemeClr val="lt1"/>
                </a:solidFill>
              </a:defRPr>
            </a:lvl7pPr>
            <a:lvl8pPr lvl="7" algn="r" rtl="0">
              <a:spcBef>
                <a:spcPts val="0"/>
              </a:spcBef>
              <a:spcAft>
                <a:spcPts val="0"/>
              </a:spcAft>
              <a:buClr>
                <a:schemeClr val="lt1"/>
              </a:buClr>
              <a:buSzPts val="12000"/>
              <a:buNone/>
              <a:defRPr sz="12000">
                <a:solidFill>
                  <a:schemeClr val="lt1"/>
                </a:solidFill>
              </a:defRPr>
            </a:lvl8pPr>
            <a:lvl9pPr lvl="8" algn="r" rtl="0">
              <a:spcBef>
                <a:spcPts val="0"/>
              </a:spcBef>
              <a:spcAft>
                <a:spcPts val="0"/>
              </a:spcAft>
              <a:buClr>
                <a:schemeClr val="lt1"/>
              </a:buClr>
              <a:buSzPts val="12000"/>
              <a:buNone/>
              <a:defRPr sz="12000">
                <a:solidFill>
                  <a:schemeClr val="lt1"/>
                </a:solidFill>
              </a:defRPr>
            </a:lvl9pPr>
          </a:lstStyle>
          <a:p>
            <a:r>
              <a:t>xx%</a:t>
            </a:r>
          </a:p>
        </p:txBody>
      </p:sp>
      <p:sp>
        <p:nvSpPr>
          <p:cNvPr id="515" name="Google Shape;515;p27"/>
          <p:cNvSpPr txBox="1">
            <a:spLocks noGrp="1"/>
          </p:cNvSpPr>
          <p:nvPr>
            <p:ph type="subTitle" idx="1"/>
          </p:nvPr>
        </p:nvSpPr>
        <p:spPr>
          <a:xfrm flipH="1">
            <a:off x="5534123" y="3445825"/>
            <a:ext cx="2899500" cy="6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1600">
                <a:solidFill>
                  <a:schemeClr val="lt1"/>
                </a:solidFill>
              </a:defRPr>
            </a:lvl1pPr>
            <a:lvl2pPr lvl="1" algn="r" rtl="0">
              <a:spcBef>
                <a:spcPts val="160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516" name="Google Shape;516;p27"/>
          <p:cNvSpPr/>
          <p:nvPr/>
        </p:nvSpPr>
        <p:spPr>
          <a:xfrm flipH="1">
            <a:off x="305527"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flipH="1">
            <a:off x="398894"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flipH="1">
            <a:off x="934255"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flipH="1">
            <a:off x="1584047"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flipH="1">
            <a:off x="181075"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flipH="1">
            <a:off x="239048"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flipH="1">
            <a:off x="308929"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flipH="1">
            <a:off x="181075"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flipH="1">
            <a:off x="1014177"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11_1">
    <p:bg>
      <p:bgPr>
        <a:solidFill>
          <a:schemeClr val="lt2"/>
        </a:solidFill>
        <a:effectLst/>
      </p:bgPr>
    </p:bg>
    <p:spTree>
      <p:nvGrpSpPr>
        <p:cNvPr id="1" name="Shape 525"/>
        <p:cNvGrpSpPr/>
        <p:nvPr/>
      </p:nvGrpSpPr>
      <p:grpSpPr>
        <a:xfrm>
          <a:off x="0" y="0"/>
          <a:ext cx="0" cy="0"/>
          <a:chOff x="0" y="0"/>
          <a:chExt cx="0" cy="0"/>
        </a:xfrm>
      </p:grpSpPr>
      <p:sp>
        <p:nvSpPr>
          <p:cNvPr id="526" name="Google Shape;526;p28"/>
          <p:cNvSpPr/>
          <p:nvPr/>
        </p:nvSpPr>
        <p:spPr>
          <a:xfrm flipH="1">
            <a:off x="-252098" y="207611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flipH="1">
            <a:off x="398894"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flipH="1">
            <a:off x="934255"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flipH="1">
            <a:off x="8314322" y="200885"/>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flipH="1">
            <a:off x="398900" y="69335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flipH="1">
            <a:off x="7167198" y="496698"/>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flipH="1">
            <a:off x="4335304" y="226961"/>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flipH="1">
            <a:off x="8563075" y="4493112"/>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flipH="1">
            <a:off x="1014177"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txBox="1">
            <a:spLocks noGrp="1"/>
          </p:cNvSpPr>
          <p:nvPr>
            <p:ph type="title"/>
          </p:nvPr>
        </p:nvSpPr>
        <p:spPr>
          <a:xfrm>
            <a:off x="1039727" y="1910388"/>
            <a:ext cx="3200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sz="3200">
                <a:solidFill>
                  <a:schemeClr val="lt1"/>
                </a:solidFill>
              </a:defRPr>
            </a:lvl2pPr>
            <a:lvl3pPr lvl="2" algn="ctr" rtl="0">
              <a:spcBef>
                <a:spcPts val="0"/>
              </a:spcBef>
              <a:spcAft>
                <a:spcPts val="0"/>
              </a:spcAft>
              <a:buClr>
                <a:schemeClr val="lt1"/>
              </a:buClr>
              <a:buSzPts val="3200"/>
              <a:buNone/>
              <a:defRPr sz="3200">
                <a:solidFill>
                  <a:schemeClr val="lt1"/>
                </a:solidFill>
              </a:defRPr>
            </a:lvl3pPr>
            <a:lvl4pPr lvl="3" algn="ctr" rtl="0">
              <a:spcBef>
                <a:spcPts val="0"/>
              </a:spcBef>
              <a:spcAft>
                <a:spcPts val="0"/>
              </a:spcAft>
              <a:buClr>
                <a:schemeClr val="lt1"/>
              </a:buClr>
              <a:buSzPts val="3200"/>
              <a:buNone/>
              <a:defRPr sz="3200">
                <a:solidFill>
                  <a:schemeClr val="lt1"/>
                </a:solidFill>
              </a:defRPr>
            </a:lvl4pPr>
            <a:lvl5pPr lvl="4" algn="ctr" rtl="0">
              <a:spcBef>
                <a:spcPts val="0"/>
              </a:spcBef>
              <a:spcAft>
                <a:spcPts val="0"/>
              </a:spcAft>
              <a:buClr>
                <a:schemeClr val="lt1"/>
              </a:buClr>
              <a:buSzPts val="3200"/>
              <a:buNone/>
              <a:defRPr sz="3200">
                <a:solidFill>
                  <a:schemeClr val="lt1"/>
                </a:solidFill>
              </a:defRPr>
            </a:lvl5pPr>
            <a:lvl6pPr lvl="5" algn="ctr" rtl="0">
              <a:spcBef>
                <a:spcPts val="0"/>
              </a:spcBef>
              <a:spcAft>
                <a:spcPts val="0"/>
              </a:spcAft>
              <a:buClr>
                <a:schemeClr val="lt1"/>
              </a:buClr>
              <a:buSzPts val="3200"/>
              <a:buNone/>
              <a:defRPr sz="3200">
                <a:solidFill>
                  <a:schemeClr val="lt1"/>
                </a:solidFill>
              </a:defRPr>
            </a:lvl6pPr>
            <a:lvl7pPr lvl="6" algn="ctr" rtl="0">
              <a:spcBef>
                <a:spcPts val="0"/>
              </a:spcBef>
              <a:spcAft>
                <a:spcPts val="0"/>
              </a:spcAft>
              <a:buClr>
                <a:schemeClr val="lt1"/>
              </a:buClr>
              <a:buSzPts val="3200"/>
              <a:buNone/>
              <a:defRPr sz="3200">
                <a:solidFill>
                  <a:schemeClr val="lt1"/>
                </a:solidFill>
              </a:defRPr>
            </a:lvl7pPr>
            <a:lvl8pPr lvl="7" algn="ctr" rtl="0">
              <a:spcBef>
                <a:spcPts val="0"/>
              </a:spcBef>
              <a:spcAft>
                <a:spcPts val="0"/>
              </a:spcAft>
              <a:buClr>
                <a:schemeClr val="lt1"/>
              </a:buClr>
              <a:buSzPts val="3200"/>
              <a:buNone/>
              <a:defRPr sz="3200">
                <a:solidFill>
                  <a:schemeClr val="lt1"/>
                </a:solidFill>
              </a:defRPr>
            </a:lvl8pPr>
            <a:lvl9pPr lvl="8" algn="ctr" rtl="0">
              <a:spcBef>
                <a:spcPts val="0"/>
              </a:spcBef>
              <a:spcAft>
                <a:spcPts val="0"/>
              </a:spcAft>
              <a:buClr>
                <a:schemeClr val="lt1"/>
              </a:buClr>
              <a:buSzPts val="3200"/>
              <a:buNone/>
              <a:defRPr sz="3200">
                <a:solidFill>
                  <a:schemeClr val="lt1"/>
                </a:solidFill>
              </a:defRPr>
            </a:lvl9pPr>
          </a:lstStyle>
          <a:p>
            <a:endParaRPr/>
          </a:p>
        </p:txBody>
      </p:sp>
      <p:sp>
        <p:nvSpPr>
          <p:cNvPr id="538" name="Google Shape;538;p28"/>
          <p:cNvSpPr txBox="1">
            <a:spLocks noGrp="1"/>
          </p:cNvSpPr>
          <p:nvPr>
            <p:ph type="subTitle" idx="1"/>
          </p:nvPr>
        </p:nvSpPr>
        <p:spPr>
          <a:xfrm>
            <a:off x="1039727" y="2498988"/>
            <a:ext cx="3200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39" name="Google Shape;539;p28"/>
          <p:cNvSpPr txBox="1">
            <a:spLocks noGrp="1"/>
          </p:cNvSpPr>
          <p:nvPr>
            <p:ph type="title" idx="2"/>
          </p:nvPr>
        </p:nvSpPr>
        <p:spPr>
          <a:xfrm>
            <a:off x="4908375" y="1910400"/>
            <a:ext cx="3200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sz="3200">
                <a:solidFill>
                  <a:schemeClr val="lt1"/>
                </a:solidFill>
              </a:defRPr>
            </a:lvl2pPr>
            <a:lvl3pPr lvl="2" algn="ctr" rtl="0">
              <a:spcBef>
                <a:spcPts val="0"/>
              </a:spcBef>
              <a:spcAft>
                <a:spcPts val="0"/>
              </a:spcAft>
              <a:buClr>
                <a:schemeClr val="lt1"/>
              </a:buClr>
              <a:buSzPts val="3200"/>
              <a:buNone/>
              <a:defRPr sz="3200">
                <a:solidFill>
                  <a:schemeClr val="lt1"/>
                </a:solidFill>
              </a:defRPr>
            </a:lvl3pPr>
            <a:lvl4pPr lvl="3" algn="ctr" rtl="0">
              <a:spcBef>
                <a:spcPts val="0"/>
              </a:spcBef>
              <a:spcAft>
                <a:spcPts val="0"/>
              </a:spcAft>
              <a:buClr>
                <a:schemeClr val="lt1"/>
              </a:buClr>
              <a:buSzPts val="3200"/>
              <a:buNone/>
              <a:defRPr sz="3200">
                <a:solidFill>
                  <a:schemeClr val="lt1"/>
                </a:solidFill>
              </a:defRPr>
            </a:lvl4pPr>
            <a:lvl5pPr lvl="4" algn="ctr" rtl="0">
              <a:spcBef>
                <a:spcPts val="0"/>
              </a:spcBef>
              <a:spcAft>
                <a:spcPts val="0"/>
              </a:spcAft>
              <a:buClr>
                <a:schemeClr val="lt1"/>
              </a:buClr>
              <a:buSzPts val="3200"/>
              <a:buNone/>
              <a:defRPr sz="3200">
                <a:solidFill>
                  <a:schemeClr val="lt1"/>
                </a:solidFill>
              </a:defRPr>
            </a:lvl5pPr>
            <a:lvl6pPr lvl="5" algn="ctr" rtl="0">
              <a:spcBef>
                <a:spcPts val="0"/>
              </a:spcBef>
              <a:spcAft>
                <a:spcPts val="0"/>
              </a:spcAft>
              <a:buClr>
                <a:schemeClr val="lt1"/>
              </a:buClr>
              <a:buSzPts val="3200"/>
              <a:buNone/>
              <a:defRPr sz="3200">
                <a:solidFill>
                  <a:schemeClr val="lt1"/>
                </a:solidFill>
              </a:defRPr>
            </a:lvl6pPr>
            <a:lvl7pPr lvl="6" algn="ctr" rtl="0">
              <a:spcBef>
                <a:spcPts val="0"/>
              </a:spcBef>
              <a:spcAft>
                <a:spcPts val="0"/>
              </a:spcAft>
              <a:buClr>
                <a:schemeClr val="lt1"/>
              </a:buClr>
              <a:buSzPts val="3200"/>
              <a:buNone/>
              <a:defRPr sz="3200">
                <a:solidFill>
                  <a:schemeClr val="lt1"/>
                </a:solidFill>
              </a:defRPr>
            </a:lvl7pPr>
            <a:lvl8pPr lvl="7" algn="ctr" rtl="0">
              <a:spcBef>
                <a:spcPts val="0"/>
              </a:spcBef>
              <a:spcAft>
                <a:spcPts val="0"/>
              </a:spcAft>
              <a:buClr>
                <a:schemeClr val="lt1"/>
              </a:buClr>
              <a:buSzPts val="3200"/>
              <a:buNone/>
              <a:defRPr sz="3200">
                <a:solidFill>
                  <a:schemeClr val="lt1"/>
                </a:solidFill>
              </a:defRPr>
            </a:lvl8pPr>
            <a:lvl9pPr lvl="8" algn="ctr" rtl="0">
              <a:spcBef>
                <a:spcPts val="0"/>
              </a:spcBef>
              <a:spcAft>
                <a:spcPts val="0"/>
              </a:spcAft>
              <a:buClr>
                <a:schemeClr val="lt1"/>
              </a:buClr>
              <a:buSzPts val="3200"/>
              <a:buNone/>
              <a:defRPr sz="3200">
                <a:solidFill>
                  <a:schemeClr val="lt1"/>
                </a:solidFill>
              </a:defRPr>
            </a:lvl9pPr>
          </a:lstStyle>
          <a:p>
            <a:endParaRPr/>
          </a:p>
        </p:txBody>
      </p:sp>
      <p:sp>
        <p:nvSpPr>
          <p:cNvPr id="540" name="Google Shape;540;p28"/>
          <p:cNvSpPr txBox="1">
            <a:spLocks noGrp="1"/>
          </p:cNvSpPr>
          <p:nvPr>
            <p:ph type="subTitle" idx="3"/>
          </p:nvPr>
        </p:nvSpPr>
        <p:spPr>
          <a:xfrm>
            <a:off x="4908375" y="2499000"/>
            <a:ext cx="3200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41" name="Google Shape;541;p28"/>
          <p:cNvSpPr/>
          <p:nvPr/>
        </p:nvSpPr>
        <p:spPr>
          <a:xfrm flipH="1">
            <a:off x="8660544" y="410362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flipH="1">
            <a:off x="225785" y="439001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flipH="1">
            <a:off x="8456179" y="2970161"/>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flipH="1">
            <a:off x="398904" y="356263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6675076"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flipH="1">
            <a:off x="1928087" y="3972873"/>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flipH="1">
            <a:off x="78581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flipH="1">
            <a:off x="6901114" y="3814815"/>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flipH="1">
            <a:off x="8462666" y="3962511"/>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flipH="1">
            <a:off x="7123777" y="4362293"/>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flipH="1">
            <a:off x="276282" y="3709106"/>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flipH="1">
            <a:off x="1498084" y="464074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flipH="1">
            <a:off x="7733504" y="3794804"/>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flipH="1">
            <a:off x="880769" y="4140527"/>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flipH="1">
            <a:off x="8420366" y="275315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flipH="1">
            <a:off x="2762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10800000" flipH="1">
            <a:off x="354853" y="290398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rot="10800000" flipH="1">
            <a:off x="8590409" y="327116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2" name="Date Placeholder 3">
            <a:extLst>
              <a:ext uri="{FF2B5EF4-FFF2-40B4-BE49-F238E27FC236}">
                <a16:creationId xmlns:a16="http://schemas.microsoft.com/office/drawing/2014/main" id="{0D29C58D-A514-E7FF-1A00-3D8011B4BC8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A30FA33C-E932-A8C1-0F45-2F324DBB816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EF7D155-C5C3-3F74-BC58-B4A01CB196F2}"/>
              </a:ext>
            </a:extLst>
          </p:cNvPr>
          <p:cNvSpPr>
            <a:spLocks noGrp="1"/>
          </p:cNvSpPr>
          <p:nvPr>
            <p:ph type="sldNum" sz="quarter" idx="12"/>
          </p:nvPr>
        </p:nvSpPr>
        <p:spPr/>
        <p:txBody>
          <a:bodyPr/>
          <a:lstStyle>
            <a:lvl1pPr>
              <a:defRPr/>
            </a:lvl1pPr>
          </a:lstStyle>
          <a:p>
            <a:pPr>
              <a:defRPr/>
            </a:pPr>
            <a:fld id="{7300F661-DB00-4979-864F-1236597BB22D}" type="slidenum">
              <a:rPr lang="en-US" altLang="en-US"/>
              <a:pPr>
                <a:defRPr/>
              </a:pPr>
              <a:t>‹#›</a:t>
            </a:fld>
            <a:endParaRPr lang="en-US" altLang="en-US"/>
          </a:p>
        </p:txBody>
      </p:sp>
    </p:spTree>
    <p:extLst>
      <p:ext uri="{BB962C8B-B14F-4D97-AF65-F5344CB8AC3E}">
        <p14:creationId xmlns:p14="http://schemas.microsoft.com/office/powerpoint/2010/main" val="191395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13875"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txBox="1">
            <a:spLocks noGrp="1"/>
          </p:cNvSpPr>
          <p:nvPr>
            <p:ph type="title"/>
          </p:nvPr>
        </p:nvSpPr>
        <p:spPr>
          <a:xfrm>
            <a:off x="720000" y="2164750"/>
            <a:ext cx="2899500" cy="1518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39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title" idx="2" hasCustomPrompt="1"/>
          </p:nvPr>
        </p:nvSpPr>
        <p:spPr>
          <a:xfrm>
            <a:off x="720000" y="1137350"/>
            <a:ext cx="3452100" cy="105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2000">
                <a:solidFill>
                  <a:schemeClr val="dk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38" name="Google Shape;38;p3"/>
          <p:cNvSpPr txBox="1">
            <a:spLocks noGrp="1"/>
          </p:cNvSpPr>
          <p:nvPr>
            <p:ph type="subTitle" idx="1"/>
          </p:nvPr>
        </p:nvSpPr>
        <p:spPr>
          <a:xfrm>
            <a:off x="720000" y="3445825"/>
            <a:ext cx="2899500" cy="61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9" name="Google Shape;39;p3"/>
          <p:cNvSpPr/>
          <p:nvPr/>
        </p:nvSpPr>
        <p:spPr>
          <a:xfrm>
            <a:off x="6372875"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766076"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29899"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461264"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71302"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845988"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56"/>
        <p:cNvGrpSpPr/>
        <p:nvPr/>
      </p:nvGrpSpPr>
      <p:grpSpPr>
        <a:xfrm>
          <a:off x="0" y="0"/>
          <a:ext cx="0" cy="0"/>
          <a:chOff x="0" y="0"/>
          <a:chExt cx="0" cy="0"/>
        </a:xfrm>
      </p:grpSpPr>
      <p:sp>
        <p:nvSpPr>
          <p:cNvPr id="57" name="Google Shape;57;p5"/>
          <p:cNvSpPr/>
          <p:nvPr/>
        </p:nvSpPr>
        <p:spPr>
          <a:xfrm>
            <a:off x="781150" y="12702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334400" y="27180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512187" y="36720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159000" y="1613975"/>
            <a:ext cx="2822100" cy="2994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5170093" y="1613975"/>
            <a:ext cx="2822100" cy="2994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txBox="1">
            <a:spLocks noGrp="1"/>
          </p:cNvSpPr>
          <p:nvPr>
            <p:ph type="title"/>
          </p:nvPr>
        </p:nvSpPr>
        <p:spPr>
          <a:xfrm>
            <a:off x="139435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63" name="Google Shape;63;p5"/>
          <p:cNvSpPr txBox="1">
            <a:spLocks noGrp="1"/>
          </p:cNvSpPr>
          <p:nvPr>
            <p:ph type="subTitle" idx="1"/>
          </p:nvPr>
        </p:nvSpPr>
        <p:spPr>
          <a:xfrm>
            <a:off x="1394350" y="3337200"/>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4" name="Google Shape;64;p5"/>
          <p:cNvSpPr txBox="1">
            <a:spLocks noGrp="1"/>
          </p:cNvSpPr>
          <p:nvPr>
            <p:ph type="title" idx="2"/>
          </p:nvPr>
        </p:nvSpPr>
        <p:spPr>
          <a:xfrm>
            <a:off x="5405443"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65" name="Google Shape;65;p5"/>
          <p:cNvSpPr txBox="1">
            <a:spLocks noGrp="1"/>
          </p:cNvSpPr>
          <p:nvPr>
            <p:ph type="subTitle" idx="3"/>
          </p:nvPr>
        </p:nvSpPr>
        <p:spPr>
          <a:xfrm>
            <a:off x="5405443" y="3337200"/>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6" name="Google Shape;66;p5"/>
          <p:cNvSpPr txBox="1">
            <a:spLocks noGrp="1"/>
          </p:cNvSpPr>
          <p:nvPr>
            <p:ph type="title" idx="4"/>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67" name="Google Shape;67;p5"/>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0800000">
            <a:off x="333768" y="4801572"/>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0800000">
            <a:off x="654123" y="4198306"/>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10800000">
            <a:off x="484556" y="2949293"/>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rot="10800000">
            <a:off x="146895" y="4268107"/>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10800000">
            <a:off x="201256" y="369357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rot="10800000">
            <a:off x="8590959" y="4546456"/>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10800000">
            <a:off x="8095907" y="4825367"/>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10800000">
            <a:off x="8347816" y="4155738"/>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10800000">
            <a:off x="8599585" y="3735569"/>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06"/>
        <p:cNvGrpSpPr/>
        <p:nvPr/>
      </p:nvGrpSpPr>
      <p:grpSpPr>
        <a:xfrm>
          <a:off x="0" y="0"/>
          <a:ext cx="0" cy="0"/>
          <a:chOff x="0" y="0"/>
          <a:chExt cx="0" cy="0"/>
        </a:xfrm>
      </p:grpSpPr>
      <p:sp>
        <p:nvSpPr>
          <p:cNvPr id="107" name="Google Shape;107;p8"/>
          <p:cNvSpPr/>
          <p:nvPr/>
        </p:nvSpPr>
        <p:spPr>
          <a:xfrm>
            <a:off x="-48256" y="-72725"/>
            <a:ext cx="8728234" cy="3086311"/>
          </a:xfrm>
          <a:custGeom>
            <a:avLst/>
            <a:gdLst/>
            <a:ahLst/>
            <a:cxnLst/>
            <a:rect l="l" t="t" r="r" b="b"/>
            <a:pathLst>
              <a:path w="47638" h="30553" extrusionOk="0">
                <a:moveTo>
                  <a:pt x="46596" y="0"/>
                </a:moveTo>
                <a:lnTo>
                  <a:pt x="1" y="20953"/>
                </a:lnTo>
                <a:lnTo>
                  <a:pt x="1" y="30552"/>
                </a:lnTo>
                <a:lnTo>
                  <a:pt x="476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172112" y="-72725"/>
            <a:ext cx="9212668" cy="5288943"/>
          </a:xfrm>
          <a:custGeom>
            <a:avLst/>
            <a:gdLst/>
            <a:ahLst/>
            <a:cxnLst/>
            <a:rect l="l" t="t" r="r" b="b"/>
            <a:pathLst>
              <a:path w="50282" h="52358" extrusionOk="0">
                <a:moveTo>
                  <a:pt x="49447" y="0"/>
                </a:moveTo>
                <a:lnTo>
                  <a:pt x="1" y="40164"/>
                </a:lnTo>
                <a:lnTo>
                  <a:pt x="1" y="52358"/>
                </a:lnTo>
                <a:lnTo>
                  <a:pt x="7730" y="52358"/>
                </a:lnTo>
                <a:lnTo>
                  <a:pt x="50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3497227" y="-72725"/>
            <a:ext cx="5818884" cy="5288943"/>
          </a:xfrm>
          <a:custGeom>
            <a:avLst/>
            <a:gdLst/>
            <a:ahLst/>
            <a:cxnLst/>
            <a:rect l="l" t="t" r="r" b="b"/>
            <a:pathLst>
              <a:path w="31759" h="52358" extrusionOk="0">
                <a:moveTo>
                  <a:pt x="31070" y="0"/>
                </a:moveTo>
                <a:lnTo>
                  <a:pt x="1" y="52358"/>
                </a:lnTo>
                <a:lnTo>
                  <a:pt x="12383" y="52358"/>
                </a:lnTo>
                <a:lnTo>
                  <a:pt x="317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00925" y="573500"/>
            <a:ext cx="6356700" cy="4035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txBox="1">
            <a:spLocks noGrp="1"/>
          </p:cNvSpPr>
          <p:nvPr>
            <p:ph type="title"/>
          </p:nvPr>
        </p:nvSpPr>
        <p:spPr>
          <a:xfrm>
            <a:off x="872400" y="720000"/>
            <a:ext cx="5319300" cy="37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700"/>
              <a:buNone/>
              <a:defRPr sz="5700">
                <a:solidFill>
                  <a:schemeClr val="lt1"/>
                </a:solidFill>
              </a:defRPr>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
        <p:nvSpPr>
          <p:cNvPr id="112" name="Google Shape;112;p8"/>
          <p:cNvSpPr/>
          <p:nvPr/>
        </p:nvSpPr>
        <p:spPr>
          <a:xfrm rot="10800000" flipH="1">
            <a:off x="8335073" y="4341960"/>
            <a:ext cx="396678" cy="3871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rot="10800000" flipH="1">
            <a:off x="8346545" y="3480473"/>
            <a:ext cx="612730" cy="532082"/>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rot="10800000" flipH="1">
            <a:off x="7057627" y="4154063"/>
            <a:ext cx="720548" cy="76290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rot="10800000" flipH="1">
            <a:off x="8008452" y="270140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10800000" flipH="1">
            <a:off x="7281617" y="3088932"/>
            <a:ext cx="612742" cy="59796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10800000" flipH="1">
            <a:off x="8430776" y="1799942"/>
            <a:ext cx="558353" cy="591155"/>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rot="10800000" flipH="1">
            <a:off x="178175" y="77954"/>
            <a:ext cx="555295" cy="48222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rot="10800000" flipH="1">
            <a:off x="878721" y="187901"/>
            <a:ext cx="244369" cy="25908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10800000" flipH="1">
            <a:off x="286200" y="629513"/>
            <a:ext cx="329223" cy="32128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10800000" flipH="1">
            <a:off x="8746102" y="122385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rot="10800000" flipH="1">
            <a:off x="8544626" y="2783503"/>
            <a:ext cx="495922" cy="48397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713225" y="1058846"/>
            <a:ext cx="4476900" cy="10164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25" name="Google Shape;125;p9"/>
          <p:cNvSpPr txBox="1">
            <a:spLocks noGrp="1"/>
          </p:cNvSpPr>
          <p:nvPr>
            <p:ph type="subTitle" idx="1"/>
          </p:nvPr>
        </p:nvSpPr>
        <p:spPr>
          <a:xfrm>
            <a:off x="713225" y="2030050"/>
            <a:ext cx="3724800" cy="217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solidFill>
          <a:schemeClr val="lt2"/>
        </a:solidFill>
        <a:effectLst/>
      </p:bgPr>
    </p:bg>
    <p:spTree>
      <p:nvGrpSpPr>
        <p:cNvPr id="1" name="Shape 266"/>
        <p:cNvGrpSpPr/>
        <p:nvPr/>
      </p:nvGrpSpPr>
      <p:grpSpPr>
        <a:xfrm>
          <a:off x="0" y="0"/>
          <a:ext cx="0" cy="0"/>
          <a:chOff x="0" y="0"/>
          <a:chExt cx="0" cy="0"/>
        </a:xfrm>
      </p:grpSpPr>
      <p:sp>
        <p:nvSpPr>
          <p:cNvPr id="267" name="Google Shape;267;p16"/>
          <p:cNvSpPr txBox="1">
            <a:spLocks noGrp="1"/>
          </p:cNvSpPr>
          <p:nvPr>
            <p:ph type="title"/>
          </p:nvPr>
        </p:nvSpPr>
        <p:spPr>
          <a:xfrm>
            <a:off x="720001" y="2007575"/>
            <a:ext cx="2529000" cy="42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68" name="Google Shape;268;p16"/>
          <p:cNvSpPr txBox="1">
            <a:spLocks noGrp="1"/>
          </p:cNvSpPr>
          <p:nvPr>
            <p:ph type="subTitle" idx="1"/>
          </p:nvPr>
        </p:nvSpPr>
        <p:spPr>
          <a:xfrm>
            <a:off x="720003" y="2367575"/>
            <a:ext cx="2529000" cy="53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69" name="Google Shape;269;p16"/>
          <p:cNvSpPr txBox="1">
            <a:spLocks noGrp="1"/>
          </p:cNvSpPr>
          <p:nvPr>
            <p:ph type="title" idx="2"/>
          </p:nvPr>
        </p:nvSpPr>
        <p:spPr>
          <a:xfrm>
            <a:off x="720146" y="3523775"/>
            <a:ext cx="2529000" cy="42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70" name="Google Shape;270;p16"/>
          <p:cNvSpPr txBox="1">
            <a:spLocks noGrp="1"/>
          </p:cNvSpPr>
          <p:nvPr>
            <p:ph type="subTitle" idx="3"/>
          </p:nvPr>
        </p:nvSpPr>
        <p:spPr>
          <a:xfrm>
            <a:off x="720003" y="3883775"/>
            <a:ext cx="2529000" cy="53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160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71" name="Google Shape;271;p16"/>
          <p:cNvSpPr txBox="1">
            <a:spLocks noGrp="1"/>
          </p:cNvSpPr>
          <p:nvPr>
            <p:ph type="title" idx="4"/>
          </p:nvPr>
        </p:nvSpPr>
        <p:spPr>
          <a:xfrm>
            <a:off x="5903575" y="2007575"/>
            <a:ext cx="25272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272" name="Google Shape;272;p16"/>
          <p:cNvSpPr txBox="1">
            <a:spLocks noGrp="1"/>
          </p:cNvSpPr>
          <p:nvPr>
            <p:ph type="subTitle" idx="5"/>
          </p:nvPr>
        </p:nvSpPr>
        <p:spPr>
          <a:xfrm>
            <a:off x="5903576" y="2367575"/>
            <a:ext cx="25272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73" name="Google Shape;273;p16"/>
          <p:cNvSpPr txBox="1">
            <a:spLocks noGrp="1"/>
          </p:cNvSpPr>
          <p:nvPr>
            <p:ph type="title" idx="6"/>
          </p:nvPr>
        </p:nvSpPr>
        <p:spPr>
          <a:xfrm>
            <a:off x="5903575" y="3523775"/>
            <a:ext cx="25272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300"/>
              <a:buNone/>
              <a:defRPr sz="2300">
                <a:solidFill>
                  <a:schemeClr val="dk1"/>
                </a:solidFill>
              </a:defRPr>
            </a:lvl2pPr>
            <a:lvl3pPr lvl="2" rtl="0">
              <a:spcBef>
                <a:spcPts val="0"/>
              </a:spcBef>
              <a:spcAft>
                <a:spcPts val="0"/>
              </a:spcAft>
              <a:buClr>
                <a:schemeClr val="dk1"/>
              </a:buClr>
              <a:buSzPts val="2300"/>
              <a:buNone/>
              <a:defRPr sz="2300">
                <a:solidFill>
                  <a:schemeClr val="dk1"/>
                </a:solidFill>
              </a:defRPr>
            </a:lvl3pPr>
            <a:lvl4pPr lvl="3" rtl="0">
              <a:spcBef>
                <a:spcPts val="0"/>
              </a:spcBef>
              <a:spcAft>
                <a:spcPts val="0"/>
              </a:spcAft>
              <a:buClr>
                <a:schemeClr val="dk1"/>
              </a:buClr>
              <a:buSzPts val="2300"/>
              <a:buNone/>
              <a:defRPr sz="2300">
                <a:solidFill>
                  <a:schemeClr val="dk1"/>
                </a:solidFill>
              </a:defRPr>
            </a:lvl4pPr>
            <a:lvl5pPr lvl="4" rtl="0">
              <a:spcBef>
                <a:spcPts val="0"/>
              </a:spcBef>
              <a:spcAft>
                <a:spcPts val="0"/>
              </a:spcAft>
              <a:buClr>
                <a:schemeClr val="dk1"/>
              </a:buClr>
              <a:buSzPts val="2300"/>
              <a:buNone/>
              <a:defRPr sz="2300">
                <a:solidFill>
                  <a:schemeClr val="dk1"/>
                </a:solidFill>
              </a:defRPr>
            </a:lvl5pPr>
            <a:lvl6pPr lvl="5" rtl="0">
              <a:spcBef>
                <a:spcPts val="0"/>
              </a:spcBef>
              <a:spcAft>
                <a:spcPts val="0"/>
              </a:spcAft>
              <a:buClr>
                <a:schemeClr val="dk1"/>
              </a:buClr>
              <a:buSzPts val="2300"/>
              <a:buNone/>
              <a:defRPr sz="2300">
                <a:solidFill>
                  <a:schemeClr val="dk1"/>
                </a:solidFill>
              </a:defRPr>
            </a:lvl6pPr>
            <a:lvl7pPr lvl="6" rtl="0">
              <a:spcBef>
                <a:spcPts val="0"/>
              </a:spcBef>
              <a:spcAft>
                <a:spcPts val="0"/>
              </a:spcAft>
              <a:buClr>
                <a:schemeClr val="dk1"/>
              </a:buClr>
              <a:buSzPts val="2300"/>
              <a:buNone/>
              <a:defRPr sz="2300">
                <a:solidFill>
                  <a:schemeClr val="dk1"/>
                </a:solidFill>
              </a:defRPr>
            </a:lvl7pPr>
            <a:lvl8pPr lvl="7" rtl="0">
              <a:spcBef>
                <a:spcPts val="0"/>
              </a:spcBef>
              <a:spcAft>
                <a:spcPts val="0"/>
              </a:spcAft>
              <a:buClr>
                <a:schemeClr val="dk1"/>
              </a:buClr>
              <a:buSzPts val="2300"/>
              <a:buNone/>
              <a:defRPr sz="2300">
                <a:solidFill>
                  <a:schemeClr val="dk1"/>
                </a:solidFill>
              </a:defRPr>
            </a:lvl8pPr>
            <a:lvl9pPr lvl="8" rtl="0">
              <a:spcBef>
                <a:spcPts val="0"/>
              </a:spcBef>
              <a:spcAft>
                <a:spcPts val="0"/>
              </a:spcAft>
              <a:buClr>
                <a:schemeClr val="dk1"/>
              </a:buClr>
              <a:buSzPts val="2300"/>
              <a:buNone/>
              <a:defRPr sz="2300">
                <a:solidFill>
                  <a:schemeClr val="dk1"/>
                </a:solidFill>
              </a:defRPr>
            </a:lvl9pPr>
          </a:lstStyle>
          <a:p>
            <a:endParaRPr/>
          </a:p>
        </p:txBody>
      </p:sp>
      <p:sp>
        <p:nvSpPr>
          <p:cNvPr id="274" name="Google Shape;274;p16"/>
          <p:cNvSpPr txBox="1">
            <a:spLocks noGrp="1"/>
          </p:cNvSpPr>
          <p:nvPr>
            <p:ph type="subTitle" idx="7"/>
          </p:nvPr>
        </p:nvSpPr>
        <p:spPr>
          <a:xfrm>
            <a:off x="5903576" y="3883775"/>
            <a:ext cx="25272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75" name="Google Shape;275;p16"/>
          <p:cNvSpPr txBox="1">
            <a:spLocks noGrp="1"/>
          </p:cNvSpPr>
          <p:nvPr>
            <p:ph type="title" idx="8"/>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1" name="Google Shape;281;p16"/>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bg>
      <p:bgPr>
        <a:solidFill>
          <a:schemeClr val="lt2"/>
        </a:solidFill>
        <a:effectLst/>
      </p:bgPr>
    </p:bg>
    <p:spTree>
      <p:nvGrpSpPr>
        <p:cNvPr id="1" name="Shape 286"/>
        <p:cNvGrpSpPr/>
        <p:nvPr/>
      </p:nvGrpSpPr>
      <p:grpSpPr>
        <a:xfrm>
          <a:off x="0" y="0"/>
          <a:ext cx="0" cy="0"/>
          <a:chOff x="0" y="0"/>
          <a:chExt cx="0" cy="0"/>
        </a:xfrm>
      </p:grpSpPr>
      <p:sp>
        <p:nvSpPr>
          <p:cNvPr id="287" name="Google Shape;287;p17"/>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8" name="Google Shape;288;p17"/>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txBox="1">
            <a:spLocks noGrp="1"/>
          </p:cNvSpPr>
          <p:nvPr>
            <p:ph type="title" idx="2"/>
          </p:nvPr>
        </p:nvSpPr>
        <p:spPr>
          <a:xfrm>
            <a:off x="758100" y="1778975"/>
            <a:ext cx="2163300" cy="42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lnSpc>
                <a:spcPct val="90000"/>
              </a:lnSpc>
              <a:spcBef>
                <a:spcPts val="0"/>
              </a:spcBef>
              <a:spcAft>
                <a:spcPts val="0"/>
              </a:spcAft>
              <a:buClr>
                <a:schemeClr val="dk1"/>
              </a:buClr>
              <a:buSzPts val="2000"/>
              <a:buNone/>
              <a:defRPr sz="2000">
                <a:solidFill>
                  <a:schemeClr val="dk1"/>
                </a:solidFill>
              </a:defRPr>
            </a:lvl2pPr>
            <a:lvl3pPr lvl="2" rtl="0">
              <a:lnSpc>
                <a:spcPct val="90000"/>
              </a:lnSpc>
              <a:spcBef>
                <a:spcPts val="0"/>
              </a:spcBef>
              <a:spcAft>
                <a:spcPts val="0"/>
              </a:spcAft>
              <a:buClr>
                <a:schemeClr val="dk1"/>
              </a:buClr>
              <a:buSzPts val="2000"/>
              <a:buNone/>
              <a:defRPr sz="2000">
                <a:solidFill>
                  <a:schemeClr val="dk1"/>
                </a:solidFill>
              </a:defRPr>
            </a:lvl3pPr>
            <a:lvl4pPr lvl="3" rtl="0">
              <a:lnSpc>
                <a:spcPct val="90000"/>
              </a:lnSpc>
              <a:spcBef>
                <a:spcPts val="0"/>
              </a:spcBef>
              <a:spcAft>
                <a:spcPts val="0"/>
              </a:spcAft>
              <a:buClr>
                <a:schemeClr val="dk1"/>
              </a:buClr>
              <a:buSzPts val="2000"/>
              <a:buNone/>
              <a:defRPr sz="2000">
                <a:solidFill>
                  <a:schemeClr val="dk1"/>
                </a:solidFill>
              </a:defRPr>
            </a:lvl4pPr>
            <a:lvl5pPr lvl="4" rtl="0">
              <a:lnSpc>
                <a:spcPct val="90000"/>
              </a:lnSpc>
              <a:spcBef>
                <a:spcPts val="0"/>
              </a:spcBef>
              <a:spcAft>
                <a:spcPts val="0"/>
              </a:spcAft>
              <a:buClr>
                <a:schemeClr val="dk1"/>
              </a:buClr>
              <a:buSzPts val="2000"/>
              <a:buNone/>
              <a:defRPr sz="2000">
                <a:solidFill>
                  <a:schemeClr val="dk1"/>
                </a:solidFill>
              </a:defRPr>
            </a:lvl5pPr>
            <a:lvl6pPr lvl="5" rtl="0">
              <a:lnSpc>
                <a:spcPct val="90000"/>
              </a:lnSpc>
              <a:spcBef>
                <a:spcPts val="0"/>
              </a:spcBef>
              <a:spcAft>
                <a:spcPts val="0"/>
              </a:spcAft>
              <a:buClr>
                <a:schemeClr val="dk1"/>
              </a:buClr>
              <a:buSzPts val="2000"/>
              <a:buNone/>
              <a:defRPr sz="2000">
                <a:solidFill>
                  <a:schemeClr val="dk1"/>
                </a:solidFill>
              </a:defRPr>
            </a:lvl6pPr>
            <a:lvl7pPr lvl="6" rtl="0">
              <a:lnSpc>
                <a:spcPct val="90000"/>
              </a:lnSpc>
              <a:spcBef>
                <a:spcPts val="0"/>
              </a:spcBef>
              <a:spcAft>
                <a:spcPts val="0"/>
              </a:spcAft>
              <a:buClr>
                <a:schemeClr val="dk1"/>
              </a:buClr>
              <a:buSzPts val="2000"/>
              <a:buNone/>
              <a:defRPr sz="2000">
                <a:solidFill>
                  <a:schemeClr val="dk1"/>
                </a:solidFill>
              </a:defRPr>
            </a:lvl7pPr>
            <a:lvl8pPr lvl="7" rtl="0">
              <a:lnSpc>
                <a:spcPct val="90000"/>
              </a:lnSpc>
              <a:spcBef>
                <a:spcPts val="0"/>
              </a:spcBef>
              <a:spcAft>
                <a:spcPts val="0"/>
              </a:spcAft>
              <a:buClr>
                <a:schemeClr val="dk1"/>
              </a:buClr>
              <a:buSzPts val="2000"/>
              <a:buNone/>
              <a:defRPr sz="2000">
                <a:solidFill>
                  <a:schemeClr val="dk1"/>
                </a:solidFill>
              </a:defRPr>
            </a:lvl8pPr>
            <a:lvl9pPr lvl="8" rtl="0">
              <a:lnSpc>
                <a:spcPct val="90000"/>
              </a:lnSpc>
              <a:spcBef>
                <a:spcPts val="0"/>
              </a:spcBef>
              <a:spcAft>
                <a:spcPts val="0"/>
              </a:spcAft>
              <a:buClr>
                <a:schemeClr val="dk1"/>
              </a:buClr>
              <a:buSzPts val="2000"/>
              <a:buNone/>
              <a:defRPr sz="2000">
                <a:solidFill>
                  <a:schemeClr val="dk1"/>
                </a:solidFill>
              </a:defRPr>
            </a:lvl9pPr>
          </a:lstStyle>
          <a:p>
            <a:endParaRPr/>
          </a:p>
        </p:txBody>
      </p:sp>
      <p:sp>
        <p:nvSpPr>
          <p:cNvPr id="299" name="Google Shape;299;p17"/>
          <p:cNvSpPr txBox="1">
            <a:spLocks noGrp="1"/>
          </p:cNvSpPr>
          <p:nvPr>
            <p:ph type="subTitle" idx="1"/>
          </p:nvPr>
        </p:nvSpPr>
        <p:spPr>
          <a:xfrm>
            <a:off x="758100" y="2167300"/>
            <a:ext cx="21633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0" name="Google Shape;300;p17"/>
          <p:cNvSpPr txBox="1">
            <a:spLocks noGrp="1"/>
          </p:cNvSpPr>
          <p:nvPr>
            <p:ph type="title" idx="3"/>
          </p:nvPr>
        </p:nvSpPr>
        <p:spPr>
          <a:xfrm>
            <a:off x="758100" y="3599975"/>
            <a:ext cx="2163300" cy="42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1"/>
              </a:buClr>
              <a:buSzPts val="2000"/>
              <a:buNone/>
              <a:defRPr sz="2000">
                <a:solidFill>
                  <a:schemeClr val="dk1"/>
                </a:solidFill>
              </a:defRPr>
            </a:lvl1pPr>
            <a:lvl2pPr lvl="1" rtl="0">
              <a:lnSpc>
                <a:spcPct val="90000"/>
              </a:lnSpc>
              <a:spcBef>
                <a:spcPts val="0"/>
              </a:spcBef>
              <a:spcAft>
                <a:spcPts val="0"/>
              </a:spcAft>
              <a:buClr>
                <a:schemeClr val="dk1"/>
              </a:buClr>
              <a:buSzPts val="2000"/>
              <a:buNone/>
              <a:defRPr sz="2000">
                <a:solidFill>
                  <a:schemeClr val="dk1"/>
                </a:solidFill>
              </a:defRPr>
            </a:lvl2pPr>
            <a:lvl3pPr lvl="2" rtl="0">
              <a:lnSpc>
                <a:spcPct val="90000"/>
              </a:lnSpc>
              <a:spcBef>
                <a:spcPts val="0"/>
              </a:spcBef>
              <a:spcAft>
                <a:spcPts val="0"/>
              </a:spcAft>
              <a:buClr>
                <a:schemeClr val="dk1"/>
              </a:buClr>
              <a:buSzPts val="2000"/>
              <a:buNone/>
              <a:defRPr sz="2000">
                <a:solidFill>
                  <a:schemeClr val="dk1"/>
                </a:solidFill>
              </a:defRPr>
            </a:lvl3pPr>
            <a:lvl4pPr lvl="3" rtl="0">
              <a:lnSpc>
                <a:spcPct val="90000"/>
              </a:lnSpc>
              <a:spcBef>
                <a:spcPts val="0"/>
              </a:spcBef>
              <a:spcAft>
                <a:spcPts val="0"/>
              </a:spcAft>
              <a:buClr>
                <a:schemeClr val="dk1"/>
              </a:buClr>
              <a:buSzPts val="2000"/>
              <a:buNone/>
              <a:defRPr sz="2000">
                <a:solidFill>
                  <a:schemeClr val="dk1"/>
                </a:solidFill>
              </a:defRPr>
            </a:lvl4pPr>
            <a:lvl5pPr lvl="4" rtl="0">
              <a:lnSpc>
                <a:spcPct val="90000"/>
              </a:lnSpc>
              <a:spcBef>
                <a:spcPts val="0"/>
              </a:spcBef>
              <a:spcAft>
                <a:spcPts val="0"/>
              </a:spcAft>
              <a:buClr>
                <a:schemeClr val="dk1"/>
              </a:buClr>
              <a:buSzPts val="2000"/>
              <a:buNone/>
              <a:defRPr sz="2000">
                <a:solidFill>
                  <a:schemeClr val="dk1"/>
                </a:solidFill>
              </a:defRPr>
            </a:lvl5pPr>
            <a:lvl6pPr lvl="5" rtl="0">
              <a:lnSpc>
                <a:spcPct val="90000"/>
              </a:lnSpc>
              <a:spcBef>
                <a:spcPts val="0"/>
              </a:spcBef>
              <a:spcAft>
                <a:spcPts val="0"/>
              </a:spcAft>
              <a:buClr>
                <a:schemeClr val="dk1"/>
              </a:buClr>
              <a:buSzPts val="2000"/>
              <a:buNone/>
              <a:defRPr sz="2000">
                <a:solidFill>
                  <a:schemeClr val="dk1"/>
                </a:solidFill>
              </a:defRPr>
            </a:lvl6pPr>
            <a:lvl7pPr lvl="6" rtl="0">
              <a:lnSpc>
                <a:spcPct val="90000"/>
              </a:lnSpc>
              <a:spcBef>
                <a:spcPts val="0"/>
              </a:spcBef>
              <a:spcAft>
                <a:spcPts val="0"/>
              </a:spcAft>
              <a:buClr>
                <a:schemeClr val="dk1"/>
              </a:buClr>
              <a:buSzPts val="2000"/>
              <a:buNone/>
              <a:defRPr sz="2000">
                <a:solidFill>
                  <a:schemeClr val="dk1"/>
                </a:solidFill>
              </a:defRPr>
            </a:lvl7pPr>
            <a:lvl8pPr lvl="7" rtl="0">
              <a:lnSpc>
                <a:spcPct val="90000"/>
              </a:lnSpc>
              <a:spcBef>
                <a:spcPts val="0"/>
              </a:spcBef>
              <a:spcAft>
                <a:spcPts val="0"/>
              </a:spcAft>
              <a:buClr>
                <a:schemeClr val="dk1"/>
              </a:buClr>
              <a:buSzPts val="2000"/>
              <a:buNone/>
              <a:defRPr sz="2000">
                <a:solidFill>
                  <a:schemeClr val="dk1"/>
                </a:solidFill>
              </a:defRPr>
            </a:lvl8pPr>
            <a:lvl9pPr lvl="8" rtl="0">
              <a:lnSpc>
                <a:spcPct val="90000"/>
              </a:lnSpc>
              <a:spcBef>
                <a:spcPts val="0"/>
              </a:spcBef>
              <a:spcAft>
                <a:spcPts val="0"/>
              </a:spcAft>
              <a:buClr>
                <a:schemeClr val="dk1"/>
              </a:buClr>
              <a:buSzPts val="2000"/>
              <a:buNone/>
              <a:defRPr sz="2000">
                <a:solidFill>
                  <a:schemeClr val="dk1"/>
                </a:solidFill>
              </a:defRPr>
            </a:lvl9pPr>
          </a:lstStyle>
          <a:p>
            <a:endParaRPr/>
          </a:p>
        </p:txBody>
      </p:sp>
      <p:sp>
        <p:nvSpPr>
          <p:cNvPr id="301" name="Google Shape;301;p17"/>
          <p:cNvSpPr txBox="1">
            <a:spLocks noGrp="1"/>
          </p:cNvSpPr>
          <p:nvPr>
            <p:ph type="subTitle" idx="4"/>
          </p:nvPr>
        </p:nvSpPr>
        <p:spPr>
          <a:xfrm>
            <a:off x="758100" y="3988300"/>
            <a:ext cx="21633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7"/>
          <p:cNvSpPr txBox="1">
            <a:spLocks noGrp="1"/>
          </p:cNvSpPr>
          <p:nvPr>
            <p:ph type="title" idx="5"/>
          </p:nvPr>
        </p:nvSpPr>
        <p:spPr>
          <a:xfrm>
            <a:off x="6222501" y="1778975"/>
            <a:ext cx="2163300" cy="4284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Clr>
                <a:schemeClr val="dk1"/>
              </a:buClr>
              <a:buSzPts val="2000"/>
              <a:buNone/>
              <a:defRPr sz="2000">
                <a:solidFill>
                  <a:schemeClr val="dk1"/>
                </a:solidFill>
              </a:defRPr>
            </a:lvl1pPr>
            <a:lvl2pPr lvl="1" algn="r" rtl="0">
              <a:lnSpc>
                <a:spcPct val="90000"/>
              </a:lnSpc>
              <a:spcBef>
                <a:spcPts val="0"/>
              </a:spcBef>
              <a:spcAft>
                <a:spcPts val="0"/>
              </a:spcAft>
              <a:buClr>
                <a:schemeClr val="dk1"/>
              </a:buClr>
              <a:buSzPts val="2000"/>
              <a:buNone/>
              <a:defRPr sz="2000">
                <a:solidFill>
                  <a:schemeClr val="dk1"/>
                </a:solidFill>
              </a:defRPr>
            </a:lvl2pPr>
            <a:lvl3pPr lvl="2" algn="r" rtl="0">
              <a:lnSpc>
                <a:spcPct val="90000"/>
              </a:lnSpc>
              <a:spcBef>
                <a:spcPts val="0"/>
              </a:spcBef>
              <a:spcAft>
                <a:spcPts val="0"/>
              </a:spcAft>
              <a:buClr>
                <a:schemeClr val="dk1"/>
              </a:buClr>
              <a:buSzPts val="2000"/>
              <a:buNone/>
              <a:defRPr sz="2000">
                <a:solidFill>
                  <a:schemeClr val="dk1"/>
                </a:solidFill>
              </a:defRPr>
            </a:lvl3pPr>
            <a:lvl4pPr lvl="3" algn="r" rtl="0">
              <a:lnSpc>
                <a:spcPct val="90000"/>
              </a:lnSpc>
              <a:spcBef>
                <a:spcPts val="0"/>
              </a:spcBef>
              <a:spcAft>
                <a:spcPts val="0"/>
              </a:spcAft>
              <a:buClr>
                <a:schemeClr val="dk1"/>
              </a:buClr>
              <a:buSzPts val="2000"/>
              <a:buNone/>
              <a:defRPr sz="2000">
                <a:solidFill>
                  <a:schemeClr val="dk1"/>
                </a:solidFill>
              </a:defRPr>
            </a:lvl4pPr>
            <a:lvl5pPr lvl="4" algn="r" rtl="0">
              <a:lnSpc>
                <a:spcPct val="90000"/>
              </a:lnSpc>
              <a:spcBef>
                <a:spcPts val="0"/>
              </a:spcBef>
              <a:spcAft>
                <a:spcPts val="0"/>
              </a:spcAft>
              <a:buClr>
                <a:schemeClr val="dk1"/>
              </a:buClr>
              <a:buSzPts val="2000"/>
              <a:buNone/>
              <a:defRPr sz="2000">
                <a:solidFill>
                  <a:schemeClr val="dk1"/>
                </a:solidFill>
              </a:defRPr>
            </a:lvl5pPr>
            <a:lvl6pPr lvl="5" algn="r" rtl="0">
              <a:lnSpc>
                <a:spcPct val="90000"/>
              </a:lnSpc>
              <a:spcBef>
                <a:spcPts val="0"/>
              </a:spcBef>
              <a:spcAft>
                <a:spcPts val="0"/>
              </a:spcAft>
              <a:buClr>
                <a:schemeClr val="dk1"/>
              </a:buClr>
              <a:buSzPts val="2000"/>
              <a:buNone/>
              <a:defRPr sz="2000">
                <a:solidFill>
                  <a:schemeClr val="dk1"/>
                </a:solidFill>
              </a:defRPr>
            </a:lvl6pPr>
            <a:lvl7pPr lvl="6" algn="r" rtl="0">
              <a:lnSpc>
                <a:spcPct val="90000"/>
              </a:lnSpc>
              <a:spcBef>
                <a:spcPts val="0"/>
              </a:spcBef>
              <a:spcAft>
                <a:spcPts val="0"/>
              </a:spcAft>
              <a:buClr>
                <a:schemeClr val="dk1"/>
              </a:buClr>
              <a:buSzPts val="2000"/>
              <a:buNone/>
              <a:defRPr sz="2000">
                <a:solidFill>
                  <a:schemeClr val="dk1"/>
                </a:solidFill>
              </a:defRPr>
            </a:lvl7pPr>
            <a:lvl8pPr lvl="7" algn="r" rtl="0">
              <a:lnSpc>
                <a:spcPct val="90000"/>
              </a:lnSpc>
              <a:spcBef>
                <a:spcPts val="0"/>
              </a:spcBef>
              <a:spcAft>
                <a:spcPts val="0"/>
              </a:spcAft>
              <a:buClr>
                <a:schemeClr val="dk1"/>
              </a:buClr>
              <a:buSzPts val="2000"/>
              <a:buNone/>
              <a:defRPr sz="2000">
                <a:solidFill>
                  <a:schemeClr val="dk1"/>
                </a:solidFill>
              </a:defRPr>
            </a:lvl8pPr>
            <a:lvl9pPr lvl="8" algn="r" rtl="0">
              <a:lnSpc>
                <a:spcPct val="90000"/>
              </a:lnSpc>
              <a:spcBef>
                <a:spcPts val="0"/>
              </a:spcBef>
              <a:spcAft>
                <a:spcPts val="0"/>
              </a:spcAft>
              <a:buClr>
                <a:schemeClr val="dk1"/>
              </a:buClr>
              <a:buSzPts val="2000"/>
              <a:buNone/>
              <a:defRPr sz="2000">
                <a:solidFill>
                  <a:schemeClr val="dk1"/>
                </a:solidFill>
              </a:defRPr>
            </a:lvl9pPr>
          </a:lstStyle>
          <a:p>
            <a:endParaRPr/>
          </a:p>
        </p:txBody>
      </p:sp>
      <p:sp>
        <p:nvSpPr>
          <p:cNvPr id="303" name="Google Shape;303;p17"/>
          <p:cNvSpPr txBox="1">
            <a:spLocks noGrp="1"/>
          </p:cNvSpPr>
          <p:nvPr>
            <p:ph type="subTitle" idx="6"/>
          </p:nvPr>
        </p:nvSpPr>
        <p:spPr>
          <a:xfrm>
            <a:off x="6222501" y="2167300"/>
            <a:ext cx="2163300" cy="53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04" name="Google Shape;304;p17"/>
          <p:cNvSpPr txBox="1">
            <a:spLocks noGrp="1"/>
          </p:cNvSpPr>
          <p:nvPr>
            <p:ph type="title" idx="7"/>
          </p:nvPr>
        </p:nvSpPr>
        <p:spPr>
          <a:xfrm>
            <a:off x="6222501" y="3599975"/>
            <a:ext cx="2163300" cy="4284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Clr>
                <a:schemeClr val="dk1"/>
              </a:buClr>
              <a:buSzPts val="2000"/>
              <a:buNone/>
              <a:defRPr sz="2000">
                <a:solidFill>
                  <a:schemeClr val="dk1"/>
                </a:solidFill>
              </a:defRPr>
            </a:lvl1pPr>
            <a:lvl2pPr lvl="1" algn="r" rtl="0">
              <a:lnSpc>
                <a:spcPct val="90000"/>
              </a:lnSpc>
              <a:spcBef>
                <a:spcPts val="0"/>
              </a:spcBef>
              <a:spcAft>
                <a:spcPts val="0"/>
              </a:spcAft>
              <a:buClr>
                <a:schemeClr val="dk1"/>
              </a:buClr>
              <a:buSzPts val="2000"/>
              <a:buNone/>
              <a:defRPr sz="2000">
                <a:solidFill>
                  <a:schemeClr val="dk1"/>
                </a:solidFill>
              </a:defRPr>
            </a:lvl2pPr>
            <a:lvl3pPr lvl="2" algn="r" rtl="0">
              <a:lnSpc>
                <a:spcPct val="90000"/>
              </a:lnSpc>
              <a:spcBef>
                <a:spcPts val="0"/>
              </a:spcBef>
              <a:spcAft>
                <a:spcPts val="0"/>
              </a:spcAft>
              <a:buClr>
                <a:schemeClr val="dk1"/>
              </a:buClr>
              <a:buSzPts val="2000"/>
              <a:buNone/>
              <a:defRPr sz="2000">
                <a:solidFill>
                  <a:schemeClr val="dk1"/>
                </a:solidFill>
              </a:defRPr>
            </a:lvl3pPr>
            <a:lvl4pPr lvl="3" algn="r" rtl="0">
              <a:lnSpc>
                <a:spcPct val="90000"/>
              </a:lnSpc>
              <a:spcBef>
                <a:spcPts val="0"/>
              </a:spcBef>
              <a:spcAft>
                <a:spcPts val="0"/>
              </a:spcAft>
              <a:buClr>
                <a:schemeClr val="dk1"/>
              </a:buClr>
              <a:buSzPts val="2000"/>
              <a:buNone/>
              <a:defRPr sz="2000">
                <a:solidFill>
                  <a:schemeClr val="dk1"/>
                </a:solidFill>
              </a:defRPr>
            </a:lvl4pPr>
            <a:lvl5pPr lvl="4" algn="r" rtl="0">
              <a:lnSpc>
                <a:spcPct val="90000"/>
              </a:lnSpc>
              <a:spcBef>
                <a:spcPts val="0"/>
              </a:spcBef>
              <a:spcAft>
                <a:spcPts val="0"/>
              </a:spcAft>
              <a:buClr>
                <a:schemeClr val="dk1"/>
              </a:buClr>
              <a:buSzPts val="2000"/>
              <a:buNone/>
              <a:defRPr sz="2000">
                <a:solidFill>
                  <a:schemeClr val="dk1"/>
                </a:solidFill>
              </a:defRPr>
            </a:lvl5pPr>
            <a:lvl6pPr lvl="5" algn="r" rtl="0">
              <a:lnSpc>
                <a:spcPct val="90000"/>
              </a:lnSpc>
              <a:spcBef>
                <a:spcPts val="0"/>
              </a:spcBef>
              <a:spcAft>
                <a:spcPts val="0"/>
              </a:spcAft>
              <a:buClr>
                <a:schemeClr val="dk1"/>
              </a:buClr>
              <a:buSzPts val="2000"/>
              <a:buNone/>
              <a:defRPr sz="2000">
                <a:solidFill>
                  <a:schemeClr val="dk1"/>
                </a:solidFill>
              </a:defRPr>
            </a:lvl6pPr>
            <a:lvl7pPr lvl="6" algn="r" rtl="0">
              <a:lnSpc>
                <a:spcPct val="90000"/>
              </a:lnSpc>
              <a:spcBef>
                <a:spcPts val="0"/>
              </a:spcBef>
              <a:spcAft>
                <a:spcPts val="0"/>
              </a:spcAft>
              <a:buClr>
                <a:schemeClr val="dk1"/>
              </a:buClr>
              <a:buSzPts val="2000"/>
              <a:buNone/>
              <a:defRPr sz="2000">
                <a:solidFill>
                  <a:schemeClr val="dk1"/>
                </a:solidFill>
              </a:defRPr>
            </a:lvl7pPr>
            <a:lvl8pPr lvl="7" algn="r" rtl="0">
              <a:lnSpc>
                <a:spcPct val="90000"/>
              </a:lnSpc>
              <a:spcBef>
                <a:spcPts val="0"/>
              </a:spcBef>
              <a:spcAft>
                <a:spcPts val="0"/>
              </a:spcAft>
              <a:buClr>
                <a:schemeClr val="dk1"/>
              </a:buClr>
              <a:buSzPts val="2000"/>
              <a:buNone/>
              <a:defRPr sz="2000">
                <a:solidFill>
                  <a:schemeClr val="dk1"/>
                </a:solidFill>
              </a:defRPr>
            </a:lvl8pPr>
            <a:lvl9pPr lvl="8" algn="r" rtl="0">
              <a:lnSpc>
                <a:spcPct val="90000"/>
              </a:lnSpc>
              <a:spcBef>
                <a:spcPts val="0"/>
              </a:spcBef>
              <a:spcAft>
                <a:spcPts val="0"/>
              </a:spcAft>
              <a:buClr>
                <a:schemeClr val="dk1"/>
              </a:buClr>
              <a:buSzPts val="2000"/>
              <a:buNone/>
              <a:defRPr sz="2000">
                <a:solidFill>
                  <a:schemeClr val="dk1"/>
                </a:solidFill>
              </a:defRPr>
            </a:lvl9pPr>
          </a:lstStyle>
          <a:p>
            <a:endParaRPr/>
          </a:p>
        </p:txBody>
      </p:sp>
      <p:sp>
        <p:nvSpPr>
          <p:cNvPr id="305" name="Google Shape;305;p17"/>
          <p:cNvSpPr txBox="1">
            <a:spLocks noGrp="1"/>
          </p:cNvSpPr>
          <p:nvPr>
            <p:ph type="subTitle" idx="8"/>
          </p:nvPr>
        </p:nvSpPr>
        <p:spPr>
          <a:xfrm>
            <a:off x="6222501" y="3988300"/>
            <a:ext cx="2163300" cy="53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lt2"/>
        </a:solidFill>
        <a:effectLst/>
      </p:bgPr>
    </p:bg>
    <p:spTree>
      <p:nvGrpSpPr>
        <p:cNvPr id="1" name="Shape 419"/>
        <p:cNvGrpSpPr/>
        <p:nvPr/>
      </p:nvGrpSpPr>
      <p:grpSpPr>
        <a:xfrm>
          <a:off x="0" y="0"/>
          <a:ext cx="0" cy="0"/>
          <a:chOff x="0" y="0"/>
          <a:chExt cx="0" cy="0"/>
        </a:xfrm>
      </p:grpSpPr>
      <p:sp>
        <p:nvSpPr>
          <p:cNvPr id="420" name="Google Shape;420;p23"/>
          <p:cNvSpPr/>
          <p:nvPr/>
        </p:nvSpPr>
        <p:spPr>
          <a:xfrm>
            <a:off x="713225" y="825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4027925" y="1602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3"/>
          <p:cNvSpPr/>
          <p:nvPr/>
        </p:nvSpPr>
        <p:spPr>
          <a:xfrm>
            <a:off x="7042787" y="25285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297988" y="31477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2177237" y="46672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3"/>
          <p:cNvSpPr/>
          <p:nvPr/>
        </p:nvSpPr>
        <p:spPr>
          <a:xfrm>
            <a:off x="957300" y="1114350"/>
            <a:ext cx="7229400" cy="25623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23"/>
          <p:cNvSpPr txBox="1">
            <a:spLocks noGrp="1"/>
          </p:cNvSpPr>
          <p:nvPr>
            <p:ph type="title"/>
          </p:nvPr>
        </p:nvSpPr>
        <p:spPr>
          <a:xfrm>
            <a:off x="1578750" y="1114350"/>
            <a:ext cx="6030600" cy="256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900"/>
              <a:buNone/>
              <a:defRPr sz="2900">
                <a:solidFill>
                  <a:schemeClr val="lt1"/>
                </a:solidFill>
              </a:defRPr>
            </a:lvl1pPr>
            <a:lvl2pPr lvl="1" algn="ctr" rtl="0">
              <a:spcBef>
                <a:spcPts val="0"/>
              </a:spcBef>
              <a:spcAft>
                <a:spcPts val="0"/>
              </a:spcAft>
              <a:buClr>
                <a:schemeClr val="dk2"/>
              </a:buClr>
              <a:buSzPts val="4500"/>
              <a:buNone/>
              <a:defRPr sz="4500">
                <a:solidFill>
                  <a:schemeClr val="dk2"/>
                </a:solidFill>
              </a:defRPr>
            </a:lvl2pPr>
            <a:lvl3pPr lvl="2" algn="ctr" rtl="0">
              <a:spcBef>
                <a:spcPts val="0"/>
              </a:spcBef>
              <a:spcAft>
                <a:spcPts val="0"/>
              </a:spcAft>
              <a:buClr>
                <a:schemeClr val="dk2"/>
              </a:buClr>
              <a:buSzPts val="4500"/>
              <a:buNone/>
              <a:defRPr sz="4500">
                <a:solidFill>
                  <a:schemeClr val="dk2"/>
                </a:solidFill>
              </a:defRPr>
            </a:lvl3pPr>
            <a:lvl4pPr lvl="3" algn="ctr" rtl="0">
              <a:spcBef>
                <a:spcPts val="0"/>
              </a:spcBef>
              <a:spcAft>
                <a:spcPts val="0"/>
              </a:spcAft>
              <a:buClr>
                <a:schemeClr val="dk2"/>
              </a:buClr>
              <a:buSzPts val="4500"/>
              <a:buNone/>
              <a:defRPr sz="4500">
                <a:solidFill>
                  <a:schemeClr val="dk2"/>
                </a:solidFill>
              </a:defRPr>
            </a:lvl4pPr>
            <a:lvl5pPr lvl="4" algn="ctr" rtl="0">
              <a:spcBef>
                <a:spcPts val="0"/>
              </a:spcBef>
              <a:spcAft>
                <a:spcPts val="0"/>
              </a:spcAft>
              <a:buClr>
                <a:schemeClr val="dk2"/>
              </a:buClr>
              <a:buSzPts val="4500"/>
              <a:buNone/>
              <a:defRPr sz="4500">
                <a:solidFill>
                  <a:schemeClr val="dk2"/>
                </a:solidFill>
              </a:defRPr>
            </a:lvl5pPr>
            <a:lvl6pPr lvl="5" algn="ctr" rtl="0">
              <a:spcBef>
                <a:spcPts val="0"/>
              </a:spcBef>
              <a:spcAft>
                <a:spcPts val="0"/>
              </a:spcAft>
              <a:buClr>
                <a:schemeClr val="dk2"/>
              </a:buClr>
              <a:buSzPts val="4500"/>
              <a:buNone/>
              <a:defRPr sz="4500">
                <a:solidFill>
                  <a:schemeClr val="dk2"/>
                </a:solidFill>
              </a:defRPr>
            </a:lvl6pPr>
            <a:lvl7pPr lvl="6" algn="ctr" rtl="0">
              <a:spcBef>
                <a:spcPts val="0"/>
              </a:spcBef>
              <a:spcAft>
                <a:spcPts val="0"/>
              </a:spcAft>
              <a:buClr>
                <a:schemeClr val="dk2"/>
              </a:buClr>
              <a:buSzPts val="4500"/>
              <a:buNone/>
              <a:defRPr sz="4500">
                <a:solidFill>
                  <a:schemeClr val="dk2"/>
                </a:solidFill>
              </a:defRPr>
            </a:lvl7pPr>
            <a:lvl8pPr lvl="7" algn="ctr" rtl="0">
              <a:spcBef>
                <a:spcPts val="0"/>
              </a:spcBef>
              <a:spcAft>
                <a:spcPts val="0"/>
              </a:spcAft>
              <a:buClr>
                <a:schemeClr val="dk2"/>
              </a:buClr>
              <a:buSzPts val="4500"/>
              <a:buNone/>
              <a:defRPr sz="4500">
                <a:solidFill>
                  <a:schemeClr val="dk2"/>
                </a:solidFill>
              </a:defRPr>
            </a:lvl8pPr>
            <a:lvl9pPr lvl="8" algn="ctr" rtl="0">
              <a:spcBef>
                <a:spcPts val="0"/>
              </a:spcBef>
              <a:spcAft>
                <a:spcPts val="0"/>
              </a:spcAft>
              <a:buClr>
                <a:schemeClr val="dk2"/>
              </a:buClr>
              <a:buSzPts val="4500"/>
              <a:buNone/>
              <a:defRPr sz="4500">
                <a:solidFill>
                  <a:schemeClr val="dk2"/>
                </a:solidFill>
              </a:defRPr>
            </a:lvl9pPr>
          </a:lstStyle>
          <a:p>
            <a:endParaRPr/>
          </a:p>
        </p:txBody>
      </p:sp>
      <p:sp>
        <p:nvSpPr>
          <p:cNvPr id="427" name="Google Shape;427;p23"/>
          <p:cNvSpPr txBox="1">
            <a:spLocks noGrp="1"/>
          </p:cNvSpPr>
          <p:nvPr>
            <p:ph type="title" idx="2"/>
          </p:nvPr>
        </p:nvSpPr>
        <p:spPr>
          <a:xfrm>
            <a:off x="1578750" y="3638550"/>
            <a:ext cx="5986500" cy="102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100"/>
              <a:buFont typeface="Raleway Thin"/>
              <a:buNone/>
              <a:defRPr sz="2100">
                <a:solidFill>
                  <a:schemeClr val="dk1"/>
                </a:solidFill>
                <a:latin typeface="Raleway Thin"/>
                <a:ea typeface="Raleway Thin"/>
                <a:cs typeface="Raleway Thin"/>
                <a:sym typeface="Raleway Thin"/>
              </a:defRPr>
            </a:lvl1pPr>
            <a:lvl2pPr lvl="1"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2pPr>
            <a:lvl3pPr lvl="2"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3pPr>
            <a:lvl4pPr lvl="3"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4pPr>
            <a:lvl5pPr lvl="4"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5pPr>
            <a:lvl6pPr lvl="5"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6pPr>
            <a:lvl7pPr lvl="6"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7pPr>
            <a:lvl8pPr lvl="7"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8pPr>
            <a:lvl9pPr lvl="8" algn="ctr" rtl="0">
              <a:spcBef>
                <a:spcPts val="0"/>
              </a:spcBef>
              <a:spcAft>
                <a:spcPts val="0"/>
              </a:spcAft>
              <a:buClr>
                <a:schemeClr val="dk1"/>
              </a:buClr>
              <a:buSzPts val="4800"/>
              <a:buFont typeface="Raleway Thin"/>
              <a:buNone/>
              <a:defRPr sz="4800">
                <a:solidFill>
                  <a:schemeClr val="dk1"/>
                </a:solidFill>
                <a:latin typeface="Raleway Thin"/>
                <a:ea typeface="Raleway Thin"/>
                <a:cs typeface="Raleway Thin"/>
                <a:sym typeface="Raleway Thin"/>
              </a:defRPr>
            </a:lvl9pPr>
          </a:lstStyle>
          <a:p>
            <a:endParaRPr/>
          </a:p>
        </p:txBody>
      </p:sp>
      <p:sp>
        <p:nvSpPr>
          <p:cNvPr id="428" name="Google Shape;428;p23"/>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rot="10800000" flipH="1">
            <a:off x="8558457" y="474654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rot="10800000" flipH="1">
            <a:off x="8100976" y="4143283"/>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rot="10800000" flipH="1">
            <a:off x="7536148" y="4550769"/>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rot="10800000" flipH="1">
            <a:off x="8810220" y="4213084"/>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rot="10800000" flipH="1">
            <a:off x="8553826" y="3638552"/>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rot="10800000" flipH="1">
            <a:off x="146895" y="4491433"/>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rot="10800000" flipH="1">
            <a:off x="861208" y="4770343"/>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rot="10800000" flipH="1">
            <a:off x="544410" y="410071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rot="10800000" flipH="1">
            <a:off x="155513" y="368054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rot="10800000" flipH="1">
            <a:off x="1048073" y="4289325"/>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8" r:id="rId6"/>
    <p:sldLayoutId id="2147483662" r:id="rId7"/>
    <p:sldLayoutId id="2147483663" r:id="rId8"/>
    <p:sldLayoutId id="2147483669" r:id="rId9"/>
    <p:sldLayoutId id="2147483671" r:id="rId10"/>
    <p:sldLayoutId id="2147483673" r:id="rId11"/>
    <p:sldLayoutId id="2147483674" r:id="rId12"/>
    <p:sldLayoutId id="2147483677" r:id="rId13"/>
    <p:sldLayoutId id="2147483678"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11.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10.wdp"/><Relationship Id="rId5" Type="http://schemas.openxmlformats.org/officeDocument/2006/relationships/image" Target="../media/image13.png"/><Relationship Id="rId4" Type="http://schemas.microsoft.com/office/2007/relationships/hdphoto" Target="../media/hdphoto9.wdp"/><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2.wdp"/><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5"/>
          <p:cNvSpPr txBox="1">
            <a:spLocks noGrp="1"/>
          </p:cNvSpPr>
          <p:nvPr>
            <p:ph type="ctrTitle"/>
          </p:nvPr>
        </p:nvSpPr>
        <p:spPr>
          <a:xfrm>
            <a:off x="2576135" y="430924"/>
            <a:ext cx="3991800" cy="298223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Chùm ca dao về quê hương, đất nước</a:t>
            </a:r>
            <a:endParaRPr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677" name="Google Shape;677;p35"/>
          <p:cNvGrpSpPr/>
          <p:nvPr/>
        </p:nvGrpSpPr>
        <p:grpSpPr>
          <a:xfrm>
            <a:off x="491368" y="1039734"/>
            <a:ext cx="2385004" cy="3610737"/>
            <a:chOff x="491368" y="1039734"/>
            <a:chExt cx="2385004" cy="3610737"/>
          </a:xfrm>
        </p:grpSpPr>
        <p:sp>
          <p:nvSpPr>
            <p:cNvPr id="678" name="Google Shape;678;p35"/>
            <p:cNvSpPr/>
            <p:nvPr/>
          </p:nvSpPr>
          <p:spPr>
            <a:xfrm>
              <a:off x="685649" y="4219640"/>
              <a:ext cx="1996602" cy="430830"/>
            </a:xfrm>
            <a:custGeom>
              <a:avLst/>
              <a:gdLst/>
              <a:ahLst/>
              <a:cxnLst/>
              <a:rect l="l" t="t" r="r" b="b"/>
              <a:pathLst>
                <a:path w="18718" h="4039" extrusionOk="0">
                  <a:moveTo>
                    <a:pt x="9356" y="0"/>
                  </a:moveTo>
                  <a:cubicBezTo>
                    <a:pt x="4191" y="0"/>
                    <a:pt x="0" y="902"/>
                    <a:pt x="0" y="2016"/>
                  </a:cubicBezTo>
                  <a:cubicBezTo>
                    <a:pt x="0" y="3131"/>
                    <a:pt x="4191" y="4038"/>
                    <a:pt x="9356" y="4038"/>
                  </a:cubicBezTo>
                  <a:cubicBezTo>
                    <a:pt x="14527" y="4038"/>
                    <a:pt x="18717" y="3131"/>
                    <a:pt x="18717" y="2016"/>
                  </a:cubicBezTo>
                  <a:cubicBezTo>
                    <a:pt x="18717" y="902"/>
                    <a:pt x="14527" y="0"/>
                    <a:pt x="935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35"/>
            <p:cNvGrpSpPr/>
            <p:nvPr/>
          </p:nvGrpSpPr>
          <p:grpSpPr>
            <a:xfrm>
              <a:off x="491368" y="1039734"/>
              <a:ext cx="2385004" cy="3422897"/>
              <a:chOff x="3759075" y="4359075"/>
              <a:chExt cx="1307568" cy="1876588"/>
            </a:xfrm>
          </p:grpSpPr>
          <p:sp>
            <p:nvSpPr>
              <p:cNvPr id="680" name="Google Shape;680;p35"/>
              <p:cNvSpPr/>
              <p:nvPr/>
            </p:nvSpPr>
            <p:spPr>
              <a:xfrm>
                <a:off x="4835422" y="5255562"/>
                <a:ext cx="231221" cy="239582"/>
              </a:xfrm>
              <a:custGeom>
                <a:avLst/>
                <a:gdLst/>
                <a:ahLst/>
                <a:cxnLst/>
                <a:rect l="l" t="t" r="r" b="b"/>
                <a:pathLst>
                  <a:path w="4259" h="4413" extrusionOk="0">
                    <a:moveTo>
                      <a:pt x="1876" y="0"/>
                    </a:moveTo>
                    <a:cubicBezTo>
                      <a:pt x="1793" y="0"/>
                      <a:pt x="1710" y="37"/>
                      <a:pt x="1633" y="71"/>
                    </a:cubicBezTo>
                    <a:cubicBezTo>
                      <a:pt x="1457" y="162"/>
                      <a:pt x="1311" y="308"/>
                      <a:pt x="1164" y="448"/>
                    </a:cubicBezTo>
                    <a:cubicBezTo>
                      <a:pt x="1012" y="595"/>
                      <a:pt x="866" y="747"/>
                      <a:pt x="726" y="905"/>
                    </a:cubicBezTo>
                    <a:cubicBezTo>
                      <a:pt x="580" y="1064"/>
                      <a:pt x="446" y="1228"/>
                      <a:pt x="312" y="1393"/>
                    </a:cubicBezTo>
                    <a:cubicBezTo>
                      <a:pt x="251" y="1478"/>
                      <a:pt x="184" y="1563"/>
                      <a:pt x="123" y="1648"/>
                    </a:cubicBezTo>
                    <a:cubicBezTo>
                      <a:pt x="62" y="1740"/>
                      <a:pt x="1" y="1819"/>
                      <a:pt x="31" y="1929"/>
                    </a:cubicBezTo>
                    <a:cubicBezTo>
                      <a:pt x="56" y="2026"/>
                      <a:pt x="111" y="2117"/>
                      <a:pt x="153" y="2215"/>
                    </a:cubicBezTo>
                    <a:cubicBezTo>
                      <a:pt x="196" y="2312"/>
                      <a:pt x="239" y="2410"/>
                      <a:pt x="275" y="2513"/>
                    </a:cubicBezTo>
                    <a:cubicBezTo>
                      <a:pt x="354" y="2714"/>
                      <a:pt x="433" y="2915"/>
                      <a:pt x="507" y="3116"/>
                    </a:cubicBezTo>
                    <a:cubicBezTo>
                      <a:pt x="653" y="3524"/>
                      <a:pt x="781" y="3939"/>
                      <a:pt x="890" y="4359"/>
                    </a:cubicBezTo>
                    <a:cubicBezTo>
                      <a:pt x="899" y="4397"/>
                      <a:pt x="926" y="4413"/>
                      <a:pt x="954" y="4413"/>
                    </a:cubicBezTo>
                    <a:cubicBezTo>
                      <a:pt x="983" y="4413"/>
                      <a:pt x="1015" y="4396"/>
                      <a:pt x="1030" y="4371"/>
                    </a:cubicBezTo>
                    <a:cubicBezTo>
                      <a:pt x="1036" y="4371"/>
                      <a:pt x="1043" y="4365"/>
                      <a:pt x="1055" y="4365"/>
                    </a:cubicBezTo>
                    <a:cubicBezTo>
                      <a:pt x="1231" y="4292"/>
                      <a:pt x="1408" y="4219"/>
                      <a:pt x="1585" y="4146"/>
                    </a:cubicBezTo>
                    <a:cubicBezTo>
                      <a:pt x="1950" y="3987"/>
                      <a:pt x="2407" y="3805"/>
                      <a:pt x="2681" y="3494"/>
                    </a:cubicBezTo>
                    <a:cubicBezTo>
                      <a:pt x="2858" y="3433"/>
                      <a:pt x="3034" y="3360"/>
                      <a:pt x="3205" y="3287"/>
                    </a:cubicBezTo>
                    <a:cubicBezTo>
                      <a:pt x="3369" y="3214"/>
                      <a:pt x="3528" y="3135"/>
                      <a:pt x="3680" y="3049"/>
                    </a:cubicBezTo>
                    <a:cubicBezTo>
                      <a:pt x="3826" y="2970"/>
                      <a:pt x="3984" y="2897"/>
                      <a:pt x="4088" y="2769"/>
                    </a:cubicBezTo>
                    <a:cubicBezTo>
                      <a:pt x="4185" y="2659"/>
                      <a:pt x="4234" y="2477"/>
                      <a:pt x="4143" y="2349"/>
                    </a:cubicBezTo>
                    <a:cubicBezTo>
                      <a:pt x="4118" y="2306"/>
                      <a:pt x="4070" y="2270"/>
                      <a:pt x="4021" y="2251"/>
                    </a:cubicBezTo>
                    <a:cubicBezTo>
                      <a:pt x="4064" y="2209"/>
                      <a:pt x="4100" y="2160"/>
                      <a:pt x="4137" y="2117"/>
                    </a:cubicBezTo>
                    <a:cubicBezTo>
                      <a:pt x="4204" y="2020"/>
                      <a:pt x="4252" y="1916"/>
                      <a:pt x="4252" y="1795"/>
                    </a:cubicBezTo>
                    <a:cubicBezTo>
                      <a:pt x="4259" y="1654"/>
                      <a:pt x="4167" y="1539"/>
                      <a:pt x="4045" y="1490"/>
                    </a:cubicBezTo>
                    <a:cubicBezTo>
                      <a:pt x="4149" y="1332"/>
                      <a:pt x="4155" y="1100"/>
                      <a:pt x="4033" y="942"/>
                    </a:cubicBezTo>
                    <a:cubicBezTo>
                      <a:pt x="3945" y="823"/>
                      <a:pt x="3804" y="762"/>
                      <a:pt x="3661" y="762"/>
                    </a:cubicBezTo>
                    <a:cubicBezTo>
                      <a:pt x="3605" y="762"/>
                      <a:pt x="3550" y="771"/>
                      <a:pt x="3497" y="790"/>
                    </a:cubicBezTo>
                    <a:cubicBezTo>
                      <a:pt x="3564" y="674"/>
                      <a:pt x="3564" y="534"/>
                      <a:pt x="3509" y="412"/>
                    </a:cubicBezTo>
                    <a:cubicBezTo>
                      <a:pt x="3414" y="196"/>
                      <a:pt x="3200" y="109"/>
                      <a:pt x="2981" y="109"/>
                    </a:cubicBezTo>
                    <a:cubicBezTo>
                      <a:pt x="2891" y="109"/>
                      <a:pt x="2801" y="123"/>
                      <a:pt x="2718" y="150"/>
                    </a:cubicBezTo>
                    <a:cubicBezTo>
                      <a:pt x="2565" y="205"/>
                      <a:pt x="2425" y="290"/>
                      <a:pt x="2285" y="375"/>
                    </a:cubicBezTo>
                    <a:cubicBezTo>
                      <a:pt x="2218" y="412"/>
                      <a:pt x="2151" y="455"/>
                      <a:pt x="2090" y="491"/>
                    </a:cubicBezTo>
                    <a:cubicBezTo>
                      <a:pt x="2108" y="418"/>
                      <a:pt x="2115" y="333"/>
                      <a:pt x="2102" y="254"/>
                    </a:cubicBezTo>
                    <a:cubicBezTo>
                      <a:pt x="2096" y="150"/>
                      <a:pt x="2054" y="46"/>
                      <a:pt x="1944" y="10"/>
                    </a:cubicBezTo>
                    <a:cubicBezTo>
                      <a:pt x="1921" y="3"/>
                      <a:pt x="1899" y="0"/>
                      <a:pt x="1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4874022" y="5270112"/>
                <a:ext cx="79209" cy="93216"/>
              </a:xfrm>
              <a:custGeom>
                <a:avLst/>
                <a:gdLst/>
                <a:ahLst/>
                <a:cxnLst/>
                <a:rect l="l" t="t" r="r" b="b"/>
                <a:pathLst>
                  <a:path w="1459" h="1717" extrusionOk="0">
                    <a:moveTo>
                      <a:pt x="1355" y="1"/>
                    </a:moveTo>
                    <a:cubicBezTo>
                      <a:pt x="1329" y="1"/>
                      <a:pt x="1304" y="12"/>
                      <a:pt x="1288" y="40"/>
                    </a:cubicBezTo>
                    <a:cubicBezTo>
                      <a:pt x="1184" y="211"/>
                      <a:pt x="1081" y="375"/>
                      <a:pt x="983" y="546"/>
                    </a:cubicBezTo>
                    <a:cubicBezTo>
                      <a:pt x="941" y="631"/>
                      <a:pt x="904" y="723"/>
                      <a:pt x="886" y="814"/>
                    </a:cubicBezTo>
                    <a:cubicBezTo>
                      <a:pt x="868" y="899"/>
                      <a:pt x="880" y="991"/>
                      <a:pt x="861" y="1076"/>
                    </a:cubicBezTo>
                    <a:cubicBezTo>
                      <a:pt x="807" y="1429"/>
                      <a:pt x="380" y="1514"/>
                      <a:pt x="94" y="1563"/>
                    </a:cubicBezTo>
                    <a:cubicBezTo>
                      <a:pt x="0" y="1575"/>
                      <a:pt x="8" y="1716"/>
                      <a:pt x="95" y="1716"/>
                    </a:cubicBezTo>
                    <a:cubicBezTo>
                      <a:pt x="99" y="1716"/>
                      <a:pt x="102" y="1716"/>
                      <a:pt x="106" y="1715"/>
                    </a:cubicBezTo>
                    <a:cubicBezTo>
                      <a:pt x="441" y="1654"/>
                      <a:pt x="855" y="1569"/>
                      <a:pt x="989" y="1204"/>
                    </a:cubicBezTo>
                    <a:cubicBezTo>
                      <a:pt x="1020" y="1112"/>
                      <a:pt x="1020" y="1027"/>
                      <a:pt x="1026" y="930"/>
                    </a:cubicBezTo>
                    <a:cubicBezTo>
                      <a:pt x="1032" y="832"/>
                      <a:pt x="1062" y="741"/>
                      <a:pt x="1105" y="649"/>
                    </a:cubicBezTo>
                    <a:cubicBezTo>
                      <a:pt x="1196" y="467"/>
                      <a:pt x="1318" y="290"/>
                      <a:pt x="1422" y="107"/>
                    </a:cubicBezTo>
                    <a:cubicBezTo>
                      <a:pt x="1459" y="50"/>
                      <a:pt x="1407" y="1"/>
                      <a:pt x="1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4956434" y="5296660"/>
                <a:ext cx="98156" cy="118569"/>
              </a:xfrm>
              <a:custGeom>
                <a:avLst/>
                <a:gdLst/>
                <a:ahLst/>
                <a:cxnLst/>
                <a:rect l="l" t="t" r="r" b="b"/>
                <a:pathLst>
                  <a:path w="1808" h="2184" extrusionOk="0">
                    <a:moveTo>
                      <a:pt x="1166" y="1"/>
                    </a:moveTo>
                    <a:cubicBezTo>
                      <a:pt x="1160" y="1"/>
                      <a:pt x="1153" y="1"/>
                      <a:pt x="1146" y="2"/>
                    </a:cubicBezTo>
                    <a:cubicBezTo>
                      <a:pt x="836" y="75"/>
                      <a:pt x="531" y="191"/>
                      <a:pt x="245" y="331"/>
                    </a:cubicBezTo>
                    <a:cubicBezTo>
                      <a:pt x="221" y="294"/>
                      <a:pt x="196" y="264"/>
                      <a:pt x="172" y="227"/>
                    </a:cubicBezTo>
                    <a:cubicBezTo>
                      <a:pt x="155" y="205"/>
                      <a:pt x="132" y="196"/>
                      <a:pt x="110" y="196"/>
                    </a:cubicBezTo>
                    <a:cubicBezTo>
                      <a:pt x="54" y="196"/>
                      <a:pt x="0" y="256"/>
                      <a:pt x="44" y="313"/>
                    </a:cubicBezTo>
                    <a:cubicBezTo>
                      <a:pt x="434" y="824"/>
                      <a:pt x="635" y="1470"/>
                      <a:pt x="604" y="2116"/>
                    </a:cubicBezTo>
                    <a:cubicBezTo>
                      <a:pt x="604" y="2155"/>
                      <a:pt x="645" y="2183"/>
                      <a:pt x="680" y="2183"/>
                    </a:cubicBezTo>
                    <a:cubicBezTo>
                      <a:pt x="683" y="2183"/>
                      <a:pt x="686" y="2183"/>
                      <a:pt x="690" y="2183"/>
                    </a:cubicBezTo>
                    <a:cubicBezTo>
                      <a:pt x="732" y="2183"/>
                      <a:pt x="757" y="2146"/>
                      <a:pt x="757" y="2103"/>
                    </a:cubicBezTo>
                    <a:cubicBezTo>
                      <a:pt x="763" y="2012"/>
                      <a:pt x="763" y="1927"/>
                      <a:pt x="757" y="1835"/>
                    </a:cubicBezTo>
                    <a:lnTo>
                      <a:pt x="799" y="1835"/>
                    </a:lnTo>
                    <a:lnTo>
                      <a:pt x="1719" y="1567"/>
                    </a:lnTo>
                    <a:cubicBezTo>
                      <a:pt x="1807" y="1540"/>
                      <a:pt x="1775" y="1417"/>
                      <a:pt x="1696" y="1417"/>
                    </a:cubicBezTo>
                    <a:cubicBezTo>
                      <a:pt x="1688" y="1417"/>
                      <a:pt x="1679" y="1418"/>
                      <a:pt x="1670" y="1421"/>
                    </a:cubicBezTo>
                    <a:cubicBezTo>
                      <a:pt x="1366" y="1513"/>
                      <a:pt x="1055" y="1598"/>
                      <a:pt x="750" y="1689"/>
                    </a:cubicBezTo>
                    <a:cubicBezTo>
                      <a:pt x="732" y="1531"/>
                      <a:pt x="702" y="1366"/>
                      <a:pt x="659" y="1214"/>
                    </a:cubicBezTo>
                    <a:cubicBezTo>
                      <a:pt x="659" y="1214"/>
                      <a:pt x="659" y="1214"/>
                      <a:pt x="665" y="1208"/>
                    </a:cubicBezTo>
                    <a:cubicBezTo>
                      <a:pt x="1012" y="1074"/>
                      <a:pt x="1360" y="946"/>
                      <a:pt x="1707" y="812"/>
                    </a:cubicBezTo>
                    <a:cubicBezTo>
                      <a:pt x="1788" y="780"/>
                      <a:pt x="1758" y="660"/>
                      <a:pt x="1686" y="660"/>
                    </a:cubicBezTo>
                    <a:cubicBezTo>
                      <a:pt x="1678" y="660"/>
                      <a:pt x="1668" y="662"/>
                      <a:pt x="1658" y="666"/>
                    </a:cubicBezTo>
                    <a:cubicBezTo>
                      <a:pt x="1311" y="800"/>
                      <a:pt x="964" y="934"/>
                      <a:pt x="616" y="1068"/>
                    </a:cubicBezTo>
                    <a:lnTo>
                      <a:pt x="610" y="1068"/>
                    </a:lnTo>
                    <a:cubicBezTo>
                      <a:pt x="543" y="855"/>
                      <a:pt x="446" y="648"/>
                      <a:pt x="330" y="459"/>
                    </a:cubicBezTo>
                    <a:cubicBezTo>
                      <a:pt x="604" y="325"/>
                      <a:pt x="897" y="221"/>
                      <a:pt x="1195" y="148"/>
                    </a:cubicBezTo>
                    <a:cubicBezTo>
                      <a:pt x="1238" y="136"/>
                      <a:pt x="1256" y="87"/>
                      <a:pt x="1244" y="51"/>
                    </a:cubicBezTo>
                    <a:cubicBezTo>
                      <a:pt x="1234" y="15"/>
                      <a:pt x="1202" y="1"/>
                      <a:pt x="1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3836166" y="5969636"/>
                <a:ext cx="95930" cy="100002"/>
              </a:xfrm>
              <a:custGeom>
                <a:avLst/>
                <a:gdLst/>
                <a:ahLst/>
                <a:cxnLst/>
                <a:rect l="l" t="t" r="r" b="b"/>
                <a:pathLst>
                  <a:path w="1767" h="1842" extrusionOk="0">
                    <a:moveTo>
                      <a:pt x="508" y="0"/>
                    </a:moveTo>
                    <a:cubicBezTo>
                      <a:pt x="437" y="0"/>
                      <a:pt x="366" y="14"/>
                      <a:pt x="299" y="44"/>
                    </a:cubicBezTo>
                    <a:cubicBezTo>
                      <a:pt x="152" y="117"/>
                      <a:pt x="73" y="263"/>
                      <a:pt x="43" y="415"/>
                    </a:cubicBezTo>
                    <a:cubicBezTo>
                      <a:pt x="0" y="616"/>
                      <a:pt x="0" y="830"/>
                      <a:pt x="6" y="1037"/>
                    </a:cubicBezTo>
                    <a:cubicBezTo>
                      <a:pt x="12" y="1268"/>
                      <a:pt x="37" y="1500"/>
                      <a:pt x="73" y="1731"/>
                    </a:cubicBezTo>
                    <a:cubicBezTo>
                      <a:pt x="79" y="1768"/>
                      <a:pt x="116" y="1786"/>
                      <a:pt x="152" y="1786"/>
                    </a:cubicBezTo>
                    <a:cubicBezTo>
                      <a:pt x="165" y="1810"/>
                      <a:pt x="189" y="1822"/>
                      <a:pt x="213" y="1835"/>
                    </a:cubicBezTo>
                    <a:cubicBezTo>
                      <a:pt x="229" y="1839"/>
                      <a:pt x="245" y="1841"/>
                      <a:pt x="260" y="1841"/>
                    </a:cubicBezTo>
                    <a:cubicBezTo>
                      <a:pt x="326" y="1841"/>
                      <a:pt x="385" y="1803"/>
                      <a:pt x="445" y="1774"/>
                    </a:cubicBezTo>
                    <a:cubicBezTo>
                      <a:pt x="621" y="1682"/>
                      <a:pt x="792" y="1585"/>
                      <a:pt x="969" y="1481"/>
                    </a:cubicBezTo>
                    <a:cubicBezTo>
                      <a:pt x="1139" y="1384"/>
                      <a:pt x="1304" y="1280"/>
                      <a:pt x="1468" y="1171"/>
                    </a:cubicBezTo>
                    <a:cubicBezTo>
                      <a:pt x="1553" y="1122"/>
                      <a:pt x="1645" y="1073"/>
                      <a:pt x="1718" y="1012"/>
                    </a:cubicBezTo>
                    <a:cubicBezTo>
                      <a:pt x="1742" y="988"/>
                      <a:pt x="1767" y="951"/>
                      <a:pt x="1767" y="915"/>
                    </a:cubicBezTo>
                    <a:cubicBezTo>
                      <a:pt x="1767" y="860"/>
                      <a:pt x="1730" y="823"/>
                      <a:pt x="1693" y="787"/>
                    </a:cubicBezTo>
                    <a:cubicBezTo>
                      <a:pt x="1559" y="653"/>
                      <a:pt x="1413" y="525"/>
                      <a:pt x="1261" y="403"/>
                    </a:cubicBezTo>
                    <a:cubicBezTo>
                      <a:pt x="1121" y="281"/>
                      <a:pt x="975" y="153"/>
                      <a:pt x="804" y="74"/>
                    </a:cubicBezTo>
                    <a:cubicBezTo>
                      <a:pt x="711" y="28"/>
                      <a:pt x="610"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3928730" y="5902534"/>
                <a:ext cx="108526" cy="114009"/>
              </a:xfrm>
              <a:custGeom>
                <a:avLst/>
                <a:gdLst/>
                <a:ahLst/>
                <a:cxnLst/>
                <a:rect l="l" t="t" r="r" b="b"/>
                <a:pathLst>
                  <a:path w="1999" h="2100" extrusionOk="0">
                    <a:moveTo>
                      <a:pt x="739" y="1"/>
                    </a:moveTo>
                    <a:cubicBezTo>
                      <a:pt x="734" y="1"/>
                      <a:pt x="730" y="1"/>
                      <a:pt x="725" y="1"/>
                    </a:cubicBezTo>
                    <a:cubicBezTo>
                      <a:pt x="549" y="1"/>
                      <a:pt x="372" y="55"/>
                      <a:pt x="244" y="183"/>
                    </a:cubicBezTo>
                    <a:cubicBezTo>
                      <a:pt x="122" y="305"/>
                      <a:pt x="62" y="464"/>
                      <a:pt x="31" y="628"/>
                    </a:cubicBezTo>
                    <a:cubicBezTo>
                      <a:pt x="1" y="835"/>
                      <a:pt x="13" y="1036"/>
                      <a:pt x="19" y="1243"/>
                    </a:cubicBezTo>
                    <a:cubicBezTo>
                      <a:pt x="31" y="1505"/>
                      <a:pt x="43" y="1761"/>
                      <a:pt x="49" y="2023"/>
                    </a:cubicBezTo>
                    <a:cubicBezTo>
                      <a:pt x="54" y="2074"/>
                      <a:pt x="93" y="2099"/>
                      <a:pt x="131" y="2099"/>
                    </a:cubicBezTo>
                    <a:cubicBezTo>
                      <a:pt x="138" y="2099"/>
                      <a:pt x="146" y="2098"/>
                      <a:pt x="153" y="2096"/>
                    </a:cubicBezTo>
                    <a:cubicBezTo>
                      <a:pt x="156" y="2098"/>
                      <a:pt x="160" y="2098"/>
                      <a:pt x="164" y="2098"/>
                    </a:cubicBezTo>
                    <a:cubicBezTo>
                      <a:pt x="175" y="2098"/>
                      <a:pt x="188" y="2093"/>
                      <a:pt x="202" y="2084"/>
                    </a:cubicBezTo>
                    <a:cubicBezTo>
                      <a:pt x="579" y="1858"/>
                      <a:pt x="945" y="1615"/>
                      <a:pt x="1298" y="1359"/>
                    </a:cubicBezTo>
                    <a:cubicBezTo>
                      <a:pt x="1475" y="1231"/>
                      <a:pt x="1645" y="1103"/>
                      <a:pt x="1816" y="969"/>
                    </a:cubicBezTo>
                    <a:cubicBezTo>
                      <a:pt x="1889" y="914"/>
                      <a:pt x="1998" y="847"/>
                      <a:pt x="1956" y="738"/>
                    </a:cubicBezTo>
                    <a:cubicBezTo>
                      <a:pt x="1931" y="689"/>
                      <a:pt x="1895" y="659"/>
                      <a:pt x="1852" y="628"/>
                    </a:cubicBezTo>
                    <a:cubicBezTo>
                      <a:pt x="1816" y="592"/>
                      <a:pt x="1773" y="555"/>
                      <a:pt x="1730" y="518"/>
                    </a:cubicBezTo>
                    <a:cubicBezTo>
                      <a:pt x="1447" y="271"/>
                      <a:pt x="1134"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4017005" y="5611323"/>
                <a:ext cx="218680" cy="329432"/>
              </a:xfrm>
              <a:custGeom>
                <a:avLst/>
                <a:gdLst/>
                <a:ahLst/>
                <a:cxnLst/>
                <a:rect l="l" t="t" r="r" b="b"/>
                <a:pathLst>
                  <a:path w="4028" h="6068" extrusionOk="0">
                    <a:moveTo>
                      <a:pt x="2833" y="1"/>
                    </a:moveTo>
                    <a:cubicBezTo>
                      <a:pt x="2698" y="1"/>
                      <a:pt x="2563" y="20"/>
                      <a:pt x="2431" y="66"/>
                    </a:cubicBezTo>
                    <a:cubicBezTo>
                      <a:pt x="2346" y="96"/>
                      <a:pt x="2255" y="139"/>
                      <a:pt x="2194" y="206"/>
                    </a:cubicBezTo>
                    <a:cubicBezTo>
                      <a:pt x="2127" y="279"/>
                      <a:pt x="2096" y="364"/>
                      <a:pt x="2084" y="455"/>
                    </a:cubicBezTo>
                    <a:cubicBezTo>
                      <a:pt x="2060" y="650"/>
                      <a:pt x="2121" y="857"/>
                      <a:pt x="2175" y="1034"/>
                    </a:cubicBezTo>
                    <a:cubicBezTo>
                      <a:pt x="2291" y="1436"/>
                      <a:pt x="2486" y="1814"/>
                      <a:pt x="2742" y="2136"/>
                    </a:cubicBezTo>
                    <a:cubicBezTo>
                      <a:pt x="2724" y="2130"/>
                      <a:pt x="2699" y="2124"/>
                      <a:pt x="2675" y="2112"/>
                    </a:cubicBezTo>
                    <a:cubicBezTo>
                      <a:pt x="2577" y="2082"/>
                      <a:pt x="2474" y="2045"/>
                      <a:pt x="2370" y="2015"/>
                    </a:cubicBezTo>
                    <a:cubicBezTo>
                      <a:pt x="2163" y="1954"/>
                      <a:pt x="1938" y="1887"/>
                      <a:pt x="1719" y="1887"/>
                    </a:cubicBezTo>
                    <a:cubicBezTo>
                      <a:pt x="1711" y="1887"/>
                      <a:pt x="1704" y="1886"/>
                      <a:pt x="1697" y="1886"/>
                    </a:cubicBezTo>
                    <a:cubicBezTo>
                      <a:pt x="1526" y="1886"/>
                      <a:pt x="1349" y="1954"/>
                      <a:pt x="1250" y="2100"/>
                    </a:cubicBezTo>
                    <a:cubicBezTo>
                      <a:pt x="1128" y="2264"/>
                      <a:pt x="1152" y="2496"/>
                      <a:pt x="1189" y="2685"/>
                    </a:cubicBezTo>
                    <a:cubicBezTo>
                      <a:pt x="1237" y="2922"/>
                      <a:pt x="1323" y="3160"/>
                      <a:pt x="1402" y="3391"/>
                    </a:cubicBezTo>
                    <a:cubicBezTo>
                      <a:pt x="1487" y="3629"/>
                      <a:pt x="1578" y="3854"/>
                      <a:pt x="1676" y="4086"/>
                    </a:cubicBezTo>
                    <a:cubicBezTo>
                      <a:pt x="1585" y="4037"/>
                      <a:pt x="1469" y="4019"/>
                      <a:pt x="1371" y="3988"/>
                    </a:cubicBezTo>
                    <a:cubicBezTo>
                      <a:pt x="1262" y="3952"/>
                      <a:pt x="1158" y="3921"/>
                      <a:pt x="1049" y="3891"/>
                    </a:cubicBezTo>
                    <a:cubicBezTo>
                      <a:pt x="909" y="3851"/>
                      <a:pt x="766" y="3811"/>
                      <a:pt x="622" y="3811"/>
                    </a:cubicBezTo>
                    <a:cubicBezTo>
                      <a:pt x="590" y="3811"/>
                      <a:pt x="557" y="3813"/>
                      <a:pt x="525" y="3818"/>
                    </a:cubicBezTo>
                    <a:cubicBezTo>
                      <a:pt x="348" y="3836"/>
                      <a:pt x="190" y="3927"/>
                      <a:pt x="98" y="4086"/>
                    </a:cubicBezTo>
                    <a:cubicBezTo>
                      <a:pt x="13" y="4238"/>
                      <a:pt x="1" y="4414"/>
                      <a:pt x="1" y="4591"/>
                    </a:cubicBezTo>
                    <a:cubicBezTo>
                      <a:pt x="13" y="5072"/>
                      <a:pt x="117" y="5560"/>
                      <a:pt x="299" y="6010"/>
                    </a:cubicBezTo>
                    <a:cubicBezTo>
                      <a:pt x="315" y="6041"/>
                      <a:pt x="343" y="6068"/>
                      <a:pt x="378" y="6068"/>
                    </a:cubicBezTo>
                    <a:cubicBezTo>
                      <a:pt x="384" y="6068"/>
                      <a:pt x="390" y="6067"/>
                      <a:pt x="397" y="6065"/>
                    </a:cubicBezTo>
                    <a:cubicBezTo>
                      <a:pt x="433" y="6053"/>
                      <a:pt x="464" y="6010"/>
                      <a:pt x="452" y="5968"/>
                    </a:cubicBezTo>
                    <a:cubicBezTo>
                      <a:pt x="439" y="5956"/>
                      <a:pt x="433" y="5937"/>
                      <a:pt x="427" y="5919"/>
                    </a:cubicBezTo>
                    <a:cubicBezTo>
                      <a:pt x="707" y="5645"/>
                      <a:pt x="994" y="5371"/>
                      <a:pt x="1243" y="5072"/>
                    </a:cubicBezTo>
                    <a:cubicBezTo>
                      <a:pt x="1371" y="4914"/>
                      <a:pt x="1493" y="4756"/>
                      <a:pt x="1603" y="4585"/>
                    </a:cubicBezTo>
                    <a:cubicBezTo>
                      <a:pt x="1658" y="4500"/>
                      <a:pt x="1712" y="4414"/>
                      <a:pt x="1749" y="4323"/>
                    </a:cubicBezTo>
                    <a:cubicBezTo>
                      <a:pt x="1786" y="4250"/>
                      <a:pt x="1779" y="4177"/>
                      <a:pt x="1731" y="4122"/>
                    </a:cubicBezTo>
                    <a:lnTo>
                      <a:pt x="1731" y="4122"/>
                    </a:lnTo>
                    <a:cubicBezTo>
                      <a:pt x="1743" y="4134"/>
                      <a:pt x="1761" y="4140"/>
                      <a:pt x="1779" y="4140"/>
                    </a:cubicBezTo>
                    <a:cubicBezTo>
                      <a:pt x="1828" y="4140"/>
                      <a:pt x="1859" y="4116"/>
                      <a:pt x="1889" y="4079"/>
                    </a:cubicBezTo>
                    <a:cubicBezTo>
                      <a:pt x="1926" y="4031"/>
                      <a:pt x="1956" y="3976"/>
                      <a:pt x="1987" y="3927"/>
                    </a:cubicBezTo>
                    <a:cubicBezTo>
                      <a:pt x="2114" y="3738"/>
                      <a:pt x="2236" y="3550"/>
                      <a:pt x="2358" y="3361"/>
                    </a:cubicBezTo>
                    <a:cubicBezTo>
                      <a:pt x="2486" y="3172"/>
                      <a:pt x="2608" y="2983"/>
                      <a:pt x="2730" y="2794"/>
                    </a:cubicBezTo>
                    <a:cubicBezTo>
                      <a:pt x="2791" y="2697"/>
                      <a:pt x="2851" y="2605"/>
                      <a:pt x="2918" y="2508"/>
                    </a:cubicBezTo>
                    <a:cubicBezTo>
                      <a:pt x="2949" y="2459"/>
                      <a:pt x="2985" y="2404"/>
                      <a:pt x="2992" y="2344"/>
                    </a:cubicBezTo>
                    <a:cubicBezTo>
                      <a:pt x="3229" y="1960"/>
                      <a:pt x="3467" y="1576"/>
                      <a:pt x="3692" y="1186"/>
                    </a:cubicBezTo>
                    <a:cubicBezTo>
                      <a:pt x="3796" y="1004"/>
                      <a:pt x="3893" y="815"/>
                      <a:pt x="3954" y="614"/>
                    </a:cubicBezTo>
                    <a:cubicBezTo>
                      <a:pt x="3984" y="522"/>
                      <a:pt x="4027" y="407"/>
                      <a:pt x="3966" y="321"/>
                    </a:cubicBezTo>
                    <a:cubicBezTo>
                      <a:pt x="3911" y="242"/>
                      <a:pt x="3783" y="218"/>
                      <a:pt x="3698" y="187"/>
                    </a:cubicBezTo>
                    <a:cubicBezTo>
                      <a:pt x="3426" y="91"/>
                      <a:pt x="3129" y="1"/>
                      <a:pt x="2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3759075" y="4359075"/>
                <a:ext cx="1151817" cy="1876588"/>
              </a:xfrm>
              <a:custGeom>
                <a:avLst/>
                <a:gdLst/>
                <a:ahLst/>
                <a:cxnLst/>
                <a:rect l="l" t="t" r="r" b="b"/>
                <a:pathLst>
                  <a:path w="21216" h="34566" extrusionOk="0">
                    <a:moveTo>
                      <a:pt x="10624" y="0"/>
                    </a:moveTo>
                    <a:cubicBezTo>
                      <a:pt x="9917" y="0"/>
                      <a:pt x="9126" y="533"/>
                      <a:pt x="9552" y="2118"/>
                    </a:cubicBezTo>
                    <a:cubicBezTo>
                      <a:pt x="9552" y="2118"/>
                      <a:pt x="7712" y="2727"/>
                      <a:pt x="7115" y="3391"/>
                    </a:cubicBezTo>
                    <a:cubicBezTo>
                      <a:pt x="7115" y="3391"/>
                      <a:pt x="6471" y="2143"/>
                      <a:pt x="5499" y="2143"/>
                    </a:cubicBezTo>
                    <a:cubicBezTo>
                      <a:pt x="5232" y="2143"/>
                      <a:pt x="4940" y="2237"/>
                      <a:pt x="4630" y="2477"/>
                    </a:cubicBezTo>
                    <a:cubicBezTo>
                      <a:pt x="3193" y="3592"/>
                      <a:pt x="5525" y="9823"/>
                      <a:pt x="5525" y="9823"/>
                    </a:cubicBezTo>
                    <a:cubicBezTo>
                      <a:pt x="5525" y="9823"/>
                      <a:pt x="4770" y="13946"/>
                      <a:pt x="5599" y="18216"/>
                    </a:cubicBezTo>
                    <a:lnTo>
                      <a:pt x="7432" y="19983"/>
                    </a:lnTo>
                    <a:cubicBezTo>
                      <a:pt x="7432" y="19983"/>
                      <a:pt x="5909" y="22419"/>
                      <a:pt x="6122" y="22693"/>
                    </a:cubicBezTo>
                    <a:cubicBezTo>
                      <a:pt x="6342" y="22961"/>
                      <a:pt x="8218" y="24021"/>
                      <a:pt x="8218" y="24021"/>
                    </a:cubicBezTo>
                    <a:cubicBezTo>
                      <a:pt x="8218" y="24021"/>
                      <a:pt x="5410" y="28626"/>
                      <a:pt x="4569" y="29442"/>
                    </a:cubicBezTo>
                    <a:cubicBezTo>
                      <a:pt x="3729" y="30258"/>
                      <a:pt x="2937" y="30282"/>
                      <a:pt x="2041" y="30831"/>
                    </a:cubicBezTo>
                    <a:cubicBezTo>
                      <a:pt x="1146" y="31373"/>
                      <a:pt x="1" y="31318"/>
                      <a:pt x="982" y="32244"/>
                    </a:cubicBezTo>
                    <a:cubicBezTo>
                      <a:pt x="1536" y="32767"/>
                      <a:pt x="3021" y="33107"/>
                      <a:pt x="4624" y="33107"/>
                    </a:cubicBezTo>
                    <a:cubicBezTo>
                      <a:pt x="5857" y="33107"/>
                      <a:pt x="7160" y="32906"/>
                      <a:pt x="8163" y="32432"/>
                    </a:cubicBezTo>
                    <a:lnTo>
                      <a:pt x="8163" y="32432"/>
                    </a:lnTo>
                    <a:cubicBezTo>
                      <a:pt x="8163" y="32432"/>
                      <a:pt x="8114" y="33115"/>
                      <a:pt x="9905" y="33986"/>
                    </a:cubicBezTo>
                    <a:cubicBezTo>
                      <a:pt x="10768" y="34404"/>
                      <a:pt x="11630" y="34565"/>
                      <a:pt x="12304" y="34565"/>
                    </a:cubicBezTo>
                    <a:cubicBezTo>
                      <a:pt x="13033" y="34565"/>
                      <a:pt x="13539" y="34376"/>
                      <a:pt x="13584" y="34120"/>
                    </a:cubicBezTo>
                    <a:cubicBezTo>
                      <a:pt x="13663" y="33632"/>
                      <a:pt x="12981" y="32816"/>
                      <a:pt x="12981" y="32816"/>
                    </a:cubicBezTo>
                    <a:lnTo>
                      <a:pt x="13444" y="28461"/>
                    </a:lnTo>
                    <a:lnTo>
                      <a:pt x="14351" y="28473"/>
                    </a:lnTo>
                    <a:lnTo>
                      <a:pt x="14991" y="32810"/>
                    </a:lnTo>
                    <a:cubicBezTo>
                      <a:pt x="14991" y="32810"/>
                      <a:pt x="16483" y="33383"/>
                      <a:pt x="17360" y="33669"/>
                    </a:cubicBezTo>
                    <a:cubicBezTo>
                      <a:pt x="17731" y="33787"/>
                      <a:pt x="18223" y="33871"/>
                      <a:pt x="18648" y="33871"/>
                    </a:cubicBezTo>
                    <a:cubicBezTo>
                      <a:pt x="19228" y="33871"/>
                      <a:pt x="19685" y="33715"/>
                      <a:pt x="19541" y="33279"/>
                    </a:cubicBezTo>
                    <a:cubicBezTo>
                      <a:pt x="19297" y="32524"/>
                      <a:pt x="18603" y="31848"/>
                      <a:pt x="18603" y="31848"/>
                    </a:cubicBezTo>
                    <a:cubicBezTo>
                      <a:pt x="18603" y="31848"/>
                      <a:pt x="18621" y="27809"/>
                      <a:pt x="18603" y="27212"/>
                    </a:cubicBezTo>
                    <a:cubicBezTo>
                      <a:pt x="18603" y="27212"/>
                      <a:pt x="18743" y="25032"/>
                      <a:pt x="18603" y="23777"/>
                    </a:cubicBezTo>
                    <a:lnTo>
                      <a:pt x="21216" y="21560"/>
                    </a:lnTo>
                    <a:cubicBezTo>
                      <a:pt x="21216" y="21560"/>
                      <a:pt x="21033" y="19398"/>
                      <a:pt x="19644" y="18052"/>
                    </a:cubicBezTo>
                    <a:lnTo>
                      <a:pt x="16952" y="19849"/>
                    </a:lnTo>
                    <a:lnTo>
                      <a:pt x="16599" y="19172"/>
                    </a:lnTo>
                    <a:lnTo>
                      <a:pt x="16148" y="5133"/>
                    </a:lnTo>
                    <a:cubicBezTo>
                      <a:pt x="16148" y="5133"/>
                      <a:pt x="16526" y="3915"/>
                      <a:pt x="15837" y="3178"/>
                    </a:cubicBezTo>
                    <a:cubicBezTo>
                      <a:pt x="15253" y="2546"/>
                      <a:pt x="13365" y="2326"/>
                      <a:pt x="12504" y="2326"/>
                    </a:cubicBezTo>
                    <a:cubicBezTo>
                      <a:pt x="12361" y="2326"/>
                      <a:pt x="12246" y="2332"/>
                      <a:pt x="12171" y="2343"/>
                    </a:cubicBezTo>
                    <a:cubicBezTo>
                      <a:pt x="12171" y="2343"/>
                      <a:pt x="11890" y="985"/>
                      <a:pt x="11476" y="358"/>
                    </a:cubicBezTo>
                    <a:cubicBezTo>
                      <a:pt x="11335" y="143"/>
                      <a:pt x="10991" y="0"/>
                      <a:pt x="10624" y="0"/>
                    </a:cubicBezTo>
                    <a:close/>
                  </a:path>
                </a:pathLst>
              </a:custGeom>
              <a:solidFill>
                <a:srgbClr val="6EB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3928079" y="5330428"/>
                <a:ext cx="232524" cy="245608"/>
              </a:xfrm>
              <a:custGeom>
                <a:avLst/>
                <a:gdLst/>
                <a:ahLst/>
                <a:cxnLst/>
                <a:rect l="l" t="t" r="r" b="b"/>
                <a:pathLst>
                  <a:path w="4283" h="4524" extrusionOk="0">
                    <a:moveTo>
                      <a:pt x="1435" y="1"/>
                    </a:moveTo>
                    <a:cubicBezTo>
                      <a:pt x="1250" y="1"/>
                      <a:pt x="1072" y="71"/>
                      <a:pt x="969" y="245"/>
                    </a:cubicBezTo>
                    <a:cubicBezTo>
                      <a:pt x="896" y="361"/>
                      <a:pt x="884" y="501"/>
                      <a:pt x="938" y="623"/>
                    </a:cubicBezTo>
                    <a:cubicBezTo>
                      <a:pt x="869" y="588"/>
                      <a:pt x="794" y="571"/>
                      <a:pt x="719" y="571"/>
                    </a:cubicBezTo>
                    <a:cubicBezTo>
                      <a:pt x="596" y="571"/>
                      <a:pt x="475" y="617"/>
                      <a:pt x="384" y="708"/>
                    </a:cubicBezTo>
                    <a:cubicBezTo>
                      <a:pt x="244" y="848"/>
                      <a:pt x="220" y="1079"/>
                      <a:pt x="311" y="1250"/>
                    </a:cubicBezTo>
                    <a:cubicBezTo>
                      <a:pt x="183" y="1287"/>
                      <a:pt x="80" y="1384"/>
                      <a:pt x="61" y="1530"/>
                    </a:cubicBezTo>
                    <a:cubicBezTo>
                      <a:pt x="49" y="1652"/>
                      <a:pt x="92" y="1762"/>
                      <a:pt x="147" y="1859"/>
                    </a:cubicBezTo>
                    <a:cubicBezTo>
                      <a:pt x="171" y="1914"/>
                      <a:pt x="201" y="1963"/>
                      <a:pt x="238" y="2011"/>
                    </a:cubicBezTo>
                    <a:cubicBezTo>
                      <a:pt x="189" y="2024"/>
                      <a:pt x="141" y="2048"/>
                      <a:pt x="104" y="2091"/>
                    </a:cubicBezTo>
                    <a:cubicBezTo>
                      <a:pt x="0" y="2212"/>
                      <a:pt x="31" y="2395"/>
                      <a:pt x="110" y="2517"/>
                    </a:cubicBezTo>
                    <a:cubicBezTo>
                      <a:pt x="201" y="2651"/>
                      <a:pt x="354" y="2748"/>
                      <a:pt x="482" y="2840"/>
                    </a:cubicBezTo>
                    <a:cubicBezTo>
                      <a:pt x="628" y="2943"/>
                      <a:pt x="774" y="3041"/>
                      <a:pt x="926" y="3132"/>
                    </a:cubicBezTo>
                    <a:cubicBezTo>
                      <a:pt x="1091" y="3230"/>
                      <a:pt x="1255" y="3321"/>
                      <a:pt x="1426" y="3406"/>
                    </a:cubicBezTo>
                    <a:cubicBezTo>
                      <a:pt x="1657" y="3747"/>
                      <a:pt x="2096" y="3985"/>
                      <a:pt x="2437" y="4180"/>
                    </a:cubicBezTo>
                    <a:cubicBezTo>
                      <a:pt x="2601" y="4277"/>
                      <a:pt x="2766" y="4375"/>
                      <a:pt x="2936" y="4460"/>
                    </a:cubicBezTo>
                    <a:cubicBezTo>
                      <a:pt x="2942" y="4466"/>
                      <a:pt x="2955" y="4472"/>
                      <a:pt x="2961" y="4472"/>
                    </a:cubicBezTo>
                    <a:cubicBezTo>
                      <a:pt x="2974" y="4503"/>
                      <a:pt x="3007" y="4524"/>
                      <a:pt x="3038" y="4524"/>
                    </a:cubicBezTo>
                    <a:cubicBezTo>
                      <a:pt x="3063" y="4524"/>
                      <a:pt x="3087" y="4511"/>
                      <a:pt x="3101" y="4478"/>
                    </a:cubicBezTo>
                    <a:cubicBezTo>
                      <a:pt x="3259" y="4076"/>
                      <a:pt x="3436" y="3680"/>
                      <a:pt x="3631" y="3290"/>
                    </a:cubicBezTo>
                    <a:cubicBezTo>
                      <a:pt x="3722" y="3096"/>
                      <a:pt x="3826" y="2907"/>
                      <a:pt x="3929" y="2718"/>
                    </a:cubicBezTo>
                    <a:cubicBezTo>
                      <a:pt x="3978" y="2620"/>
                      <a:pt x="4033" y="2529"/>
                      <a:pt x="4087" y="2438"/>
                    </a:cubicBezTo>
                    <a:cubicBezTo>
                      <a:pt x="4136" y="2346"/>
                      <a:pt x="4203" y="2261"/>
                      <a:pt x="4240" y="2170"/>
                    </a:cubicBezTo>
                    <a:cubicBezTo>
                      <a:pt x="4282" y="2060"/>
                      <a:pt x="4234" y="1975"/>
                      <a:pt x="4185" y="1877"/>
                    </a:cubicBezTo>
                    <a:cubicBezTo>
                      <a:pt x="4130" y="1786"/>
                      <a:pt x="4081" y="1695"/>
                      <a:pt x="4027" y="1603"/>
                    </a:cubicBezTo>
                    <a:cubicBezTo>
                      <a:pt x="3917" y="1421"/>
                      <a:pt x="3801" y="1244"/>
                      <a:pt x="3679" y="1067"/>
                    </a:cubicBezTo>
                    <a:cubicBezTo>
                      <a:pt x="3551" y="897"/>
                      <a:pt x="3424" y="726"/>
                      <a:pt x="3290" y="562"/>
                    </a:cubicBezTo>
                    <a:cubicBezTo>
                      <a:pt x="3168" y="403"/>
                      <a:pt x="3040" y="245"/>
                      <a:pt x="2869" y="135"/>
                    </a:cubicBezTo>
                    <a:cubicBezTo>
                      <a:pt x="2795" y="83"/>
                      <a:pt x="2708" y="34"/>
                      <a:pt x="2614" y="34"/>
                    </a:cubicBezTo>
                    <a:cubicBezTo>
                      <a:pt x="2600" y="34"/>
                      <a:pt x="2585" y="35"/>
                      <a:pt x="2571" y="38"/>
                    </a:cubicBezTo>
                    <a:cubicBezTo>
                      <a:pt x="2455" y="56"/>
                      <a:pt x="2406" y="154"/>
                      <a:pt x="2382" y="257"/>
                    </a:cubicBezTo>
                    <a:cubicBezTo>
                      <a:pt x="2364" y="336"/>
                      <a:pt x="2364" y="416"/>
                      <a:pt x="2370" y="495"/>
                    </a:cubicBezTo>
                    <a:cubicBezTo>
                      <a:pt x="2309" y="446"/>
                      <a:pt x="2248" y="403"/>
                      <a:pt x="2187" y="355"/>
                    </a:cubicBezTo>
                    <a:cubicBezTo>
                      <a:pt x="2065" y="251"/>
                      <a:pt x="1931" y="154"/>
                      <a:pt x="1785" y="81"/>
                    </a:cubicBezTo>
                    <a:cubicBezTo>
                      <a:pt x="1677" y="30"/>
                      <a:pt x="1555"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4053596" y="5345358"/>
                <a:ext cx="68568" cy="100708"/>
              </a:xfrm>
              <a:custGeom>
                <a:avLst/>
                <a:gdLst/>
                <a:ahLst/>
                <a:cxnLst/>
                <a:rect l="l" t="t" r="r" b="b"/>
                <a:pathLst>
                  <a:path w="1263" h="1855" extrusionOk="0">
                    <a:moveTo>
                      <a:pt x="97" y="0"/>
                    </a:moveTo>
                    <a:cubicBezTo>
                      <a:pt x="48" y="0"/>
                      <a:pt x="1" y="41"/>
                      <a:pt x="27" y="98"/>
                    </a:cubicBezTo>
                    <a:cubicBezTo>
                      <a:pt x="113" y="293"/>
                      <a:pt x="204" y="482"/>
                      <a:pt x="277" y="677"/>
                    </a:cubicBezTo>
                    <a:cubicBezTo>
                      <a:pt x="314" y="768"/>
                      <a:pt x="332" y="865"/>
                      <a:pt x="326" y="963"/>
                    </a:cubicBezTo>
                    <a:cubicBezTo>
                      <a:pt x="320" y="1060"/>
                      <a:pt x="308" y="1146"/>
                      <a:pt x="326" y="1237"/>
                    </a:cubicBezTo>
                    <a:cubicBezTo>
                      <a:pt x="417" y="1615"/>
                      <a:pt x="819" y="1755"/>
                      <a:pt x="1148" y="1852"/>
                    </a:cubicBezTo>
                    <a:cubicBezTo>
                      <a:pt x="1155" y="1854"/>
                      <a:pt x="1162" y="1855"/>
                      <a:pt x="1168" y="1855"/>
                    </a:cubicBezTo>
                    <a:cubicBezTo>
                      <a:pt x="1243" y="1855"/>
                      <a:pt x="1262" y="1728"/>
                      <a:pt x="1172" y="1700"/>
                    </a:cubicBezTo>
                    <a:cubicBezTo>
                      <a:pt x="892" y="1615"/>
                      <a:pt x="484" y="1487"/>
                      <a:pt x="466" y="1127"/>
                    </a:cubicBezTo>
                    <a:cubicBezTo>
                      <a:pt x="466" y="1042"/>
                      <a:pt x="484" y="951"/>
                      <a:pt x="478" y="865"/>
                    </a:cubicBezTo>
                    <a:cubicBezTo>
                      <a:pt x="472" y="768"/>
                      <a:pt x="442" y="677"/>
                      <a:pt x="411" y="585"/>
                    </a:cubicBezTo>
                    <a:cubicBezTo>
                      <a:pt x="338" y="402"/>
                      <a:pt x="253" y="226"/>
                      <a:pt x="174" y="49"/>
                    </a:cubicBezTo>
                    <a:cubicBezTo>
                      <a:pt x="158" y="15"/>
                      <a:pt x="12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3940240" y="5362948"/>
                <a:ext cx="105974" cy="121067"/>
              </a:xfrm>
              <a:custGeom>
                <a:avLst/>
                <a:gdLst/>
                <a:ahLst/>
                <a:cxnLst/>
                <a:rect l="l" t="t" r="r" b="b"/>
                <a:pathLst>
                  <a:path w="1952" h="2230" extrusionOk="0">
                    <a:moveTo>
                      <a:pt x="805" y="1"/>
                    </a:moveTo>
                    <a:cubicBezTo>
                      <a:pt x="774" y="1"/>
                      <a:pt x="746" y="15"/>
                      <a:pt x="733" y="42"/>
                    </a:cubicBezTo>
                    <a:cubicBezTo>
                      <a:pt x="714" y="78"/>
                      <a:pt x="733" y="133"/>
                      <a:pt x="769" y="145"/>
                    </a:cubicBezTo>
                    <a:cubicBezTo>
                      <a:pt x="1056" y="255"/>
                      <a:pt x="1336" y="389"/>
                      <a:pt x="1592" y="560"/>
                    </a:cubicBezTo>
                    <a:cubicBezTo>
                      <a:pt x="1451" y="736"/>
                      <a:pt x="1336" y="925"/>
                      <a:pt x="1238" y="1126"/>
                    </a:cubicBezTo>
                    <a:cubicBezTo>
                      <a:pt x="909" y="949"/>
                      <a:pt x="580" y="779"/>
                      <a:pt x="252" y="602"/>
                    </a:cubicBezTo>
                    <a:cubicBezTo>
                      <a:pt x="240" y="597"/>
                      <a:pt x="229" y="594"/>
                      <a:pt x="219" y="594"/>
                    </a:cubicBezTo>
                    <a:cubicBezTo>
                      <a:pt x="151" y="594"/>
                      <a:pt x="111" y="700"/>
                      <a:pt x="185" y="742"/>
                    </a:cubicBezTo>
                    <a:cubicBezTo>
                      <a:pt x="513" y="919"/>
                      <a:pt x="842" y="1090"/>
                      <a:pt x="1171" y="1266"/>
                    </a:cubicBezTo>
                    <a:lnTo>
                      <a:pt x="1177" y="1266"/>
                    </a:lnTo>
                    <a:cubicBezTo>
                      <a:pt x="1116" y="1418"/>
                      <a:pt x="1068" y="1571"/>
                      <a:pt x="1031" y="1729"/>
                    </a:cubicBezTo>
                    <a:cubicBezTo>
                      <a:pt x="739" y="1601"/>
                      <a:pt x="440" y="1479"/>
                      <a:pt x="148" y="1351"/>
                    </a:cubicBezTo>
                    <a:cubicBezTo>
                      <a:pt x="137" y="1347"/>
                      <a:pt x="127" y="1345"/>
                      <a:pt x="117" y="1345"/>
                    </a:cubicBezTo>
                    <a:cubicBezTo>
                      <a:pt x="43" y="1345"/>
                      <a:pt x="0" y="1454"/>
                      <a:pt x="81" y="1492"/>
                    </a:cubicBezTo>
                    <a:lnTo>
                      <a:pt x="964" y="1869"/>
                    </a:lnTo>
                    <a:cubicBezTo>
                      <a:pt x="976" y="1875"/>
                      <a:pt x="989" y="1875"/>
                      <a:pt x="1001" y="1875"/>
                    </a:cubicBezTo>
                    <a:cubicBezTo>
                      <a:pt x="989" y="1961"/>
                      <a:pt x="976" y="2052"/>
                      <a:pt x="970" y="2137"/>
                    </a:cubicBezTo>
                    <a:cubicBezTo>
                      <a:pt x="970" y="2180"/>
                      <a:pt x="989" y="2222"/>
                      <a:pt x="1031" y="2229"/>
                    </a:cubicBezTo>
                    <a:cubicBezTo>
                      <a:pt x="1035" y="2229"/>
                      <a:pt x="1039" y="2229"/>
                      <a:pt x="1043" y="2229"/>
                    </a:cubicBezTo>
                    <a:cubicBezTo>
                      <a:pt x="1077" y="2229"/>
                      <a:pt x="1117" y="2206"/>
                      <a:pt x="1123" y="2168"/>
                    </a:cubicBezTo>
                    <a:cubicBezTo>
                      <a:pt x="1165" y="1522"/>
                      <a:pt x="1445" y="907"/>
                      <a:pt x="1896" y="450"/>
                    </a:cubicBezTo>
                    <a:cubicBezTo>
                      <a:pt x="1952" y="394"/>
                      <a:pt x="1894" y="324"/>
                      <a:pt x="1834" y="324"/>
                    </a:cubicBezTo>
                    <a:cubicBezTo>
                      <a:pt x="1815" y="324"/>
                      <a:pt x="1796" y="331"/>
                      <a:pt x="1780" y="346"/>
                    </a:cubicBezTo>
                    <a:cubicBezTo>
                      <a:pt x="1750" y="377"/>
                      <a:pt x="1719" y="413"/>
                      <a:pt x="1689" y="444"/>
                    </a:cubicBezTo>
                    <a:cubicBezTo>
                      <a:pt x="1421" y="267"/>
                      <a:pt x="1141" y="121"/>
                      <a:pt x="836" y="5"/>
                    </a:cubicBezTo>
                    <a:cubicBezTo>
                      <a:pt x="826" y="2"/>
                      <a:pt x="815" y="1"/>
                      <a:pt x="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4375806" y="5440256"/>
                <a:ext cx="349899" cy="413798"/>
              </a:xfrm>
              <a:custGeom>
                <a:avLst/>
                <a:gdLst/>
                <a:ahLst/>
                <a:cxnLst/>
                <a:rect l="l" t="t" r="r" b="b"/>
                <a:pathLst>
                  <a:path w="6445" h="7622" extrusionOk="0">
                    <a:moveTo>
                      <a:pt x="3424" y="1"/>
                    </a:moveTo>
                    <a:cubicBezTo>
                      <a:pt x="2967" y="1"/>
                      <a:pt x="2498" y="68"/>
                      <a:pt x="2059" y="202"/>
                    </a:cubicBezTo>
                    <a:cubicBezTo>
                      <a:pt x="1779" y="287"/>
                      <a:pt x="1505" y="403"/>
                      <a:pt x="1255" y="561"/>
                    </a:cubicBezTo>
                    <a:cubicBezTo>
                      <a:pt x="1115" y="610"/>
                      <a:pt x="981" y="677"/>
                      <a:pt x="859" y="768"/>
                    </a:cubicBezTo>
                    <a:cubicBezTo>
                      <a:pt x="482" y="1042"/>
                      <a:pt x="244" y="1511"/>
                      <a:pt x="409" y="1974"/>
                    </a:cubicBezTo>
                    <a:cubicBezTo>
                      <a:pt x="482" y="2187"/>
                      <a:pt x="622" y="2370"/>
                      <a:pt x="811" y="2492"/>
                    </a:cubicBezTo>
                    <a:cubicBezTo>
                      <a:pt x="488" y="2735"/>
                      <a:pt x="214" y="3064"/>
                      <a:pt x="110" y="3460"/>
                    </a:cubicBezTo>
                    <a:cubicBezTo>
                      <a:pt x="1" y="3880"/>
                      <a:pt x="122" y="4319"/>
                      <a:pt x="403" y="4648"/>
                    </a:cubicBezTo>
                    <a:cubicBezTo>
                      <a:pt x="524" y="4794"/>
                      <a:pt x="683" y="4910"/>
                      <a:pt x="865" y="4989"/>
                    </a:cubicBezTo>
                    <a:cubicBezTo>
                      <a:pt x="457" y="5415"/>
                      <a:pt x="293" y="6091"/>
                      <a:pt x="530" y="6640"/>
                    </a:cubicBezTo>
                    <a:cubicBezTo>
                      <a:pt x="664" y="6956"/>
                      <a:pt x="963" y="7139"/>
                      <a:pt x="1268" y="7285"/>
                    </a:cubicBezTo>
                    <a:cubicBezTo>
                      <a:pt x="1572" y="7425"/>
                      <a:pt x="1889" y="7517"/>
                      <a:pt x="2218" y="7572"/>
                    </a:cubicBezTo>
                    <a:cubicBezTo>
                      <a:pt x="2438" y="7606"/>
                      <a:pt x="2659" y="7621"/>
                      <a:pt x="2881" y="7621"/>
                    </a:cubicBezTo>
                    <a:cubicBezTo>
                      <a:pt x="3333" y="7621"/>
                      <a:pt x="3786" y="7556"/>
                      <a:pt x="4228" y="7450"/>
                    </a:cubicBezTo>
                    <a:cubicBezTo>
                      <a:pt x="4563" y="7364"/>
                      <a:pt x="4892" y="7261"/>
                      <a:pt x="5208" y="7127"/>
                    </a:cubicBezTo>
                    <a:cubicBezTo>
                      <a:pt x="5519" y="6993"/>
                      <a:pt x="5817" y="6810"/>
                      <a:pt x="6049" y="6554"/>
                    </a:cubicBezTo>
                    <a:cubicBezTo>
                      <a:pt x="6256" y="6317"/>
                      <a:pt x="6408" y="6018"/>
                      <a:pt x="6427" y="5696"/>
                    </a:cubicBezTo>
                    <a:cubicBezTo>
                      <a:pt x="6445" y="5409"/>
                      <a:pt x="6341" y="5105"/>
                      <a:pt x="6140" y="4892"/>
                    </a:cubicBezTo>
                    <a:cubicBezTo>
                      <a:pt x="6110" y="4861"/>
                      <a:pt x="6079" y="4837"/>
                      <a:pt x="6043" y="4812"/>
                    </a:cubicBezTo>
                    <a:cubicBezTo>
                      <a:pt x="6268" y="4520"/>
                      <a:pt x="6390" y="4167"/>
                      <a:pt x="6396" y="3801"/>
                    </a:cubicBezTo>
                    <a:cubicBezTo>
                      <a:pt x="6402" y="3424"/>
                      <a:pt x="6268" y="3052"/>
                      <a:pt x="6037" y="2754"/>
                    </a:cubicBezTo>
                    <a:cubicBezTo>
                      <a:pt x="5921" y="2614"/>
                      <a:pt x="5781" y="2486"/>
                      <a:pt x="5629" y="2388"/>
                    </a:cubicBezTo>
                    <a:cubicBezTo>
                      <a:pt x="5799" y="2017"/>
                      <a:pt x="5793" y="1584"/>
                      <a:pt x="5635" y="1207"/>
                    </a:cubicBezTo>
                    <a:cubicBezTo>
                      <a:pt x="5470" y="817"/>
                      <a:pt x="5154" y="506"/>
                      <a:pt x="4782" y="305"/>
                    </a:cubicBezTo>
                    <a:cubicBezTo>
                      <a:pt x="4368" y="86"/>
                      <a:pt x="3893" y="1"/>
                      <a:pt x="3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4419455" y="5568163"/>
                <a:ext cx="255000" cy="17699"/>
              </a:xfrm>
              <a:custGeom>
                <a:avLst/>
                <a:gdLst/>
                <a:ahLst/>
                <a:cxnLst/>
                <a:rect l="l" t="t" r="r" b="b"/>
                <a:pathLst>
                  <a:path w="4697" h="326" extrusionOk="0">
                    <a:moveTo>
                      <a:pt x="4612" y="0"/>
                    </a:moveTo>
                    <a:cubicBezTo>
                      <a:pt x="4606" y="0"/>
                      <a:pt x="4600" y="1"/>
                      <a:pt x="4593" y="2"/>
                    </a:cubicBezTo>
                    <a:cubicBezTo>
                      <a:pt x="3781" y="116"/>
                      <a:pt x="2961" y="175"/>
                      <a:pt x="2140" y="175"/>
                    </a:cubicBezTo>
                    <a:cubicBezTo>
                      <a:pt x="1784" y="175"/>
                      <a:pt x="1428" y="164"/>
                      <a:pt x="1073" y="142"/>
                    </a:cubicBezTo>
                    <a:cubicBezTo>
                      <a:pt x="744" y="124"/>
                      <a:pt x="409" y="93"/>
                      <a:pt x="74" y="57"/>
                    </a:cubicBezTo>
                    <a:cubicBezTo>
                      <a:pt x="71" y="56"/>
                      <a:pt x="69" y="56"/>
                      <a:pt x="67" y="56"/>
                    </a:cubicBezTo>
                    <a:cubicBezTo>
                      <a:pt x="33" y="56"/>
                      <a:pt x="1" y="96"/>
                      <a:pt x="1" y="136"/>
                    </a:cubicBezTo>
                    <a:cubicBezTo>
                      <a:pt x="1" y="178"/>
                      <a:pt x="37" y="203"/>
                      <a:pt x="74" y="209"/>
                    </a:cubicBezTo>
                    <a:cubicBezTo>
                      <a:pt x="758" y="286"/>
                      <a:pt x="1448" y="325"/>
                      <a:pt x="2137" y="325"/>
                    </a:cubicBezTo>
                    <a:cubicBezTo>
                      <a:pt x="2639" y="325"/>
                      <a:pt x="3139" y="305"/>
                      <a:pt x="3637" y="264"/>
                    </a:cubicBezTo>
                    <a:cubicBezTo>
                      <a:pt x="3972" y="233"/>
                      <a:pt x="4301" y="197"/>
                      <a:pt x="4636" y="148"/>
                    </a:cubicBezTo>
                    <a:cubicBezTo>
                      <a:pt x="4672" y="142"/>
                      <a:pt x="4697" y="93"/>
                      <a:pt x="4685" y="57"/>
                    </a:cubicBezTo>
                    <a:cubicBezTo>
                      <a:pt x="4674" y="15"/>
                      <a:pt x="4647" y="0"/>
                      <a:pt x="4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4419780" y="5699707"/>
                <a:ext cx="283394" cy="28719"/>
              </a:xfrm>
              <a:custGeom>
                <a:avLst/>
                <a:gdLst/>
                <a:ahLst/>
                <a:cxnLst/>
                <a:rect l="l" t="t" r="r" b="b"/>
                <a:pathLst>
                  <a:path w="5220" h="529" extrusionOk="0">
                    <a:moveTo>
                      <a:pt x="5107" y="0"/>
                    </a:moveTo>
                    <a:cubicBezTo>
                      <a:pt x="5101" y="0"/>
                      <a:pt x="5094" y="1"/>
                      <a:pt x="5087" y="3"/>
                    </a:cubicBezTo>
                    <a:cubicBezTo>
                      <a:pt x="4459" y="173"/>
                      <a:pt x="3820" y="283"/>
                      <a:pt x="3168" y="338"/>
                    </a:cubicBezTo>
                    <a:cubicBezTo>
                      <a:pt x="2871" y="363"/>
                      <a:pt x="2572" y="376"/>
                      <a:pt x="2273" y="376"/>
                    </a:cubicBezTo>
                    <a:cubicBezTo>
                      <a:pt x="1922" y="376"/>
                      <a:pt x="1570" y="359"/>
                      <a:pt x="1219" y="326"/>
                    </a:cubicBezTo>
                    <a:cubicBezTo>
                      <a:pt x="853" y="289"/>
                      <a:pt x="494" y="240"/>
                      <a:pt x="135" y="167"/>
                    </a:cubicBezTo>
                    <a:cubicBezTo>
                      <a:pt x="129" y="166"/>
                      <a:pt x="123" y="166"/>
                      <a:pt x="118" y="166"/>
                    </a:cubicBezTo>
                    <a:cubicBezTo>
                      <a:pt x="33" y="166"/>
                      <a:pt x="0" y="296"/>
                      <a:pt x="92" y="314"/>
                    </a:cubicBezTo>
                    <a:cubicBezTo>
                      <a:pt x="738" y="441"/>
                      <a:pt x="1402" y="515"/>
                      <a:pt x="2059" y="527"/>
                    </a:cubicBezTo>
                    <a:cubicBezTo>
                      <a:pt x="2126" y="528"/>
                      <a:pt x="2192" y="529"/>
                      <a:pt x="2258" y="529"/>
                    </a:cubicBezTo>
                    <a:cubicBezTo>
                      <a:pt x="2851" y="529"/>
                      <a:pt x="3447" y="480"/>
                      <a:pt x="4033" y="387"/>
                    </a:cubicBezTo>
                    <a:cubicBezTo>
                      <a:pt x="4404" y="326"/>
                      <a:pt x="4770" y="247"/>
                      <a:pt x="5129" y="155"/>
                    </a:cubicBezTo>
                    <a:cubicBezTo>
                      <a:pt x="5220" y="133"/>
                      <a:pt x="5190" y="0"/>
                      <a:pt x="5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4144152" y="4484267"/>
                <a:ext cx="339855" cy="185237"/>
              </a:xfrm>
              <a:custGeom>
                <a:avLst/>
                <a:gdLst/>
                <a:ahLst/>
                <a:cxnLst/>
                <a:rect l="l" t="t" r="r" b="b"/>
                <a:pathLst>
                  <a:path w="6260" h="3412" extrusionOk="0">
                    <a:moveTo>
                      <a:pt x="5762" y="0"/>
                    </a:moveTo>
                    <a:cubicBezTo>
                      <a:pt x="4945" y="0"/>
                      <a:pt x="4132" y="159"/>
                      <a:pt x="3372" y="457"/>
                    </a:cubicBezTo>
                    <a:cubicBezTo>
                      <a:pt x="2489" y="811"/>
                      <a:pt x="1673" y="1341"/>
                      <a:pt x="1003" y="2017"/>
                    </a:cubicBezTo>
                    <a:cubicBezTo>
                      <a:pt x="631" y="2401"/>
                      <a:pt x="302" y="2833"/>
                      <a:pt x="34" y="3296"/>
                    </a:cubicBezTo>
                    <a:cubicBezTo>
                      <a:pt x="0" y="3355"/>
                      <a:pt x="55" y="3412"/>
                      <a:pt x="108" y="3412"/>
                    </a:cubicBezTo>
                    <a:cubicBezTo>
                      <a:pt x="131" y="3412"/>
                      <a:pt x="154" y="3401"/>
                      <a:pt x="168" y="3375"/>
                    </a:cubicBezTo>
                    <a:cubicBezTo>
                      <a:pt x="631" y="2565"/>
                      <a:pt x="1283" y="1871"/>
                      <a:pt x="2044" y="1341"/>
                    </a:cubicBezTo>
                    <a:cubicBezTo>
                      <a:pt x="2812" y="811"/>
                      <a:pt x="3683" y="439"/>
                      <a:pt x="4603" y="263"/>
                    </a:cubicBezTo>
                    <a:cubicBezTo>
                      <a:pt x="4988" y="189"/>
                      <a:pt x="5380" y="154"/>
                      <a:pt x="5774" y="154"/>
                    </a:cubicBezTo>
                    <a:cubicBezTo>
                      <a:pt x="5903" y="154"/>
                      <a:pt x="6033" y="158"/>
                      <a:pt x="6162" y="165"/>
                    </a:cubicBezTo>
                    <a:cubicBezTo>
                      <a:pt x="6164" y="165"/>
                      <a:pt x="6166" y="165"/>
                      <a:pt x="6167" y="165"/>
                    </a:cubicBezTo>
                    <a:cubicBezTo>
                      <a:pt x="6259" y="165"/>
                      <a:pt x="6257" y="19"/>
                      <a:pt x="6162" y="13"/>
                    </a:cubicBezTo>
                    <a:cubicBezTo>
                      <a:pt x="6029" y="4"/>
                      <a:pt x="589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4028623" y="4519827"/>
                <a:ext cx="58905" cy="58905"/>
              </a:xfrm>
              <a:custGeom>
                <a:avLst/>
                <a:gdLst/>
                <a:ahLst/>
                <a:cxnLst/>
                <a:rect l="l" t="t" r="r" b="b"/>
                <a:pathLst>
                  <a:path w="1085" h="1085" extrusionOk="0">
                    <a:moveTo>
                      <a:pt x="546" y="1"/>
                    </a:moveTo>
                    <a:cubicBezTo>
                      <a:pt x="517" y="1"/>
                      <a:pt x="487" y="4"/>
                      <a:pt x="457" y="10"/>
                    </a:cubicBezTo>
                    <a:cubicBezTo>
                      <a:pt x="323" y="34"/>
                      <a:pt x="213" y="125"/>
                      <a:pt x="140" y="241"/>
                    </a:cubicBezTo>
                    <a:cubicBezTo>
                      <a:pt x="24" y="393"/>
                      <a:pt x="0" y="606"/>
                      <a:pt x="79" y="777"/>
                    </a:cubicBezTo>
                    <a:cubicBezTo>
                      <a:pt x="163" y="971"/>
                      <a:pt x="367" y="1085"/>
                      <a:pt x="569" y="1085"/>
                    </a:cubicBezTo>
                    <a:cubicBezTo>
                      <a:pt x="589" y="1085"/>
                      <a:pt x="608" y="1084"/>
                      <a:pt x="627" y="1082"/>
                    </a:cubicBezTo>
                    <a:cubicBezTo>
                      <a:pt x="871" y="1063"/>
                      <a:pt x="1084" y="887"/>
                      <a:pt x="1084" y="631"/>
                    </a:cubicBezTo>
                    <a:cubicBezTo>
                      <a:pt x="1084" y="552"/>
                      <a:pt x="1066" y="472"/>
                      <a:pt x="1029" y="399"/>
                    </a:cubicBezTo>
                    <a:cubicBezTo>
                      <a:pt x="1029" y="381"/>
                      <a:pt x="1023" y="363"/>
                      <a:pt x="1017" y="345"/>
                    </a:cubicBezTo>
                    <a:cubicBezTo>
                      <a:pt x="948" y="147"/>
                      <a:pt x="756"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4314947" y="4394255"/>
                <a:ext cx="58959" cy="59122"/>
              </a:xfrm>
              <a:custGeom>
                <a:avLst/>
                <a:gdLst/>
                <a:ahLst/>
                <a:cxnLst/>
                <a:rect l="l" t="t" r="r" b="b"/>
                <a:pathLst>
                  <a:path w="1086" h="1089" extrusionOk="0">
                    <a:moveTo>
                      <a:pt x="540" y="1"/>
                    </a:moveTo>
                    <a:cubicBezTo>
                      <a:pt x="513" y="1"/>
                      <a:pt x="485" y="3"/>
                      <a:pt x="458" y="8"/>
                    </a:cubicBezTo>
                    <a:cubicBezTo>
                      <a:pt x="324" y="32"/>
                      <a:pt x="214" y="124"/>
                      <a:pt x="141" y="239"/>
                    </a:cubicBezTo>
                    <a:cubicBezTo>
                      <a:pt x="25" y="392"/>
                      <a:pt x="1" y="605"/>
                      <a:pt x="80" y="775"/>
                    </a:cubicBezTo>
                    <a:cubicBezTo>
                      <a:pt x="165" y="974"/>
                      <a:pt x="377" y="1088"/>
                      <a:pt x="583" y="1088"/>
                    </a:cubicBezTo>
                    <a:cubicBezTo>
                      <a:pt x="598" y="1088"/>
                      <a:pt x="613" y="1087"/>
                      <a:pt x="628" y="1086"/>
                    </a:cubicBezTo>
                    <a:cubicBezTo>
                      <a:pt x="872" y="1062"/>
                      <a:pt x="1085" y="885"/>
                      <a:pt x="1085" y="629"/>
                    </a:cubicBezTo>
                    <a:cubicBezTo>
                      <a:pt x="1085" y="550"/>
                      <a:pt x="1067" y="471"/>
                      <a:pt x="1030" y="404"/>
                    </a:cubicBezTo>
                    <a:cubicBezTo>
                      <a:pt x="1030" y="380"/>
                      <a:pt x="1024" y="361"/>
                      <a:pt x="1018" y="343"/>
                    </a:cubicBezTo>
                    <a:cubicBezTo>
                      <a:pt x="948" y="143"/>
                      <a:pt x="753"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4665170" y="5419409"/>
                <a:ext cx="104183" cy="234533"/>
              </a:xfrm>
              <a:custGeom>
                <a:avLst/>
                <a:gdLst/>
                <a:ahLst/>
                <a:cxnLst/>
                <a:rect l="l" t="t" r="r" b="b"/>
                <a:pathLst>
                  <a:path w="1919" h="4320" extrusionOk="0">
                    <a:moveTo>
                      <a:pt x="88" y="0"/>
                    </a:moveTo>
                    <a:cubicBezTo>
                      <a:pt x="66" y="0"/>
                      <a:pt x="43" y="9"/>
                      <a:pt x="31" y="25"/>
                    </a:cubicBezTo>
                    <a:cubicBezTo>
                      <a:pt x="0" y="56"/>
                      <a:pt x="6" y="98"/>
                      <a:pt x="31" y="129"/>
                    </a:cubicBezTo>
                    <a:cubicBezTo>
                      <a:pt x="396" y="592"/>
                      <a:pt x="707" y="1097"/>
                      <a:pt x="963" y="1621"/>
                    </a:cubicBezTo>
                    <a:cubicBezTo>
                      <a:pt x="1224" y="2151"/>
                      <a:pt x="1425" y="2705"/>
                      <a:pt x="1572" y="3272"/>
                    </a:cubicBezTo>
                    <a:cubicBezTo>
                      <a:pt x="1651" y="3594"/>
                      <a:pt x="1718" y="3917"/>
                      <a:pt x="1760" y="4246"/>
                    </a:cubicBezTo>
                    <a:cubicBezTo>
                      <a:pt x="1767" y="4289"/>
                      <a:pt x="1791" y="4319"/>
                      <a:pt x="1834" y="4319"/>
                    </a:cubicBezTo>
                    <a:cubicBezTo>
                      <a:pt x="1876" y="4319"/>
                      <a:pt x="1919" y="4289"/>
                      <a:pt x="1913" y="4246"/>
                    </a:cubicBezTo>
                    <a:cubicBezTo>
                      <a:pt x="1834" y="3649"/>
                      <a:pt x="1693" y="3058"/>
                      <a:pt x="1492" y="2486"/>
                    </a:cubicBezTo>
                    <a:cubicBezTo>
                      <a:pt x="1291" y="1919"/>
                      <a:pt x="1036" y="1377"/>
                      <a:pt x="725" y="866"/>
                    </a:cubicBezTo>
                    <a:cubicBezTo>
                      <a:pt x="548" y="573"/>
                      <a:pt x="347" y="293"/>
                      <a:pt x="140" y="25"/>
                    </a:cubicBezTo>
                    <a:cubicBezTo>
                      <a:pt x="129"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4437316" y="5870394"/>
                <a:ext cx="202122" cy="37623"/>
              </a:xfrm>
              <a:custGeom>
                <a:avLst/>
                <a:gdLst/>
                <a:ahLst/>
                <a:cxnLst/>
                <a:rect l="l" t="t" r="r" b="b"/>
                <a:pathLst>
                  <a:path w="3723" h="693" extrusionOk="0">
                    <a:moveTo>
                      <a:pt x="3638" y="1"/>
                    </a:moveTo>
                    <a:cubicBezTo>
                      <a:pt x="3624" y="1"/>
                      <a:pt x="3609" y="4"/>
                      <a:pt x="3594" y="8"/>
                    </a:cubicBezTo>
                    <a:cubicBezTo>
                      <a:pt x="2763" y="362"/>
                      <a:pt x="1863" y="538"/>
                      <a:pt x="956" y="538"/>
                    </a:cubicBezTo>
                    <a:cubicBezTo>
                      <a:pt x="926" y="538"/>
                      <a:pt x="896" y="538"/>
                      <a:pt x="865" y="538"/>
                    </a:cubicBezTo>
                    <a:cubicBezTo>
                      <a:pt x="604" y="532"/>
                      <a:pt x="342" y="513"/>
                      <a:pt x="80" y="477"/>
                    </a:cubicBezTo>
                    <a:cubicBezTo>
                      <a:pt x="37" y="477"/>
                      <a:pt x="1" y="520"/>
                      <a:pt x="1" y="556"/>
                    </a:cubicBezTo>
                    <a:cubicBezTo>
                      <a:pt x="1" y="605"/>
                      <a:pt x="37" y="629"/>
                      <a:pt x="80" y="635"/>
                    </a:cubicBezTo>
                    <a:cubicBezTo>
                      <a:pt x="375" y="673"/>
                      <a:pt x="673" y="692"/>
                      <a:pt x="971" y="692"/>
                    </a:cubicBezTo>
                    <a:cubicBezTo>
                      <a:pt x="1627" y="692"/>
                      <a:pt x="2284" y="600"/>
                      <a:pt x="2912" y="416"/>
                    </a:cubicBezTo>
                    <a:cubicBezTo>
                      <a:pt x="3168" y="337"/>
                      <a:pt x="3424" y="245"/>
                      <a:pt x="3673" y="142"/>
                    </a:cubicBezTo>
                    <a:cubicBezTo>
                      <a:pt x="3710" y="124"/>
                      <a:pt x="3722" y="69"/>
                      <a:pt x="3704" y="38"/>
                    </a:cubicBezTo>
                    <a:cubicBezTo>
                      <a:pt x="3688" y="11"/>
                      <a:pt x="3664"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4198876" y="5660293"/>
                <a:ext cx="111512" cy="458913"/>
              </a:xfrm>
              <a:custGeom>
                <a:avLst/>
                <a:gdLst/>
                <a:ahLst/>
                <a:cxnLst/>
                <a:rect l="l" t="t" r="r" b="b"/>
                <a:pathLst>
                  <a:path w="2054" h="8453" extrusionOk="0">
                    <a:moveTo>
                      <a:pt x="157" y="0"/>
                    </a:moveTo>
                    <a:cubicBezTo>
                      <a:pt x="132" y="0"/>
                      <a:pt x="108" y="13"/>
                      <a:pt x="92" y="41"/>
                    </a:cubicBezTo>
                    <a:cubicBezTo>
                      <a:pt x="74" y="71"/>
                      <a:pt x="80" y="126"/>
                      <a:pt x="117" y="144"/>
                    </a:cubicBezTo>
                    <a:cubicBezTo>
                      <a:pt x="330" y="242"/>
                      <a:pt x="543" y="333"/>
                      <a:pt x="756" y="430"/>
                    </a:cubicBezTo>
                    <a:cubicBezTo>
                      <a:pt x="756" y="437"/>
                      <a:pt x="756" y="437"/>
                      <a:pt x="756" y="443"/>
                    </a:cubicBezTo>
                    <a:cubicBezTo>
                      <a:pt x="671" y="1478"/>
                      <a:pt x="586" y="2514"/>
                      <a:pt x="494" y="3549"/>
                    </a:cubicBezTo>
                    <a:cubicBezTo>
                      <a:pt x="397" y="4578"/>
                      <a:pt x="299" y="5608"/>
                      <a:pt x="190" y="6631"/>
                    </a:cubicBezTo>
                    <a:cubicBezTo>
                      <a:pt x="129" y="7216"/>
                      <a:pt x="68" y="7794"/>
                      <a:pt x="1" y="8373"/>
                    </a:cubicBezTo>
                    <a:cubicBezTo>
                      <a:pt x="1" y="8416"/>
                      <a:pt x="44" y="8452"/>
                      <a:pt x="80" y="8452"/>
                    </a:cubicBezTo>
                    <a:cubicBezTo>
                      <a:pt x="123" y="8452"/>
                      <a:pt x="153" y="8416"/>
                      <a:pt x="153" y="8373"/>
                    </a:cubicBezTo>
                    <a:cubicBezTo>
                      <a:pt x="269" y="7344"/>
                      <a:pt x="379" y="6308"/>
                      <a:pt x="482" y="5273"/>
                    </a:cubicBezTo>
                    <a:cubicBezTo>
                      <a:pt x="586" y="4249"/>
                      <a:pt x="677" y="3220"/>
                      <a:pt x="762" y="2191"/>
                    </a:cubicBezTo>
                    <a:cubicBezTo>
                      <a:pt x="811" y="1624"/>
                      <a:pt x="860" y="1058"/>
                      <a:pt x="902" y="497"/>
                    </a:cubicBezTo>
                    <a:cubicBezTo>
                      <a:pt x="1243" y="650"/>
                      <a:pt x="1585" y="802"/>
                      <a:pt x="1926" y="954"/>
                    </a:cubicBezTo>
                    <a:cubicBezTo>
                      <a:pt x="1937" y="960"/>
                      <a:pt x="1949" y="963"/>
                      <a:pt x="1962" y="963"/>
                    </a:cubicBezTo>
                    <a:cubicBezTo>
                      <a:pt x="1989" y="963"/>
                      <a:pt x="2017" y="949"/>
                      <a:pt x="2029" y="924"/>
                    </a:cubicBezTo>
                    <a:cubicBezTo>
                      <a:pt x="2054" y="893"/>
                      <a:pt x="2041" y="839"/>
                      <a:pt x="2005" y="820"/>
                    </a:cubicBezTo>
                    <a:lnTo>
                      <a:pt x="196" y="10"/>
                    </a:lnTo>
                    <a:cubicBezTo>
                      <a:pt x="183" y="4"/>
                      <a:pt x="170"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4162176" y="5441776"/>
                <a:ext cx="186920" cy="89036"/>
              </a:xfrm>
              <a:custGeom>
                <a:avLst/>
                <a:gdLst/>
                <a:ahLst/>
                <a:cxnLst/>
                <a:rect l="l" t="t" r="r" b="b"/>
                <a:pathLst>
                  <a:path w="3443" h="1640" extrusionOk="0">
                    <a:moveTo>
                      <a:pt x="119" y="1"/>
                    </a:moveTo>
                    <a:cubicBezTo>
                      <a:pt x="50" y="1"/>
                      <a:pt x="1" y="106"/>
                      <a:pt x="80" y="143"/>
                    </a:cubicBezTo>
                    <a:cubicBezTo>
                      <a:pt x="908" y="557"/>
                      <a:pt x="1749" y="947"/>
                      <a:pt x="2596" y="1319"/>
                    </a:cubicBezTo>
                    <a:cubicBezTo>
                      <a:pt x="2839" y="1428"/>
                      <a:pt x="3077" y="1532"/>
                      <a:pt x="3320" y="1629"/>
                    </a:cubicBezTo>
                    <a:cubicBezTo>
                      <a:pt x="3334" y="1636"/>
                      <a:pt x="3347" y="1639"/>
                      <a:pt x="3361" y="1639"/>
                    </a:cubicBezTo>
                    <a:cubicBezTo>
                      <a:pt x="3385" y="1639"/>
                      <a:pt x="3408" y="1628"/>
                      <a:pt x="3424" y="1605"/>
                    </a:cubicBezTo>
                    <a:cubicBezTo>
                      <a:pt x="3442" y="1574"/>
                      <a:pt x="3436" y="1514"/>
                      <a:pt x="3400" y="1501"/>
                    </a:cubicBezTo>
                    <a:cubicBezTo>
                      <a:pt x="2541" y="1136"/>
                      <a:pt x="1700" y="758"/>
                      <a:pt x="860" y="356"/>
                    </a:cubicBezTo>
                    <a:cubicBezTo>
                      <a:pt x="628" y="241"/>
                      <a:pt x="391" y="125"/>
                      <a:pt x="153" y="9"/>
                    </a:cubicBezTo>
                    <a:cubicBezTo>
                      <a:pt x="142" y="3"/>
                      <a:pt x="130"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4181720" y="4650285"/>
                <a:ext cx="72531" cy="75463"/>
              </a:xfrm>
              <a:custGeom>
                <a:avLst/>
                <a:gdLst/>
                <a:ahLst/>
                <a:cxnLst/>
                <a:rect l="l" t="t" r="r" b="b"/>
                <a:pathLst>
                  <a:path w="1336" h="1390" extrusionOk="0">
                    <a:moveTo>
                      <a:pt x="770" y="0"/>
                    </a:moveTo>
                    <a:cubicBezTo>
                      <a:pt x="607" y="0"/>
                      <a:pt x="445" y="54"/>
                      <a:pt x="317" y="165"/>
                    </a:cubicBezTo>
                    <a:cubicBezTo>
                      <a:pt x="55" y="396"/>
                      <a:pt x="0" y="817"/>
                      <a:pt x="213" y="1103"/>
                    </a:cubicBezTo>
                    <a:cubicBezTo>
                      <a:pt x="329" y="1261"/>
                      <a:pt x="506" y="1365"/>
                      <a:pt x="707" y="1389"/>
                    </a:cubicBezTo>
                    <a:cubicBezTo>
                      <a:pt x="710" y="1389"/>
                      <a:pt x="712" y="1390"/>
                      <a:pt x="715" y="1390"/>
                    </a:cubicBezTo>
                    <a:cubicBezTo>
                      <a:pt x="754" y="1390"/>
                      <a:pt x="786" y="1350"/>
                      <a:pt x="786" y="1316"/>
                    </a:cubicBezTo>
                    <a:cubicBezTo>
                      <a:pt x="786" y="1267"/>
                      <a:pt x="749" y="1243"/>
                      <a:pt x="707" y="1237"/>
                    </a:cubicBezTo>
                    <a:cubicBezTo>
                      <a:pt x="439" y="1206"/>
                      <a:pt x="219" y="951"/>
                      <a:pt x="232" y="676"/>
                    </a:cubicBezTo>
                    <a:cubicBezTo>
                      <a:pt x="244" y="402"/>
                      <a:pt x="469" y="159"/>
                      <a:pt x="749" y="153"/>
                    </a:cubicBezTo>
                    <a:cubicBezTo>
                      <a:pt x="757" y="152"/>
                      <a:pt x="765" y="152"/>
                      <a:pt x="773" y="152"/>
                    </a:cubicBezTo>
                    <a:cubicBezTo>
                      <a:pt x="923" y="152"/>
                      <a:pt x="1066" y="207"/>
                      <a:pt x="1170" y="317"/>
                    </a:cubicBezTo>
                    <a:cubicBezTo>
                      <a:pt x="1186" y="332"/>
                      <a:pt x="1205" y="339"/>
                      <a:pt x="1222" y="339"/>
                    </a:cubicBezTo>
                    <a:cubicBezTo>
                      <a:pt x="1283" y="339"/>
                      <a:pt x="1336" y="264"/>
                      <a:pt x="1279" y="207"/>
                    </a:cubicBezTo>
                    <a:cubicBezTo>
                      <a:pt x="1143" y="71"/>
                      <a:pt x="956"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4213805" y="4676725"/>
                <a:ext cx="28122" cy="26982"/>
              </a:xfrm>
              <a:custGeom>
                <a:avLst/>
                <a:gdLst/>
                <a:ahLst/>
                <a:cxnLst/>
                <a:rect l="l" t="t" r="r" b="b"/>
                <a:pathLst>
                  <a:path w="518" h="497" extrusionOk="0">
                    <a:moveTo>
                      <a:pt x="268" y="0"/>
                    </a:moveTo>
                    <a:cubicBezTo>
                      <a:pt x="156" y="0"/>
                      <a:pt x="48" y="78"/>
                      <a:pt x="24" y="189"/>
                    </a:cubicBezTo>
                    <a:cubicBezTo>
                      <a:pt x="0" y="323"/>
                      <a:pt x="97" y="476"/>
                      <a:pt x="238" y="494"/>
                    </a:cubicBezTo>
                    <a:cubicBezTo>
                      <a:pt x="244" y="496"/>
                      <a:pt x="250" y="496"/>
                      <a:pt x="256" y="496"/>
                    </a:cubicBezTo>
                    <a:cubicBezTo>
                      <a:pt x="272" y="496"/>
                      <a:pt x="285" y="491"/>
                      <a:pt x="298" y="482"/>
                    </a:cubicBezTo>
                    <a:cubicBezTo>
                      <a:pt x="396" y="482"/>
                      <a:pt x="475" y="397"/>
                      <a:pt x="475" y="299"/>
                    </a:cubicBezTo>
                    <a:cubicBezTo>
                      <a:pt x="481" y="287"/>
                      <a:pt x="487" y="275"/>
                      <a:pt x="487" y="263"/>
                    </a:cubicBezTo>
                    <a:cubicBezTo>
                      <a:pt x="518" y="129"/>
                      <a:pt x="414" y="7"/>
                      <a:pt x="280" y="1"/>
                    </a:cubicBezTo>
                    <a:cubicBezTo>
                      <a:pt x="276" y="0"/>
                      <a:pt x="27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4521628" y="4531174"/>
                <a:ext cx="72477" cy="61619"/>
              </a:xfrm>
              <a:custGeom>
                <a:avLst/>
                <a:gdLst/>
                <a:ahLst/>
                <a:cxnLst/>
                <a:rect l="l" t="t" r="r" b="b"/>
                <a:pathLst>
                  <a:path w="1335" h="1135" extrusionOk="0">
                    <a:moveTo>
                      <a:pt x="594" y="0"/>
                    </a:moveTo>
                    <a:cubicBezTo>
                      <a:pt x="462" y="0"/>
                      <a:pt x="331" y="43"/>
                      <a:pt x="220" y="136"/>
                    </a:cubicBezTo>
                    <a:cubicBezTo>
                      <a:pt x="86" y="239"/>
                      <a:pt x="1" y="404"/>
                      <a:pt x="1" y="574"/>
                    </a:cubicBezTo>
                    <a:cubicBezTo>
                      <a:pt x="1" y="623"/>
                      <a:pt x="39" y="647"/>
                      <a:pt x="77" y="647"/>
                    </a:cubicBezTo>
                    <a:cubicBezTo>
                      <a:pt x="115" y="647"/>
                      <a:pt x="153" y="623"/>
                      <a:pt x="153" y="574"/>
                    </a:cubicBezTo>
                    <a:cubicBezTo>
                      <a:pt x="153" y="422"/>
                      <a:pt x="244" y="288"/>
                      <a:pt x="372" y="215"/>
                    </a:cubicBezTo>
                    <a:cubicBezTo>
                      <a:pt x="440" y="171"/>
                      <a:pt x="519" y="149"/>
                      <a:pt x="598" y="149"/>
                    </a:cubicBezTo>
                    <a:cubicBezTo>
                      <a:pt x="662" y="149"/>
                      <a:pt x="727" y="163"/>
                      <a:pt x="786" y="190"/>
                    </a:cubicBezTo>
                    <a:cubicBezTo>
                      <a:pt x="1109" y="324"/>
                      <a:pt x="1201" y="720"/>
                      <a:pt x="1067" y="1019"/>
                    </a:cubicBezTo>
                    <a:cubicBezTo>
                      <a:pt x="1048" y="1055"/>
                      <a:pt x="1054" y="1104"/>
                      <a:pt x="1091" y="1122"/>
                    </a:cubicBezTo>
                    <a:cubicBezTo>
                      <a:pt x="1102" y="1131"/>
                      <a:pt x="1116" y="1135"/>
                      <a:pt x="1130" y="1135"/>
                    </a:cubicBezTo>
                    <a:cubicBezTo>
                      <a:pt x="1156" y="1135"/>
                      <a:pt x="1183" y="1122"/>
                      <a:pt x="1195" y="1098"/>
                    </a:cubicBezTo>
                    <a:cubicBezTo>
                      <a:pt x="1335" y="799"/>
                      <a:pt x="1304" y="416"/>
                      <a:pt x="1054" y="184"/>
                    </a:cubicBezTo>
                    <a:cubicBezTo>
                      <a:pt x="923" y="66"/>
                      <a:pt x="758"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4540140" y="4554138"/>
                <a:ext cx="30837" cy="24919"/>
              </a:xfrm>
              <a:custGeom>
                <a:avLst/>
                <a:gdLst/>
                <a:ahLst/>
                <a:cxnLst/>
                <a:rect l="l" t="t" r="r" b="b"/>
                <a:pathLst>
                  <a:path w="568" h="459" extrusionOk="0">
                    <a:moveTo>
                      <a:pt x="299" y="0"/>
                    </a:moveTo>
                    <a:cubicBezTo>
                      <a:pt x="200" y="0"/>
                      <a:pt x="96" y="60"/>
                      <a:pt x="31" y="139"/>
                    </a:cubicBezTo>
                    <a:cubicBezTo>
                      <a:pt x="7" y="175"/>
                      <a:pt x="1" y="218"/>
                      <a:pt x="31" y="249"/>
                    </a:cubicBezTo>
                    <a:cubicBezTo>
                      <a:pt x="43" y="261"/>
                      <a:pt x="56" y="267"/>
                      <a:pt x="68" y="267"/>
                    </a:cubicBezTo>
                    <a:cubicBezTo>
                      <a:pt x="88" y="380"/>
                      <a:pt x="187" y="458"/>
                      <a:pt x="297" y="458"/>
                    </a:cubicBezTo>
                    <a:cubicBezTo>
                      <a:pt x="318" y="458"/>
                      <a:pt x="339" y="455"/>
                      <a:pt x="360" y="450"/>
                    </a:cubicBezTo>
                    <a:cubicBezTo>
                      <a:pt x="506" y="401"/>
                      <a:pt x="567" y="230"/>
                      <a:pt x="482" y="102"/>
                    </a:cubicBezTo>
                    <a:cubicBezTo>
                      <a:pt x="434" y="30"/>
                      <a:pt x="36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4049090" y="5956009"/>
                <a:ext cx="81761" cy="43866"/>
              </a:xfrm>
              <a:custGeom>
                <a:avLst/>
                <a:gdLst/>
                <a:ahLst/>
                <a:cxnLst/>
                <a:rect l="l" t="t" r="r" b="b"/>
                <a:pathLst>
                  <a:path w="1506" h="808" extrusionOk="0">
                    <a:moveTo>
                      <a:pt x="819" y="0"/>
                    </a:moveTo>
                    <a:cubicBezTo>
                      <a:pt x="789" y="0"/>
                      <a:pt x="758" y="16"/>
                      <a:pt x="744" y="51"/>
                    </a:cubicBezTo>
                    <a:cubicBezTo>
                      <a:pt x="695" y="203"/>
                      <a:pt x="713" y="374"/>
                      <a:pt x="805" y="502"/>
                    </a:cubicBezTo>
                    <a:cubicBezTo>
                      <a:pt x="805" y="508"/>
                      <a:pt x="805" y="508"/>
                      <a:pt x="805" y="508"/>
                    </a:cubicBezTo>
                    <a:cubicBezTo>
                      <a:pt x="742" y="600"/>
                      <a:pt x="628" y="654"/>
                      <a:pt x="516" y="654"/>
                    </a:cubicBezTo>
                    <a:cubicBezTo>
                      <a:pt x="464" y="654"/>
                      <a:pt x="412" y="643"/>
                      <a:pt x="366" y="618"/>
                    </a:cubicBezTo>
                    <a:cubicBezTo>
                      <a:pt x="226" y="532"/>
                      <a:pt x="171" y="331"/>
                      <a:pt x="244" y="185"/>
                    </a:cubicBezTo>
                    <a:cubicBezTo>
                      <a:pt x="274" y="122"/>
                      <a:pt x="220" y="68"/>
                      <a:pt x="169" y="68"/>
                    </a:cubicBezTo>
                    <a:cubicBezTo>
                      <a:pt x="146" y="68"/>
                      <a:pt x="124" y="79"/>
                      <a:pt x="110" y="106"/>
                    </a:cubicBezTo>
                    <a:cubicBezTo>
                      <a:pt x="1" y="325"/>
                      <a:pt x="74" y="624"/>
                      <a:pt x="293" y="746"/>
                    </a:cubicBezTo>
                    <a:cubicBezTo>
                      <a:pt x="363" y="788"/>
                      <a:pt x="441" y="807"/>
                      <a:pt x="519" y="807"/>
                    </a:cubicBezTo>
                    <a:cubicBezTo>
                      <a:pt x="668" y="807"/>
                      <a:pt x="819" y="737"/>
                      <a:pt x="914" y="618"/>
                    </a:cubicBezTo>
                    <a:cubicBezTo>
                      <a:pt x="998" y="680"/>
                      <a:pt x="1100" y="711"/>
                      <a:pt x="1203" y="711"/>
                    </a:cubicBezTo>
                    <a:cubicBezTo>
                      <a:pt x="1281" y="711"/>
                      <a:pt x="1359" y="694"/>
                      <a:pt x="1432" y="660"/>
                    </a:cubicBezTo>
                    <a:cubicBezTo>
                      <a:pt x="1506" y="623"/>
                      <a:pt x="1461" y="518"/>
                      <a:pt x="1388" y="518"/>
                    </a:cubicBezTo>
                    <a:cubicBezTo>
                      <a:pt x="1377" y="518"/>
                      <a:pt x="1365" y="521"/>
                      <a:pt x="1353" y="526"/>
                    </a:cubicBezTo>
                    <a:cubicBezTo>
                      <a:pt x="1308" y="549"/>
                      <a:pt x="1259" y="559"/>
                      <a:pt x="1209" y="559"/>
                    </a:cubicBezTo>
                    <a:cubicBezTo>
                      <a:pt x="1122" y="559"/>
                      <a:pt x="1035" y="527"/>
                      <a:pt x="969" y="465"/>
                    </a:cubicBezTo>
                    <a:cubicBezTo>
                      <a:pt x="872" y="368"/>
                      <a:pt x="847" y="222"/>
                      <a:pt x="896" y="94"/>
                    </a:cubicBezTo>
                    <a:cubicBezTo>
                      <a:pt x="915" y="38"/>
                      <a:pt x="867"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4134108" y="5864694"/>
                <a:ext cx="38057" cy="29914"/>
              </a:xfrm>
              <a:custGeom>
                <a:avLst/>
                <a:gdLst/>
                <a:ahLst/>
                <a:cxnLst/>
                <a:rect l="l" t="t" r="r" b="b"/>
                <a:pathLst>
                  <a:path w="701" h="551" extrusionOk="0">
                    <a:moveTo>
                      <a:pt x="89" y="1"/>
                    </a:moveTo>
                    <a:cubicBezTo>
                      <a:pt x="58" y="1"/>
                      <a:pt x="29" y="18"/>
                      <a:pt x="24" y="58"/>
                    </a:cubicBezTo>
                    <a:cubicBezTo>
                      <a:pt x="0" y="210"/>
                      <a:pt x="49" y="369"/>
                      <a:pt x="171" y="466"/>
                    </a:cubicBezTo>
                    <a:cubicBezTo>
                      <a:pt x="245" y="523"/>
                      <a:pt x="337" y="551"/>
                      <a:pt x="429" y="551"/>
                    </a:cubicBezTo>
                    <a:cubicBezTo>
                      <a:pt x="494" y="551"/>
                      <a:pt x="561" y="537"/>
                      <a:pt x="621" y="509"/>
                    </a:cubicBezTo>
                    <a:cubicBezTo>
                      <a:pt x="700" y="467"/>
                      <a:pt x="652" y="366"/>
                      <a:pt x="579" y="366"/>
                    </a:cubicBezTo>
                    <a:cubicBezTo>
                      <a:pt x="567" y="366"/>
                      <a:pt x="555" y="369"/>
                      <a:pt x="542" y="375"/>
                    </a:cubicBezTo>
                    <a:cubicBezTo>
                      <a:pt x="507" y="393"/>
                      <a:pt x="470" y="401"/>
                      <a:pt x="433" y="401"/>
                    </a:cubicBezTo>
                    <a:cubicBezTo>
                      <a:pt x="282" y="401"/>
                      <a:pt x="141" y="262"/>
                      <a:pt x="171" y="95"/>
                    </a:cubicBezTo>
                    <a:cubicBezTo>
                      <a:pt x="181" y="37"/>
                      <a:pt x="133"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4298280" y="5942654"/>
                <a:ext cx="75192" cy="77689"/>
              </a:xfrm>
              <a:custGeom>
                <a:avLst/>
                <a:gdLst/>
                <a:ahLst/>
                <a:cxnLst/>
                <a:rect l="l" t="t" r="r" b="b"/>
                <a:pathLst>
                  <a:path w="1385" h="1431" extrusionOk="0">
                    <a:moveTo>
                      <a:pt x="360" y="1"/>
                    </a:moveTo>
                    <a:cubicBezTo>
                      <a:pt x="308" y="1"/>
                      <a:pt x="256" y="56"/>
                      <a:pt x="290" y="114"/>
                    </a:cubicBezTo>
                    <a:cubicBezTo>
                      <a:pt x="369" y="267"/>
                      <a:pt x="503" y="419"/>
                      <a:pt x="667" y="474"/>
                    </a:cubicBezTo>
                    <a:cubicBezTo>
                      <a:pt x="643" y="486"/>
                      <a:pt x="625" y="504"/>
                      <a:pt x="618" y="541"/>
                    </a:cubicBezTo>
                    <a:cubicBezTo>
                      <a:pt x="600" y="730"/>
                      <a:pt x="649" y="961"/>
                      <a:pt x="789" y="1101"/>
                    </a:cubicBezTo>
                    <a:cubicBezTo>
                      <a:pt x="777" y="1107"/>
                      <a:pt x="765" y="1126"/>
                      <a:pt x="759" y="1138"/>
                    </a:cubicBezTo>
                    <a:cubicBezTo>
                      <a:pt x="720" y="1232"/>
                      <a:pt x="618" y="1278"/>
                      <a:pt x="519" y="1278"/>
                    </a:cubicBezTo>
                    <a:cubicBezTo>
                      <a:pt x="477" y="1278"/>
                      <a:pt x="435" y="1270"/>
                      <a:pt x="399" y="1253"/>
                    </a:cubicBezTo>
                    <a:cubicBezTo>
                      <a:pt x="241" y="1186"/>
                      <a:pt x="162" y="998"/>
                      <a:pt x="156" y="839"/>
                    </a:cubicBezTo>
                    <a:cubicBezTo>
                      <a:pt x="153" y="787"/>
                      <a:pt x="113" y="762"/>
                      <a:pt x="75" y="762"/>
                    </a:cubicBezTo>
                    <a:cubicBezTo>
                      <a:pt x="37" y="762"/>
                      <a:pt x="0" y="787"/>
                      <a:pt x="3" y="839"/>
                    </a:cubicBezTo>
                    <a:cubicBezTo>
                      <a:pt x="9" y="1071"/>
                      <a:pt x="131" y="1327"/>
                      <a:pt x="369" y="1406"/>
                    </a:cubicBezTo>
                    <a:cubicBezTo>
                      <a:pt x="416" y="1423"/>
                      <a:pt x="466" y="1431"/>
                      <a:pt x="515" y="1431"/>
                    </a:cubicBezTo>
                    <a:cubicBezTo>
                      <a:pt x="680" y="1431"/>
                      <a:pt x="839" y="1340"/>
                      <a:pt x="905" y="1180"/>
                    </a:cubicBezTo>
                    <a:cubicBezTo>
                      <a:pt x="950" y="1201"/>
                      <a:pt x="1001" y="1211"/>
                      <a:pt x="1052" y="1211"/>
                    </a:cubicBezTo>
                    <a:cubicBezTo>
                      <a:pt x="1200" y="1211"/>
                      <a:pt x="1351" y="1127"/>
                      <a:pt x="1374" y="973"/>
                    </a:cubicBezTo>
                    <a:cubicBezTo>
                      <a:pt x="1385" y="914"/>
                      <a:pt x="1336" y="875"/>
                      <a:pt x="1291" y="875"/>
                    </a:cubicBezTo>
                    <a:cubicBezTo>
                      <a:pt x="1262" y="875"/>
                      <a:pt x="1235" y="892"/>
                      <a:pt x="1228" y="931"/>
                    </a:cubicBezTo>
                    <a:cubicBezTo>
                      <a:pt x="1212" y="1020"/>
                      <a:pt x="1138" y="1059"/>
                      <a:pt x="1060" y="1059"/>
                    </a:cubicBezTo>
                    <a:cubicBezTo>
                      <a:pt x="1016" y="1059"/>
                      <a:pt x="971" y="1046"/>
                      <a:pt x="935" y="1022"/>
                    </a:cubicBezTo>
                    <a:cubicBezTo>
                      <a:pt x="789" y="918"/>
                      <a:pt x="759" y="705"/>
                      <a:pt x="771" y="541"/>
                    </a:cubicBezTo>
                    <a:cubicBezTo>
                      <a:pt x="771" y="523"/>
                      <a:pt x="771" y="504"/>
                      <a:pt x="759" y="492"/>
                    </a:cubicBezTo>
                    <a:lnTo>
                      <a:pt x="759" y="492"/>
                    </a:lnTo>
                    <a:cubicBezTo>
                      <a:pt x="776" y="494"/>
                      <a:pt x="794" y="495"/>
                      <a:pt x="812" y="495"/>
                    </a:cubicBezTo>
                    <a:cubicBezTo>
                      <a:pt x="962" y="495"/>
                      <a:pt x="1120" y="426"/>
                      <a:pt x="1185" y="279"/>
                    </a:cubicBezTo>
                    <a:cubicBezTo>
                      <a:pt x="1203" y="242"/>
                      <a:pt x="1191" y="200"/>
                      <a:pt x="1154" y="175"/>
                    </a:cubicBezTo>
                    <a:cubicBezTo>
                      <a:pt x="1144" y="169"/>
                      <a:pt x="1131" y="166"/>
                      <a:pt x="1117" y="166"/>
                    </a:cubicBezTo>
                    <a:cubicBezTo>
                      <a:pt x="1091" y="166"/>
                      <a:pt x="1063" y="178"/>
                      <a:pt x="1051" y="206"/>
                    </a:cubicBezTo>
                    <a:cubicBezTo>
                      <a:pt x="1007" y="294"/>
                      <a:pt x="916" y="343"/>
                      <a:pt x="818" y="343"/>
                    </a:cubicBezTo>
                    <a:cubicBezTo>
                      <a:pt x="795" y="343"/>
                      <a:pt x="770" y="340"/>
                      <a:pt x="746" y="334"/>
                    </a:cubicBezTo>
                    <a:cubicBezTo>
                      <a:pt x="594" y="297"/>
                      <a:pt x="491" y="169"/>
                      <a:pt x="424" y="41"/>
                    </a:cubicBezTo>
                    <a:cubicBezTo>
                      <a:pt x="408" y="12"/>
                      <a:pt x="384"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4371354" y="6100963"/>
                <a:ext cx="47504" cy="26276"/>
              </a:xfrm>
              <a:custGeom>
                <a:avLst/>
                <a:gdLst/>
                <a:ahLst/>
                <a:cxnLst/>
                <a:rect l="l" t="t" r="r" b="b"/>
                <a:pathLst>
                  <a:path w="875" h="484" extrusionOk="0">
                    <a:moveTo>
                      <a:pt x="795" y="0"/>
                    </a:moveTo>
                    <a:cubicBezTo>
                      <a:pt x="753" y="0"/>
                      <a:pt x="722" y="37"/>
                      <a:pt x="716" y="73"/>
                    </a:cubicBezTo>
                    <a:cubicBezTo>
                      <a:pt x="704" y="201"/>
                      <a:pt x="600" y="305"/>
                      <a:pt x="478" y="329"/>
                    </a:cubicBezTo>
                    <a:cubicBezTo>
                      <a:pt x="464" y="331"/>
                      <a:pt x="450" y="332"/>
                      <a:pt x="436" y="332"/>
                    </a:cubicBezTo>
                    <a:cubicBezTo>
                      <a:pt x="324" y="332"/>
                      <a:pt x="222" y="269"/>
                      <a:pt x="168" y="177"/>
                    </a:cubicBezTo>
                    <a:cubicBezTo>
                      <a:pt x="152" y="148"/>
                      <a:pt x="129" y="136"/>
                      <a:pt x="105" y="136"/>
                    </a:cubicBezTo>
                    <a:cubicBezTo>
                      <a:pt x="53" y="136"/>
                      <a:pt x="1" y="192"/>
                      <a:pt x="34" y="250"/>
                    </a:cubicBezTo>
                    <a:cubicBezTo>
                      <a:pt x="117" y="395"/>
                      <a:pt x="271" y="483"/>
                      <a:pt x="436" y="483"/>
                    </a:cubicBezTo>
                    <a:cubicBezTo>
                      <a:pt x="464" y="483"/>
                      <a:pt x="492" y="481"/>
                      <a:pt x="521" y="475"/>
                    </a:cubicBezTo>
                    <a:cubicBezTo>
                      <a:pt x="710" y="439"/>
                      <a:pt x="850" y="268"/>
                      <a:pt x="874" y="73"/>
                    </a:cubicBezTo>
                    <a:cubicBezTo>
                      <a:pt x="874" y="37"/>
                      <a:pt x="832"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4670110" y="5904543"/>
                <a:ext cx="71500" cy="43323"/>
              </a:xfrm>
              <a:custGeom>
                <a:avLst/>
                <a:gdLst/>
                <a:ahLst/>
                <a:cxnLst/>
                <a:rect l="l" t="t" r="r" b="b"/>
                <a:pathLst>
                  <a:path w="1317" h="798" extrusionOk="0">
                    <a:moveTo>
                      <a:pt x="832" y="0"/>
                    </a:moveTo>
                    <a:cubicBezTo>
                      <a:pt x="794" y="0"/>
                      <a:pt x="756" y="25"/>
                      <a:pt x="756" y="73"/>
                    </a:cubicBezTo>
                    <a:cubicBezTo>
                      <a:pt x="756" y="256"/>
                      <a:pt x="689" y="457"/>
                      <a:pt x="482" y="488"/>
                    </a:cubicBezTo>
                    <a:cubicBezTo>
                      <a:pt x="469" y="489"/>
                      <a:pt x="457" y="490"/>
                      <a:pt x="444" y="490"/>
                    </a:cubicBezTo>
                    <a:cubicBezTo>
                      <a:pt x="284" y="490"/>
                      <a:pt x="153" y="347"/>
                      <a:pt x="159" y="183"/>
                    </a:cubicBezTo>
                    <a:cubicBezTo>
                      <a:pt x="162" y="134"/>
                      <a:pt x="125" y="110"/>
                      <a:pt x="87" y="110"/>
                    </a:cubicBezTo>
                    <a:cubicBezTo>
                      <a:pt x="49" y="110"/>
                      <a:pt x="10" y="134"/>
                      <a:pt x="7" y="183"/>
                    </a:cubicBezTo>
                    <a:cubicBezTo>
                      <a:pt x="1" y="429"/>
                      <a:pt x="199" y="643"/>
                      <a:pt x="440" y="643"/>
                    </a:cubicBezTo>
                    <a:cubicBezTo>
                      <a:pt x="456" y="643"/>
                      <a:pt x="472" y="642"/>
                      <a:pt x="488" y="640"/>
                    </a:cubicBezTo>
                    <a:cubicBezTo>
                      <a:pt x="537" y="634"/>
                      <a:pt x="579" y="622"/>
                      <a:pt x="616" y="603"/>
                    </a:cubicBezTo>
                    <a:cubicBezTo>
                      <a:pt x="622" y="615"/>
                      <a:pt x="622" y="622"/>
                      <a:pt x="628" y="628"/>
                    </a:cubicBezTo>
                    <a:cubicBezTo>
                      <a:pt x="707" y="733"/>
                      <a:pt x="822" y="797"/>
                      <a:pt x="946" y="797"/>
                    </a:cubicBezTo>
                    <a:cubicBezTo>
                      <a:pt x="966" y="797"/>
                      <a:pt x="985" y="795"/>
                      <a:pt x="1006" y="792"/>
                    </a:cubicBezTo>
                    <a:cubicBezTo>
                      <a:pt x="1146" y="768"/>
                      <a:pt x="1255" y="658"/>
                      <a:pt x="1298" y="524"/>
                    </a:cubicBezTo>
                    <a:cubicBezTo>
                      <a:pt x="1316" y="469"/>
                      <a:pt x="1269" y="432"/>
                      <a:pt x="1221" y="432"/>
                    </a:cubicBezTo>
                    <a:cubicBezTo>
                      <a:pt x="1189" y="432"/>
                      <a:pt x="1158" y="449"/>
                      <a:pt x="1146" y="488"/>
                    </a:cubicBezTo>
                    <a:cubicBezTo>
                      <a:pt x="1117" y="585"/>
                      <a:pt x="1024" y="641"/>
                      <a:pt x="932" y="641"/>
                    </a:cubicBezTo>
                    <a:cubicBezTo>
                      <a:pt x="868" y="641"/>
                      <a:pt x="804" y="614"/>
                      <a:pt x="762" y="555"/>
                    </a:cubicBezTo>
                    <a:cubicBezTo>
                      <a:pt x="756" y="542"/>
                      <a:pt x="750" y="536"/>
                      <a:pt x="738" y="530"/>
                    </a:cubicBezTo>
                    <a:cubicBezTo>
                      <a:pt x="762" y="506"/>
                      <a:pt x="786" y="481"/>
                      <a:pt x="805" y="457"/>
                    </a:cubicBezTo>
                    <a:cubicBezTo>
                      <a:pt x="884" y="347"/>
                      <a:pt x="908" y="207"/>
                      <a:pt x="908" y="73"/>
                    </a:cubicBezTo>
                    <a:cubicBezTo>
                      <a:pt x="908" y="25"/>
                      <a:pt x="870" y="0"/>
                      <a:pt x="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4102566" y="5274781"/>
                <a:ext cx="71446" cy="62759"/>
              </a:xfrm>
              <a:custGeom>
                <a:avLst/>
                <a:gdLst/>
                <a:ahLst/>
                <a:cxnLst/>
                <a:rect l="l" t="t" r="r" b="b"/>
                <a:pathLst>
                  <a:path w="1316" h="1156" extrusionOk="0">
                    <a:moveTo>
                      <a:pt x="90" y="1"/>
                    </a:moveTo>
                    <a:cubicBezTo>
                      <a:pt x="45" y="1"/>
                      <a:pt x="0" y="37"/>
                      <a:pt x="15" y="94"/>
                    </a:cubicBezTo>
                    <a:cubicBezTo>
                      <a:pt x="45" y="235"/>
                      <a:pt x="88" y="369"/>
                      <a:pt x="149" y="496"/>
                    </a:cubicBezTo>
                    <a:cubicBezTo>
                      <a:pt x="197" y="606"/>
                      <a:pt x="264" y="716"/>
                      <a:pt x="368" y="789"/>
                    </a:cubicBezTo>
                    <a:cubicBezTo>
                      <a:pt x="427" y="835"/>
                      <a:pt x="497" y="858"/>
                      <a:pt x="568" y="858"/>
                    </a:cubicBezTo>
                    <a:cubicBezTo>
                      <a:pt x="601" y="858"/>
                      <a:pt x="634" y="853"/>
                      <a:pt x="666" y="844"/>
                    </a:cubicBezTo>
                    <a:cubicBezTo>
                      <a:pt x="679" y="972"/>
                      <a:pt x="764" y="1087"/>
                      <a:pt x="886" y="1136"/>
                    </a:cubicBezTo>
                    <a:cubicBezTo>
                      <a:pt x="923" y="1149"/>
                      <a:pt x="962" y="1156"/>
                      <a:pt x="1001" y="1156"/>
                    </a:cubicBezTo>
                    <a:cubicBezTo>
                      <a:pt x="1102" y="1156"/>
                      <a:pt x="1203" y="1112"/>
                      <a:pt x="1269" y="1032"/>
                    </a:cubicBezTo>
                    <a:cubicBezTo>
                      <a:pt x="1315" y="977"/>
                      <a:pt x="1268" y="901"/>
                      <a:pt x="1213" y="901"/>
                    </a:cubicBezTo>
                    <a:cubicBezTo>
                      <a:pt x="1195" y="901"/>
                      <a:pt x="1176" y="909"/>
                      <a:pt x="1160" y="929"/>
                    </a:cubicBezTo>
                    <a:cubicBezTo>
                      <a:pt x="1120" y="974"/>
                      <a:pt x="1063" y="1002"/>
                      <a:pt x="1005" y="1002"/>
                    </a:cubicBezTo>
                    <a:cubicBezTo>
                      <a:pt x="983" y="1002"/>
                      <a:pt x="962" y="998"/>
                      <a:pt x="940" y="990"/>
                    </a:cubicBezTo>
                    <a:cubicBezTo>
                      <a:pt x="861" y="959"/>
                      <a:pt x="819" y="874"/>
                      <a:pt x="819" y="789"/>
                    </a:cubicBezTo>
                    <a:cubicBezTo>
                      <a:pt x="825" y="777"/>
                      <a:pt x="819" y="764"/>
                      <a:pt x="819" y="758"/>
                    </a:cubicBezTo>
                    <a:cubicBezTo>
                      <a:pt x="873" y="710"/>
                      <a:pt x="916" y="643"/>
                      <a:pt x="947" y="582"/>
                    </a:cubicBezTo>
                    <a:cubicBezTo>
                      <a:pt x="976" y="519"/>
                      <a:pt x="925" y="462"/>
                      <a:pt x="874" y="462"/>
                    </a:cubicBezTo>
                    <a:cubicBezTo>
                      <a:pt x="851" y="462"/>
                      <a:pt x="828" y="474"/>
                      <a:pt x="813" y="503"/>
                    </a:cubicBezTo>
                    <a:cubicBezTo>
                      <a:pt x="776" y="582"/>
                      <a:pt x="721" y="661"/>
                      <a:pt x="642" y="691"/>
                    </a:cubicBezTo>
                    <a:cubicBezTo>
                      <a:pt x="619" y="701"/>
                      <a:pt x="596" y="706"/>
                      <a:pt x="573" y="706"/>
                    </a:cubicBezTo>
                    <a:cubicBezTo>
                      <a:pt x="515" y="706"/>
                      <a:pt x="461" y="675"/>
                      <a:pt x="417" y="630"/>
                    </a:cubicBezTo>
                    <a:cubicBezTo>
                      <a:pt x="350" y="563"/>
                      <a:pt x="301" y="472"/>
                      <a:pt x="264" y="387"/>
                    </a:cubicBezTo>
                    <a:cubicBezTo>
                      <a:pt x="216" y="277"/>
                      <a:pt x="185" y="168"/>
                      <a:pt x="161" y="58"/>
                    </a:cubicBezTo>
                    <a:cubicBezTo>
                      <a:pt x="151" y="18"/>
                      <a:pt x="120"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4056039" y="4651588"/>
                <a:ext cx="997362" cy="760006"/>
              </a:xfrm>
              <a:custGeom>
                <a:avLst/>
                <a:gdLst/>
                <a:ahLst/>
                <a:cxnLst/>
                <a:rect l="l" t="t" r="r" b="b"/>
                <a:pathLst>
                  <a:path w="18371" h="13999" extrusionOk="0">
                    <a:moveTo>
                      <a:pt x="10678" y="1"/>
                    </a:moveTo>
                    <a:cubicBezTo>
                      <a:pt x="10678" y="1"/>
                      <a:pt x="8481" y="2832"/>
                      <a:pt x="2377" y="2832"/>
                    </a:cubicBezTo>
                    <a:cubicBezTo>
                      <a:pt x="2232" y="2832"/>
                      <a:pt x="2086" y="2830"/>
                      <a:pt x="1938" y="2827"/>
                    </a:cubicBezTo>
                    <a:cubicBezTo>
                      <a:pt x="1938" y="2827"/>
                      <a:pt x="1" y="6829"/>
                      <a:pt x="1645" y="10410"/>
                    </a:cubicBezTo>
                    <a:cubicBezTo>
                      <a:pt x="2819" y="12952"/>
                      <a:pt x="5440" y="13998"/>
                      <a:pt x="7941" y="13998"/>
                    </a:cubicBezTo>
                    <a:cubicBezTo>
                      <a:pt x="8957" y="13998"/>
                      <a:pt x="9953" y="13825"/>
                      <a:pt x="10824" y="13510"/>
                    </a:cubicBezTo>
                    <a:cubicBezTo>
                      <a:pt x="13833" y="12420"/>
                      <a:pt x="18371" y="6092"/>
                      <a:pt x="10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4204196" y="4635247"/>
                <a:ext cx="464342" cy="231221"/>
              </a:xfrm>
              <a:custGeom>
                <a:avLst/>
                <a:gdLst/>
                <a:ahLst/>
                <a:cxnLst/>
                <a:rect l="l" t="t" r="r" b="b"/>
                <a:pathLst>
                  <a:path w="8553" h="4259" extrusionOk="0">
                    <a:moveTo>
                      <a:pt x="8128" y="0"/>
                    </a:moveTo>
                    <a:cubicBezTo>
                      <a:pt x="8121" y="0"/>
                      <a:pt x="8114" y="1"/>
                      <a:pt x="8107" y="3"/>
                    </a:cubicBezTo>
                    <a:cubicBezTo>
                      <a:pt x="8065" y="15"/>
                      <a:pt x="8053" y="58"/>
                      <a:pt x="8053" y="95"/>
                    </a:cubicBezTo>
                    <a:cubicBezTo>
                      <a:pt x="8059" y="107"/>
                      <a:pt x="8059" y="113"/>
                      <a:pt x="8059" y="125"/>
                    </a:cubicBezTo>
                    <a:cubicBezTo>
                      <a:pt x="7626" y="612"/>
                      <a:pt x="7133" y="1057"/>
                      <a:pt x="6597" y="1441"/>
                    </a:cubicBezTo>
                    <a:cubicBezTo>
                      <a:pt x="6445" y="1550"/>
                      <a:pt x="6292" y="1654"/>
                      <a:pt x="6134" y="1757"/>
                    </a:cubicBezTo>
                    <a:cubicBezTo>
                      <a:pt x="6122" y="1764"/>
                      <a:pt x="6116" y="1770"/>
                      <a:pt x="6110" y="1776"/>
                    </a:cubicBezTo>
                    <a:cubicBezTo>
                      <a:pt x="5866" y="1898"/>
                      <a:pt x="5616" y="2019"/>
                      <a:pt x="5367" y="2135"/>
                    </a:cubicBezTo>
                    <a:cubicBezTo>
                      <a:pt x="5353" y="2113"/>
                      <a:pt x="5334" y="2097"/>
                      <a:pt x="5310" y="2097"/>
                    </a:cubicBezTo>
                    <a:cubicBezTo>
                      <a:pt x="5301" y="2097"/>
                      <a:pt x="5291" y="2100"/>
                      <a:pt x="5281" y="2105"/>
                    </a:cubicBezTo>
                    <a:lnTo>
                      <a:pt x="4020" y="2586"/>
                    </a:lnTo>
                    <a:cubicBezTo>
                      <a:pt x="4014" y="2583"/>
                      <a:pt x="4007" y="2581"/>
                      <a:pt x="3998" y="2581"/>
                    </a:cubicBezTo>
                    <a:cubicBezTo>
                      <a:pt x="3990" y="2581"/>
                      <a:pt x="3981" y="2583"/>
                      <a:pt x="3972" y="2586"/>
                    </a:cubicBezTo>
                    <a:cubicBezTo>
                      <a:pt x="3771" y="2647"/>
                      <a:pt x="3564" y="2708"/>
                      <a:pt x="3356" y="2762"/>
                    </a:cubicBezTo>
                    <a:lnTo>
                      <a:pt x="3350" y="2762"/>
                    </a:lnTo>
                    <a:cubicBezTo>
                      <a:pt x="2973" y="2860"/>
                      <a:pt x="2589" y="2945"/>
                      <a:pt x="2205" y="3012"/>
                    </a:cubicBezTo>
                    <a:cubicBezTo>
                      <a:pt x="2199" y="3006"/>
                      <a:pt x="2199" y="3000"/>
                      <a:pt x="2193" y="2994"/>
                    </a:cubicBezTo>
                    <a:cubicBezTo>
                      <a:pt x="2176" y="2972"/>
                      <a:pt x="2150" y="2961"/>
                      <a:pt x="2125" y="2961"/>
                    </a:cubicBezTo>
                    <a:cubicBezTo>
                      <a:pt x="2088" y="2961"/>
                      <a:pt x="2053" y="2985"/>
                      <a:pt x="2053" y="3037"/>
                    </a:cubicBezTo>
                    <a:cubicBezTo>
                      <a:pt x="1840" y="3067"/>
                      <a:pt x="1627" y="3097"/>
                      <a:pt x="1407" y="3122"/>
                    </a:cubicBezTo>
                    <a:cubicBezTo>
                      <a:pt x="1267" y="3134"/>
                      <a:pt x="1121" y="3146"/>
                      <a:pt x="969" y="3158"/>
                    </a:cubicBezTo>
                    <a:cubicBezTo>
                      <a:pt x="969" y="3125"/>
                      <a:pt x="949" y="3097"/>
                      <a:pt x="908" y="3097"/>
                    </a:cubicBezTo>
                    <a:cubicBezTo>
                      <a:pt x="904" y="3097"/>
                      <a:pt x="900" y="3097"/>
                      <a:pt x="896" y="3097"/>
                    </a:cubicBezTo>
                    <a:lnTo>
                      <a:pt x="147" y="3158"/>
                    </a:lnTo>
                    <a:cubicBezTo>
                      <a:pt x="134" y="3140"/>
                      <a:pt x="110" y="3122"/>
                      <a:pt x="80" y="3122"/>
                    </a:cubicBezTo>
                    <a:cubicBezTo>
                      <a:pt x="43" y="3122"/>
                      <a:pt x="0" y="3158"/>
                      <a:pt x="6" y="3201"/>
                    </a:cubicBezTo>
                    <a:cubicBezTo>
                      <a:pt x="25" y="3426"/>
                      <a:pt x="67" y="3652"/>
                      <a:pt x="128" y="3871"/>
                    </a:cubicBezTo>
                    <a:cubicBezTo>
                      <a:pt x="168" y="4030"/>
                      <a:pt x="250" y="4258"/>
                      <a:pt x="449" y="4258"/>
                    </a:cubicBezTo>
                    <a:cubicBezTo>
                      <a:pt x="464" y="4258"/>
                      <a:pt x="478" y="4257"/>
                      <a:pt x="494" y="4255"/>
                    </a:cubicBezTo>
                    <a:cubicBezTo>
                      <a:pt x="676" y="4224"/>
                      <a:pt x="762" y="3999"/>
                      <a:pt x="817" y="3841"/>
                    </a:cubicBezTo>
                    <a:cubicBezTo>
                      <a:pt x="853" y="3743"/>
                      <a:pt x="877" y="3640"/>
                      <a:pt x="890" y="3530"/>
                    </a:cubicBezTo>
                    <a:cubicBezTo>
                      <a:pt x="896" y="3469"/>
                      <a:pt x="908" y="3384"/>
                      <a:pt x="896" y="3317"/>
                    </a:cubicBezTo>
                    <a:lnTo>
                      <a:pt x="902" y="3317"/>
                    </a:lnTo>
                    <a:cubicBezTo>
                      <a:pt x="963" y="3451"/>
                      <a:pt x="1042" y="3579"/>
                      <a:pt x="1127" y="3700"/>
                    </a:cubicBezTo>
                    <a:cubicBezTo>
                      <a:pt x="1219" y="3822"/>
                      <a:pt x="1328" y="3962"/>
                      <a:pt x="1462" y="4042"/>
                    </a:cubicBezTo>
                    <a:cubicBezTo>
                      <a:pt x="1521" y="4076"/>
                      <a:pt x="1584" y="4092"/>
                      <a:pt x="1647" y="4092"/>
                    </a:cubicBezTo>
                    <a:cubicBezTo>
                      <a:pt x="1729" y="4092"/>
                      <a:pt x="1810" y="4065"/>
                      <a:pt x="1882" y="4017"/>
                    </a:cubicBezTo>
                    <a:cubicBezTo>
                      <a:pt x="2010" y="3926"/>
                      <a:pt x="2090" y="3786"/>
                      <a:pt x="2126" y="3633"/>
                    </a:cubicBezTo>
                    <a:cubicBezTo>
                      <a:pt x="2163" y="3506"/>
                      <a:pt x="2181" y="3372"/>
                      <a:pt x="2193" y="3238"/>
                    </a:cubicBezTo>
                    <a:cubicBezTo>
                      <a:pt x="2260" y="3317"/>
                      <a:pt x="2327" y="3390"/>
                      <a:pt x="2400" y="3463"/>
                    </a:cubicBezTo>
                    <a:cubicBezTo>
                      <a:pt x="2461" y="3530"/>
                      <a:pt x="2522" y="3585"/>
                      <a:pt x="2589" y="3646"/>
                    </a:cubicBezTo>
                    <a:cubicBezTo>
                      <a:pt x="2650" y="3694"/>
                      <a:pt x="2711" y="3755"/>
                      <a:pt x="2784" y="3786"/>
                    </a:cubicBezTo>
                    <a:cubicBezTo>
                      <a:pt x="2844" y="3815"/>
                      <a:pt x="2903" y="3829"/>
                      <a:pt x="2961" y="3829"/>
                    </a:cubicBezTo>
                    <a:cubicBezTo>
                      <a:pt x="3189" y="3829"/>
                      <a:pt x="3390" y="3625"/>
                      <a:pt x="3448" y="3402"/>
                    </a:cubicBezTo>
                    <a:cubicBezTo>
                      <a:pt x="3472" y="3305"/>
                      <a:pt x="3478" y="3207"/>
                      <a:pt x="3472" y="3110"/>
                    </a:cubicBezTo>
                    <a:lnTo>
                      <a:pt x="3472" y="3110"/>
                    </a:lnTo>
                    <a:cubicBezTo>
                      <a:pt x="3612" y="3274"/>
                      <a:pt x="3777" y="3414"/>
                      <a:pt x="3959" y="3512"/>
                    </a:cubicBezTo>
                    <a:cubicBezTo>
                      <a:pt x="4028" y="3546"/>
                      <a:pt x="4104" y="3569"/>
                      <a:pt x="4178" y="3569"/>
                    </a:cubicBezTo>
                    <a:cubicBezTo>
                      <a:pt x="4250" y="3569"/>
                      <a:pt x="4320" y="3547"/>
                      <a:pt x="4380" y="3493"/>
                    </a:cubicBezTo>
                    <a:cubicBezTo>
                      <a:pt x="4477" y="3408"/>
                      <a:pt x="4520" y="3274"/>
                      <a:pt x="4538" y="3152"/>
                    </a:cubicBezTo>
                    <a:cubicBezTo>
                      <a:pt x="4556" y="3043"/>
                      <a:pt x="4563" y="2933"/>
                      <a:pt x="4563" y="2823"/>
                    </a:cubicBezTo>
                    <a:cubicBezTo>
                      <a:pt x="4593" y="2866"/>
                      <a:pt x="4630" y="2903"/>
                      <a:pt x="4666" y="2939"/>
                    </a:cubicBezTo>
                    <a:cubicBezTo>
                      <a:pt x="4776" y="3037"/>
                      <a:pt x="4898" y="3140"/>
                      <a:pt x="5032" y="3195"/>
                    </a:cubicBezTo>
                    <a:cubicBezTo>
                      <a:pt x="5075" y="3213"/>
                      <a:pt x="5116" y="3221"/>
                      <a:pt x="5155" y="3221"/>
                    </a:cubicBezTo>
                    <a:cubicBezTo>
                      <a:pt x="5390" y="3221"/>
                      <a:pt x="5528" y="2916"/>
                      <a:pt x="5549" y="2702"/>
                    </a:cubicBezTo>
                    <a:cubicBezTo>
                      <a:pt x="5561" y="2592"/>
                      <a:pt x="5555" y="2476"/>
                      <a:pt x="5537" y="2360"/>
                    </a:cubicBezTo>
                    <a:lnTo>
                      <a:pt x="5537" y="2360"/>
                    </a:lnTo>
                    <a:cubicBezTo>
                      <a:pt x="5683" y="2452"/>
                      <a:pt x="5823" y="2549"/>
                      <a:pt x="5970" y="2635"/>
                    </a:cubicBezTo>
                    <a:cubicBezTo>
                      <a:pt x="6056" y="2683"/>
                      <a:pt x="6150" y="2717"/>
                      <a:pt x="6242" y="2717"/>
                    </a:cubicBezTo>
                    <a:cubicBezTo>
                      <a:pt x="6314" y="2717"/>
                      <a:pt x="6385" y="2697"/>
                      <a:pt x="6451" y="2647"/>
                    </a:cubicBezTo>
                    <a:cubicBezTo>
                      <a:pt x="6591" y="2543"/>
                      <a:pt x="6640" y="2367"/>
                      <a:pt x="6652" y="2196"/>
                    </a:cubicBezTo>
                    <a:cubicBezTo>
                      <a:pt x="6664" y="2025"/>
                      <a:pt x="6652" y="1849"/>
                      <a:pt x="6615" y="1678"/>
                    </a:cubicBezTo>
                    <a:lnTo>
                      <a:pt x="6615" y="1678"/>
                    </a:lnTo>
                    <a:cubicBezTo>
                      <a:pt x="6761" y="1764"/>
                      <a:pt x="6914" y="1849"/>
                      <a:pt x="7072" y="1922"/>
                    </a:cubicBezTo>
                    <a:cubicBezTo>
                      <a:pt x="7164" y="1962"/>
                      <a:pt x="7289" y="2008"/>
                      <a:pt x="7406" y="2008"/>
                    </a:cubicBezTo>
                    <a:cubicBezTo>
                      <a:pt x="7467" y="2008"/>
                      <a:pt x="7526" y="1996"/>
                      <a:pt x="7578" y="1965"/>
                    </a:cubicBezTo>
                    <a:cubicBezTo>
                      <a:pt x="7730" y="1867"/>
                      <a:pt x="7693" y="1630"/>
                      <a:pt x="7657" y="1483"/>
                    </a:cubicBezTo>
                    <a:cubicBezTo>
                      <a:pt x="7626" y="1331"/>
                      <a:pt x="7565" y="1185"/>
                      <a:pt x="7498" y="1045"/>
                    </a:cubicBezTo>
                    <a:lnTo>
                      <a:pt x="7498" y="1045"/>
                    </a:lnTo>
                    <a:cubicBezTo>
                      <a:pt x="7596" y="1094"/>
                      <a:pt x="7699" y="1130"/>
                      <a:pt x="7803" y="1148"/>
                    </a:cubicBezTo>
                    <a:cubicBezTo>
                      <a:pt x="7903" y="1176"/>
                      <a:pt x="8011" y="1200"/>
                      <a:pt x="8117" y="1200"/>
                    </a:cubicBezTo>
                    <a:cubicBezTo>
                      <a:pt x="8153" y="1200"/>
                      <a:pt x="8188" y="1197"/>
                      <a:pt x="8223" y="1191"/>
                    </a:cubicBezTo>
                    <a:cubicBezTo>
                      <a:pt x="8552" y="1136"/>
                      <a:pt x="8516" y="716"/>
                      <a:pt x="8430" y="484"/>
                    </a:cubicBezTo>
                    <a:cubicBezTo>
                      <a:pt x="8400" y="405"/>
                      <a:pt x="8363" y="332"/>
                      <a:pt x="8315" y="259"/>
                    </a:cubicBezTo>
                    <a:cubicBezTo>
                      <a:pt x="8272" y="198"/>
                      <a:pt x="8217" y="137"/>
                      <a:pt x="8205" y="58"/>
                    </a:cubicBezTo>
                    <a:cubicBezTo>
                      <a:pt x="8200" y="23"/>
                      <a:pt x="8162"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4156910" y="4635953"/>
                <a:ext cx="488176" cy="172479"/>
              </a:xfrm>
              <a:custGeom>
                <a:avLst/>
                <a:gdLst/>
                <a:ahLst/>
                <a:cxnLst/>
                <a:rect l="l" t="t" r="r" b="b"/>
                <a:pathLst>
                  <a:path w="8992" h="3177" extrusionOk="0">
                    <a:moveTo>
                      <a:pt x="8882" y="0"/>
                    </a:moveTo>
                    <a:cubicBezTo>
                      <a:pt x="8859" y="0"/>
                      <a:pt x="8836" y="10"/>
                      <a:pt x="8820" y="33"/>
                    </a:cubicBezTo>
                    <a:cubicBezTo>
                      <a:pt x="8497" y="496"/>
                      <a:pt x="8089" y="892"/>
                      <a:pt x="7638" y="1227"/>
                    </a:cubicBezTo>
                    <a:cubicBezTo>
                      <a:pt x="7163" y="1574"/>
                      <a:pt x="6646" y="1848"/>
                      <a:pt x="6104" y="2073"/>
                    </a:cubicBezTo>
                    <a:cubicBezTo>
                      <a:pt x="5513" y="2311"/>
                      <a:pt x="4897" y="2488"/>
                      <a:pt x="4276" y="2628"/>
                    </a:cubicBezTo>
                    <a:cubicBezTo>
                      <a:pt x="3631" y="2774"/>
                      <a:pt x="2979" y="2890"/>
                      <a:pt x="2321" y="2957"/>
                    </a:cubicBezTo>
                    <a:cubicBezTo>
                      <a:pt x="1930" y="3000"/>
                      <a:pt x="1536" y="3024"/>
                      <a:pt x="1143" y="3024"/>
                    </a:cubicBezTo>
                    <a:cubicBezTo>
                      <a:pt x="869" y="3024"/>
                      <a:pt x="596" y="3012"/>
                      <a:pt x="323" y="2987"/>
                    </a:cubicBezTo>
                    <a:cubicBezTo>
                      <a:pt x="244" y="2981"/>
                      <a:pt x="159" y="2975"/>
                      <a:pt x="80" y="2963"/>
                    </a:cubicBezTo>
                    <a:cubicBezTo>
                      <a:pt x="77" y="2962"/>
                      <a:pt x="74" y="2962"/>
                      <a:pt x="71" y="2962"/>
                    </a:cubicBezTo>
                    <a:cubicBezTo>
                      <a:pt x="32" y="2962"/>
                      <a:pt x="0" y="3002"/>
                      <a:pt x="0" y="3042"/>
                    </a:cubicBezTo>
                    <a:cubicBezTo>
                      <a:pt x="0" y="3084"/>
                      <a:pt x="37" y="3115"/>
                      <a:pt x="80" y="3115"/>
                    </a:cubicBezTo>
                    <a:cubicBezTo>
                      <a:pt x="437" y="3157"/>
                      <a:pt x="795" y="3177"/>
                      <a:pt x="1155" y="3177"/>
                    </a:cubicBezTo>
                    <a:cubicBezTo>
                      <a:pt x="1470" y="3177"/>
                      <a:pt x="1786" y="3162"/>
                      <a:pt x="2102" y="3133"/>
                    </a:cubicBezTo>
                    <a:cubicBezTo>
                      <a:pt x="2772" y="3072"/>
                      <a:pt x="3442" y="2963"/>
                      <a:pt x="4100" y="2823"/>
                    </a:cubicBezTo>
                    <a:cubicBezTo>
                      <a:pt x="4733" y="2689"/>
                      <a:pt x="5360" y="2518"/>
                      <a:pt x="5963" y="2287"/>
                    </a:cubicBezTo>
                    <a:cubicBezTo>
                      <a:pt x="6530" y="2073"/>
                      <a:pt x="7072" y="1805"/>
                      <a:pt x="7571" y="1458"/>
                    </a:cubicBezTo>
                    <a:cubicBezTo>
                      <a:pt x="8040" y="1135"/>
                      <a:pt x="8473" y="746"/>
                      <a:pt x="8820" y="289"/>
                    </a:cubicBezTo>
                    <a:cubicBezTo>
                      <a:pt x="8863" y="234"/>
                      <a:pt x="8905" y="173"/>
                      <a:pt x="8948" y="112"/>
                    </a:cubicBezTo>
                    <a:cubicBezTo>
                      <a:pt x="8991" y="56"/>
                      <a:pt x="8937" y="0"/>
                      <a:pt x="8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a:off x="4314947" y="4898227"/>
                <a:ext cx="168408" cy="177365"/>
              </a:xfrm>
              <a:custGeom>
                <a:avLst/>
                <a:gdLst/>
                <a:ahLst/>
                <a:cxnLst/>
                <a:rect l="l" t="t" r="r" b="b"/>
                <a:pathLst>
                  <a:path w="3102" h="3267" extrusionOk="0">
                    <a:moveTo>
                      <a:pt x="666" y="0"/>
                    </a:moveTo>
                    <a:cubicBezTo>
                      <a:pt x="450" y="0"/>
                      <a:pt x="234" y="35"/>
                      <a:pt x="25" y="99"/>
                    </a:cubicBezTo>
                    <a:cubicBezTo>
                      <a:pt x="1" y="970"/>
                      <a:pt x="360" y="1804"/>
                      <a:pt x="1024" y="2395"/>
                    </a:cubicBezTo>
                    <a:cubicBezTo>
                      <a:pt x="1566" y="2895"/>
                      <a:pt x="2248" y="3181"/>
                      <a:pt x="2961" y="3266"/>
                    </a:cubicBezTo>
                    <a:cubicBezTo>
                      <a:pt x="2967" y="3242"/>
                      <a:pt x="2973" y="3218"/>
                      <a:pt x="2979" y="3187"/>
                    </a:cubicBezTo>
                    <a:cubicBezTo>
                      <a:pt x="3101" y="2657"/>
                      <a:pt x="3059" y="2085"/>
                      <a:pt x="2864" y="1573"/>
                    </a:cubicBezTo>
                    <a:cubicBezTo>
                      <a:pt x="2730" y="1220"/>
                      <a:pt x="2516" y="909"/>
                      <a:pt x="2230" y="665"/>
                    </a:cubicBezTo>
                    <a:cubicBezTo>
                      <a:pt x="2194" y="623"/>
                      <a:pt x="2151" y="586"/>
                      <a:pt x="2108" y="550"/>
                    </a:cubicBezTo>
                    <a:cubicBezTo>
                      <a:pt x="1895" y="373"/>
                      <a:pt x="1633" y="227"/>
                      <a:pt x="1365" y="136"/>
                    </a:cubicBezTo>
                    <a:cubicBezTo>
                      <a:pt x="1142" y="43"/>
                      <a:pt x="904"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4214131" y="4903547"/>
                <a:ext cx="261624" cy="264012"/>
              </a:xfrm>
              <a:custGeom>
                <a:avLst/>
                <a:gdLst/>
                <a:ahLst/>
                <a:cxnLst/>
                <a:rect l="l" t="t" r="r" b="b"/>
                <a:pathLst>
                  <a:path w="4819" h="4863" extrusionOk="0">
                    <a:moveTo>
                      <a:pt x="1876" y="1"/>
                    </a:moveTo>
                    <a:cubicBezTo>
                      <a:pt x="1645" y="74"/>
                      <a:pt x="1425" y="178"/>
                      <a:pt x="1218" y="299"/>
                    </a:cubicBezTo>
                    <a:cubicBezTo>
                      <a:pt x="1017" y="415"/>
                      <a:pt x="816" y="543"/>
                      <a:pt x="646" y="708"/>
                    </a:cubicBezTo>
                    <a:cubicBezTo>
                      <a:pt x="518" y="835"/>
                      <a:pt x="414" y="982"/>
                      <a:pt x="323" y="1140"/>
                    </a:cubicBezTo>
                    <a:cubicBezTo>
                      <a:pt x="207" y="1323"/>
                      <a:pt x="128" y="1524"/>
                      <a:pt x="91" y="1737"/>
                    </a:cubicBezTo>
                    <a:cubicBezTo>
                      <a:pt x="85" y="1761"/>
                      <a:pt x="79" y="1792"/>
                      <a:pt x="79" y="1816"/>
                    </a:cubicBezTo>
                    <a:cubicBezTo>
                      <a:pt x="55" y="1926"/>
                      <a:pt x="37" y="2029"/>
                      <a:pt x="31" y="2133"/>
                    </a:cubicBezTo>
                    <a:cubicBezTo>
                      <a:pt x="0" y="2376"/>
                      <a:pt x="12" y="2626"/>
                      <a:pt x="67" y="2864"/>
                    </a:cubicBezTo>
                    <a:cubicBezTo>
                      <a:pt x="98" y="3034"/>
                      <a:pt x="140" y="3205"/>
                      <a:pt x="213" y="3369"/>
                    </a:cubicBezTo>
                    <a:cubicBezTo>
                      <a:pt x="402" y="3814"/>
                      <a:pt x="737" y="4204"/>
                      <a:pt x="1151" y="4460"/>
                    </a:cubicBezTo>
                    <a:cubicBezTo>
                      <a:pt x="1577" y="4728"/>
                      <a:pt x="2082" y="4862"/>
                      <a:pt x="2584" y="4862"/>
                    </a:cubicBezTo>
                    <a:cubicBezTo>
                      <a:pt x="2606" y="4862"/>
                      <a:pt x="2628" y="4862"/>
                      <a:pt x="2650" y="4862"/>
                    </a:cubicBezTo>
                    <a:cubicBezTo>
                      <a:pt x="3180" y="4849"/>
                      <a:pt x="3685" y="4685"/>
                      <a:pt x="4093" y="4338"/>
                    </a:cubicBezTo>
                    <a:cubicBezTo>
                      <a:pt x="4447" y="4033"/>
                      <a:pt x="4696" y="3619"/>
                      <a:pt x="4818" y="3168"/>
                    </a:cubicBezTo>
                    <a:cubicBezTo>
                      <a:pt x="4105" y="3083"/>
                      <a:pt x="3423" y="2797"/>
                      <a:pt x="2881" y="2297"/>
                    </a:cubicBezTo>
                    <a:cubicBezTo>
                      <a:pt x="2217" y="1706"/>
                      <a:pt x="1858" y="872"/>
                      <a:pt x="1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29773" y="4780581"/>
                <a:ext cx="168353" cy="177583"/>
              </a:xfrm>
              <a:custGeom>
                <a:avLst/>
                <a:gdLst/>
                <a:ahLst/>
                <a:cxnLst/>
                <a:rect l="l" t="t" r="r" b="b"/>
                <a:pathLst>
                  <a:path w="3101" h="3271" extrusionOk="0">
                    <a:moveTo>
                      <a:pt x="667" y="1"/>
                    </a:moveTo>
                    <a:cubicBezTo>
                      <a:pt x="451" y="1"/>
                      <a:pt x="234" y="37"/>
                      <a:pt x="25" y="104"/>
                    </a:cubicBezTo>
                    <a:cubicBezTo>
                      <a:pt x="0" y="969"/>
                      <a:pt x="354" y="1809"/>
                      <a:pt x="1024" y="2400"/>
                    </a:cubicBezTo>
                    <a:cubicBezTo>
                      <a:pt x="1566" y="2899"/>
                      <a:pt x="2248" y="3180"/>
                      <a:pt x="2961" y="3271"/>
                    </a:cubicBezTo>
                    <a:cubicBezTo>
                      <a:pt x="2967" y="3247"/>
                      <a:pt x="2973" y="3216"/>
                      <a:pt x="2979" y="3192"/>
                    </a:cubicBezTo>
                    <a:cubicBezTo>
                      <a:pt x="3101" y="2662"/>
                      <a:pt x="3058" y="2089"/>
                      <a:pt x="2863" y="1578"/>
                    </a:cubicBezTo>
                    <a:cubicBezTo>
                      <a:pt x="2723" y="1224"/>
                      <a:pt x="2510" y="914"/>
                      <a:pt x="2230" y="670"/>
                    </a:cubicBezTo>
                    <a:cubicBezTo>
                      <a:pt x="2187" y="628"/>
                      <a:pt x="2151" y="591"/>
                      <a:pt x="2108" y="554"/>
                    </a:cubicBezTo>
                    <a:cubicBezTo>
                      <a:pt x="1895" y="372"/>
                      <a:pt x="1633" y="232"/>
                      <a:pt x="1365" y="140"/>
                    </a:cubicBezTo>
                    <a:cubicBezTo>
                      <a:pt x="1142" y="45"/>
                      <a:pt x="905"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528903" y="4786173"/>
                <a:ext cx="261624" cy="263632"/>
              </a:xfrm>
              <a:custGeom>
                <a:avLst/>
                <a:gdLst/>
                <a:ahLst/>
                <a:cxnLst/>
                <a:rect l="l" t="t" r="r" b="b"/>
                <a:pathLst>
                  <a:path w="4819" h="4856" extrusionOk="0">
                    <a:moveTo>
                      <a:pt x="1877" y="1"/>
                    </a:moveTo>
                    <a:cubicBezTo>
                      <a:pt x="1645" y="74"/>
                      <a:pt x="1426" y="177"/>
                      <a:pt x="1219" y="293"/>
                    </a:cubicBezTo>
                    <a:cubicBezTo>
                      <a:pt x="1018" y="415"/>
                      <a:pt x="817" y="543"/>
                      <a:pt x="646" y="707"/>
                    </a:cubicBezTo>
                    <a:cubicBezTo>
                      <a:pt x="518" y="835"/>
                      <a:pt x="415" y="981"/>
                      <a:pt x="324" y="1140"/>
                    </a:cubicBezTo>
                    <a:cubicBezTo>
                      <a:pt x="208" y="1322"/>
                      <a:pt x="129" y="1523"/>
                      <a:pt x="92" y="1737"/>
                    </a:cubicBezTo>
                    <a:cubicBezTo>
                      <a:pt x="86" y="1761"/>
                      <a:pt x="80" y="1785"/>
                      <a:pt x="74" y="1816"/>
                    </a:cubicBezTo>
                    <a:cubicBezTo>
                      <a:pt x="56" y="1919"/>
                      <a:pt x="37" y="2029"/>
                      <a:pt x="31" y="2133"/>
                    </a:cubicBezTo>
                    <a:cubicBezTo>
                      <a:pt x="1" y="2376"/>
                      <a:pt x="13" y="2626"/>
                      <a:pt x="68" y="2863"/>
                    </a:cubicBezTo>
                    <a:cubicBezTo>
                      <a:pt x="92" y="3034"/>
                      <a:pt x="141" y="3205"/>
                      <a:pt x="214" y="3363"/>
                    </a:cubicBezTo>
                    <a:cubicBezTo>
                      <a:pt x="403" y="3814"/>
                      <a:pt x="738" y="4197"/>
                      <a:pt x="1152" y="4459"/>
                    </a:cubicBezTo>
                    <a:cubicBezTo>
                      <a:pt x="1577" y="4727"/>
                      <a:pt x="2081" y="4856"/>
                      <a:pt x="2582" y="4856"/>
                    </a:cubicBezTo>
                    <a:cubicBezTo>
                      <a:pt x="2605" y="4856"/>
                      <a:pt x="2628" y="4856"/>
                      <a:pt x="2650" y="4855"/>
                    </a:cubicBezTo>
                    <a:cubicBezTo>
                      <a:pt x="3180" y="4843"/>
                      <a:pt x="3686" y="4679"/>
                      <a:pt x="4088" y="4337"/>
                    </a:cubicBezTo>
                    <a:cubicBezTo>
                      <a:pt x="4447" y="4033"/>
                      <a:pt x="4697" y="3619"/>
                      <a:pt x="4819" y="3168"/>
                    </a:cubicBezTo>
                    <a:cubicBezTo>
                      <a:pt x="4106" y="3077"/>
                      <a:pt x="3424" y="2796"/>
                      <a:pt x="2876" y="2297"/>
                    </a:cubicBezTo>
                    <a:cubicBezTo>
                      <a:pt x="2212" y="1706"/>
                      <a:pt x="1858" y="866"/>
                      <a:pt x="1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503061" y="5088730"/>
                <a:ext cx="93379" cy="77200"/>
              </a:xfrm>
              <a:custGeom>
                <a:avLst/>
                <a:gdLst/>
                <a:ahLst/>
                <a:cxnLst/>
                <a:rect l="l" t="t" r="r" b="b"/>
                <a:pathLst>
                  <a:path w="1720" h="1422" extrusionOk="0">
                    <a:moveTo>
                      <a:pt x="1634" y="1"/>
                    </a:moveTo>
                    <a:cubicBezTo>
                      <a:pt x="1591" y="1"/>
                      <a:pt x="1567" y="37"/>
                      <a:pt x="1561" y="80"/>
                    </a:cubicBezTo>
                    <a:cubicBezTo>
                      <a:pt x="1543" y="263"/>
                      <a:pt x="1506" y="446"/>
                      <a:pt x="1463" y="622"/>
                    </a:cubicBezTo>
                    <a:cubicBezTo>
                      <a:pt x="1421" y="787"/>
                      <a:pt x="1372" y="951"/>
                      <a:pt x="1287" y="1097"/>
                    </a:cubicBezTo>
                    <a:cubicBezTo>
                      <a:pt x="1250" y="1164"/>
                      <a:pt x="1202" y="1231"/>
                      <a:pt x="1128" y="1256"/>
                    </a:cubicBezTo>
                    <a:cubicBezTo>
                      <a:pt x="1100" y="1265"/>
                      <a:pt x="1073" y="1269"/>
                      <a:pt x="1045" y="1269"/>
                    </a:cubicBezTo>
                    <a:cubicBezTo>
                      <a:pt x="1000" y="1269"/>
                      <a:pt x="957" y="1259"/>
                      <a:pt x="915" y="1243"/>
                    </a:cubicBezTo>
                    <a:cubicBezTo>
                      <a:pt x="769" y="1189"/>
                      <a:pt x="641" y="1067"/>
                      <a:pt x="532" y="957"/>
                    </a:cubicBezTo>
                    <a:cubicBezTo>
                      <a:pt x="398" y="829"/>
                      <a:pt x="276" y="683"/>
                      <a:pt x="172" y="531"/>
                    </a:cubicBezTo>
                    <a:cubicBezTo>
                      <a:pt x="155" y="505"/>
                      <a:pt x="131" y="494"/>
                      <a:pt x="107" y="494"/>
                    </a:cubicBezTo>
                    <a:cubicBezTo>
                      <a:pt x="53" y="494"/>
                      <a:pt x="0" y="549"/>
                      <a:pt x="38" y="604"/>
                    </a:cubicBezTo>
                    <a:cubicBezTo>
                      <a:pt x="142" y="762"/>
                      <a:pt x="264" y="908"/>
                      <a:pt x="398" y="1042"/>
                    </a:cubicBezTo>
                    <a:cubicBezTo>
                      <a:pt x="525" y="1170"/>
                      <a:pt x="672" y="1304"/>
                      <a:pt x="836" y="1377"/>
                    </a:cubicBezTo>
                    <a:cubicBezTo>
                      <a:pt x="902" y="1406"/>
                      <a:pt x="972" y="1421"/>
                      <a:pt x="1041" y="1421"/>
                    </a:cubicBezTo>
                    <a:cubicBezTo>
                      <a:pt x="1151" y="1421"/>
                      <a:pt x="1257" y="1382"/>
                      <a:pt x="1336" y="1292"/>
                    </a:cubicBezTo>
                    <a:cubicBezTo>
                      <a:pt x="1463" y="1146"/>
                      <a:pt x="1530" y="957"/>
                      <a:pt x="1579" y="774"/>
                    </a:cubicBezTo>
                    <a:cubicBezTo>
                      <a:pt x="1646" y="549"/>
                      <a:pt x="1689" y="318"/>
                      <a:pt x="1713" y="80"/>
                    </a:cubicBezTo>
                    <a:cubicBezTo>
                      <a:pt x="1719" y="37"/>
                      <a:pt x="1677" y="1"/>
                      <a:pt x="1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4353330" y="5167287"/>
                <a:ext cx="123401" cy="116778"/>
              </a:xfrm>
              <a:custGeom>
                <a:avLst/>
                <a:gdLst/>
                <a:ahLst/>
                <a:cxnLst/>
                <a:rect l="l" t="t" r="r" b="b"/>
                <a:pathLst>
                  <a:path w="2273" h="2151" extrusionOk="0">
                    <a:moveTo>
                      <a:pt x="1241" y="0"/>
                    </a:moveTo>
                    <a:cubicBezTo>
                      <a:pt x="1053" y="0"/>
                      <a:pt x="867" y="55"/>
                      <a:pt x="707" y="156"/>
                    </a:cubicBezTo>
                    <a:cubicBezTo>
                      <a:pt x="652" y="186"/>
                      <a:pt x="603" y="223"/>
                      <a:pt x="555" y="265"/>
                    </a:cubicBezTo>
                    <a:cubicBezTo>
                      <a:pt x="372" y="332"/>
                      <a:pt x="220" y="479"/>
                      <a:pt x="128" y="655"/>
                    </a:cubicBezTo>
                    <a:cubicBezTo>
                      <a:pt x="6" y="905"/>
                      <a:pt x="0" y="1210"/>
                      <a:pt x="116" y="1465"/>
                    </a:cubicBezTo>
                    <a:cubicBezTo>
                      <a:pt x="299" y="1884"/>
                      <a:pt x="768" y="2151"/>
                      <a:pt x="1224" y="2151"/>
                    </a:cubicBezTo>
                    <a:cubicBezTo>
                      <a:pt x="1345" y="2151"/>
                      <a:pt x="1464" y="2132"/>
                      <a:pt x="1578" y="2093"/>
                    </a:cubicBezTo>
                    <a:cubicBezTo>
                      <a:pt x="1876" y="1989"/>
                      <a:pt x="2071" y="1752"/>
                      <a:pt x="2163" y="1453"/>
                    </a:cubicBezTo>
                    <a:cubicBezTo>
                      <a:pt x="2248" y="1149"/>
                      <a:pt x="2272" y="795"/>
                      <a:pt x="2114" y="509"/>
                    </a:cubicBezTo>
                    <a:cubicBezTo>
                      <a:pt x="1980" y="278"/>
                      <a:pt x="1749" y="107"/>
                      <a:pt x="1493" y="34"/>
                    </a:cubicBezTo>
                    <a:cubicBezTo>
                      <a:pt x="1410" y="11"/>
                      <a:pt x="1325"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4669458" y="5049913"/>
                <a:ext cx="123401" cy="116615"/>
              </a:xfrm>
              <a:custGeom>
                <a:avLst/>
                <a:gdLst/>
                <a:ahLst/>
                <a:cxnLst/>
                <a:rect l="l" t="t" r="r" b="b"/>
                <a:pathLst>
                  <a:path w="2273" h="2148" extrusionOk="0">
                    <a:moveTo>
                      <a:pt x="1238" y="0"/>
                    </a:moveTo>
                    <a:cubicBezTo>
                      <a:pt x="1052" y="0"/>
                      <a:pt x="865" y="55"/>
                      <a:pt x="701" y="156"/>
                    </a:cubicBezTo>
                    <a:cubicBezTo>
                      <a:pt x="652" y="186"/>
                      <a:pt x="603" y="223"/>
                      <a:pt x="555" y="265"/>
                    </a:cubicBezTo>
                    <a:cubicBezTo>
                      <a:pt x="372" y="332"/>
                      <a:pt x="214" y="472"/>
                      <a:pt x="128" y="649"/>
                    </a:cubicBezTo>
                    <a:cubicBezTo>
                      <a:pt x="0" y="905"/>
                      <a:pt x="0" y="1203"/>
                      <a:pt x="116" y="1465"/>
                    </a:cubicBezTo>
                    <a:cubicBezTo>
                      <a:pt x="300" y="1881"/>
                      <a:pt x="769" y="2148"/>
                      <a:pt x="1226" y="2148"/>
                    </a:cubicBezTo>
                    <a:cubicBezTo>
                      <a:pt x="1343" y="2148"/>
                      <a:pt x="1461" y="2130"/>
                      <a:pt x="1572" y="2092"/>
                    </a:cubicBezTo>
                    <a:cubicBezTo>
                      <a:pt x="1876" y="1989"/>
                      <a:pt x="2071" y="1745"/>
                      <a:pt x="2157" y="1447"/>
                    </a:cubicBezTo>
                    <a:cubicBezTo>
                      <a:pt x="2248" y="1148"/>
                      <a:pt x="2272" y="789"/>
                      <a:pt x="2114" y="509"/>
                    </a:cubicBezTo>
                    <a:cubicBezTo>
                      <a:pt x="1980" y="277"/>
                      <a:pt x="1748" y="107"/>
                      <a:pt x="1487" y="34"/>
                    </a:cubicBezTo>
                    <a:cubicBezTo>
                      <a:pt x="1405" y="11"/>
                      <a:pt x="1322"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35"/>
          <p:cNvGrpSpPr/>
          <p:nvPr/>
        </p:nvGrpSpPr>
        <p:grpSpPr>
          <a:xfrm>
            <a:off x="6339257" y="1108066"/>
            <a:ext cx="2091374" cy="3542232"/>
            <a:chOff x="6339257" y="1108066"/>
            <a:chExt cx="2091374" cy="3542232"/>
          </a:xfrm>
        </p:grpSpPr>
        <p:sp>
          <p:nvSpPr>
            <p:cNvPr id="721" name="Google Shape;721;p35"/>
            <p:cNvSpPr/>
            <p:nvPr/>
          </p:nvSpPr>
          <p:spPr>
            <a:xfrm>
              <a:off x="6544902" y="4224325"/>
              <a:ext cx="1680545" cy="425973"/>
            </a:xfrm>
            <a:custGeom>
              <a:avLst/>
              <a:gdLst/>
              <a:ahLst/>
              <a:cxnLst/>
              <a:rect l="l" t="t" r="r" b="b"/>
              <a:pathLst>
                <a:path w="15935" h="4039" extrusionOk="0">
                  <a:moveTo>
                    <a:pt x="7968" y="0"/>
                  </a:moveTo>
                  <a:cubicBezTo>
                    <a:pt x="3564" y="0"/>
                    <a:pt x="1" y="902"/>
                    <a:pt x="1" y="2016"/>
                  </a:cubicBezTo>
                  <a:cubicBezTo>
                    <a:pt x="1" y="3131"/>
                    <a:pt x="3564" y="4038"/>
                    <a:pt x="7968" y="4038"/>
                  </a:cubicBezTo>
                  <a:cubicBezTo>
                    <a:pt x="12365" y="4038"/>
                    <a:pt x="15935" y="3131"/>
                    <a:pt x="15935" y="2016"/>
                  </a:cubicBezTo>
                  <a:cubicBezTo>
                    <a:pt x="15935" y="902"/>
                    <a:pt x="12365" y="0"/>
                    <a:pt x="796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35"/>
            <p:cNvGrpSpPr/>
            <p:nvPr/>
          </p:nvGrpSpPr>
          <p:grpSpPr>
            <a:xfrm>
              <a:off x="6339257" y="1108066"/>
              <a:ext cx="2091374" cy="3329488"/>
              <a:chOff x="5351988" y="4492194"/>
              <a:chExt cx="1159684" cy="1846126"/>
            </a:xfrm>
          </p:grpSpPr>
          <p:sp>
            <p:nvSpPr>
              <p:cNvPr id="723" name="Google Shape;723;p35"/>
              <p:cNvSpPr/>
              <p:nvPr/>
            </p:nvSpPr>
            <p:spPr>
              <a:xfrm>
                <a:off x="6089025" y="5454589"/>
                <a:ext cx="422648" cy="500717"/>
              </a:xfrm>
              <a:custGeom>
                <a:avLst/>
                <a:gdLst/>
                <a:ahLst/>
                <a:cxnLst/>
                <a:rect l="l" t="t" r="r" b="b"/>
                <a:pathLst>
                  <a:path w="7785" h="9223" extrusionOk="0">
                    <a:moveTo>
                      <a:pt x="4445" y="1"/>
                    </a:moveTo>
                    <a:cubicBezTo>
                      <a:pt x="2421" y="1"/>
                      <a:pt x="1" y="2819"/>
                      <a:pt x="1" y="2819"/>
                    </a:cubicBezTo>
                    <a:lnTo>
                      <a:pt x="1" y="6851"/>
                    </a:lnTo>
                    <a:cubicBezTo>
                      <a:pt x="1" y="6851"/>
                      <a:pt x="2257" y="9222"/>
                      <a:pt x="4039" y="9222"/>
                    </a:cubicBezTo>
                    <a:cubicBezTo>
                      <a:pt x="4504" y="9222"/>
                      <a:pt x="4936" y="9061"/>
                      <a:pt x="5288" y="8654"/>
                    </a:cubicBezTo>
                    <a:cubicBezTo>
                      <a:pt x="6987" y="6692"/>
                      <a:pt x="2346" y="5157"/>
                      <a:pt x="2346" y="5157"/>
                    </a:cubicBezTo>
                    <a:cubicBezTo>
                      <a:pt x="2346" y="5157"/>
                      <a:pt x="7785" y="2313"/>
                      <a:pt x="5690" y="467"/>
                    </a:cubicBezTo>
                    <a:cubicBezTo>
                      <a:pt x="5314" y="136"/>
                      <a:pt x="4889" y="1"/>
                      <a:pt x="4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6045702" y="5340635"/>
                <a:ext cx="300278" cy="227638"/>
              </a:xfrm>
              <a:custGeom>
                <a:avLst/>
                <a:gdLst/>
                <a:ahLst/>
                <a:cxnLst/>
                <a:rect l="l" t="t" r="r" b="b"/>
                <a:pathLst>
                  <a:path w="5531" h="4193" extrusionOk="0">
                    <a:moveTo>
                      <a:pt x="3659" y="0"/>
                    </a:moveTo>
                    <a:cubicBezTo>
                      <a:pt x="3465" y="0"/>
                      <a:pt x="3333" y="20"/>
                      <a:pt x="3333" y="20"/>
                    </a:cubicBezTo>
                    <a:lnTo>
                      <a:pt x="1" y="3054"/>
                    </a:lnTo>
                    <a:cubicBezTo>
                      <a:pt x="755" y="3837"/>
                      <a:pt x="1600" y="4192"/>
                      <a:pt x="2386" y="4192"/>
                    </a:cubicBezTo>
                    <a:cubicBezTo>
                      <a:pt x="3586" y="4192"/>
                      <a:pt x="4648" y="3364"/>
                      <a:pt x="5038" y="1970"/>
                    </a:cubicBezTo>
                    <a:cubicBezTo>
                      <a:pt x="5530" y="209"/>
                      <a:pt x="4280" y="0"/>
                      <a:pt x="3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637986" y="5913446"/>
                <a:ext cx="271559" cy="415970"/>
              </a:xfrm>
              <a:custGeom>
                <a:avLst/>
                <a:gdLst/>
                <a:ahLst/>
                <a:cxnLst/>
                <a:rect l="l" t="t" r="r" b="b"/>
                <a:pathLst>
                  <a:path w="5002" h="7662" extrusionOk="0">
                    <a:moveTo>
                      <a:pt x="1170" y="1"/>
                    </a:moveTo>
                    <a:lnTo>
                      <a:pt x="1529" y="5860"/>
                    </a:lnTo>
                    <a:cubicBezTo>
                      <a:pt x="1529" y="5860"/>
                      <a:pt x="1" y="7170"/>
                      <a:pt x="695" y="7553"/>
                    </a:cubicBezTo>
                    <a:cubicBezTo>
                      <a:pt x="831" y="7629"/>
                      <a:pt x="1069" y="7661"/>
                      <a:pt x="1363" y="7661"/>
                    </a:cubicBezTo>
                    <a:cubicBezTo>
                      <a:pt x="2565" y="7661"/>
                      <a:pt x="4721" y="7120"/>
                      <a:pt x="4843" y="6768"/>
                    </a:cubicBezTo>
                    <a:cubicBezTo>
                      <a:pt x="5001" y="6329"/>
                      <a:pt x="4654" y="1572"/>
                      <a:pt x="4654" y="1572"/>
                    </a:cubicBezTo>
                    <a:lnTo>
                      <a:pt x="11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5934951" y="5922730"/>
                <a:ext cx="271504" cy="415590"/>
              </a:xfrm>
              <a:custGeom>
                <a:avLst/>
                <a:gdLst/>
                <a:ahLst/>
                <a:cxnLst/>
                <a:rect l="l" t="t" r="r" b="b"/>
                <a:pathLst>
                  <a:path w="5001" h="7655" extrusionOk="0">
                    <a:moveTo>
                      <a:pt x="3832" y="0"/>
                    </a:moveTo>
                    <a:lnTo>
                      <a:pt x="354" y="1675"/>
                    </a:lnTo>
                    <a:cubicBezTo>
                      <a:pt x="354" y="1675"/>
                      <a:pt x="0" y="6329"/>
                      <a:pt x="159" y="6767"/>
                    </a:cubicBezTo>
                    <a:cubicBezTo>
                      <a:pt x="286" y="7115"/>
                      <a:pt x="2442" y="7655"/>
                      <a:pt x="3641" y="7655"/>
                    </a:cubicBezTo>
                    <a:cubicBezTo>
                      <a:pt x="3935" y="7655"/>
                      <a:pt x="4171" y="7622"/>
                      <a:pt x="4307" y="7547"/>
                    </a:cubicBezTo>
                    <a:cubicBezTo>
                      <a:pt x="5001" y="7163"/>
                      <a:pt x="3478" y="5860"/>
                      <a:pt x="3478" y="5860"/>
                    </a:cubicBezTo>
                    <a:lnTo>
                      <a:pt x="38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5384019" y="5377280"/>
                <a:ext cx="370095" cy="349736"/>
              </a:xfrm>
              <a:custGeom>
                <a:avLst/>
                <a:gdLst/>
                <a:ahLst/>
                <a:cxnLst/>
                <a:rect l="l" t="t" r="r" b="b"/>
                <a:pathLst>
                  <a:path w="6817" h="6442" extrusionOk="0">
                    <a:moveTo>
                      <a:pt x="1486" y="0"/>
                    </a:moveTo>
                    <a:cubicBezTo>
                      <a:pt x="1311" y="0"/>
                      <a:pt x="1142" y="67"/>
                      <a:pt x="1036" y="229"/>
                    </a:cubicBezTo>
                    <a:cubicBezTo>
                      <a:pt x="963" y="338"/>
                      <a:pt x="945" y="478"/>
                      <a:pt x="994" y="606"/>
                    </a:cubicBezTo>
                    <a:cubicBezTo>
                      <a:pt x="922" y="567"/>
                      <a:pt x="842" y="547"/>
                      <a:pt x="762" y="547"/>
                    </a:cubicBezTo>
                    <a:cubicBezTo>
                      <a:pt x="644" y="547"/>
                      <a:pt x="526" y="590"/>
                      <a:pt x="439" y="673"/>
                    </a:cubicBezTo>
                    <a:cubicBezTo>
                      <a:pt x="293" y="807"/>
                      <a:pt x="263" y="1039"/>
                      <a:pt x="342" y="1209"/>
                    </a:cubicBezTo>
                    <a:cubicBezTo>
                      <a:pt x="214" y="1240"/>
                      <a:pt x="110" y="1337"/>
                      <a:pt x="86" y="1483"/>
                    </a:cubicBezTo>
                    <a:cubicBezTo>
                      <a:pt x="74" y="1599"/>
                      <a:pt x="104" y="1709"/>
                      <a:pt x="159" y="1812"/>
                    </a:cubicBezTo>
                    <a:cubicBezTo>
                      <a:pt x="184" y="1867"/>
                      <a:pt x="214" y="1916"/>
                      <a:pt x="244" y="1965"/>
                    </a:cubicBezTo>
                    <a:cubicBezTo>
                      <a:pt x="196" y="1977"/>
                      <a:pt x="147" y="2001"/>
                      <a:pt x="110" y="2044"/>
                    </a:cubicBezTo>
                    <a:cubicBezTo>
                      <a:pt x="1" y="2159"/>
                      <a:pt x="25" y="2342"/>
                      <a:pt x="98" y="2470"/>
                    </a:cubicBezTo>
                    <a:cubicBezTo>
                      <a:pt x="184" y="2610"/>
                      <a:pt x="330" y="2708"/>
                      <a:pt x="458" y="2805"/>
                    </a:cubicBezTo>
                    <a:cubicBezTo>
                      <a:pt x="598" y="2915"/>
                      <a:pt x="744" y="3018"/>
                      <a:pt x="896" y="3116"/>
                    </a:cubicBezTo>
                    <a:cubicBezTo>
                      <a:pt x="1055" y="3219"/>
                      <a:pt x="1213" y="3311"/>
                      <a:pt x="1383" y="3402"/>
                    </a:cubicBezTo>
                    <a:cubicBezTo>
                      <a:pt x="1603" y="3755"/>
                      <a:pt x="2029" y="4005"/>
                      <a:pt x="2364" y="4212"/>
                    </a:cubicBezTo>
                    <a:cubicBezTo>
                      <a:pt x="2522" y="4316"/>
                      <a:pt x="2687" y="4419"/>
                      <a:pt x="2857" y="4517"/>
                    </a:cubicBezTo>
                    <a:lnTo>
                      <a:pt x="2888" y="4541"/>
                    </a:lnTo>
                    <a:cubicBezTo>
                      <a:pt x="2894" y="4553"/>
                      <a:pt x="2906" y="4565"/>
                      <a:pt x="2924" y="4571"/>
                    </a:cubicBezTo>
                    <a:lnTo>
                      <a:pt x="5166" y="6441"/>
                    </a:lnTo>
                    <a:cubicBezTo>
                      <a:pt x="6817" y="5503"/>
                      <a:pt x="6750" y="3566"/>
                      <a:pt x="6750" y="3566"/>
                    </a:cubicBezTo>
                    <a:lnTo>
                      <a:pt x="4240" y="2080"/>
                    </a:lnTo>
                    <a:cubicBezTo>
                      <a:pt x="4228" y="2044"/>
                      <a:pt x="4210" y="2013"/>
                      <a:pt x="4191" y="1977"/>
                    </a:cubicBezTo>
                    <a:cubicBezTo>
                      <a:pt x="4143" y="1885"/>
                      <a:pt x="4094" y="1788"/>
                      <a:pt x="4045" y="1697"/>
                    </a:cubicBezTo>
                    <a:cubicBezTo>
                      <a:pt x="3942" y="1508"/>
                      <a:pt x="3832" y="1325"/>
                      <a:pt x="3716" y="1148"/>
                    </a:cubicBezTo>
                    <a:cubicBezTo>
                      <a:pt x="3601" y="972"/>
                      <a:pt x="3479" y="795"/>
                      <a:pt x="3351" y="625"/>
                    </a:cubicBezTo>
                    <a:cubicBezTo>
                      <a:pt x="3229" y="466"/>
                      <a:pt x="3107" y="302"/>
                      <a:pt x="2943" y="186"/>
                    </a:cubicBezTo>
                    <a:cubicBezTo>
                      <a:pt x="2865" y="130"/>
                      <a:pt x="2772" y="75"/>
                      <a:pt x="2673" y="75"/>
                    </a:cubicBezTo>
                    <a:cubicBezTo>
                      <a:pt x="2663" y="75"/>
                      <a:pt x="2654" y="75"/>
                      <a:pt x="2644" y="76"/>
                    </a:cubicBezTo>
                    <a:cubicBezTo>
                      <a:pt x="2535" y="95"/>
                      <a:pt x="2480" y="186"/>
                      <a:pt x="2449" y="290"/>
                    </a:cubicBezTo>
                    <a:cubicBezTo>
                      <a:pt x="2431" y="369"/>
                      <a:pt x="2425" y="448"/>
                      <a:pt x="2431" y="533"/>
                    </a:cubicBezTo>
                    <a:cubicBezTo>
                      <a:pt x="2370" y="478"/>
                      <a:pt x="2315" y="430"/>
                      <a:pt x="2254" y="381"/>
                    </a:cubicBezTo>
                    <a:cubicBezTo>
                      <a:pt x="2133" y="277"/>
                      <a:pt x="2005" y="168"/>
                      <a:pt x="1859" y="95"/>
                    </a:cubicBezTo>
                    <a:cubicBezTo>
                      <a:pt x="1746" y="36"/>
                      <a:pt x="1614"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5513120" y="5394164"/>
                <a:ext cx="65257" cy="102608"/>
              </a:xfrm>
              <a:custGeom>
                <a:avLst/>
                <a:gdLst/>
                <a:ahLst/>
                <a:cxnLst/>
                <a:rect l="l" t="t" r="r" b="b"/>
                <a:pathLst>
                  <a:path w="1202" h="1890" extrusionOk="0">
                    <a:moveTo>
                      <a:pt x="94" y="1"/>
                    </a:moveTo>
                    <a:cubicBezTo>
                      <a:pt x="46" y="1"/>
                      <a:pt x="0" y="38"/>
                      <a:pt x="23" y="94"/>
                    </a:cubicBezTo>
                    <a:cubicBezTo>
                      <a:pt x="102" y="289"/>
                      <a:pt x="193" y="484"/>
                      <a:pt x="254" y="679"/>
                    </a:cubicBezTo>
                    <a:cubicBezTo>
                      <a:pt x="285" y="776"/>
                      <a:pt x="303" y="874"/>
                      <a:pt x="291" y="971"/>
                    </a:cubicBezTo>
                    <a:cubicBezTo>
                      <a:pt x="278" y="1063"/>
                      <a:pt x="266" y="1154"/>
                      <a:pt x="285" y="1245"/>
                    </a:cubicBezTo>
                    <a:cubicBezTo>
                      <a:pt x="364" y="1623"/>
                      <a:pt x="760" y="1781"/>
                      <a:pt x="1082" y="1885"/>
                    </a:cubicBezTo>
                    <a:cubicBezTo>
                      <a:pt x="1091" y="1888"/>
                      <a:pt x="1099" y="1889"/>
                      <a:pt x="1107" y="1889"/>
                    </a:cubicBezTo>
                    <a:cubicBezTo>
                      <a:pt x="1180" y="1889"/>
                      <a:pt x="1201" y="1766"/>
                      <a:pt x="1113" y="1739"/>
                    </a:cubicBezTo>
                    <a:cubicBezTo>
                      <a:pt x="839" y="1641"/>
                      <a:pt x="431" y="1495"/>
                      <a:pt x="431" y="1142"/>
                    </a:cubicBezTo>
                    <a:cubicBezTo>
                      <a:pt x="425" y="1051"/>
                      <a:pt x="449" y="965"/>
                      <a:pt x="449" y="874"/>
                    </a:cubicBezTo>
                    <a:cubicBezTo>
                      <a:pt x="443" y="783"/>
                      <a:pt x="419" y="685"/>
                      <a:pt x="388" y="600"/>
                    </a:cubicBezTo>
                    <a:cubicBezTo>
                      <a:pt x="327" y="411"/>
                      <a:pt x="242" y="234"/>
                      <a:pt x="169" y="52"/>
                    </a:cubicBezTo>
                    <a:cubicBezTo>
                      <a:pt x="155" y="16"/>
                      <a:pt x="12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396506" y="5409040"/>
                <a:ext cx="108037" cy="121610"/>
              </a:xfrm>
              <a:custGeom>
                <a:avLst/>
                <a:gdLst/>
                <a:ahLst/>
                <a:cxnLst/>
                <a:rect l="l" t="t" r="r" b="b"/>
                <a:pathLst>
                  <a:path w="1990" h="2240" extrusionOk="0">
                    <a:moveTo>
                      <a:pt x="851" y="1"/>
                    </a:moveTo>
                    <a:cubicBezTo>
                      <a:pt x="824" y="1"/>
                      <a:pt x="799" y="14"/>
                      <a:pt x="782" y="40"/>
                    </a:cubicBezTo>
                    <a:cubicBezTo>
                      <a:pt x="764" y="76"/>
                      <a:pt x="776" y="131"/>
                      <a:pt x="812" y="143"/>
                    </a:cubicBezTo>
                    <a:cubicBezTo>
                      <a:pt x="1099" y="259"/>
                      <a:pt x="1373" y="411"/>
                      <a:pt x="1622" y="588"/>
                    </a:cubicBezTo>
                    <a:cubicBezTo>
                      <a:pt x="1476" y="758"/>
                      <a:pt x="1354" y="941"/>
                      <a:pt x="1251" y="1142"/>
                    </a:cubicBezTo>
                    <a:cubicBezTo>
                      <a:pt x="928" y="953"/>
                      <a:pt x="605" y="770"/>
                      <a:pt x="282" y="582"/>
                    </a:cubicBezTo>
                    <a:cubicBezTo>
                      <a:pt x="270" y="574"/>
                      <a:pt x="257" y="571"/>
                      <a:pt x="245" y="571"/>
                    </a:cubicBezTo>
                    <a:cubicBezTo>
                      <a:pt x="179" y="571"/>
                      <a:pt x="137" y="674"/>
                      <a:pt x="209" y="716"/>
                    </a:cubicBezTo>
                    <a:cubicBezTo>
                      <a:pt x="532" y="904"/>
                      <a:pt x="855" y="1093"/>
                      <a:pt x="1178" y="1276"/>
                    </a:cubicBezTo>
                    <a:cubicBezTo>
                      <a:pt x="1178" y="1276"/>
                      <a:pt x="1184" y="1276"/>
                      <a:pt x="1184" y="1282"/>
                    </a:cubicBezTo>
                    <a:cubicBezTo>
                      <a:pt x="1117" y="1428"/>
                      <a:pt x="1062" y="1581"/>
                      <a:pt x="1019" y="1739"/>
                    </a:cubicBezTo>
                    <a:cubicBezTo>
                      <a:pt x="1019" y="1739"/>
                      <a:pt x="1019" y="1733"/>
                      <a:pt x="1019" y="1733"/>
                    </a:cubicBezTo>
                    <a:cubicBezTo>
                      <a:pt x="727" y="1599"/>
                      <a:pt x="441" y="1465"/>
                      <a:pt x="148" y="1325"/>
                    </a:cubicBezTo>
                    <a:cubicBezTo>
                      <a:pt x="138" y="1320"/>
                      <a:pt x="127" y="1318"/>
                      <a:pt x="117" y="1318"/>
                    </a:cubicBezTo>
                    <a:cubicBezTo>
                      <a:pt x="43" y="1318"/>
                      <a:pt x="0" y="1427"/>
                      <a:pt x="75" y="1465"/>
                    </a:cubicBezTo>
                    <a:lnTo>
                      <a:pt x="946" y="1873"/>
                    </a:lnTo>
                    <a:cubicBezTo>
                      <a:pt x="965" y="1879"/>
                      <a:pt x="977" y="1879"/>
                      <a:pt x="989" y="1879"/>
                    </a:cubicBezTo>
                    <a:cubicBezTo>
                      <a:pt x="971" y="1964"/>
                      <a:pt x="952" y="2056"/>
                      <a:pt x="946" y="2141"/>
                    </a:cubicBezTo>
                    <a:cubicBezTo>
                      <a:pt x="940" y="2184"/>
                      <a:pt x="959" y="2226"/>
                      <a:pt x="1001" y="2238"/>
                    </a:cubicBezTo>
                    <a:cubicBezTo>
                      <a:pt x="1005" y="2239"/>
                      <a:pt x="1009" y="2239"/>
                      <a:pt x="1013" y="2239"/>
                    </a:cubicBezTo>
                    <a:cubicBezTo>
                      <a:pt x="1048" y="2239"/>
                      <a:pt x="1093" y="2216"/>
                      <a:pt x="1093" y="2177"/>
                    </a:cubicBezTo>
                    <a:cubicBezTo>
                      <a:pt x="1166" y="1538"/>
                      <a:pt x="1464" y="929"/>
                      <a:pt x="1933" y="484"/>
                    </a:cubicBezTo>
                    <a:cubicBezTo>
                      <a:pt x="1990" y="432"/>
                      <a:pt x="1933" y="359"/>
                      <a:pt x="1871" y="359"/>
                    </a:cubicBezTo>
                    <a:cubicBezTo>
                      <a:pt x="1853" y="359"/>
                      <a:pt x="1834" y="365"/>
                      <a:pt x="1817" y="381"/>
                    </a:cubicBezTo>
                    <a:cubicBezTo>
                      <a:pt x="1787" y="411"/>
                      <a:pt x="1756" y="442"/>
                      <a:pt x="1726" y="472"/>
                    </a:cubicBezTo>
                    <a:cubicBezTo>
                      <a:pt x="1464" y="289"/>
                      <a:pt x="1184" y="131"/>
                      <a:pt x="885" y="9"/>
                    </a:cubicBezTo>
                    <a:cubicBezTo>
                      <a:pt x="874" y="3"/>
                      <a:pt x="862" y="1"/>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5675718" y="5873435"/>
                <a:ext cx="491107" cy="155812"/>
              </a:xfrm>
              <a:custGeom>
                <a:avLst/>
                <a:gdLst/>
                <a:ahLst/>
                <a:cxnLst/>
                <a:rect l="l" t="t" r="r" b="b"/>
                <a:pathLst>
                  <a:path w="9046" h="2870" extrusionOk="0">
                    <a:moveTo>
                      <a:pt x="0" y="1"/>
                    </a:moveTo>
                    <a:cubicBezTo>
                      <a:pt x="761" y="2059"/>
                      <a:pt x="2613" y="2839"/>
                      <a:pt x="4989" y="2870"/>
                    </a:cubicBezTo>
                    <a:cubicBezTo>
                      <a:pt x="5007" y="2870"/>
                      <a:pt x="5025" y="2870"/>
                      <a:pt x="5044" y="2870"/>
                    </a:cubicBezTo>
                    <a:cubicBezTo>
                      <a:pt x="6715" y="2870"/>
                      <a:pt x="8232" y="1775"/>
                      <a:pt x="9045" y="323"/>
                    </a:cubicBezTo>
                    <a:lnTo>
                      <a:pt x="9045" y="323"/>
                    </a:lnTo>
                    <a:cubicBezTo>
                      <a:pt x="8923" y="360"/>
                      <a:pt x="8801" y="384"/>
                      <a:pt x="8674" y="415"/>
                    </a:cubicBezTo>
                    <a:cubicBezTo>
                      <a:pt x="7888" y="598"/>
                      <a:pt x="7151" y="744"/>
                      <a:pt x="6359" y="792"/>
                    </a:cubicBezTo>
                    <a:cubicBezTo>
                      <a:pt x="6030" y="812"/>
                      <a:pt x="5703" y="821"/>
                      <a:pt x="5377" y="821"/>
                    </a:cubicBezTo>
                    <a:cubicBezTo>
                      <a:pt x="4255" y="821"/>
                      <a:pt x="3146" y="714"/>
                      <a:pt x="2004" y="549"/>
                    </a:cubicBezTo>
                    <a:cubicBezTo>
                      <a:pt x="1310" y="439"/>
                      <a:pt x="646" y="26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5656499" y="5595037"/>
                <a:ext cx="540077" cy="161947"/>
              </a:xfrm>
              <a:custGeom>
                <a:avLst/>
                <a:gdLst/>
                <a:ahLst/>
                <a:cxnLst/>
                <a:rect l="l" t="t" r="r" b="b"/>
                <a:pathLst>
                  <a:path w="9948" h="2983" extrusionOk="0">
                    <a:moveTo>
                      <a:pt x="646" y="0"/>
                    </a:moveTo>
                    <a:cubicBezTo>
                      <a:pt x="342" y="591"/>
                      <a:pt x="74" y="1358"/>
                      <a:pt x="1" y="2296"/>
                    </a:cubicBezTo>
                    <a:cubicBezTo>
                      <a:pt x="49" y="2309"/>
                      <a:pt x="98" y="2327"/>
                      <a:pt x="147" y="2339"/>
                    </a:cubicBezTo>
                    <a:lnTo>
                      <a:pt x="147" y="2369"/>
                    </a:lnTo>
                    <a:cubicBezTo>
                      <a:pt x="330" y="2400"/>
                      <a:pt x="494" y="2473"/>
                      <a:pt x="671" y="2522"/>
                    </a:cubicBezTo>
                    <a:cubicBezTo>
                      <a:pt x="2066" y="2886"/>
                      <a:pt x="3447" y="2982"/>
                      <a:pt x="4833" y="2982"/>
                    </a:cubicBezTo>
                    <a:cubicBezTo>
                      <a:pt x="5438" y="2982"/>
                      <a:pt x="6043" y="2964"/>
                      <a:pt x="6652" y="2942"/>
                    </a:cubicBezTo>
                    <a:cubicBezTo>
                      <a:pt x="7645" y="2912"/>
                      <a:pt x="8595" y="2729"/>
                      <a:pt x="9600" y="2485"/>
                    </a:cubicBezTo>
                    <a:cubicBezTo>
                      <a:pt x="9716" y="2455"/>
                      <a:pt x="9832" y="2430"/>
                      <a:pt x="9947" y="2400"/>
                    </a:cubicBezTo>
                    <a:cubicBezTo>
                      <a:pt x="9911" y="2235"/>
                      <a:pt x="9868" y="2077"/>
                      <a:pt x="9813" y="1919"/>
                    </a:cubicBezTo>
                    <a:cubicBezTo>
                      <a:pt x="9557" y="1182"/>
                      <a:pt x="9308" y="567"/>
                      <a:pt x="9076" y="67"/>
                    </a:cubicBezTo>
                    <a:cubicBezTo>
                      <a:pt x="9064" y="73"/>
                      <a:pt x="9046" y="73"/>
                      <a:pt x="9028" y="79"/>
                    </a:cubicBezTo>
                    <a:cubicBezTo>
                      <a:pt x="9019" y="82"/>
                      <a:pt x="9010" y="83"/>
                      <a:pt x="9002" y="83"/>
                    </a:cubicBezTo>
                    <a:cubicBezTo>
                      <a:pt x="8980" y="83"/>
                      <a:pt x="8960" y="76"/>
                      <a:pt x="8937" y="76"/>
                    </a:cubicBezTo>
                    <a:cubicBezTo>
                      <a:pt x="8929" y="76"/>
                      <a:pt x="8921" y="77"/>
                      <a:pt x="8912" y="79"/>
                    </a:cubicBezTo>
                    <a:cubicBezTo>
                      <a:pt x="8437" y="232"/>
                      <a:pt x="7943" y="323"/>
                      <a:pt x="7444" y="378"/>
                    </a:cubicBezTo>
                    <a:cubicBezTo>
                      <a:pt x="7413" y="384"/>
                      <a:pt x="7389" y="396"/>
                      <a:pt x="7359" y="408"/>
                    </a:cubicBezTo>
                    <a:cubicBezTo>
                      <a:pt x="7330" y="408"/>
                      <a:pt x="7299" y="403"/>
                      <a:pt x="7269" y="403"/>
                    </a:cubicBezTo>
                    <a:cubicBezTo>
                      <a:pt x="7254" y="403"/>
                      <a:pt x="7239" y="404"/>
                      <a:pt x="7225" y="408"/>
                    </a:cubicBezTo>
                    <a:cubicBezTo>
                      <a:pt x="7042" y="469"/>
                      <a:pt x="6871" y="445"/>
                      <a:pt x="6683" y="457"/>
                    </a:cubicBezTo>
                    <a:cubicBezTo>
                      <a:pt x="6652" y="457"/>
                      <a:pt x="6634" y="487"/>
                      <a:pt x="6603" y="487"/>
                    </a:cubicBezTo>
                    <a:cubicBezTo>
                      <a:pt x="6311" y="493"/>
                      <a:pt x="6022" y="500"/>
                      <a:pt x="5732" y="500"/>
                    </a:cubicBezTo>
                    <a:cubicBezTo>
                      <a:pt x="5443" y="500"/>
                      <a:pt x="5154" y="493"/>
                      <a:pt x="4861" y="475"/>
                    </a:cubicBezTo>
                    <a:cubicBezTo>
                      <a:pt x="4179" y="439"/>
                      <a:pt x="3503" y="487"/>
                      <a:pt x="2815" y="396"/>
                    </a:cubicBezTo>
                    <a:cubicBezTo>
                      <a:pt x="2697" y="378"/>
                      <a:pt x="2583" y="374"/>
                      <a:pt x="2471" y="374"/>
                    </a:cubicBezTo>
                    <a:cubicBezTo>
                      <a:pt x="2327" y="374"/>
                      <a:pt x="2185" y="382"/>
                      <a:pt x="2040" y="382"/>
                    </a:cubicBezTo>
                    <a:cubicBezTo>
                      <a:pt x="1904" y="382"/>
                      <a:pt x="1766" y="375"/>
                      <a:pt x="1621" y="347"/>
                    </a:cubicBezTo>
                    <a:cubicBezTo>
                      <a:pt x="1268" y="274"/>
                      <a:pt x="951" y="152"/>
                      <a:pt x="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5691570" y="5492863"/>
                <a:ext cx="457719" cy="129319"/>
              </a:xfrm>
              <a:custGeom>
                <a:avLst/>
                <a:gdLst/>
                <a:ahLst/>
                <a:cxnLst/>
                <a:rect l="l" t="t" r="r" b="b"/>
                <a:pathLst>
                  <a:path w="8431" h="2382" extrusionOk="0">
                    <a:moveTo>
                      <a:pt x="7322" y="0"/>
                    </a:moveTo>
                    <a:lnTo>
                      <a:pt x="1170" y="365"/>
                    </a:lnTo>
                    <a:cubicBezTo>
                      <a:pt x="1170" y="365"/>
                      <a:pt x="530" y="871"/>
                      <a:pt x="0" y="1882"/>
                    </a:cubicBezTo>
                    <a:cubicBezTo>
                      <a:pt x="305" y="2034"/>
                      <a:pt x="622" y="2156"/>
                      <a:pt x="975" y="2229"/>
                    </a:cubicBezTo>
                    <a:cubicBezTo>
                      <a:pt x="1120" y="2257"/>
                      <a:pt x="1258" y="2264"/>
                      <a:pt x="1394" y="2264"/>
                    </a:cubicBezTo>
                    <a:cubicBezTo>
                      <a:pt x="1539" y="2264"/>
                      <a:pt x="1681" y="2256"/>
                      <a:pt x="1825" y="2256"/>
                    </a:cubicBezTo>
                    <a:cubicBezTo>
                      <a:pt x="1937" y="2256"/>
                      <a:pt x="2051" y="2260"/>
                      <a:pt x="2169" y="2278"/>
                    </a:cubicBezTo>
                    <a:cubicBezTo>
                      <a:pt x="2857" y="2369"/>
                      <a:pt x="3533" y="2321"/>
                      <a:pt x="4215" y="2357"/>
                    </a:cubicBezTo>
                    <a:cubicBezTo>
                      <a:pt x="4508" y="2375"/>
                      <a:pt x="4797" y="2382"/>
                      <a:pt x="5086" y="2382"/>
                    </a:cubicBezTo>
                    <a:cubicBezTo>
                      <a:pt x="5376" y="2382"/>
                      <a:pt x="5665" y="2375"/>
                      <a:pt x="5957" y="2369"/>
                    </a:cubicBezTo>
                    <a:cubicBezTo>
                      <a:pt x="5988" y="2369"/>
                      <a:pt x="6006" y="2339"/>
                      <a:pt x="6037" y="2339"/>
                    </a:cubicBezTo>
                    <a:cubicBezTo>
                      <a:pt x="6225" y="2327"/>
                      <a:pt x="6396" y="2351"/>
                      <a:pt x="6579" y="2290"/>
                    </a:cubicBezTo>
                    <a:cubicBezTo>
                      <a:pt x="6593" y="2286"/>
                      <a:pt x="6608" y="2285"/>
                      <a:pt x="6623" y="2285"/>
                    </a:cubicBezTo>
                    <a:cubicBezTo>
                      <a:pt x="6653" y="2285"/>
                      <a:pt x="6684" y="2290"/>
                      <a:pt x="6713" y="2290"/>
                    </a:cubicBezTo>
                    <a:cubicBezTo>
                      <a:pt x="6743" y="2278"/>
                      <a:pt x="6767" y="2266"/>
                      <a:pt x="6798" y="2260"/>
                    </a:cubicBezTo>
                    <a:cubicBezTo>
                      <a:pt x="7297" y="2205"/>
                      <a:pt x="7791" y="2114"/>
                      <a:pt x="8266" y="1961"/>
                    </a:cubicBezTo>
                    <a:cubicBezTo>
                      <a:pt x="8275" y="1959"/>
                      <a:pt x="8283" y="1958"/>
                      <a:pt x="8291" y="1958"/>
                    </a:cubicBezTo>
                    <a:cubicBezTo>
                      <a:pt x="8314" y="1958"/>
                      <a:pt x="8334" y="1965"/>
                      <a:pt x="8356" y="1965"/>
                    </a:cubicBezTo>
                    <a:cubicBezTo>
                      <a:pt x="8364" y="1965"/>
                      <a:pt x="8373" y="1964"/>
                      <a:pt x="8382" y="1961"/>
                    </a:cubicBezTo>
                    <a:cubicBezTo>
                      <a:pt x="8400" y="1955"/>
                      <a:pt x="8418" y="1955"/>
                      <a:pt x="8430" y="1949"/>
                    </a:cubicBezTo>
                    <a:cubicBezTo>
                      <a:pt x="7797" y="560"/>
                      <a:pt x="7322" y="0"/>
                      <a:pt x="7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5654870" y="5719686"/>
                <a:ext cx="552944" cy="198321"/>
              </a:xfrm>
              <a:custGeom>
                <a:avLst/>
                <a:gdLst/>
                <a:ahLst/>
                <a:cxnLst/>
                <a:rect l="l" t="t" r="r" b="b"/>
                <a:pathLst>
                  <a:path w="10185" h="3653" extrusionOk="0">
                    <a:moveTo>
                      <a:pt x="31" y="0"/>
                    </a:moveTo>
                    <a:cubicBezTo>
                      <a:pt x="0" y="360"/>
                      <a:pt x="0" y="743"/>
                      <a:pt x="31" y="1152"/>
                    </a:cubicBezTo>
                    <a:cubicBezTo>
                      <a:pt x="86" y="1791"/>
                      <a:pt x="201" y="2345"/>
                      <a:pt x="384" y="2833"/>
                    </a:cubicBezTo>
                    <a:cubicBezTo>
                      <a:pt x="1030" y="3095"/>
                      <a:pt x="1694" y="3271"/>
                      <a:pt x="2388" y="3381"/>
                    </a:cubicBezTo>
                    <a:cubicBezTo>
                      <a:pt x="3530" y="3546"/>
                      <a:pt x="4639" y="3653"/>
                      <a:pt x="5761" y="3653"/>
                    </a:cubicBezTo>
                    <a:cubicBezTo>
                      <a:pt x="6087" y="3653"/>
                      <a:pt x="6414" y="3644"/>
                      <a:pt x="6743" y="3624"/>
                    </a:cubicBezTo>
                    <a:cubicBezTo>
                      <a:pt x="7535" y="3576"/>
                      <a:pt x="8272" y="3430"/>
                      <a:pt x="9058" y="3247"/>
                    </a:cubicBezTo>
                    <a:cubicBezTo>
                      <a:pt x="9179" y="3216"/>
                      <a:pt x="9307" y="3192"/>
                      <a:pt x="9429" y="3155"/>
                    </a:cubicBezTo>
                    <a:cubicBezTo>
                      <a:pt x="9953" y="2224"/>
                      <a:pt x="10184" y="1139"/>
                      <a:pt x="9977" y="104"/>
                    </a:cubicBezTo>
                    <a:lnTo>
                      <a:pt x="9977" y="104"/>
                    </a:lnTo>
                    <a:cubicBezTo>
                      <a:pt x="9862" y="134"/>
                      <a:pt x="9746" y="159"/>
                      <a:pt x="9630" y="189"/>
                    </a:cubicBezTo>
                    <a:cubicBezTo>
                      <a:pt x="8625" y="433"/>
                      <a:pt x="7675" y="616"/>
                      <a:pt x="6682" y="646"/>
                    </a:cubicBezTo>
                    <a:cubicBezTo>
                      <a:pt x="6073" y="668"/>
                      <a:pt x="5468" y="686"/>
                      <a:pt x="4863" y="686"/>
                    </a:cubicBezTo>
                    <a:cubicBezTo>
                      <a:pt x="3477" y="686"/>
                      <a:pt x="2096" y="590"/>
                      <a:pt x="701" y="226"/>
                    </a:cubicBezTo>
                    <a:cubicBezTo>
                      <a:pt x="524" y="177"/>
                      <a:pt x="360" y="104"/>
                      <a:pt x="177" y="73"/>
                    </a:cubicBezTo>
                    <a:lnTo>
                      <a:pt x="177" y="43"/>
                    </a:lnTo>
                    <a:cubicBezTo>
                      <a:pt x="128" y="31"/>
                      <a:pt x="79" y="13"/>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071815" y="5413926"/>
                <a:ext cx="394905" cy="320691"/>
              </a:xfrm>
              <a:custGeom>
                <a:avLst/>
                <a:gdLst/>
                <a:ahLst/>
                <a:cxnLst/>
                <a:rect l="l" t="t" r="r" b="b"/>
                <a:pathLst>
                  <a:path w="7274" h="5907" extrusionOk="0">
                    <a:moveTo>
                      <a:pt x="4889" y="0"/>
                    </a:moveTo>
                    <a:cubicBezTo>
                      <a:pt x="4805" y="0"/>
                      <a:pt x="4725" y="34"/>
                      <a:pt x="4654" y="71"/>
                    </a:cubicBezTo>
                    <a:cubicBezTo>
                      <a:pt x="4478" y="163"/>
                      <a:pt x="4326" y="309"/>
                      <a:pt x="4185" y="443"/>
                    </a:cubicBezTo>
                    <a:cubicBezTo>
                      <a:pt x="4033" y="589"/>
                      <a:pt x="3887" y="741"/>
                      <a:pt x="3741" y="900"/>
                    </a:cubicBezTo>
                    <a:cubicBezTo>
                      <a:pt x="3601" y="1058"/>
                      <a:pt x="3461" y="1223"/>
                      <a:pt x="3333" y="1393"/>
                    </a:cubicBezTo>
                    <a:cubicBezTo>
                      <a:pt x="3266" y="1478"/>
                      <a:pt x="3205" y="1564"/>
                      <a:pt x="3144" y="1649"/>
                    </a:cubicBezTo>
                    <a:cubicBezTo>
                      <a:pt x="3120" y="1679"/>
                      <a:pt x="3095" y="1710"/>
                      <a:pt x="3083" y="1740"/>
                    </a:cubicBezTo>
                    <a:lnTo>
                      <a:pt x="3077" y="1740"/>
                    </a:lnTo>
                    <a:lnTo>
                      <a:pt x="366" y="2824"/>
                    </a:lnTo>
                    <a:cubicBezTo>
                      <a:pt x="366" y="2824"/>
                      <a:pt x="1" y="4725"/>
                      <a:pt x="1493" y="5906"/>
                    </a:cubicBezTo>
                    <a:lnTo>
                      <a:pt x="3991" y="4408"/>
                    </a:lnTo>
                    <a:cubicBezTo>
                      <a:pt x="4009" y="4402"/>
                      <a:pt x="4021" y="4396"/>
                      <a:pt x="4033" y="4384"/>
                    </a:cubicBezTo>
                    <a:lnTo>
                      <a:pt x="4070" y="4359"/>
                    </a:lnTo>
                    <a:cubicBezTo>
                      <a:pt x="4246" y="4292"/>
                      <a:pt x="4429" y="4219"/>
                      <a:pt x="4606" y="4140"/>
                    </a:cubicBezTo>
                    <a:cubicBezTo>
                      <a:pt x="4965" y="3988"/>
                      <a:pt x="5422" y="3805"/>
                      <a:pt x="5696" y="3488"/>
                    </a:cubicBezTo>
                    <a:cubicBezTo>
                      <a:pt x="5879" y="3427"/>
                      <a:pt x="6049" y="3360"/>
                      <a:pt x="6226" y="3281"/>
                    </a:cubicBezTo>
                    <a:cubicBezTo>
                      <a:pt x="6384" y="3208"/>
                      <a:pt x="6543" y="3129"/>
                      <a:pt x="6701" y="3044"/>
                    </a:cubicBezTo>
                    <a:cubicBezTo>
                      <a:pt x="6841" y="2971"/>
                      <a:pt x="6999" y="2891"/>
                      <a:pt x="7109" y="2770"/>
                    </a:cubicBezTo>
                    <a:cubicBezTo>
                      <a:pt x="7200" y="2654"/>
                      <a:pt x="7255" y="2477"/>
                      <a:pt x="7164" y="2343"/>
                    </a:cubicBezTo>
                    <a:cubicBezTo>
                      <a:pt x="7133" y="2301"/>
                      <a:pt x="7091" y="2270"/>
                      <a:pt x="7042" y="2246"/>
                    </a:cubicBezTo>
                    <a:cubicBezTo>
                      <a:pt x="7085" y="2209"/>
                      <a:pt x="7121" y="2161"/>
                      <a:pt x="7152" y="2112"/>
                    </a:cubicBezTo>
                    <a:cubicBezTo>
                      <a:pt x="7219" y="2020"/>
                      <a:pt x="7274" y="1911"/>
                      <a:pt x="7274" y="1795"/>
                    </a:cubicBezTo>
                    <a:cubicBezTo>
                      <a:pt x="7274" y="1649"/>
                      <a:pt x="7182" y="1533"/>
                      <a:pt x="7060" y="1491"/>
                    </a:cubicBezTo>
                    <a:cubicBezTo>
                      <a:pt x="7170" y="1326"/>
                      <a:pt x="7176" y="1095"/>
                      <a:pt x="7054" y="942"/>
                    </a:cubicBezTo>
                    <a:cubicBezTo>
                      <a:pt x="6962" y="824"/>
                      <a:pt x="6819" y="762"/>
                      <a:pt x="6676" y="762"/>
                    </a:cubicBezTo>
                    <a:cubicBezTo>
                      <a:pt x="6620" y="762"/>
                      <a:pt x="6565" y="771"/>
                      <a:pt x="6512" y="790"/>
                    </a:cubicBezTo>
                    <a:cubicBezTo>
                      <a:pt x="6579" y="674"/>
                      <a:pt x="6585" y="528"/>
                      <a:pt x="6530" y="406"/>
                    </a:cubicBezTo>
                    <a:cubicBezTo>
                      <a:pt x="6437" y="193"/>
                      <a:pt x="6226" y="105"/>
                      <a:pt x="6010" y="105"/>
                    </a:cubicBezTo>
                    <a:cubicBezTo>
                      <a:pt x="5918" y="105"/>
                      <a:pt x="5824" y="121"/>
                      <a:pt x="5739" y="151"/>
                    </a:cubicBezTo>
                    <a:cubicBezTo>
                      <a:pt x="5580" y="199"/>
                      <a:pt x="5440" y="285"/>
                      <a:pt x="5300" y="370"/>
                    </a:cubicBezTo>
                    <a:cubicBezTo>
                      <a:pt x="5239" y="412"/>
                      <a:pt x="5172" y="449"/>
                      <a:pt x="5105" y="492"/>
                    </a:cubicBezTo>
                    <a:cubicBezTo>
                      <a:pt x="5123" y="412"/>
                      <a:pt x="5130" y="333"/>
                      <a:pt x="5123" y="254"/>
                    </a:cubicBezTo>
                    <a:cubicBezTo>
                      <a:pt x="5111" y="144"/>
                      <a:pt x="5075" y="41"/>
                      <a:pt x="4965" y="10"/>
                    </a:cubicBezTo>
                    <a:cubicBezTo>
                      <a:pt x="4940" y="3"/>
                      <a:pt x="4914" y="0"/>
                      <a:pt x="4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274207" y="5428421"/>
                <a:ext cx="79263" cy="92999"/>
              </a:xfrm>
              <a:custGeom>
                <a:avLst/>
                <a:gdLst/>
                <a:ahLst/>
                <a:cxnLst/>
                <a:rect l="l" t="t" r="r" b="b"/>
                <a:pathLst>
                  <a:path w="1460" h="1713" extrusionOk="0">
                    <a:moveTo>
                      <a:pt x="1353" y="1"/>
                    </a:moveTo>
                    <a:cubicBezTo>
                      <a:pt x="1328" y="1"/>
                      <a:pt x="1303" y="11"/>
                      <a:pt x="1286" y="36"/>
                    </a:cubicBezTo>
                    <a:cubicBezTo>
                      <a:pt x="1188" y="206"/>
                      <a:pt x="1079" y="371"/>
                      <a:pt x="987" y="547"/>
                    </a:cubicBezTo>
                    <a:cubicBezTo>
                      <a:pt x="945" y="627"/>
                      <a:pt x="902" y="718"/>
                      <a:pt x="884" y="809"/>
                    </a:cubicBezTo>
                    <a:cubicBezTo>
                      <a:pt x="872" y="901"/>
                      <a:pt x="878" y="992"/>
                      <a:pt x="866" y="1077"/>
                    </a:cubicBezTo>
                    <a:cubicBezTo>
                      <a:pt x="805" y="1431"/>
                      <a:pt x="384" y="1510"/>
                      <a:pt x="92" y="1559"/>
                    </a:cubicBezTo>
                    <a:cubicBezTo>
                      <a:pt x="0" y="1576"/>
                      <a:pt x="6" y="1712"/>
                      <a:pt x="89" y="1712"/>
                    </a:cubicBezTo>
                    <a:cubicBezTo>
                      <a:pt x="93" y="1712"/>
                      <a:pt x="99" y="1712"/>
                      <a:pt x="104" y="1711"/>
                    </a:cubicBezTo>
                    <a:cubicBezTo>
                      <a:pt x="439" y="1656"/>
                      <a:pt x="853" y="1565"/>
                      <a:pt x="987" y="1205"/>
                    </a:cubicBezTo>
                    <a:cubicBezTo>
                      <a:pt x="1024" y="1114"/>
                      <a:pt x="1024" y="1023"/>
                      <a:pt x="1024" y="931"/>
                    </a:cubicBezTo>
                    <a:cubicBezTo>
                      <a:pt x="1030" y="828"/>
                      <a:pt x="1060" y="736"/>
                      <a:pt x="1109" y="651"/>
                    </a:cubicBezTo>
                    <a:cubicBezTo>
                      <a:pt x="1201" y="462"/>
                      <a:pt x="1316" y="286"/>
                      <a:pt x="1426" y="109"/>
                    </a:cubicBezTo>
                    <a:cubicBezTo>
                      <a:pt x="1459" y="50"/>
                      <a:pt x="1407" y="1"/>
                      <a:pt x="1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356510" y="5454915"/>
                <a:ext cx="98591" cy="118678"/>
              </a:xfrm>
              <a:custGeom>
                <a:avLst/>
                <a:gdLst/>
                <a:ahLst/>
                <a:cxnLst/>
                <a:rect l="l" t="t" r="r" b="b"/>
                <a:pathLst>
                  <a:path w="1816" h="2186" extrusionOk="0">
                    <a:moveTo>
                      <a:pt x="1175" y="1"/>
                    </a:moveTo>
                    <a:cubicBezTo>
                      <a:pt x="1168" y="1"/>
                      <a:pt x="1160" y="2"/>
                      <a:pt x="1152" y="5"/>
                    </a:cubicBezTo>
                    <a:cubicBezTo>
                      <a:pt x="836" y="78"/>
                      <a:pt x="537" y="187"/>
                      <a:pt x="251" y="334"/>
                    </a:cubicBezTo>
                    <a:cubicBezTo>
                      <a:pt x="227" y="297"/>
                      <a:pt x="196" y="260"/>
                      <a:pt x="172" y="230"/>
                    </a:cubicBezTo>
                    <a:cubicBezTo>
                      <a:pt x="155" y="208"/>
                      <a:pt x="132" y="198"/>
                      <a:pt x="110" y="198"/>
                    </a:cubicBezTo>
                    <a:cubicBezTo>
                      <a:pt x="54" y="198"/>
                      <a:pt x="0" y="258"/>
                      <a:pt x="44" y="315"/>
                    </a:cubicBezTo>
                    <a:cubicBezTo>
                      <a:pt x="440" y="827"/>
                      <a:pt x="641" y="1466"/>
                      <a:pt x="610" y="2112"/>
                    </a:cubicBezTo>
                    <a:cubicBezTo>
                      <a:pt x="604" y="2155"/>
                      <a:pt x="653" y="2185"/>
                      <a:pt x="690" y="2185"/>
                    </a:cubicBezTo>
                    <a:cubicBezTo>
                      <a:pt x="738" y="2179"/>
                      <a:pt x="763" y="2143"/>
                      <a:pt x="763" y="2106"/>
                    </a:cubicBezTo>
                    <a:cubicBezTo>
                      <a:pt x="769" y="2015"/>
                      <a:pt x="769" y="1923"/>
                      <a:pt x="763" y="1838"/>
                    </a:cubicBezTo>
                    <a:cubicBezTo>
                      <a:pt x="775" y="1838"/>
                      <a:pt x="787" y="1838"/>
                      <a:pt x="799" y="1832"/>
                    </a:cubicBezTo>
                    <a:lnTo>
                      <a:pt x="1725" y="1564"/>
                    </a:lnTo>
                    <a:cubicBezTo>
                      <a:pt x="1815" y="1541"/>
                      <a:pt x="1775" y="1415"/>
                      <a:pt x="1697" y="1415"/>
                    </a:cubicBezTo>
                    <a:cubicBezTo>
                      <a:pt x="1690" y="1415"/>
                      <a:pt x="1683" y="1416"/>
                      <a:pt x="1676" y="1418"/>
                    </a:cubicBezTo>
                    <a:cubicBezTo>
                      <a:pt x="1366" y="1509"/>
                      <a:pt x="1061" y="1600"/>
                      <a:pt x="750" y="1686"/>
                    </a:cubicBezTo>
                    <a:cubicBezTo>
                      <a:pt x="732" y="1527"/>
                      <a:pt x="702" y="1369"/>
                      <a:pt x="659" y="1211"/>
                    </a:cubicBezTo>
                    <a:lnTo>
                      <a:pt x="665" y="1211"/>
                    </a:lnTo>
                    <a:cubicBezTo>
                      <a:pt x="1012" y="1077"/>
                      <a:pt x="1360" y="943"/>
                      <a:pt x="1707" y="809"/>
                    </a:cubicBezTo>
                    <a:cubicBezTo>
                      <a:pt x="1794" y="776"/>
                      <a:pt x="1760" y="657"/>
                      <a:pt x="1687" y="657"/>
                    </a:cubicBezTo>
                    <a:cubicBezTo>
                      <a:pt x="1678" y="657"/>
                      <a:pt x="1668" y="658"/>
                      <a:pt x="1658" y="662"/>
                    </a:cubicBezTo>
                    <a:cubicBezTo>
                      <a:pt x="1311" y="796"/>
                      <a:pt x="964" y="930"/>
                      <a:pt x="616" y="1064"/>
                    </a:cubicBezTo>
                    <a:cubicBezTo>
                      <a:pt x="543" y="851"/>
                      <a:pt x="452" y="650"/>
                      <a:pt x="330" y="461"/>
                    </a:cubicBezTo>
                    <a:cubicBezTo>
                      <a:pt x="610" y="321"/>
                      <a:pt x="903" y="218"/>
                      <a:pt x="1201" y="151"/>
                    </a:cubicBezTo>
                    <a:cubicBezTo>
                      <a:pt x="1238" y="139"/>
                      <a:pt x="1262" y="84"/>
                      <a:pt x="1250" y="53"/>
                    </a:cubicBezTo>
                    <a:cubicBezTo>
                      <a:pt x="1235" y="19"/>
                      <a:pt x="1205"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5893962" y="4534757"/>
                <a:ext cx="51304" cy="271830"/>
              </a:xfrm>
              <a:custGeom>
                <a:avLst/>
                <a:gdLst/>
                <a:ahLst/>
                <a:cxnLst/>
                <a:rect l="l" t="t" r="r" b="b"/>
                <a:pathLst>
                  <a:path w="945" h="5007" extrusionOk="0">
                    <a:moveTo>
                      <a:pt x="660" y="0"/>
                    </a:moveTo>
                    <a:cubicBezTo>
                      <a:pt x="601" y="0"/>
                      <a:pt x="541" y="6"/>
                      <a:pt x="487" y="15"/>
                    </a:cubicBezTo>
                    <a:cubicBezTo>
                      <a:pt x="451" y="21"/>
                      <a:pt x="433" y="45"/>
                      <a:pt x="426" y="76"/>
                    </a:cubicBezTo>
                    <a:cubicBezTo>
                      <a:pt x="402" y="88"/>
                      <a:pt x="390" y="106"/>
                      <a:pt x="384" y="137"/>
                    </a:cubicBezTo>
                    <a:cubicBezTo>
                      <a:pt x="225" y="1361"/>
                      <a:pt x="110" y="2597"/>
                      <a:pt x="49" y="3834"/>
                    </a:cubicBezTo>
                    <a:cubicBezTo>
                      <a:pt x="31" y="4175"/>
                      <a:pt x="12" y="4522"/>
                      <a:pt x="0" y="4863"/>
                    </a:cubicBezTo>
                    <a:cubicBezTo>
                      <a:pt x="0" y="4915"/>
                      <a:pt x="43" y="4945"/>
                      <a:pt x="83" y="4945"/>
                    </a:cubicBezTo>
                    <a:cubicBezTo>
                      <a:pt x="94" y="4945"/>
                      <a:pt x="106" y="4942"/>
                      <a:pt x="116" y="4936"/>
                    </a:cubicBezTo>
                    <a:cubicBezTo>
                      <a:pt x="203" y="4982"/>
                      <a:pt x="298" y="5006"/>
                      <a:pt x="392" y="5006"/>
                    </a:cubicBezTo>
                    <a:cubicBezTo>
                      <a:pt x="449" y="5006"/>
                      <a:pt x="505" y="4997"/>
                      <a:pt x="560" y="4979"/>
                    </a:cubicBezTo>
                    <a:cubicBezTo>
                      <a:pt x="579" y="4973"/>
                      <a:pt x="597" y="4961"/>
                      <a:pt x="609" y="4948"/>
                    </a:cubicBezTo>
                    <a:cubicBezTo>
                      <a:pt x="621" y="4936"/>
                      <a:pt x="627" y="4924"/>
                      <a:pt x="634" y="4900"/>
                    </a:cubicBezTo>
                    <a:cubicBezTo>
                      <a:pt x="634" y="4827"/>
                      <a:pt x="634" y="4754"/>
                      <a:pt x="640" y="4687"/>
                    </a:cubicBezTo>
                    <a:cubicBezTo>
                      <a:pt x="731" y="3347"/>
                      <a:pt x="816" y="2007"/>
                      <a:pt x="908" y="666"/>
                    </a:cubicBezTo>
                    <a:cubicBezTo>
                      <a:pt x="914" y="569"/>
                      <a:pt x="920" y="472"/>
                      <a:pt x="926" y="380"/>
                    </a:cubicBezTo>
                    <a:cubicBezTo>
                      <a:pt x="932" y="331"/>
                      <a:pt x="932" y="283"/>
                      <a:pt x="938" y="234"/>
                    </a:cubicBezTo>
                    <a:cubicBezTo>
                      <a:pt x="938" y="191"/>
                      <a:pt x="944" y="149"/>
                      <a:pt x="932" y="106"/>
                    </a:cubicBezTo>
                    <a:cubicBezTo>
                      <a:pt x="895" y="27"/>
                      <a:pt x="804" y="15"/>
                      <a:pt x="725" y="3"/>
                    </a:cubicBezTo>
                    <a:cubicBezTo>
                      <a:pt x="704" y="1"/>
                      <a:pt x="682"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5882344" y="4492194"/>
                <a:ext cx="97288" cy="86918"/>
              </a:xfrm>
              <a:custGeom>
                <a:avLst/>
                <a:gdLst/>
                <a:ahLst/>
                <a:cxnLst/>
                <a:rect l="l" t="t" r="r" b="b"/>
                <a:pathLst>
                  <a:path w="1792" h="1601" extrusionOk="0">
                    <a:moveTo>
                      <a:pt x="895" y="1"/>
                    </a:moveTo>
                    <a:cubicBezTo>
                      <a:pt x="707" y="1"/>
                      <a:pt x="519" y="65"/>
                      <a:pt x="366" y="196"/>
                    </a:cubicBezTo>
                    <a:cubicBezTo>
                      <a:pt x="37" y="488"/>
                      <a:pt x="1" y="994"/>
                      <a:pt x="293" y="1329"/>
                    </a:cubicBezTo>
                    <a:cubicBezTo>
                      <a:pt x="449" y="1508"/>
                      <a:pt x="670" y="1600"/>
                      <a:pt x="892" y="1600"/>
                    </a:cubicBezTo>
                    <a:cubicBezTo>
                      <a:pt x="1079" y="1600"/>
                      <a:pt x="1267" y="1535"/>
                      <a:pt x="1420" y="1402"/>
                    </a:cubicBezTo>
                    <a:cubicBezTo>
                      <a:pt x="1755" y="1115"/>
                      <a:pt x="1792" y="610"/>
                      <a:pt x="1499" y="275"/>
                    </a:cubicBezTo>
                    <a:cubicBezTo>
                      <a:pt x="1340" y="93"/>
                      <a:pt x="1118" y="1"/>
                      <a:pt x="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375821" y="5095679"/>
                <a:ext cx="220580" cy="282742"/>
              </a:xfrm>
              <a:custGeom>
                <a:avLst/>
                <a:gdLst/>
                <a:ahLst/>
                <a:cxnLst/>
                <a:rect l="l" t="t" r="r" b="b"/>
                <a:pathLst>
                  <a:path w="4063" h="5208" extrusionOk="0">
                    <a:moveTo>
                      <a:pt x="2234" y="1"/>
                    </a:moveTo>
                    <a:cubicBezTo>
                      <a:pt x="1814" y="1"/>
                      <a:pt x="1358" y="253"/>
                      <a:pt x="974" y="1061"/>
                    </a:cubicBezTo>
                    <a:cubicBezTo>
                      <a:pt x="1" y="3123"/>
                      <a:pt x="1198" y="5207"/>
                      <a:pt x="3671" y="5207"/>
                    </a:cubicBezTo>
                    <a:cubicBezTo>
                      <a:pt x="3798" y="5207"/>
                      <a:pt x="3928" y="5202"/>
                      <a:pt x="4062" y="5190"/>
                    </a:cubicBezTo>
                    <a:lnTo>
                      <a:pt x="3544" y="713"/>
                    </a:lnTo>
                    <a:cubicBezTo>
                      <a:pt x="3544" y="713"/>
                      <a:pt x="2939" y="1"/>
                      <a:pt x="2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5351988" y="4769506"/>
                <a:ext cx="1026461" cy="808704"/>
              </a:xfrm>
              <a:custGeom>
                <a:avLst/>
                <a:gdLst/>
                <a:ahLst/>
                <a:cxnLst/>
                <a:rect l="l" t="t" r="r" b="b"/>
                <a:pathLst>
                  <a:path w="18907" h="14896" extrusionOk="0">
                    <a:moveTo>
                      <a:pt x="11272" y="0"/>
                    </a:moveTo>
                    <a:cubicBezTo>
                      <a:pt x="9218" y="0"/>
                      <a:pt x="7693" y="899"/>
                      <a:pt x="7693" y="899"/>
                    </a:cubicBezTo>
                    <a:cubicBezTo>
                      <a:pt x="0" y="6989"/>
                      <a:pt x="4538" y="13318"/>
                      <a:pt x="7547" y="14408"/>
                    </a:cubicBezTo>
                    <a:cubicBezTo>
                      <a:pt x="8416" y="14723"/>
                      <a:pt x="9411" y="14896"/>
                      <a:pt x="10426" y="14896"/>
                    </a:cubicBezTo>
                    <a:cubicBezTo>
                      <a:pt x="12903" y="14896"/>
                      <a:pt x="15501" y="13868"/>
                      <a:pt x="16689" y="11375"/>
                    </a:cubicBezTo>
                    <a:cubicBezTo>
                      <a:pt x="16865" y="11435"/>
                      <a:pt x="17053" y="11465"/>
                      <a:pt x="17241" y="11465"/>
                    </a:cubicBezTo>
                    <a:cubicBezTo>
                      <a:pt x="17358" y="11465"/>
                      <a:pt x="17476" y="11453"/>
                      <a:pt x="17591" y="11430"/>
                    </a:cubicBezTo>
                    <a:cubicBezTo>
                      <a:pt x="17999" y="11338"/>
                      <a:pt x="18346" y="11095"/>
                      <a:pt x="18577" y="10754"/>
                    </a:cubicBezTo>
                    <a:cubicBezTo>
                      <a:pt x="18803" y="10413"/>
                      <a:pt x="18906" y="9998"/>
                      <a:pt x="18845" y="9596"/>
                    </a:cubicBezTo>
                    <a:cubicBezTo>
                      <a:pt x="18784" y="9182"/>
                      <a:pt x="18541" y="8817"/>
                      <a:pt x="18139" y="8664"/>
                    </a:cubicBezTo>
                    <a:cubicBezTo>
                      <a:pt x="17995" y="8605"/>
                      <a:pt x="17839" y="8580"/>
                      <a:pt x="17682" y="8580"/>
                    </a:cubicBezTo>
                    <a:cubicBezTo>
                      <a:pt x="17580" y="8580"/>
                      <a:pt x="17478" y="8590"/>
                      <a:pt x="17377" y="8610"/>
                    </a:cubicBezTo>
                    <a:cubicBezTo>
                      <a:pt x="17524" y="5978"/>
                      <a:pt x="16738" y="2677"/>
                      <a:pt x="16738" y="2677"/>
                    </a:cubicBezTo>
                    <a:cubicBezTo>
                      <a:pt x="14919" y="581"/>
                      <a:pt x="12924" y="0"/>
                      <a:pt x="1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6134031" y="5062942"/>
                <a:ext cx="110480" cy="79752"/>
              </a:xfrm>
              <a:custGeom>
                <a:avLst/>
                <a:gdLst/>
                <a:ahLst/>
                <a:cxnLst/>
                <a:rect l="l" t="t" r="r" b="b"/>
                <a:pathLst>
                  <a:path w="2035" h="1469" extrusionOk="0">
                    <a:moveTo>
                      <a:pt x="1760" y="1"/>
                    </a:moveTo>
                    <a:lnTo>
                      <a:pt x="0" y="1158"/>
                    </a:lnTo>
                    <a:lnTo>
                      <a:pt x="311" y="1469"/>
                    </a:lnTo>
                    <a:lnTo>
                      <a:pt x="2034" y="439"/>
                    </a:lnTo>
                    <a:lnTo>
                      <a:pt x="1760" y="1"/>
                    </a:lnTo>
                    <a:close/>
                  </a:path>
                </a:pathLst>
              </a:custGeom>
              <a:solidFill>
                <a:srgbClr val="2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a:off x="6098960" y="4993506"/>
                <a:ext cx="91316" cy="101251"/>
              </a:xfrm>
              <a:custGeom>
                <a:avLst/>
                <a:gdLst/>
                <a:ahLst/>
                <a:cxnLst/>
                <a:rect l="l" t="t" r="r" b="b"/>
                <a:pathLst>
                  <a:path w="1682" h="1865" extrusionOk="0">
                    <a:moveTo>
                      <a:pt x="1280" y="1"/>
                    </a:moveTo>
                    <a:lnTo>
                      <a:pt x="0" y="1676"/>
                    </a:lnTo>
                    <a:lnTo>
                      <a:pt x="402" y="1865"/>
                    </a:lnTo>
                    <a:lnTo>
                      <a:pt x="1682" y="324"/>
                    </a:lnTo>
                    <a:lnTo>
                      <a:pt x="1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6144563" y="5055016"/>
                <a:ext cx="110860" cy="79426"/>
              </a:xfrm>
              <a:custGeom>
                <a:avLst/>
                <a:gdLst/>
                <a:ahLst/>
                <a:cxnLst/>
                <a:rect l="l" t="t" r="r" b="b"/>
                <a:pathLst>
                  <a:path w="2042" h="1463" extrusionOk="0">
                    <a:moveTo>
                      <a:pt x="1767" y="1"/>
                    </a:moveTo>
                    <a:lnTo>
                      <a:pt x="1" y="1152"/>
                    </a:lnTo>
                    <a:lnTo>
                      <a:pt x="318" y="1462"/>
                    </a:lnTo>
                    <a:lnTo>
                      <a:pt x="2041" y="433"/>
                    </a:lnTo>
                    <a:lnTo>
                      <a:pt x="17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6159113" y="5153226"/>
                <a:ext cx="114498" cy="32140"/>
              </a:xfrm>
              <a:custGeom>
                <a:avLst/>
                <a:gdLst/>
                <a:ahLst/>
                <a:cxnLst/>
                <a:rect l="l" t="t" r="r" b="b"/>
                <a:pathLst>
                  <a:path w="2109" h="592" extrusionOk="0">
                    <a:moveTo>
                      <a:pt x="1" y="1"/>
                    </a:moveTo>
                    <a:lnTo>
                      <a:pt x="80" y="433"/>
                    </a:lnTo>
                    <a:lnTo>
                      <a:pt x="2078" y="591"/>
                    </a:lnTo>
                    <a:lnTo>
                      <a:pt x="2108" y="7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922030" y="5064625"/>
                <a:ext cx="168408" cy="177637"/>
              </a:xfrm>
              <a:custGeom>
                <a:avLst/>
                <a:gdLst/>
                <a:ahLst/>
                <a:cxnLst/>
                <a:rect l="l" t="t" r="r" b="b"/>
                <a:pathLst>
                  <a:path w="3102" h="3272" extrusionOk="0">
                    <a:moveTo>
                      <a:pt x="2434" y="1"/>
                    </a:moveTo>
                    <a:cubicBezTo>
                      <a:pt x="2197" y="1"/>
                      <a:pt x="1960" y="45"/>
                      <a:pt x="1737" y="140"/>
                    </a:cubicBezTo>
                    <a:cubicBezTo>
                      <a:pt x="1469" y="232"/>
                      <a:pt x="1207" y="372"/>
                      <a:pt x="994" y="555"/>
                    </a:cubicBezTo>
                    <a:cubicBezTo>
                      <a:pt x="951" y="591"/>
                      <a:pt x="908" y="628"/>
                      <a:pt x="872" y="670"/>
                    </a:cubicBezTo>
                    <a:cubicBezTo>
                      <a:pt x="586" y="908"/>
                      <a:pt x="372" y="1225"/>
                      <a:pt x="238" y="1578"/>
                    </a:cubicBezTo>
                    <a:cubicBezTo>
                      <a:pt x="43" y="2089"/>
                      <a:pt x="1" y="2662"/>
                      <a:pt x="123" y="3192"/>
                    </a:cubicBezTo>
                    <a:cubicBezTo>
                      <a:pt x="129" y="3216"/>
                      <a:pt x="135" y="3241"/>
                      <a:pt x="141" y="3271"/>
                    </a:cubicBezTo>
                    <a:cubicBezTo>
                      <a:pt x="854" y="3180"/>
                      <a:pt x="1536" y="2900"/>
                      <a:pt x="2078" y="2400"/>
                    </a:cubicBezTo>
                    <a:cubicBezTo>
                      <a:pt x="2742" y="1809"/>
                      <a:pt x="3101" y="969"/>
                      <a:pt x="3077" y="104"/>
                    </a:cubicBezTo>
                    <a:cubicBezTo>
                      <a:pt x="2868" y="37"/>
                      <a:pt x="2651" y="1"/>
                      <a:pt x="2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929630" y="5070217"/>
                <a:ext cx="261624" cy="263687"/>
              </a:xfrm>
              <a:custGeom>
                <a:avLst/>
                <a:gdLst/>
                <a:ahLst/>
                <a:cxnLst/>
                <a:rect l="l" t="t" r="r" b="b"/>
                <a:pathLst>
                  <a:path w="4819" h="4857" extrusionOk="0">
                    <a:moveTo>
                      <a:pt x="2937" y="1"/>
                    </a:moveTo>
                    <a:cubicBezTo>
                      <a:pt x="2961" y="866"/>
                      <a:pt x="2602" y="1706"/>
                      <a:pt x="1938" y="2297"/>
                    </a:cubicBezTo>
                    <a:cubicBezTo>
                      <a:pt x="1396" y="2797"/>
                      <a:pt x="714" y="3077"/>
                      <a:pt x="1" y="3168"/>
                    </a:cubicBezTo>
                    <a:cubicBezTo>
                      <a:pt x="123" y="3619"/>
                      <a:pt x="372" y="4033"/>
                      <a:pt x="726" y="4331"/>
                    </a:cubicBezTo>
                    <a:cubicBezTo>
                      <a:pt x="1134" y="4679"/>
                      <a:pt x="1639" y="4843"/>
                      <a:pt x="2169" y="4855"/>
                    </a:cubicBezTo>
                    <a:cubicBezTo>
                      <a:pt x="2191" y="4856"/>
                      <a:pt x="2213" y="4856"/>
                      <a:pt x="2235" y="4856"/>
                    </a:cubicBezTo>
                    <a:cubicBezTo>
                      <a:pt x="2737" y="4856"/>
                      <a:pt x="3242" y="4722"/>
                      <a:pt x="3668" y="4459"/>
                    </a:cubicBezTo>
                    <a:cubicBezTo>
                      <a:pt x="4082" y="4197"/>
                      <a:pt x="4417" y="3814"/>
                      <a:pt x="4606" y="3363"/>
                    </a:cubicBezTo>
                    <a:cubicBezTo>
                      <a:pt x="4673" y="3205"/>
                      <a:pt x="4721" y="3034"/>
                      <a:pt x="4752" y="2864"/>
                    </a:cubicBezTo>
                    <a:cubicBezTo>
                      <a:pt x="4807" y="2626"/>
                      <a:pt x="4819" y="2376"/>
                      <a:pt x="4788" y="2133"/>
                    </a:cubicBezTo>
                    <a:cubicBezTo>
                      <a:pt x="4782" y="2029"/>
                      <a:pt x="4764" y="1919"/>
                      <a:pt x="4740" y="1816"/>
                    </a:cubicBezTo>
                    <a:cubicBezTo>
                      <a:pt x="4740" y="1785"/>
                      <a:pt x="4734" y="1761"/>
                      <a:pt x="4727" y="1737"/>
                    </a:cubicBezTo>
                    <a:cubicBezTo>
                      <a:pt x="4685" y="1517"/>
                      <a:pt x="4612" y="1323"/>
                      <a:pt x="4496" y="1140"/>
                    </a:cubicBezTo>
                    <a:cubicBezTo>
                      <a:pt x="4405" y="981"/>
                      <a:pt x="4301" y="835"/>
                      <a:pt x="4167" y="707"/>
                    </a:cubicBezTo>
                    <a:cubicBezTo>
                      <a:pt x="4003" y="543"/>
                      <a:pt x="3802" y="409"/>
                      <a:pt x="3601" y="293"/>
                    </a:cubicBezTo>
                    <a:cubicBezTo>
                      <a:pt x="3387" y="177"/>
                      <a:pt x="3168" y="74"/>
                      <a:pt x="29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a:off x="5755035" y="4857618"/>
                <a:ext cx="28177" cy="114118"/>
              </a:xfrm>
              <a:custGeom>
                <a:avLst/>
                <a:gdLst/>
                <a:ahLst/>
                <a:cxnLst/>
                <a:rect l="l" t="t" r="r" b="b"/>
                <a:pathLst>
                  <a:path w="519" h="2102" extrusionOk="0">
                    <a:moveTo>
                      <a:pt x="1" y="0"/>
                    </a:moveTo>
                    <a:lnTo>
                      <a:pt x="62" y="2004"/>
                    </a:lnTo>
                    <a:lnTo>
                      <a:pt x="494" y="2102"/>
                    </a:lnTo>
                    <a:lnTo>
                      <a:pt x="5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5662145" y="4861581"/>
                <a:ext cx="63194" cy="110806"/>
              </a:xfrm>
              <a:custGeom>
                <a:avLst/>
                <a:gdLst/>
                <a:ahLst/>
                <a:cxnLst/>
                <a:rect l="l" t="t" r="r" b="b"/>
                <a:pathLst>
                  <a:path w="1164" h="2041" extrusionOk="0">
                    <a:moveTo>
                      <a:pt x="488" y="0"/>
                    </a:moveTo>
                    <a:lnTo>
                      <a:pt x="0" y="171"/>
                    </a:lnTo>
                    <a:lnTo>
                      <a:pt x="731" y="2041"/>
                    </a:lnTo>
                    <a:lnTo>
                      <a:pt x="1164" y="1992"/>
                    </a:lnTo>
                    <a:lnTo>
                      <a:pt x="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5583425" y="4921734"/>
                <a:ext cx="108526" cy="83389"/>
              </a:xfrm>
              <a:custGeom>
                <a:avLst/>
                <a:gdLst/>
                <a:ahLst/>
                <a:cxnLst/>
                <a:rect l="l" t="t" r="r" b="b"/>
                <a:pathLst>
                  <a:path w="1999" h="1536" extrusionOk="0">
                    <a:moveTo>
                      <a:pt x="299" y="1"/>
                    </a:moveTo>
                    <a:lnTo>
                      <a:pt x="1" y="421"/>
                    </a:lnTo>
                    <a:lnTo>
                      <a:pt x="1670" y="1536"/>
                    </a:lnTo>
                    <a:lnTo>
                      <a:pt x="1998" y="1244"/>
                    </a:ln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5607258" y="4947142"/>
                <a:ext cx="168353" cy="177365"/>
              </a:xfrm>
              <a:custGeom>
                <a:avLst/>
                <a:gdLst/>
                <a:ahLst/>
                <a:cxnLst/>
                <a:rect l="l" t="t" r="r" b="b"/>
                <a:pathLst>
                  <a:path w="3101" h="3267" extrusionOk="0">
                    <a:moveTo>
                      <a:pt x="2435" y="1"/>
                    </a:moveTo>
                    <a:cubicBezTo>
                      <a:pt x="2197" y="1"/>
                      <a:pt x="1960" y="43"/>
                      <a:pt x="1736" y="136"/>
                    </a:cubicBezTo>
                    <a:cubicBezTo>
                      <a:pt x="1468" y="227"/>
                      <a:pt x="1206" y="374"/>
                      <a:pt x="993" y="550"/>
                    </a:cubicBezTo>
                    <a:cubicBezTo>
                      <a:pt x="950" y="587"/>
                      <a:pt x="908" y="629"/>
                      <a:pt x="871" y="666"/>
                    </a:cubicBezTo>
                    <a:cubicBezTo>
                      <a:pt x="591" y="910"/>
                      <a:pt x="378" y="1220"/>
                      <a:pt x="238" y="1580"/>
                    </a:cubicBezTo>
                    <a:cubicBezTo>
                      <a:pt x="43" y="2085"/>
                      <a:pt x="0" y="2658"/>
                      <a:pt x="122" y="3194"/>
                    </a:cubicBezTo>
                    <a:cubicBezTo>
                      <a:pt x="128" y="3218"/>
                      <a:pt x="134" y="3242"/>
                      <a:pt x="140" y="3267"/>
                    </a:cubicBezTo>
                    <a:cubicBezTo>
                      <a:pt x="853" y="3181"/>
                      <a:pt x="1535" y="2901"/>
                      <a:pt x="2077" y="2396"/>
                    </a:cubicBezTo>
                    <a:cubicBezTo>
                      <a:pt x="2747" y="1811"/>
                      <a:pt x="3101" y="970"/>
                      <a:pt x="3076" y="99"/>
                    </a:cubicBezTo>
                    <a:cubicBezTo>
                      <a:pt x="2868" y="36"/>
                      <a:pt x="2651"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5614859" y="4952517"/>
                <a:ext cx="261624" cy="263958"/>
              </a:xfrm>
              <a:custGeom>
                <a:avLst/>
                <a:gdLst/>
                <a:ahLst/>
                <a:cxnLst/>
                <a:rect l="l" t="t" r="r" b="b"/>
                <a:pathLst>
                  <a:path w="4819" h="4862" extrusionOk="0">
                    <a:moveTo>
                      <a:pt x="2936" y="0"/>
                    </a:moveTo>
                    <a:cubicBezTo>
                      <a:pt x="2961" y="871"/>
                      <a:pt x="2607" y="1712"/>
                      <a:pt x="1937" y="2297"/>
                    </a:cubicBezTo>
                    <a:cubicBezTo>
                      <a:pt x="1395" y="2802"/>
                      <a:pt x="713" y="3082"/>
                      <a:pt x="0" y="3168"/>
                    </a:cubicBezTo>
                    <a:cubicBezTo>
                      <a:pt x="122" y="3618"/>
                      <a:pt x="372" y="4033"/>
                      <a:pt x="725" y="4337"/>
                    </a:cubicBezTo>
                    <a:cubicBezTo>
                      <a:pt x="1133" y="4684"/>
                      <a:pt x="1639" y="4849"/>
                      <a:pt x="2169" y="4861"/>
                    </a:cubicBezTo>
                    <a:cubicBezTo>
                      <a:pt x="2191" y="4862"/>
                      <a:pt x="2212" y="4862"/>
                      <a:pt x="2234" y="4862"/>
                    </a:cubicBezTo>
                    <a:cubicBezTo>
                      <a:pt x="2737" y="4862"/>
                      <a:pt x="3241" y="4728"/>
                      <a:pt x="3667" y="4459"/>
                    </a:cubicBezTo>
                    <a:cubicBezTo>
                      <a:pt x="4081" y="4203"/>
                      <a:pt x="4416" y="3819"/>
                      <a:pt x="4605" y="3369"/>
                    </a:cubicBezTo>
                    <a:cubicBezTo>
                      <a:pt x="4678" y="3204"/>
                      <a:pt x="4721" y="3040"/>
                      <a:pt x="4751" y="2863"/>
                    </a:cubicBezTo>
                    <a:cubicBezTo>
                      <a:pt x="4806" y="2626"/>
                      <a:pt x="4818" y="2382"/>
                      <a:pt x="4788" y="2138"/>
                    </a:cubicBezTo>
                    <a:cubicBezTo>
                      <a:pt x="4782" y="2029"/>
                      <a:pt x="4763" y="1925"/>
                      <a:pt x="4739" y="1816"/>
                    </a:cubicBezTo>
                    <a:cubicBezTo>
                      <a:pt x="4739" y="1791"/>
                      <a:pt x="4733" y="1767"/>
                      <a:pt x="4727" y="1736"/>
                    </a:cubicBezTo>
                    <a:cubicBezTo>
                      <a:pt x="4690" y="1523"/>
                      <a:pt x="4611" y="1322"/>
                      <a:pt x="4495" y="1146"/>
                    </a:cubicBezTo>
                    <a:cubicBezTo>
                      <a:pt x="4404" y="981"/>
                      <a:pt x="4301" y="835"/>
                      <a:pt x="4173" y="713"/>
                    </a:cubicBezTo>
                    <a:cubicBezTo>
                      <a:pt x="4002" y="543"/>
                      <a:pt x="3801" y="415"/>
                      <a:pt x="3600" y="299"/>
                    </a:cubicBezTo>
                    <a:cubicBezTo>
                      <a:pt x="3393" y="177"/>
                      <a:pt x="3174" y="74"/>
                      <a:pt x="2942" y="7"/>
                    </a:cubicBezTo>
                    <a:cubicBezTo>
                      <a:pt x="2942" y="7"/>
                      <a:pt x="2942" y="7"/>
                      <a:pt x="29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5808944" y="5255400"/>
                <a:ext cx="93433" cy="77146"/>
              </a:xfrm>
              <a:custGeom>
                <a:avLst/>
                <a:gdLst/>
                <a:ahLst/>
                <a:cxnLst/>
                <a:rect l="l" t="t" r="r" b="b"/>
                <a:pathLst>
                  <a:path w="1721" h="1421" extrusionOk="0">
                    <a:moveTo>
                      <a:pt x="86" y="1"/>
                    </a:moveTo>
                    <a:cubicBezTo>
                      <a:pt x="43" y="1"/>
                      <a:pt x="1" y="37"/>
                      <a:pt x="7" y="80"/>
                    </a:cubicBezTo>
                    <a:cubicBezTo>
                      <a:pt x="31" y="311"/>
                      <a:pt x="74" y="549"/>
                      <a:pt x="141" y="774"/>
                    </a:cubicBezTo>
                    <a:cubicBezTo>
                      <a:pt x="190" y="951"/>
                      <a:pt x="257" y="1146"/>
                      <a:pt x="384" y="1286"/>
                    </a:cubicBezTo>
                    <a:cubicBezTo>
                      <a:pt x="463" y="1380"/>
                      <a:pt x="571" y="1421"/>
                      <a:pt x="681" y="1421"/>
                    </a:cubicBezTo>
                    <a:cubicBezTo>
                      <a:pt x="749" y="1421"/>
                      <a:pt x="819" y="1405"/>
                      <a:pt x="884" y="1377"/>
                    </a:cubicBezTo>
                    <a:cubicBezTo>
                      <a:pt x="1048" y="1304"/>
                      <a:pt x="1195" y="1164"/>
                      <a:pt x="1322" y="1042"/>
                    </a:cubicBezTo>
                    <a:cubicBezTo>
                      <a:pt x="1456" y="908"/>
                      <a:pt x="1578" y="762"/>
                      <a:pt x="1682" y="604"/>
                    </a:cubicBezTo>
                    <a:cubicBezTo>
                      <a:pt x="1720" y="544"/>
                      <a:pt x="1666" y="491"/>
                      <a:pt x="1612" y="491"/>
                    </a:cubicBezTo>
                    <a:cubicBezTo>
                      <a:pt x="1588" y="491"/>
                      <a:pt x="1564" y="501"/>
                      <a:pt x="1548" y="525"/>
                    </a:cubicBezTo>
                    <a:cubicBezTo>
                      <a:pt x="1444" y="683"/>
                      <a:pt x="1322" y="823"/>
                      <a:pt x="1188" y="957"/>
                    </a:cubicBezTo>
                    <a:cubicBezTo>
                      <a:pt x="1079" y="1061"/>
                      <a:pt x="951" y="1182"/>
                      <a:pt x="805" y="1243"/>
                    </a:cubicBezTo>
                    <a:cubicBezTo>
                      <a:pt x="763" y="1258"/>
                      <a:pt x="720" y="1269"/>
                      <a:pt x="675" y="1269"/>
                    </a:cubicBezTo>
                    <a:cubicBezTo>
                      <a:pt x="647" y="1269"/>
                      <a:pt x="619" y="1265"/>
                      <a:pt x="592" y="1255"/>
                    </a:cubicBezTo>
                    <a:cubicBezTo>
                      <a:pt x="518" y="1231"/>
                      <a:pt x="470" y="1158"/>
                      <a:pt x="433" y="1097"/>
                    </a:cubicBezTo>
                    <a:cubicBezTo>
                      <a:pt x="348" y="951"/>
                      <a:pt x="299" y="780"/>
                      <a:pt x="257" y="616"/>
                    </a:cubicBezTo>
                    <a:cubicBezTo>
                      <a:pt x="214" y="439"/>
                      <a:pt x="177" y="263"/>
                      <a:pt x="159" y="80"/>
                    </a:cubicBezTo>
                    <a:cubicBezTo>
                      <a:pt x="153" y="37"/>
                      <a:pt x="129"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5928653" y="5333957"/>
                <a:ext cx="123401" cy="116615"/>
              </a:xfrm>
              <a:custGeom>
                <a:avLst/>
                <a:gdLst/>
                <a:ahLst/>
                <a:cxnLst/>
                <a:rect l="l" t="t" r="r" b="b"/>
                <a:pathLst>
                  <a:path w="2273" h="2148" extrusionOk="0">
                    <a:moveTo>
                      <a:pt x="1032" y="0"/>
                    </a:moveTo>
                    <a:cubicBezTo>
                      <a:pt x="948" y="0"/>
                      <a:pt x="863" y="11"/>
                      <a:pt x="780" y="34"/>
                    </a:cubicBezTo>
                    <a:cubicBezTo>
                      <a:pt x="524" y="101"/>
                      <a:pt x="293" y="277"/>
                      <a:pt x="159" y="509"/>
                    </a:cubicBezTo>
                    <a:cubicBezTo>
                      <a:pt x="1" y="789"/>
                      <a:pt x="25" y="1148"/>
                      <a:pt x="110" y="1447"/>
                    </a:cubicBezTo>
                    <a:cubicBezTo>
                      <a:pt x="202" y="1745"/>
                      <a:pt x="397" y="1989"/>
                      <a:pt x="695" y="2093"/>
                    </a:cubicBezTo>
                    <a:cubicBezTo>
                      <a:pt x="806" y="2130"/>
                      <a:pt x="923" y="2148"/>
                      <a:pt x="1041" y="2148"/>
                    </a:cubicBezTo>
                    <a:cubicBezTo>
                      <a:pt x="1500" y="2148"/>
                      <a:pt x="1973" y="1880"/>
                      <a:pt x="2157" y="1459"/>
                    </a:cubicBezTo>
                    <a:cubicBezTo>
                      <a:pt x="2273" y="1203"/>
                      <a:pt x="2266" y="905"/>
                      <a:pt x="2145" y="649"/>
                    </a:cubicBezTo>
                    <a:cubicBezTo>
                      <a:pt x="2053" y="472"/>
                      <a:pt x="1901" y="332"/>
                      <a:pt x="1712" y="265"/>
                    </a:cubicBezTo>
                    <a:cubicBezTo>
                      <a:pt x="1670" y="223"/>
                      <a:pt x="1621" y="186"/>
                      <a:pt x="1566" y="156"/>
                    </a:cubicBezTo>
                    <a:cubicBezTo>
                      <a:pt x="1406" y="55"/>
                      <a:pt x="1220" y="0"/>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5612524" y="5216474"/>
                <a:ext cx="123401" cy="116561"/>
              </a:xfrm>
              <a:custGeom>
                <a:avLst/>
                <a:gdLst/>
                <a:ahLst/>
                <a:cxnLst/>
                <a:rect l="l" t="t" r="r" b="b"/>
                <a:pathLst>
                  <a:path w="2273" h="2147" extrusionOk="0">
                    <a:moveTo>
                      <a:pt x="1044" y="1"/>
                    </a:moveTo>
                    <a:cubicBezTo>
                      <a:pt x="957" y="1"/>
                      <a:pt x="871" y="12"/>
                      <a:pt x="786" y="36"/>
                    </a:cubicBezTo>
                    <a:cubicBezTo>
                      <a:pt x="524" y="103"/>
                      <a:pt x="293" y="273"/>
                      <a:pt x="159" y="511"/>
                    </a:cubicBezTo>
                    <a:cubicBezTo>
                      <a:pt x="1" y="791"/>
                      <a:pt x="25" y="1144"/>
                      <a:pt x="116" y="1449"/>
                    </a:cubicBezTo>
                    <a:cubicBezTo>
                      <a:pt x="202" y="1747"/>
                      <a:pt x="397" y="1985"/>
                      <a:pt x="695" y="2088"/>
                    </a:cubicBezTo>
                    <a:cubicBezTo>
                      <a:pt x="810" y="2128"/>
                      <a:pt x="930" y="2146"/>
                      <a:pt x="1052" y="2146"/>
                    </a:cubicBezTo>
                    <a:cubicBezTo>
                      <a:pt x="1509" y="2146"/>
                      <a:pt x="1974" y="1880"/>
                      <a:pt x="2157" y="1461"/>
                    </a:cubicBezTo>
                    <a:cubicBezTo>
                      <a:pt x="2273" y="1205"/>
                      <a:pt x="2273" y="900"/>
                      <a:pt x="2145" y="651"/>
                    </a:cubicBezTo>
                    <a:cubicBezTo>
                      <a:pt x="2059" y="474"/>
                      <a:pt x="1901" y="328"/>
                      <a:pt x="1718" y="261"/>
                    </a:cubicBezTo>
                    <a:cubicBezTo>
                      <a:pt x="1670" y="224"/>
                      <a:pt x="1621" y="188"/>
                      <a:pt x="1566" y="151"/>
                    </a:cubicBezTo>
                    <a:cubicBezTo>
                      <a:pt x="1409" y="52"/>
                      <a:pt x="1227"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6260200" y="5268918"/>
                <a:ext cx="105811" cy="94030"/>
              </a:xfrm>
              <a:custGeom>
                <a:avLst/>
                <a:gdLst/>
                <a:ahLst/>
                <a:cxnLst/>
                <a:rect l="l" t="t" r="r" b="b"/>
                <a:pathLst>
                  <a:path w="1949" h="1732" extrusionOk="0">
                    <a:moveTo>
                      <a:pt x="1397" y="1"/>
                    </a:moveTo>
                    <a:cubicBezTo>
                      <a:pt x="980" y="1"/>
                      <a:pt x="563" y="170"/>
                      <a:pt x="271" y="470"/>
                    </a:cubicBezTo>
                    <a:cubicBezTo>
                      <a:pt x="214" y="523"/>
                      <a:pt x="268" y="601"/>
                      <a:pt x="326" y="601"/>
                    </a:cubicBezTo>
                    <a:cubicBezTo>
                      <a:pt x="343" y="601"/>
                      <a:pt x="360" y="595"/>
                      <a:pt x="374" y="580"/>
                    </a:cubicBezTo>
                    <a:cubicBezTo>
                      <a:pt x="588" y="361"/>
                      <a:pt x="868" y="221"/>
                      <a:pt x="1160" y="172"/>
                    </a:cubicBezTo>
                    <a:lnTo>
                      <a:pt x="1160" y="172"/>
                    </a:lnTo>
                    <a:cubicBezTo>
                      <a:pt x="1154" y="184"/>
                      <a:pt x="1160" y="196"/>
                      <a:pt x="1160" y="209"/>
                    </a:cubicBezTo>
                    <a:cubicBezTo>
                      <a:pt x="1264" y="489"/>
                      <a:pt x="1239" y="799"/>
                      <a:pt x="1105" y="1055"/>
                    </a:cubicBezTo>
                    <a:cubicBezTo>
                      <a:pt x="1075" y="1122"/>
                      <a:pt x="1032" y="1183"/>
                      <a:pt x="990" y="1238"/>
                    </a:cubicBezTo>
                    <a:cubicBezTo>
                      <a:pt x="971" y="1256"/>
                      <a:pt x="935" y="1311"/>
                      <a:pt x="910" y="1311"/>
                    </a:cubicBezTo>
                    <a:cubicBezTo>
                      <a:pt x="909" y="1311"/>
                      <a:pt x="907" y="1312"/>
                      <a:pt x="905" y="1312"/>
                    </a:cubicBezTo>
                    <a:cubicBezTo>
                      <a:pt x="880" y="1312"/>
                      <a:pt x="841" y="1280"/>
                      <a:pt x="813" y="1268"/>
                    </a:cubicBezTo>
                    <a:cubicBezTo>
                      <a:pt x="735" y="1232"/>
                      <a:pt x="648" y="1214"/>
                      <a:pt x="560" y="1214"/>
                    </a:cubicBezTo>
                    <a:cubicBezTo>
                      <a:pt x="484" y="1214"/>
                      <a:pt x="409" y="1228"/>
                      <a:pt x="338" y="1256"/>
                    </a:cubicBezTo>
                    <a:cubicBezTo>
                      <a:pt x="179" y="1329"/>
                      <a:pt x="64" y="1469"/>
                      <a:pt x="15" y="1634"/>
                    </a:cubicBezTo>
                    <a:cubicBezTo>
                      <a:pt x="0" y="1693"/>
                      <a:pt x="48" y="1732"/>
                      <a:pt x="93" y="1732"/>
                    </a:cubicBezTo>
                    <a:cubicBezTo>
                      <a:pt x="123" y="1732"/>
                      <a:pt x="152" y="1715"/>
                      <a:pt x="161" y="1676"/>
                    </a:cubicBezTo>
                    <a:cubicBezTo>
                      <a:pt x="204" y="1530"/>
                      <a:pt x="313" y="1415"/>
                      <a:pt x="460" y="1378"/>
                    </a:cubicBezTo>
                    <a:cubicBezTo>
                      <a:pt x="496" y="1370"/>
                      <a:pt x="533" y="1365"/>
                      <a:pt x="570" y="1365"/>
                    </a:cubicBezTo>
                    <a:cubicBezTo>
                      <a:pt x="612" y="1365"/>
                      <a:pt x="655" y="1371"/>
                      <a:pt x="697" y="1384"/>
                    </a:cubicBezTo>
                    <a:cubicBezTo>
                      <a:pt x="767" y="1407"/>
                      <a:pt x="831" y="1470"/>
                      <a:pt x="912" y="1470"/>
                    </a:cubicBezTo>
                    <a:cubicBezTo>
                      <a:pt x="915" y="1470"/>
                      <a:pt x="919" y="1470"/>
                      <a:pt x="923" y="1469"/>
                    </a:cubicBezTo>
                    <a:cubicBezTo>
                      <a:pt x="1008" y="1463"/>
                      <a:pt x="1069" y="1384"/>
                      <a:pt x="1117" y="1323"/>
                    </a:cubicBezTo>
                    <a:cubicBezTo>
                      <a:pt x="1160" y="1262"/>
                      <a:pt x="1209" y="1195"/>
                      <a:pt x="1239" y="1128"/>
                    </a:cubicBezTo>
                    <a:cubicBezTo>
                      <a:pt x="1312" y="988"/>
                      <a:pt x="1355" y="842"/>
                      <a:pt x="1373" y="690"/>
                    </a:cubicBezTo>
                    <a:cubicBezTo>
                      <a:pt x="1392" y="513"/>
                      <a:pt x="1367" y="336"/>
                      <a:pt x="1312" y="172"/>
                    </a:cubicBezTo>
                    <a:cubicBezTo>
                      <a:pt x="1306" y="166"/>
                      <a:pt x="1306" y="160"/>
                      <a:pt x="1306" y="160"/>
                    </a:cubicBezTo>
                    <a:cubicBezTo>
                      <a:pt x="1340" y="157"/>
                      <a:pt x="1373" y="156"/>
                      <a:pt x="1407" y="156"/>
                    </a:cubicBezTo>
                    <a:cubicBezTo>
                      <a:pt x="1546" y="156"/>
                      <a:pt x="1687" y="177"/>
                      <a:pt x="1824" y="221"/>
                    </a:cubicBezTo>
                    <a:cubicBezTo>
                      <a:pt x="1833" y="224"/>
                      <a:pt x="1841" y="225"/>
                      <a:pt x="1848" y="225"/>
                    </a:cubicBezTo>
                    <a:cubicBezTo>
                      <a:pt x="1922" y="225"/>
                      <a:pt x="1949" y="102"/>
                      <a:pt x="1861" y="75"/>
                    </a:cubicBezTo>
                    <a:cubicBezTo>
                      <a:pt x="1711" y="25"/>
                      <a:pt x="1554" y="1"/>
                      <a:pt x="1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5656499" y="4741709"/>
                <a:ext cx="744424" cy="520044"/>
              </a:xfrm>
              <a:custGeom>
                <a:avLst/>
                <a:gdLst/>
                <a:ahLst/>
                <a:cxnLst/>
                <a:rect l="l" t="t" r="r" b="b"/>
                <a:pathLst>
                  <a:path w="13712" h="9579" extrusionOk="0">
                    <a:moveTo>
                      <a:pt x="4830" y="0"/>
                    </a:moveTo>
                    <a:cubicBezTo>
                      <a:pt x="2884" y="0"/>
                      <a:pt x="1040" y="884"/>
                      <a:pt x="1" y="3384"/>
                    </a:cubicBezTo>
                    <a:cubicBezTo>
                      <a:pt x="1" y="3384"/>
                      <a:pt x="3680" y="2117"/>
                      <a:pt x="4039" y="1538"/>
                    </a:cubicBezTo>
                    <a:lnTo>
                      <a:pt x="5251" y="613"/>
                    </a:lnTo>
                    <a:lnTo>
                      <a:pt x="5251" y="613"/>
                    </a:lnTo>
                    <a:cubicBezTo>
                      <a:pt x="5251" y="613"/>
                      <a:pt x="4362" y="3244"/>
                      <a:pt x="6652" y="4639"/>
                    </a:cubicBezTo>
                    <a:lnTo>
                      <a:pt x="6652" y="2915"/>
                    </a:lnTo>
                    <a:cubicBezTo>
                      <a:pt x="6652" y="2915"/>
                      <a:pt x="8150" y="4633"/>
                      <a:pt x="9399" y="5418"/>
                    </a:cubicBezTo>
                    <a:cubicBezTo>
                      <a:pt x="10654" y="6204"/>
                      <a:pt x="11306" y="7477"/>
                      <a:pt x="11762" y="9122"/>
                    </a:cubicBezTo>
                    <a:cubicBezTo>
                      <a:pt x="11762" y="9122"/>
                      <a:pt x="11916" y="9065"/>
                      <a:pt x="12128" y="9065"/>
                    </a:cubicBezTo>
                    <a:cubicBezTo>
                      <a:pt x="12400" y="9065"/>
                      <a:pt x="12769" y="9158"/>
                      <a:pt x="13035" y="9578"/>
                    </a:cubicBezTo>
                    <a:cubicBezTo>
                      <a:pt x="13035" y="9578"/>
                      <a:pt x="13711" y="5729"/>
                      <a:pt x="11714" y="3232"/>
                    </a:cubicBezTo>
                    <a:cubicBezTo>
                      <a:pt x="10540" y="1769"/>
                      <a:pt x="7582" y="0"/>
                      <a:pt x="4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6238158" y="4711850"/>
                <a:ext cx="212002" cy="207008"/>
              </a:xfrm>
              <a:custGeom>
                <a:avLst/>
                <a:gdLst/>
                <a:ahLst/>
                <a:cxnLst/>
                <a:rect l="l" t="t" r="r" b="b"/>
                <a:pathLst>
                  <a:path w="3905" h="3813" extrusionOk="0">
                    <a:moveTo>
                      <a:pt x="3562" y="0"/>
                    </a:moveTo>
                    <a:cubicBezTo>
                      <a:pt x="3544" y="0"/>
                      <a:pt x="3527" y="7"/>
                      <a:pt x="3509" y="18"/>
                    </a:cubicBezTo>
                    <a:cubicBezTo>
                      <a:pt x="3503" y="15"/>
                      <a:pt x="3496" y="14"/>
                      <a:pt x="3488" y="14"/>
                    </a:cubicBezTo>
                    <a:cubicBezTo>
                      <a:pt x="3472" y="14"/>
                      <a:pt x="3454" y="20"/>
                      <a:pt x="3442" y="36"/>
                    </a:cubicBezTo>
                    <a:cubicBezTo>
                      <a:pt x="2516" y="852"/>
                      <a:pt x="1621" y="1711"/>
                      <a:pt x="762" y="2600"/>
                    </a:cubicBezTo>
                    <a:cubicBezTo>
                      <a:pt x="518" y="2844"/>
                      <a:pt x="281" y="3093"/>
                      <a:pt x="49" y="3349"/>
                    </a:cubicBezTo>
                    <a:cubicBezTo>
                      <a:pt x="1" y="3398"/>
                      <a:pt x="37" y="3465"/>
                      <a:pt x="86" y="3477"/>
                    </a:cubicBezTo>
                    <a:cubicBezTo>
                      <a:pt x="141" y="3617"/>
                      <a:pt x="250" y="3739"/>
                      <a:pt x="397" y="3800"/>
                    </a:cubicBezTo>
                    <a:cubicBezTo>
                      <a:pt x="415" y="3812"/>
                      <a:pt x="433" y="3812"/>
                      <a:pt x="451" y="3812"/>
                    </a:cubicBezTo>
                    <a:cubicBezTo>
                      <a:pt x="464" y="3812"/>
                      <a:pt x="482" y="3800"/>
                      <a:pt x="500" y="3788"/>
                    </a:cubicBezTo>
                    <a:cubicBezTo>
                      <a:pt x="549" y="3733"/>
                      <a:pt x="598" y="3678"/>
                      <a:pt x="646" y="3629"/>
                    </a:cubicBezTo>
                    <a:cubicBezTo>
                      <a:pt x="1597" y="2679"/>
                      <a:pt x="2541" y="1729"/>
                      <a:pt x="3491" y="779"/>
                    </a:cubicBezTo>
                    <a:cubicBezTo>
                      <a:pt x="3558" y="712"/>
                      <a:pt x="3625" y="639"/>
                      <a:pt x="3692" y="572"/>
                    </a:cubicBezTo>
                    <a:cubicBezTo>
                      <a:pt x="3728" y="541"/>
                      <a:pt x="3759" y="505"/>
                      <a:pt x="3795" y="474"/>
                    </a:cubicBezTo>
                    <a:cubicBezTo>
                      <a:pt x="3826" y="444"/>
                      <a:pt x="3856" y="413"/>
                      <a:pt x="3875" y="371"/>
                    </a:cubicBezTo>
                    <a:cubicBezTo>
                      <a:pt x="3905" y="286"/>
                      <a:pt x="3838" y="212"/>
                      <a:pt x="3783" y="158"/>
                    </a:cubicBezTo>
                    <a:cubicBezTo>
                      <a:pt x="3728" y="97"/>
                      <a:pt x="3667" y="48"/>
                      <a:pt x="3600" y="11"/>
                    </a:cubicBezTo>
                    <a:cubicBezTo>
                      <a:pt x="3588" y="4"/>
                      <a:pt x="3575"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6397879" y="4676073"/>
                <a:ext cx="87027" cy="86701"/>
              </a:xfrm>
              <a:custGeom>
                <a:avLst/>
                <a:gdLst/>
                <a:ahLst/>
                <a:cxnLst/>
                <a:rect l="l" t="t" r="r" b="b"/>
                <a:pathLst>
                  <a:path w="1603" h="1597" extrusionOk="0">
                    <a:moveTo>
                      <a:pt x="805" y="0"/>
                    </a:moveTo>
                    <a:cubicBezTo>
                      <a:pt x="360" y="0"/>
                      <a:pt x="1" y="354"/>
                      <a:pt x="1" y="798"/>
                    </a:cubicBezTo>
                    <a:cubicBezTo>
                      <a:pt x="1" y="1243"/>
                      <a:pt x="360" y="1596"/>
                      <a:pt x="805" y="1596"/>
                    </a:cubicBezTo>
                    <a:cubicBezTo>
                      <a:pt x="1243" y="1596"/>
                      <a:pt x="1603" y="1243"/>
                      <a:pt x="1603" y="798"/>
                    </a:cubicBezTo>
                    <a:cubicBezTo>
                      <a:pt x="1603" y="354"/>
                      <a:pt x="1243"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idx="2"/>
          </p:nvPr>
        </p:nvSpPr>
        <p:spPr>
          <a:xfrm>
            <a:off x="6005252" y="-84462"/>
            <a:ext cx="3054663" cy="1303568"/>
          </a:xfrm>
        </p:spPr>
        <p:txBody>
          <a:bodyPr/>
          <a:lstStyle/>
          <a:p>
            <a:pPr algn="l"/>
            <a:r>
              <a:rPr lang="vi-VN" b="1" dirty="0">
                <a:latin typeface="Cambria" panose="02040503050406030204" pitchFamily="18" charset="0"/>
                <a:ea typeface="Cambria" panose="02040503050406030204" pitchFamily="18" charset="0"/>
              </a:rPr>
              <a:t>- Thể thơ: </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Lục bát (1 câu 6, 1 câu 8).</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Ngắt nhịp: 2/2/2 và 4/4</a:t>
            </a:r>
          </a:p>
        </p:txBody>
      </p:sp>
      <p:sp>
        <p:nvSpPr>
          <p:cNvPr id="18" name="Title 17"/>
          <p:cNvSpPr>
            <a:spLocks noGrp="1"/>
          </p:cNvSpPr>
          <p:nvPr>
            <p:ph type="title" idx="6"/>
          </p:nvPr>
        </p:nvSpPr>
        <p:spPr>
          <a:xfrm>
            <a:off x="5982890" y="771108"/>
            <a:ext cx="3054663" cy="1630829"/>
          </a:xfrm>
        </p:spPr>
        <p:txBody>
          <a:bodyPr/>
          <a:lstStyle/>
          <a:p>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Hình</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ảnh</a:t>
            </a:r>
            <a:r>
              <a:rPr lang="en-US" dirty="0">
                <a:latin typeface="Cambria" panose="02040503050406030204" pitchFamily="18" charset="0"/>
                <a:ea typeface="Cambria" panose="02040503050406030204" pitchFamily="18" charset="0"/>
                <a:cs typeface="Times New Roman" pitchFamily="18" charset="0"/>
              </a:rPr>
              <a:t> : </a:t>
            </a:r>
            <a:r>
              <a:rPr lang="en-US" dirty="0" err="1">
                <a:latin typeface="Cambria" panose="02040503050406030204" pitchFamily="18" charset="0"/>
                <a:ea typeface="Cambria" panose="02040503050406030204" pitchFamily="18" charset="0"/>
                <a:cs typeface="Times New Roman" pitchFamily="18" charset="0"/>
              </a:rPr>
              <a:t>gió</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đưa</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cành</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trúc</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mịt</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mù</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khói</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tỏa</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ngàn</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sương</a:t>
            </a:r>
            <a:br>
              <a:rPr lang="en-US" dirty="0">
                <a:latin typeface="Cambria" panose="02040503050406030204" pitchFamily="18" charset="0"/>
                <a:ea typeface="Cambria" panose="02040503050406030204" pitchFamily="18" charset="0"/>
                <a:cs typeface="Times New Roman" pitchFamily="18" charset="0"/>
              </a:rPr>
            </a:b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Âm</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thanh</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Tiếng</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chuông</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Trấn</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Vũ</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canh</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gà</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Thọ</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Xương</a:t>
            </a:r>
            <a:br>
              <a:rPr lang="en-US" dirty="0">
                <a:latin typeface="Cambria" panose="02040503050406030204" pitchFamily="18" charset="0"/>
                <a:ea typeface="Cambria" panose="02040503050406030204" pitchFamily="18" charset="0"/>
                <a:cs typeface="Times New Roman" pitchFamily="18" charset="0"/>
              </a:rPr>
            </a:br>
            <a:r>
              <a:rPr lang="en-US" dirty="0">
                <a:latin typeface="Cambria" panose="02040503050406030204" pitchFamily="18" charset="0"/>
                <a:ea typeface="Cambria" panose="02040503050406030204" pitchFamily="18" charset="0"/>
                <a:cs typeface="Times New Roman" pitchFamily="18" charset="0"/>
              </a:rPr>
              <a:t>- NT: </a:t>
            </a:r>
            <a:r>
              <a:rPr lang="en-US" dirty="0" err="1">
                <a:latin typeface="Cambria" panose="02040503050406030204" pitchFamily="18" charset="0"/>
                <a:ea typeface="Cambria" panose="02040503050406030204" pitchFamily="18" charset="0"/>
                <a:cs typeface="Times New Roman" pitchFamily="18" charset="0"/>
              </a:rPr>
              <a:t>Ẩn</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dụ</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Mặt</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gương</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Tây</a:t>
            </a:r>
            <a:r>
              <a:rPr lang="en-US" dirty="0">
                <a:latin typeface="Cambria" panose="02040503050406030204" pitchFamily="18" charset="0"/>
                <a:ea typeface="Cambria" panose="02040503050406030204" pitchFamily="18" charset="0"/>
                <a:cs typeface="Times New Roman" pitchFamily="18" charset="0"/>
              </a:rPr>
              <a:t> </a:t>
            </a:r>
            <a:r>
              <a:rPr lang="en-US" dirty="0" err="1">
                <a:latin typeface="Cambria" panose="02040503050406030204" pitchFamily="18" charset="0"/>
                <a:ea typeface="Cambria" panose="02040503050406030204" pitchFamily="18" charset="0"/>
                <a:cs typeface="Times New Roman" pitchFamily="18" charset="0"/>
              </a:rPr>
              <a:t>Hồ</a:t>
            </a:r>
            <a:r>
              <a:rPr lang="en-US" dirty="0">
                <a:latin typeface="Cambria" panose="02040503050406030204" pitchFamily="18" charset="0"/>
                <a:ea typeface="Cambria" panose="02040503050406030204" pitchFamily="18" charset="0"/>
                <a:cs typeface="Times New Roman" pitchFamily="18" charset="0"/>
              </a:rPr>
              <a:t>), </a:t>
            </a:r>
            <a:r>
              <a:rPr lang="vi-VN" dirty="0">
                <a:latin typeface="Cambria" panose="02040503050406030204" pitchFamily="18" charset="0"/>
                <a:ea typeface="Cambria" panose="02040503050406030204" pitchFamily="18" charset="0"/>
              </a:rPr>
              <a:t>liệt kê.</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Cuộc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lao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nhịp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Thái</a:t>
            </a:r>
            <a:endParaRPr lang="vi-VN" dirty="0">
              <a:latin typeface="Cambria" panose="02040503050406030204" pitchFamily="18" charset="0"/>
              <a:ea typeface="Cambria" panose="02040503050406030204" pitchFamily="18" charset="0"/>
            </a:endParaRPr>
          </a:p>
        </p:txBody>
      </p:sp>
      <p:sp>
        <p:nvSpPr>
          <p:cNvPr id="20" name="Title 19"/>
          <p:cNvSpPr>
            <a:spLocks noGrp="1"/>
          </p:cNvSpPr>
          <p:nvPr>
            <p:ph type="title" idx="8"/>
          </p:nvPr>
        </p:nvSpPr>
        <p:spPr>
          <a:xfrm>
            <a:off x="-447211" y="162847"/>
            <a:ext cx="7711200" cy="484200"/>
          </a:xfrm>
        </p:spPr>
        <p:txBody>
          <a:bodyPr/>
          <a:lstStyle/>
          <a:p>
            <a:r>
              <a:rPr lang="vi-VN" b="1" dirty="0">
                <a:latin typeface="Cambria" panose="02040503050406030204" pitchFamily="18" charset="0"/>
                <a:ea typeface="Cambria" panose="02040503050406030204" pitchFamily="18" charset="0"/>
              </a:rPr>
              <a:t>1. Bài ca dao số 1</a:t>
            </a:r>
          </a:p>
        </p:txBody>
      </p:sp>
      <p:sp>
        <p:nvSpPr>
          <p:cNvPr id="26" name="Title 17"/>
          <p:cNvSpPr>
            <a:spLocks noGrp="1"/>
          </p:cNvSpPr>
          <p:nvPr>
            <p:ph type="title" idx="6"/>
          </p:nvPr>
        </p:nvSpPr>
        <p:spPr>
          <a:xfrm>
            <a:off x="5165349" y="3660574"/>
            <a:ext cx="3679462" cy="991409"/>
          </a:xfrm>
        </p:spPr>
        <p:txBody>
          <a:bodyPr/>
          <a:lstStyle/>
          <a:p>
            <a:pPr algn="just"/>
            <a:r>
              <a:rPr lang="vi-VN" b="1" dirty="0">
                <a:latin typeface="Cambria" panose="02040503050406030204" pitchFamily="18" charset="0"/>
                <a:ea typeface="Cambria" panose="02040503050406030204" pitchFamily="18" charset="0"/>
              </a:rPr>
              <a:t>Vẻ đẹp nên thơ, yên bình của Thăng Long thành cổ vào buổi sáng sớm.</a:t>
            </a:r>
          </a:p>
        </p:txBody>
      </p:sp>
      <p:sp>
        <p:nvSpPr>
          <p:cNvPr id="27" name="Right Arrow 26"/>
          <p:cNvSpPr/>
          <p:nvPr/>
        </p:nvSpPr>
        <p:spPr>
          <a:xfrm>
            <a:off x="4433228" y="3619841"/>
            <a:ext cx="515007" cy="78827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33" name="Subtitle 12"/>
          <p:cNvSpPr>
            <a:spLocks noGrp="1"/>
          </p:cNvSpPr>
          <p:nvPr>
            <p:ph type="subTitle" idx="1"/>
          </p:nvPr>
        </p:nvSpPr>
        <p:spPr>
          <a:xfrm>
            <a:off x="84085" y="735383"/>
            <a:ext cx="5430606"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Gió đưa cành trúc la đà</a:t>
            </a:r>
          </a:p>
          <a:p>
            <a:pPr algn="ctr">
              <a:lnSpc>
                <a:spcPct val="150000"/>
              </a:lnSpc>
            </a:pPr>
            <a:r>
              <a:rPr lang="vi-VN" sz="2000" b="1" i="1" dirty="0">
                <a:latin typeface="Cambria" panose="02040503050406030204" pitchFamily="18" charset="0"/>
                <a:ea typeface="Cambria" panose="02040503050406030204" pitchFamily="18" charset="0"/>
              </a:rPr>
              <a:t>Tiếng chuông Trấn Vũ, canh gà Thọ Xương.</a:t>
            </a:r>
          </a:p>
          <a:p>
            <a:pPr algn="ctr">
              <a:lnSpc>
                <a:spcPct val="150000"/>
              </a:lnSpc>
            </a:pPr>
            <a:r>
              <a:rPr lang="vi-VN" sz="2000" b="1" i="1" dirty="0">
                <a:latin typeface="Cambria" panose="02040503050406030204" pitchFamily="18" charset="0"/>
                <a:ea typeface="Cambria" panose="02040503050406030204" pitchFamily="18" charset="0"/>
              </a:rPr>
              <a:t>Mịt mù khói tỏa ngàn sương</a:t>
            </a:r>
          </a:p>
          <a:p>
            <a:pPr algn="ctr">
              <a:lnSpc>
                <a:spcPct val="150000"/>
              </a:lnSpc>
            </a:pPr>
            <a:r>
              <a:rPr lang="vi-VN" sz="2000" b="1" i="1" dirty="0">
                <a:latin typeface="Cambria" panose="02040503050406030204" pitchFamily="18" charset="0"/>
                <a:ea typeface="Cambria" panose="02040503050406030204" pitchFamily="18" charset="0"/>
              </a:rPr>
              <a:t>Nhịp chày Yên Thái, mặt gương Tây Hồ.</a:t>
            </a:r>
          </a:p>
        </p:txBody>
      </p:sp>
      <p:sp>
        <p:nvSpPr>
          <p:cNvPr id="34" name="Subtitle 12"/>
          <p:cNvSpPr>
            <a:spLocks noGrp="1"/>
          </p:cNvSpPr>
          <p:nvPr>
            <p:ph type="subTitle" idx="1"/>
          </p:nvPr>
        </p:nvSpPr>
        <p:spPr>
          <a:xfrm>
            <a:off x="84085" y="745113"/>
            <a:ext cx="5430606"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Gió đưa cành trúc la </a:t>
            </a:r>
            <a:r>
              <a:rPr lang="vi-VN" sz="2000" b="1" i="1" dirty="0">
                <a:solidFill>
                  <a:schemeClr val="accent1">
                    <a:lumMod val="75000"/>
                  </a:schemeClr>
                </a:solidFill>
                <a:latin typeface="Cambria" panose="02040503050406030204" pitchFamily="18" charset="0"/>
                <a:ea typeface="Cambria" panose="02040503050406030204" pitchFamily="18" charset="0"/>
              </a:rPr>
              <a:t>đà</a:t>
            </a:r>
          </a:p>
          <a:p>
            <a:pPr algn="ctr">
              <a:lnSpc>
                <a:spcPct val="150000"/>
              </a:lnSpc>
            </a:pPr>
            <a:r>
              <a:rPr lang="vi-VN" sz="2000" b="1" i="1" dirty="0">
                <a:latin typeface="Cambria" panose="02040503050406030204" pitchFamily="18" charset="0"/>
                <a:ea typeface="Cambria" panose="02040503050406030204" pitchFamily="18" charset="0"/>
              </a:rPr>
              <a:t>Tiếng chuông Trấn Vũ, canh </a:t>
            </a:r>
            <a:r>
              <a:rPr lang="vi-VN" sz="2000" b="1" i="1" dirty="0">
                <a:solidFill>
                  <a:schemeClr val="accent1">
                    <a:lumMod val="75000"/>
                  </a:schemeClr>
                </a:solidFill>
                <a:latin typeface="Cambria" panose="02040503050406030204" pitchFamily="18" charset="0"/>
                <a:ea typeface="Cambria" panose="02040503050406030204" pitchFamily="18" charset="0"/>
              </a:rPr>
              <a:t>gà</a:t>
            </a:r>
            <a:r>
              <a:rPr lang="vi-VN" sz="2000" b="1" i="1" dirty="0">
                <a:latin typeface="Cambria" panose="02040503050406030204" pitchFamily="18" charset="0"/>
                <a:ea typeface="Cambria" panose="02040503050406030204" pitchFamily="18" charset="0"/>
              </a:rPr>
              <a:t> Thọ </a:t>
            </a:r>
            <a:r>
              <a:rPr lang="vi-VN" sz="2000" b="1" i="1" dirty="0">
                <a:solidFill>
                  <a:schemeClr val="accent3">
                    <a:lumMod val="75000"/>
                  </a:schemeClr>
                </a:solidFill>
                <a:latin typeface="Cambria" panose="02040503050406030204" pitchFamily="18" charset="0"/>
                <a:ea typeface="Cambria" panose="02040503050406030204" pitchFamily="18" charset="0"/>
              </a:rPr>
              <a:t>Xương.</a:t>
            </a:r>
          </a:p>
          <a:p>
            <a:pPr algn="ctr">
              <a:lnSpc>
                <a:spcPct val="150000"/>
              </a:lnSpc>
            </a:pPr>
            <a:r>
              <a:rPr lang="vi-VN" sz="2000" b="1" i="1" dirty="0">
                <a:latin typeface="Cambria" panose="02040503050406030204" pitchFamily="18" charset="0"/>
                <a:ea typeface="Cambria" panose="02040503050406030204" pitchFamily="18" charset="0"/>
              </a:rPr>
              <a:t>Mịt mù khói tỏa ngàn </a:t>
            </a:r>
            <a:r>
              <a:rPr lang="vi-VN" sz="2000" b="1" i="1" dirty="0">
                <a:solidFill>
                  <a:schemeClr val="accent3">
                    <a:lumMod val="75000"/>
                  </a:schemeClr>
                </a:solidFill>
                <a:latin typeface="Cambria" panose="02040503050406030204" pitchFamily="18" charset="0"/>
                <a:ea typeface="Cambria" panose="02040503050406030204" pitchFamily="18" charset="0"/>
              </a:rPr>
              <a:t>sương</a:t>
            </a:r>
          </a:p>
          <a:p>
            <a:pPr algn="ctr">
              <a:lnSpc>
                <a:spcPct val="150000"/>
              </a:lnSpc>
            </a:pPr>
            <a:r>
              <a:rPr lang="vi-VN" sz="2000" b="1" i="1" dirty="0">
                <a:latin typeface="Cambria" panose="02040503050406030204" pitchFamily="18" charset="0"/>
                <a:ea typeface="Cambria" panose="02040503050406030204" pitchFamily="18" charset="0"/>
              </a:rPr>
              <a:t>Nhịp chày Yên Thái, mặt </a:t>
            </a:r>
            <a:r>
              <a:rPr lang="vi-VN" sz="2000" b="1" i="1" dirty="0">
                <a:solidFill>
                  <a:schemeClr val="accent3">
                    <a:lumMod val="75000"/>
                  </a:schemeClr>
                </a:solidFill>
                <a:latin typeface="Cambria" panose="02040503050406030204" pitchFamily="18" charset="0"/>
                <a:ea typeface="Cambria" panose="02040503050406030204" pitchFamily="18" charset="0"/>
              </a:rPr>
              <a:t>gương</a:t>
            </a:r>
            <a:r>
              <a:rPr lang="vi-VN" sz="2000" b="1" i="1" dirty="0">
                <a:latin typeface="Cambria" panose="02040503050406030204" pitchFamily="18" charset="0"/>
                <a:ea typeface="Cambria" panose="02040503050406030204" pitchFamily="18" charset="0"/>
              </a:rPr>
              <a:t> Tây Hồ.</a:t>
            </a:r>
          </a:p>
        </p:txBody>
      </p:sp>
      <p:sp>
        <p:nvSpPr>
          <p:cNvPr id="35" name="Oval 34"/>
          <p:cNvSpPr/>
          <p:nvPr/>
        </p:nvSpPr>
        <p:spPr>
          <a:xfrm>
            <a:off x="2799388" y="2207173"/>
            <a:ext cx="2539868" cy="510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pic>
        <p:nvPicPr>
          <p:cNvPr id="36" name="Picture 2" descr="Mũi Tên Màu Đỏ Lên Biể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55563">
            <a:off x="5280811" y="2116487"/>
            <a:ext cx="666961" cy="6282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i.pinimg.com/564x/7a/62/a7/7a62a78497dcc84c41c6ab7b50e8d35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2589" r="10357" b="23813"/>
          <a:stretch/>
        </p:blipFill>
        <p:spPr bwMode="auto">
          <a:xfrm>
            <a:off x="299189" y="2727657"/>
            <a:ext cx="3912100" cy="277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6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animEffect transition="in" filter="barn(inVertical)">
                                      <p:cBhvr>
                                        <p:cTn id="14" dur="500"/>
                                        <p:tgtEl>
                                          <p:spTgt spid="3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xEl>
                                              <p:pRg st="1" end="1"/>
                                            </p:txEl>
                                          </p:spTgt>
                                        </p:tgtEl>
                                        <p:attrNameLst>
                                          <p:attrName>style.visibility</p:attrName>
                                        </p:attrNameLst>
                                      </p:cBhvr>
                                      <p:to>
                                        <p:strVal val="visible"/>
                                      </p:to>
                                    </p:set>
                                    <p:animEffect transition="in" filter="barn(inVertical)">
                                      <p:cBhvr>
                                        <p:cTn id="19" dur="500"/>
                                        <p:tgtEl>
                                          <p:spTgt spid="3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barn(inVertical)">
                                      <p:cBhvr>
                                        <p:cTn id="24" dur="500"/>
                                        <p:tgtEl>
                                          <p:spTgt spid="3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xEl>
                                              <p:pRg st="3" end="3"/>
                                            </p:txEl>
                                          </p:spTgt>
                                        </p:tgtEl>
                                        <p:attrNameLst>
                                          <p:attrName>style.visibility</p:attrName>
                                        </p:attrNameLst>
                                      </p:cBhvr>
                                      <p:to>
                                        <p:strVal val="visible"/>
                                      </p:to>
                                    </p:set>
                                    <p:animEffect transition="in" filter="barn(inVertical)">
                                      <p:cBhvr>
                                        <p:cTn id="29" dur="500"/>
                                        <p:tgtEl>
                                          <p:spTgt spid="3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174"/>
                                        </p:tgtEl>
                                        <p:attrNameLst>
                                          <p:attrName>style.visibility</p:attrName>
                                        </p:attrNameLst>
                                      </p:cBhvr>
                                      <p:to>
                                        <p:strVal val="visible"/>
                                      </p:to>
                                    </p:set>
                                    <p:animEffect transition="in" filter="barn(inVertical)">
                                      <p:cBhvr>
                                        <p:cTn id="34" dur="500"/>
                                        <p:tgtEl>
                                          <p:spTgt spid="717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6" grpId="0"/>
      <p:bldP spid="27" grpId="0" animBg="1"/>
      <p:bldP spid="33" grpId="0" build="p"/>
      <p:bldP spid="34"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p:cNvSpPr>
            <a:spLocks noGrp="1"/>
          </p:cNvSpPr>
          <p:nvPr>
            <p:ph type="subTitle" idx="1"/>
          </p:nvPr>
        </p:nvSpPr>
        <p:spPr>
          <a:xfrm>
            <a:off x="1191731" y="1085364"/>
            <a:ext cx="5183571"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Đường lên xứ Lạng bao xa?</a:t>
            </a:r>
          </a:p>
          <a:p>
            <a:pPr algn="ctr">
              <a:lnSpc>
                <a:spcPct val="150000"/>
              </a:lnSpc>
            </a:pPr>
            <a:r>
              <a:rPr lang="vi-VN" sz="2000" b="1" i="1" dirty="0">
                <a:latin typeface="Cambria" panose="02040503050406030204" pitchFamily="18" charset="0"/>
                <a:ea typeface="Cambria" panose="02040503050406030204" pitchFamily="18" charset="0"/>
              </a:rPr>
              <a:t>Cách một trái núi với ba quãng đồng</a:t>
            </a:r>
          </a:p>
          <a:p>
            <a:pPr algn="ctr">
              <a:lnSpc>
                <a:spcPct val="150000"/>
              </a:lnSpc>
            </a:pPr>
            <a:r>
              <a:rPr lang="vi-VN" sz="2000" b="1" i="1" dirty="0">
                <a:latin typeface="Cambria" panose="02040503050406030204" pitchFamily="18" charset="0"/>
                <a:ea typeface="Cambria" panose="02040503050406030204" pitchFamily="18" charset="0"/>
              </a:rPr>
              <a:t>Ai ơi, đứng lại mà trông:</a:t>
            </a:r>
          </a:p>
          <a:p>
            <a:pPr algn="ctr">
              <a:lnSpc>
                <a:spcPct val="150000"/>
              </a:lnSpc>
            </a:pPr>
            <a:r>
              <a:rPr lang="vi-VN" sz="2000" b="1" i="1" dirty="0">
                <a:latin typeface="Cambria" panose="02040503050406030204" pitchFamily="18" charset="0"/>
                <a:ea typeface="Cambria" panose="02040503050406030204" pitchFamily="18" charset="0"/>
              </a:rPr>
              <a:t>Kìa thành núi Lạng, kìa sông Tam Cờ.</a:t>
            </a:r>
          </a:p>
        </p:txBody>
      </p:sp>
      <p:sp>
        <p:nvSpPr>
          <p:cNvPr id="14" name="Title 13"/>
          <p:cNvSpPr>
            <a:spLocks noGrp="1"/>
          </p:cNvSpPr>
          <p:nvPr>
            <p:ph type="title" idx="2"/>
          </p:nvPr>
        </p:nvSpPr>
        <p:spPr>
          <a:xfrm>
            <a:off x="6105443" y="679303"/>
            <a:ext cx="3019739" cy="1253818"/>
          </a:xfrm>
          <a:solidFill>
            <a:schemeClr val="tx2"/>
          </a:solidFill>
        </p:spPr>
        <p:txBody>
          <a:bodyPr/>
          <a:lstStyle/>
          <a:p>
            <a:pPr algn="l"/>
            <a:r>
              <a:rPr lang="vi-VN" b="1" dirty="0">
                <a:latin typeface="Cambria" panose="02040503050406030204" pitchFamily="18" charset="0"/>
                <a:ea typeface="Cambria" panose="02040503050406030204" pitchFamily="18" charset="0"/>
              </a:rPr>
              <a:t>- Thể thơ: </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Lục bát (1 câu 6, 1 câu 8).</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Ngắt nhịp: 4/2 và 4/4, 2/4</a:t>
            </a:r>
          </a:p>
        </p:txBody>
      </p:sp>
      <p:sp>
        <p:nvSpPr>
          <p:cNvPr id="20" name="Title 19"/>
          <p:cNvSpPr>
            <a:spLocks noGrp="1"/>
          </p:cNvSpPr>
          <p:nvPr>
            <p:ph type="title" idx="8"/>
          </p:nvPr>
        </p:nvSpPr>
        <p:spPr>
          <a:xfrm>
            <a:off x="194483" y="149773"/>
            <a:ext cx="7711200" cy="484200"/>
          </a:xfrm>
        </p:spPr>
        <p:txBody>
          <a:bodyPr/>
          <a:lstStyle/>
          <a:p>
            <a:r>
              <a:rPr lang="vi-VN" b="1" dirty="0">
                <a:latin typeface="Cambria" panose="02040503050406030204" pitchFamily="18" charset="0"/>
                <a:ea typeface="Cambria" panose="02040503050406030204" pitchFamily="18" charset="0"/>
              </a:rPr>
              <a:t>2. Bài ca dao số 2</a:t>
            </a:r>
          </a:p>
        </p:txBody>
      </p:sp>
      <p:sp>
        <p:nvSpPr>
          <p:cNvPr id="26" name="Title 17"/>
          <p:cNvSpPr>
            <a:spLocks noGrp="1"/>
          </p:cNvSpPr>
          <p:nvPr>
            <p:ph type="title" idx="6"/>
          </p:nvPr>
        </p:nvSpPr>
        <p:spPr>
          <a:xfrm>
            <a:off x="914400" y="3702453"/>
            <a:ext cx="3949512" cy="991409"/>
          </a:xfrm>
        </p:spPr>
        <p:txBody>
          <a:bodyPr/>
          <a:lstStyle/>
          <a:p>
            <a:r>
              <a:rPr lang="vi-VN" b="1" dirty="0">
                <a:latin typeface="Cambria" panose="02040503050406030204" pitchFamily="18" charset="0"/>
                <a:ea typeface="Cambria" panose="02040503050406030204" pitchFamily="18" charset="0"/>
              </a:rPr>
              <a:t>Lời nhắn nhủ, gọi mời về thăm vẻ đẹp xứ Lạng bình yên với núi sông thơ mộng, trữ tình.</a:t>
            </a:r>
          </a:p>
        </p:txBody>
      </p:sp>
      <p:sp>
        <p:nvSpPr>
          <p:cNvPr id="27" name="Right Arrow 26"/>
          <p:cNvSpPr/>
          <p:nvPr/>
        </p:nvSpPr>
        <p:spPr>
          <a:xfrm>
            <a:off x="172065" y="3702453"/>
            <a:ext cx="515007" cy="78827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1" name="Subtitle 12"/>
          <p:cNvSpPr>
            <a:spLocks noGrp="1"/>
          </p:cNvSpPr>
          <p:nvPr>
            <p:ph type="subTitle" idx="1"/>
          </p:nvPr>
        </p:nvSpPr>
        <p:spPr>
          <a:xfrm>
            <a:off x="1191731" y="1085364"/>
            <a:ext cx="5183571"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Đường lên xứ Lạng bao </a:t>
            </a:r>
            <a:r>
              <a:rPr lang="vi-VN" sz="2000" b="1" i="1" dirty="0">
                <a:solidFill>
                  <a:schemeClr val="accent3">
                    <a:lumMod val="75000"/>
                  </a:schemeClr>
                </a:solidFill>
                <a:latin typeface="Cambria" panose="02040503050406030204" pitchFamily="18" charset="0"/>
                <a:ea typeface="Cambria" panose="02040503050406030204" pitchFamily="18" charset="0"/>
              </a:rPr>
              <a:t>xa?</a:t>
            </a:r>
          </a:p>
          <a:p>
            <a:pPr algn="ctr">
              <a:lnSpc>
                <a:spcPct val="150000"/>
              </a:lnSpc>
            </a:pPr>
            <a:r>
              <a:rPr lang="vi-VN" sz="2000" b="1" i="1" dirty="0">
                <a:latin typeface="Cambria" panose="02040503050406030204" pitchFamily="18" charset="0"/>
                <a:ea typeface="Cambria" panose="02040503050406030204" pitchFamily="18" charset="0"/>
              </a:rPr>
              <a:t>Cách một trái núi với </a:t>
            </a:r>
            <a:r>
              <a:rPr lang="vi-VN" sz="2000" b="1" i="1" dirty="0">
                <a:solidFill>
                  <a:schemeClr val="accent3">
                    <a:lumMod val="75000"/>
                  </a:schemeClr>
                </a:solidFill>
                <a:latin typeface="Cambria" panose="02040503050406030204" pitchFamily="18" charset="0"/>
                <a:ea typeface="Cambria" panose="02040503050406030204" pitchFamily="18" charset="0"/>
              </a:rPr>
              <a:t>ba</a:t>
            </a:r>
            <a:r>
              <a:rPr lang="vi-VN" sz="2000" b="1" i="1" dirty="0">
                <a:latin typeface="Cambria" panose="02040503050406030204" pitchFamily="18" charset="0"/>
                <a:ea typeface="Cambria" panose="02040503050406030204" pitchFamily="18" charset="0"/>
              </a:rPr>
              <a:t> quãng </a:t>
            </a:r>
            <a:r>
              <a:rPr lang="vi-VN" sz="2000" b="1" i="1" dirty="0">
                <a:solidFill>
                  <a:schemeClr val="accent2">
                    <a:lumMod val="75000"/>
                  </a:schemeClr>
                </a:solidFill>
                <a:latin typeface="Cambria" panose="02040503050406030204" pitchFamily="18" charset="0"/>
                <a:ea typeface="Cambria" panose="02040503050406030204" pitchFamily="18" charset="0"/>
              </a:rPr>
              <a:t>đồng</a:t>
            </a:r>
          </a:p>
          <a:p>
            <a:pPr algn="ctr">
              <a:lnSpc>
                <a:spcPct val="150000"/>
              </a:lnSpc>
            </a:pPr>
            <a:r>
              <a:rPr lang="vi-VN" sz="2000" b="1" i="1" dirty="0">
                <a:latin typeface="Cambria" panose="02040503050406030204" pitchFamily="18" charset="0"/>
                <a:ea typeface="Cambria" panose="02040503050406030204" pitchFamily="18" charset="0"/>
              </a:rPr>
              <a:t>Ai ơi, đứng lại mà </a:t>
            </a:r>
            <a:r>
              <a:rPr lang="vi-VN" sz="2000" b="1" i="1" dirty="0">
                <a:solidFill>
                  <a:schemeClr val="accent2">
                    <a:lumMod val="75000"/>
                  </a:schemeClr>
                </a:solidFill>
                <a:latin typeface="Cambria" panose="02040503050406030204" pitchFamily="18" charset="0"/>
                <a:ea typeface="Cambria" panose="02040503050406030204" pitchFamily="18" charset="0"/>
              </a:rPr>
              <a:t>trông:</a:t>
            </a:r>
          </a:p>
          <a:p>
            <a:pPr algn="ctr">
              <a:lnSpc>
                <a:spcPct val="150000"/>
              </a:lnSpc>
            </a:pPr>
            <a:r>
              <a:rPr lang="vi-VN" sz="2000" b="1" i="1" dirty="0">
                <a:latin typeface="Cambria" panose="02040503050406030204" pitchFamily="18" charset="0"/>
                <a:ea typeface="Cambria" panose="02040503050406030204" pitchFamily="18" charset="0"/>
              </a:rPr>
              <a:t>Kìa thành núi Lạng, kìa </a:t>
            </a:r>
            <a:r>
              <a:rPr lang="vi-VN" sz="2000" b="1" i="1" dirty="0">
                <a:solidFill>
                  <a:schemeClr val="accent2">
                    <a:lumMod val="75000"/>
                  </a:schemeClr>
                </a:solidFill>
                <a:latin typeface="Cambria" panose="02040503050406030204" pitchFamily="18" charset="0"/>
                <a:ea typeface="Cambria" panose="02040503050406030204" pitchFamily="18" charset="0"/>
              </a:rPr>
              <a:t>sông </a:t>
            </a:r>
            <a:r>
              <a:rPr lang="vi-VN" sz="2000" b="1" i="1" dirty="0">
                <a:latin typeface="Cambria" panose="02040503050406030204" pitchFamily="18" charset="0"/>
                <a:ea typeface="Cambria" panose="02040503050406030204" pitchFamily="18" charset="0"/>
              </a:rPr>
              <a:t>Tam Cờ.</a:t>
            </a:r>
          </a:p>
        </p:txBody>
      </p:sp>
      <p:pic>
        <p:nvPicPr>
          <p:cNvPr id="15" name="Picture 2" descr="Mũi Tên Màu Đỏ Lên Biể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056580" flipH="1">
            <a:off x="1590025" y="2095887"/>
            <a:ext cx="762078" cy="67151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370246" y="2067406"/>
            <a:ext cx="738715" cy="6505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itle 13"/>
          <p:cNvSpPr>
            <a:spLocks noGrp="1"/>
          </p:cNvSpPr>
          <p:nvPr>
            <p:ph type="title" idx="2"/>
          </p:nvPr>
        </p:nvSpPr>
        <p:spPr>
          <a:xfrm>
            <a:off x="194483" y="1975840"/>
            <a:ext cx="1269819" cy="1348273"/>
          </a:xfrm>
        </p:spPr>
        <p:txBody>
          <a:bodyPr/>
          <a:lstStyle/>
          <a:p>
            <a:pPr algn="just"/>
            <a:r>
              <a:rPr lang="vi-VN" dirty="0">
                <a:latin typeface="Cambria" panose="02040503050406030204" pitchFamily="18" charset="0"/>
                <a:ea typeface="Cambria" panose="02040503050406030204" pitchFamily="18" charset="0"/>
              </a:rPr>
              <a:t>Lời mời gọi thiết tha, tình nghĩa.</a:t>
            </a:r>
          </a:p>
        </p:txBody>
      </p:sp>
      <p:pic>
        <p:nvPicPr>
          <p:cNvPr id="8200" name="Picture 8" descr="Illustration Teardowns: Figures Included | by Rob Levin | Mediu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31" b="99661" l="424" r="100000">
                        <a14:foregroundMark x1="40254" y1="57627" x2="98729" y2="55254"/>
                        <a14:foregroundMark x1="75424" y1="49153" x2="58051" y2="50169"/>
                        <a14:foregroundMark x1="81780" y1="48475" x2="97881" y2="47458"/>
                        <a14:foregroundMark x1="16525" y1="50508" x2="65678" y2="81356"/>
                        <a14:foregroundMark x1="63136" y1="55593" x2="86441" y2="77966"/>
                      </a14:backgroundRemoval>
                    </a14:imgEffect>
                  </a14:imgLayer>
                </a14:imgProps>
              </a:ext>
              <a:ext uri="{28A0092B-C50C-407E-A947-70E740481C1C}">
                <a14:useLocalDpi xmlns:a14="http://schemas.microsoft.com/office/drawing/2010/main" val="0"/>
              </a:ext>
            </a:extLst>
          </a:blip>
          <a:srcRect/>
          <a:stretch>
            <a:fillRect/>
          </a:stretch>
        </p:blipFill>
        <p:spPr bwMode="auto">
          <a:xfrm>
            <a:off x="4957844" y="2717938"/>
            <a:ext cx="4186156" cy="280987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3"/>
          <p:cNvSpPr>
            <a:spLocks noGrp="1"/>
          </p:cNvSpPr>
          <p:nvPr>
            <p:ph type="title" idx="2"/>
          </p:nvPr>
        </p:nvSpPr>
        <p:spPr>
          <a:xfrm>
            <a:off x="6105442" y="1933121"/>
            <a:ext cx="3019739" cy="616948"/>
          </a:xfrm>
          <a:solidFill>
            <a:schemeClr val="tx2"/>
          </a:solidFill>
        </p:spPr>
        <p:txBody>
          <a:bodyPr/>
          <a:lstStyle/>
          <a:p>
            <a:pPr algn="just"/>
            <a:r>
              <a:rPr lang="pt-BR" dirty="0">
                <a:solidFill>
                  <a:srgbClr val="000000"/>
                </a:solidFill>
                <a:latin typeface="Cambria" panose="02040503050406030204" pitchFamily="18" charset="0"/>
                <a:ea typeface="Cambria" panose="02040503050406030204" pitchFamily="18" charset="0"/>
                <a:cs typeface="Times New Roman" pitchFamily="18" charset="0"/>
              </a:rPr>
              <a:t>+Vẻ đẹp của cảnh sắc núi sông: </a:t>
            </a:r>
            <a:r>
              <a:rPr lang="pt-BR" i="1" dirty="0">
                <a:solidFill>
                  <a:srgbClr val="000000"/>
                </a:solidFill>
                <a:latin typeface="Cambria" panose="02040503050406030204" pitchFamily="18" charset="0"/>
                <a:ea typeface="Cambria" panose="02040503050406030204" pitchFamily="18" charset="0"/>
                <a:cs typeface="Times New Roman" pitchFamily="18" charset="0"/>
              </a:rPr>
              <a:t>“Núi thành Lạng”, “sông Tam Cờ”</a:t>
            </a:r>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64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8200"/>
                                        </p:tgtEl>
                                        <p:attrNameLst>
                                          <p:attrName>style.visibility</p:attrName>
                                        </p:attrNameLst>
                                      </p:cBhvr>
                                      <p:to>
                                        <p:strVal val="visible"/>
                                      </p:to>
                                    </p:set>
                                    <p:animEffect transition="in" filter="barn(inVertical)">
                                      <p:cBhvr>
                                        <p:cTn id="30" dur="500"/>
                                        <p:tgtEl>
                                          <p:spTgt spid="820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20" grpId="0"/>
      <p:bldP spid="26" grpId="0"/>
      <p:bldP spid="27" grpId="0" animBg="1"/>
      <p:bldP spid="11" grpId="0"/>
      <p:bldP spid="5" grpId="0" animBg="1"/>
      <p:bldP spid="1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p:cNvSpPr>
            <a:spLocks noGrp="1"/>
          </p:cNvSpPr>
          <p:nvPr>
            <p:ph type="subTitle" idx="1"/>
          </p:nvPr>
        </p:nvSpPr>
        <p:spPr>
          <a:xfrm>
            <a:off x="331119" y="735383"/>
            <a:ext cx="5183571"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Đò từ Đông Ba, đò qua Đập Đá,</a:t>
            </a:r>
          </a:p>
          <a:p>
            <a:pPr algn="ctr">
              <a:lnSpc>
                <a:spcPct val="150000"/>
              </a:lnSpc>
            </a:pPr>
            <a:r>
              <a:rPr lang="vi-VN" sz="2000" b="1" i="1" dirty="0">
                <a:latin typeface="Cambria" panose="02040503050406030204" pitchFamily="18" charset="0"/>
                <a:ea typeface="Cambria" panose="02040503050406030204" pitchFamily="18" charset="0"/>
              </a:rPr>
              <a:t>Đò về Vĩ Dạ, thẳng ngã ba Sình.</a:t>
            </a:r>
          </a:p>
          <a:p>
            <a:pPr algn="ctr">
              <a:lnSpc>
                <a:spcPct val="150000"/>
              </a:lnSpc>
            </a:pPr>
            <a:r>
              <a:rPr lang="vi-VN" sz="2000" b="1" i="1" dirty="0">
                <a:latin typeface="Cambria" panose="02040503050406030204" pitchFamily="18" charset="0"/>
                <a:ea typeface="Cambria" panose="02040503050406030204" pitchFamily="18" charset="0"/>
              </a:rPr>
              <a:t>Lờ đờ bóng ngả trăng chênh</a:t>
            </a:r>
          </a:p>
          <a:p>
            <a:pPr algn="ctr">
              <a:lnSpc>
                <a:spcPct val="150000"/>
              </a:lnSpc>
            </a:pPr>
            <a:r>
              <a:rPr lang="vi-VN" sz="2000" b="1" i="1" dirty="0">
                <a:latin typeface="Cambria" panose="02040503050406030204" pitchFamily="18" charset="0"/>
                <a:ea typeface="Cambria" panose="02040503050406030204" pitchFamily="18" charset="0"/>
              </a:rPr>
              <a:t>Tiếng hò xa vọng, nặng tình nước non.</a:t>
            </a:r>
          </a:p>
        </p:txBody>
      </p:sp>
      <p:sp>
        <p:nvSpPr>
          <p:cNvPr id="14" name="Title 13"/>
          <p:cNvSpPr>
            <a:spLocks noGrp="1"/>
          </p:cNvSpPr>
          <p:nvPr>
            <p:ph type="title" idx="2"/>
          </p:nvPr>
        </p:nvSpPr>
        <p:spPr>
          <a:xfrm>
            <a:off x="5317068" y="655243"/>
            <a:ext cx="3736622" cy="1393558"/>
          </a:xfrm>
        </p:spPr>
        <p:txBody>
          <a:bodyPr/>
          <a:lstStyle/>
          <a:p>
            <a:pPr algn="l"/>
            <a:r>
              <a:rPr lang="vi-VN" dirty="0">
                <a:latin typeface="Cambria" panose="02040503050406030204" pitchFamily="18" charset="0"/>
                <a:ea typeface="Cambria" panose="02040503050406030204" pitchFamily="18" charset="0"/>
              </a:rPr>
              <a:t>- </a:t>
            </a:r>
            <a:r>
              <a:rPr lang="vi-VN" b="1" dirty="0">
                <a:latin typeface="Cambria" panose="02040503050406030204" pitchFamily="18" charset="0"/>
                <a:ea typeface="Cambria" panose="02040503050406030204" pitchFamily="18" charset="0"/>
              </a:rPr>
              <a:t>Thể thơ</a:t>
            </a:r>
            <a:r>
              <a:rPr lang="vi-VN" dirty="0">
                <a:latin typeface="Cambria" panose="02040503050406030204" pitchFamily="18" charset="0"/>
                <a:ea typeface="Cambria" panose="02040503050406030204" pitchFamily="18" charset="0"/>
              </a:rPr>
              <a:t>: </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Lục bát biến thể (2 câu 8, 1 cặp câu 6-8)</a:t>
            </a:r>
            <a:br>
              <a:rPr lang="vi-VN" dirty="0">
                <a:latin typeface="Cambria" panose="02040503050406030204" pitchFamily="18" charset="0"/>
                <a:ea typeface="Cambria" panose="02040503050406030204" pitchFamily="18" charset="0"/>
              </a:rPr>
            </a:br>
            <a:r>
              <a:rPr lang="vi-VN" b="1" dirty="0">
                <a:latin typeface="Cambria" panose="02040503050406030204" pitchFamily="18" charset="0"/>
                <a:ea typeface="Cambria" panose="02040503050406030204" pitchFamily="18" charset="0"/>
              </a:rPr>
              <a:t>- Gieo vần, ngắt nhịp linh hoạt.</a:t>
            </a:r>
          </a:p>
        </p:txBody>
      </p:sp>
      <p:sp>
        <p:nvSpPr>
          <p:cNvPr id="20" name="Title 19"/>
          <p:cNvSpPr>
            <a:spLocks noGrp="1"/>
          </p:cNvSpPr>
          <p:nvPr>
            <p:ph type="title" idx="8"/>
          </p:nvPr>
        </p:nvSpPr>
        <p:spPr>
          <a:xfrm>
            <a:off x="194483" y="149773"/>
            <a:ext cx="7711200" cy="484200"/>
          </a:xfrm>
        </p:spPr>
        <p:txBody>
          <a:bodyPr/>
          <a:lstStyle/>
          <a:p>
            <a:r>
              <a:rPr lang="vi-VN" b="1" dirty="0">
                <a:latin typeface="Cambria" panose="02040503050406030204" pitchFamily="18" charset="0"/>
                <a:ea typeface="Cambria" panose="02040503050406030204" pitchFamily="18" charset="0"/>
              </a:rPr>
              <a:t>3. Bài ca dao số 3</a:t>
            </a:r>
          </a:p>
        </p:txBody>
      </p:sp>
      <p:sp>
        <p:nvSpPr>
          <p:cNvPr id="26" name="Title 17"/>
          <p:cNvSpPr>
            <a:spLocks noGrp="1"/>
          </p:cNvSpPr>
          <p:nvPr>
            <p:ph type="title" idx="6"/>
          </p:nvPr>
        </p:nvSpPr>
        <p:spPr>
          <a:xfrm>
            <a:off x="5152913" y="3442359"/>
            <a:ext cx="3689873" cy="991409"/>
          </a:xfrm>
        </p:spPr>
        <p:txBody>
          <a:bodyPr/>
          <a:lstStyle/>
          <a:p>
            <a:pPr algn="just"/>
            <a:r>
              <a:rPr lang="vi-VN" b="1" dirty="0">
                <a:latin typeface="Cambria" panose="02040503050406030204" pitchFamily="18" charset="0"/>
                <a:ea typeface="Cambria" panose="02040503050406030204" pitchFamily="18" charset="0"/>
              </a:rPr>
              <a:t>Vẻ đẹp nên thơ của xứ Huế với những câu hò và làn điệu dân ca tha thiết, trầm buồn.</a:t>
            </a:r>
          </a:p>
        </p:txBody>
      </p:sp>
      <p:sp>
        <p:nvSpPr>
          <p:cNvPr id="27" name="Right Arrow 26"/>
          <p:cNvSpPr/>
          <p:nvPr/>
        </p:nvSpPr>
        <p:spPr>
          <a:xfrm>
            <a:off x="4637906" y="3543925"/>
            <a:ext cx="515007" cy="78827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itle 13"/>
          <p:cNvSpPr>
            <a:spLocks noGrp="1"/>
          </p:cNvSpPr>
          <p:nvPr>
            <p:ph type="title" idx="2"/>
          </p:nvPr>
        </p:nvSpPr>
        <p:spPr>
          <a:xfrm>
            <a:off x="5506216" y="2048801"/>
            <a:ext cx="3259197" cy="1331212"/>
          </a:xfrm>
        </p:spPr>
        <p:txBody>
          <a:bodyPr/>
          <a:lstStyle/>
          <a:p>
            <a:pPr algn="l"/>
            <a:r>
              <a:rPr lang="vi-VN" b="1" dirty="0">
                <a:latin typeface="Cambria" panose="02040503050406030204" pitchFamily="18" charset="0"/>
                <a:ea typeface="Cambria" panose="02040503050406030204" pitchFamily="18" charset="0"/>
              </a:rPr>
              <a:t>- Nghệ thuật liệt kê: </a:t>
            </a:r>
            <a:r>
              <a:rPr lang="vi-VN" dirty="0">
                <a:latin typeface="Cambria" panose="02040503050406030204" pitchFamily="18" charset="0"/>
                <a:ea typeface="Cambria" panose="02040503050406030204" pitchFamily="18" charset="0"/>
              </a:rPr>
              <a:t>Đông Ba, Đập Đá, Vĩ Dạ, ngã ba Sình,...</a:t>
            </a:r>
          </a:p>
        </p:txBody>
      </p:sp>
      <p:pic>
        <p:nvPicPr>
          <p:cNvPr id="6148" name="Picture 4" descr="Vector tranh vẽ Cố đô Huế 1 - Free.Vector6.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362" l="799" r="100000"/>
                    </a14:imgEffect>
                  </a14:imgLayer>
                </a14:imgProps>
              </a:ext>
              <a:ext uri="{28A0092B-C50C-407E-A947-70E740481C1C}">
                <a14:useLocalDpi xmlns:a14="http://schemas.microsoft.com/office/drawing/2010/main" val="0"/>
              </a:ext>
            </a:extLst>
          </a:blip>
          <a:srcRect/>
          <a:stretch>
            <a:fillRect/>
          </a:stretch>
        </p:blipFill>
        <p:spPr bwMode="auto">
          <a:xfrm>
            <a:off x="-194767" y="1704273"/>
            <a:ext cx="4900519" cy="367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1000"/>
                                        <p:tgtEl>
                                          <p:spTgt spid="13">
                                            <p:txEl>
                                              <p:pRg st="1" end="1"/>
                                            </p:txEl>
                                          </p:spTgt>
                                        </p:tgtEl>
                                      </p:cBhvr>
                                    </p:animEffect>
                                    <p:anim calcmode="lin" valueType="num">
                                      <p:cBhvr>
                                        <p:cTn id="2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1000"/>
                                        <p:tgtEl>
                                          <p:spTgt spid="13">
                                            <p:txEl>
                                              <p:pRg st="2" end="2"/>
                                            </p:txEl>
                                          </p:spTgt>
                                        </p:tgtEl>
                                      </p:cBhvr>
                                    </p:animEffect>
                                    <p:anim calcmode="lin" valueType="num">
                                      <p:cBhvr>
                                        <p:cTn id="27"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1000"/>
                                        <p:tgtEl>
                                          <p:spTgt spid="13">
                                            <p:txEl>
                                              <p:pRg st="3" end="3"/>
                                            </p:txEl>
                                          </p:spTgt>
                                        </p:tgtEl>
                                      </p:cBhvr>
                                    </p:animEffect>
                                    <p:anim calcmode="lin" valueType="num">
                                      <p:cBhvr>
                                        <p:cTn id="3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8"/>
                                        </p:tgtEl>
                                        <p:attrNameLst>
                                          <p:attrName>style.visibility</p:attrName>
                                        </p:attrNameLst>
                                      </p:cBhvr>
                                      <p:to>
                                        <p:strVal val="visible"/>
                                      </p:to>
                                    </p:set>
                                    <p:animEffect transition="in" filter="fade">
                                      <p:cBhvr>
                                        <p:cTn id="38" dur="1000"/>
                                        <p:tgtEl>
                                          <p:spTgt spid="6148"/>
                                        </p:tgtEl>
                                      </p:cBhvr>
                                    </p:animEffect>
                                    <p:anim calcmode="lin" valueType="num">
                                      <p:cBhvr>
                                        <p:cTn id="39" dur="1000" fill="hold"/>
                                        <p:tgtEl>
                                          <p:spTgt spid="6148"/>
                                        </p:tgtEl>
                                        <p:attrNameLst>
                                          <p:attrName>ppt_x</p:attrName>
                                        </p:attrNameLst>
                                      </p:cBhvr>
                                      <p:tavLst>
                                        <p:tav tm="0">
                                          <p:val>
                                            <p:strVal val="#ppt_x"/>
                                          </p:val>
                                        </p:tav>
                                        <p:tav tm="100000">
                                          <p:val>
                                            <p:strVal val="#ppt_x"/>
                                          </p:val>
                                        </p:tav>
                                      </p:tavLst>
                                    </p:anim>
                                    <p:anim calcmode="lin" valueType="num">
                                      <p:cBhvr>
                                        <p:cTn id="40"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randombar(horizont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20" grpId="0"/>
      <p:bldP spid="26" grpId="0"/>
      <p:bldP spid="2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2" name="Subtitle 1"/>
          <p:cNvSpPr>
            <a:spLocks noGrp="1"/>
          </p:cNvSpPr>
          <p:nvPr>
            <p:ph type="subTitle" idx="1"/>
          </p:nvPr>
        </p:nvSpPr>
        <p:spPr>
          <a:xfrm>
            <a:off x="436121" y="1302891"/>
            <a:ext cx="3724800" cy="860295"/>
          </a:xfrm>
        </p:spPr>
        <p:txBody>
          <a:bodyPr/>
          <a:lstStyle/>
          <a:p>
            <a:pPr marL="139700" indent="0"/>
            <a:r>
              <a:rPr lang="vi-VN" sz="2000" i="1" dirty="0">
                <a:solidFill>
                  <a:schemeClr val="bg2">
                    <a:lumMod val="50000"/>
                  </a:schemeClr>
                </a:solidFill>
                <a:latin typeface="Cambria" panose="02040503050406030204" pitchFamily="18" charset="0"/>
                <a:ea typeface="Cambria" panose="02040503050406030204" pitchFamily="18" charset="0"/>
              </a:rPr>
              <a:t>Xứ Lạng, thành Lạng, sông Tam Cờ.</a:t>
            </a:r>
          </a:p>
        </p:txBody>
      </p:sp>
      <p:sp>
        <p:nvSpPr>
          <p:cNvPr id="76" name="Subtitle 1"/>
          <p:cNvSpPr txBox="1">
            <a:spLocks/>
          </p:cNvSpPr>
          <p:nvPr/>
        </p:nvSpPr>
        <p:spPr>
          <a:xfrm>
            <a:off x="486014" y="2120794"/>
            <a:ext cx="3724800" cy="86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139700" indent="0"/>
            <a:r>
              <a:rPr lang="vi-VN" sz="2000" i="1" dirty="0">
                <a:solidFill>
                  <a:schemeClr val="bg2">
                    <a:lumMod val="50000"/>
                  </a:schemeClr>
                </a:solidFill>
                <a:latin typeface="Cambria" panose="02040503050406030204" pitchFamily="18" charset="0"/>
                <a:ea typeface="Cambria" panose="02040503050406030204" pitchFamily="18" charset="0"/>
              </a:rPr>
              <a:t>Đông Ba, Đập Đá, Vĩ Dạ, ngã ba Sình.</a:t>
            </a:r>
          </a:p>
        </p:txBody>
      </p:sp>
      <p:sp>
        <p:nvSpPr>
          <p:cNvPr id="77" name="Google Shape;865;p40"/>
          <p:cNvSpPr txBox="1">
            <a:spLocks/>
          </p:cNvSpPr>
          <p:nvPr/>
        </p:nvSpPr>
        <p:spPr>
          <a:xfrm>
            <a:off x="6292206" y="325376"/>
            <a:ext cx="3774693" cy="896079"/>
          </a:xfrm>
          <a:prstGeom prst="rect">
            <a:avLst/>
          </a:prstGeom>
          <a:noFill/>
          <a:ln>
            <a:noFill/>
          </a:ln>
        </p:spPr>
        <p:txBody>
          <a:bodyPr spcFirstLastPara="1" wrap="square" lIns="91425"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Fredoka One"/>
              <a:buNone/>
              <a:defRPr sz="4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9pPr>
          </a:lstStyle>
          <a:p>
            <a:r>
              <a:rPr lang="vi-VN" sz="2000" dirty="0">
                <a:solidFill>
                  <a:schemeClr val="bg2">
                    <a:lumMod val="50000"/>
                  </a:schemeClr>
                </a:solidFill>
                <a:latin typeface="Cambria" panose="02040503050406030204" pitchFamily="18" charset="0"/>
                <a:ea typeface="Cambria" panose="02040503050406030204" pitchFamily="18" charset="0"/>
              </a:rPr>
              <a:t>Thăng Long – Hà Nội</a:t>
            </a:r>
          </a:p>
        </p:txBody>
      </p:sp>
      <p:sp>
        <p:nvSpPr>
          <p:cNvPr id="78" name="Google Shape;865;p40"/>
          <p:cNvSpPr txBox="1">
            <a:spLocks/>
          </p:cNvSpPr>
          <p:nvPr/>
        </p:nvSpPr>
        <p:spPr>
          <a:xfrm>
            <a:off x="6292206" y="1221455"/>
            <a:ext cx="2200990" cy="896079"/>
          </a:xfrm>
          <a:prstGeom prst="rect">
            <a:avLst/>
          </a:prstGeom>
          <a:noFill/>
          <a:ln>
            <a:noFill/>
          </a:ln>
        </p:spPr>
        <p:txBody>
          <a:bodyPr spcFirstLastPara="1" wrap="square" lIns="91425"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Fredoka One"/>
              <a:buNone/>
              <a:defRPr sz="4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9pPr>
          </a:lstStyle>
          <a:p>
            <a:r>
              <a:rPr lang="vi-VN" sz="2000" dirty="0">
                <a:solidFill>
                  <a:schemeClr val="bg2">
                    <a:lumMod val="50000"/>
                  </a:schemeClr>
                </a:solidFill>
                <a:latin typeface="Cambria" panose="02040503050406030204" pitchFamily="18" charset="0"/>
                <a:ea typeface="Cambria" panose="02040503050406030204" pitchFamily="18" charset="0"/>
              </a:rPr>
              <a:t>Lạng Sơn – Miền núi vùng Đông Bắc</a:t>
            </a:r>
          </a:p>
        </p:txBody>
      </p:sp>
      <p:sp>
        <p:nvSpPr>
          <p:cNvPr id="79" name="Google Shape;865;p40"/>
          <p:cNvSpPr txBox="1">
            <a:spLocks/>
          </p:cNvSpPr>
          <p:nvPr/>
        </p:nvSpPr>
        <p:spPr>
          <a:xfrm>
            <a:off x="6292206" y="2117534"/>
            <a:ext cx="3774693" cy="896079"/>
          </a:xfrm>
          <a:prstGeom prst="rect">
            <a:avLst/>
          </a:prstGeom>
          <a:noFill/>
          <a:ln>
            <a:noFill/>
          </a:ln>
        </p:spPr>
        <p:txBody>
          <a:bodyPr spcFirstLastPara="1" wrap="square" lIns="91425"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Fredoka One"/>
              <a:buNone/>
              <a:defRPr sz="4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800"/>
              <a:buFont typeface="Arial"/>
              <a:buNone/>
              <a:defRPr sz="3800" b="0" i="0" u="none" strike="noStrike" cap="none">
                <a:solidFill>
                  <a:schemeClr val="dk2"/>
                </a:solidFill>
                <a:latin typeface="Arial"/>
                <a:ea typeface="Arial"/>
                <a:cs typeface="Arial"/>
                <a:sym typeface="Arial"/>
              </a:defRPr>
            </a:lvl9pPr>
          </a:lstStyle>
          <a:p>
            <a:r>
              <a:rPr lang="vi-VN" sz="2000" dirty="0">
                <a:solidFill>
                  <a:schemeClr val="bg2">
                    <a:lumMod val="50000"/>
                  </a:schemeClr>
                </a:solidFill>
                <a:latin typeface="Cambria" panose="02040503050406030204" pitchFamily="18" charset="0"/>
                <a:ea typeface="Cambria" panose="02040503050406030204" pitchFamily="18" charset="0"/>
              </a:rPr>
              <a:t>Huế - Miền Trung</a:t>
            </a:r>
          </a:p>
        </p:txBody>
      </p:sp>
      <p:sp>
        <p:nvSpPr>
          <p:cNvPr id="80" name="Subtitle 1"/>
          <p:cNvSpPr txBox="1">
            <a:spLocks/>
          </p:cNvSpPr>
          <p:nvPr/>
        </p:nvSpPr>
        <p:spPr>
          <a:xfrm>
            <a:off x="701413" y="2842200"/>
            <a:ext cx="4579179" cy="2301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482600" indent="-342900" algn="just">
              <a:buFont typeface="Arial" panose="020B0604020202020204" pitchFamily="34" charset="0"/>
              <a:buChar char="•"/>
            </a:pPr>
            <a:r>
              <a:rPr lang="vi-VN" sz="2000" b="1" dirty="0">
                <a:solidFill>
                  <a:schemeClr val="bg2">
                    <a:lumMod val="50000"/>
                  </a:schemeClr>
                </a:solidFill>
                <a:latin typeface="Cambria" panose="02040503050406030204" pitchFamily="18" charset="0"/>
                <a:ea typeface="Cambria" panose="02040503050406030204" pitchFamily="18" charset="0"/>
              </a:rPr>
              <a:t>Hình ảnh quê hương tươi đẹp, phong phú.</a:t>
            </a:r>
          </a:p>
          <a:p>
            <a:pPr marL="482600" indent="-342900" algn="just">
              <a:buFont typeface="Arial" panose="020B0604020202020204" pitchFamily="34" charset="0"/>
              <a:buChar char="•"/>
            </a:pPr>
            <a:r>
              <a:rPr lang="vi-VN" sz="2000" b="1" dirty="0">
                <a:solidFill>
                  <a:schemeClr val="bg2">
                    <a:lumMod val="50000"/>
                  </a:schemeClr>
                </a:solidFill>
                <a:latin typeface="Cambria" panose="02040503050406030204" pitchFamily="18" charset="0"/>
                <a:ea typeface="Cambria" panose="02040503050406030204" pitchFamily="18" charset="0"/>
              </a:rPr>
              <a:t>Mỗi miền quê, vùng đất lại có những đặc sắc, đặc trưng riêng để gợi nhớ và ấn tượng.</a:t>
            </a:r>
          </a:p>
          <a:p>
            <a:pPr marL="482600" indent="-342900" algn="just">
              <a:buFont typeface="Arial" panose="020B0604020202020204" pitchFamily="34" charset="0"/>
              <a:buChar char="•"/>
            </a:pPr>
            <a:r>
              <a:rPr lang="vi-VN" sz="2000" b="1" dirty="0">
                <a:solidFill>
                  <a:schemeClr val="bg2">
                    <a:lumMod val="50000"/>
                  </a:schemeClr>
                </a:solidFill>
                <a:latin typeface="Cambria" panose="02040503050406030204" pitchFamily="18" charset="0"/>
                <a:ea typeface="Cambria" panose="02040503050406030204" pitchFamily="18" charset="0"/>
              </a:rPr>
              <a:t>Lòng tự hào, gắn bó và hiểu biết sâu sắc về quê hương, đất nước.</a:t>
            </a:r>
          </a:p>
        </p:txBody>
      </p:sp>
      <p:pic>
        <p:nvPicPr>
          <p:cNvPr id="5124" name="Picture 4" descr="Vector đất nước Việt Nam 1 - Free.Vector6.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55" b="95475" l="0" r="100000"/>
                    </a14:imgEffect>
                  </a14:imgLayer>
                </a14:imgProps>
              </a:ext>
              <a:ext uri="{28A0092B-C50C-407E-A947-70E740481C1C}">
                <a14:useLocalDpi xmlns:a14="http://schemas.microsoft.com/office/drawing/2010/main" val="0"/>
              </a:ext>
            </a:extLst>
          </a:blip>
          <a:srcRect/>
          <a:stretch>
            <a:fillRect/>
          </a:stretch>
        </p:blipFill>
        <p:spPr bwMode="auto">
          <a:xfrm>
            <a:off x="5222427" y="2506111"/>
            <a:ext cx="3921573" cy="27689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ector đất nước Việt Nam 4 - Free.Vector6.com"/>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4728" b="91693" l="61502" r="95687">
                        <a14:foregroundMark x1="73323" y1="72684" x2="73323" y2="72684"/>
                        <a14:foregroundMark x1="75080" y1="72684" x2="70128" y2="71086"/>
                      </a14:backgroundRemoval>
                    </a14:imgEffect>
                  </a14:imgLayer>
                </a14:imgProps>
              </a:ext>
              <a:ext uri="{28A0092B-C50C-407E-A947-70E740481C1C}">
                <a14:useLocalDpi xmlns:a14="http://schemas.microsoft.com/office/drawing/2010/main" val="0"/>
              </a:ext>
            </a:extLst>
          </a:blip>
          <a:srcRect l="57289" t="44856"/>
          <a:stretch/>
        </p:blipFill>
        <p:spPr bwMode="auto">
          <a:xfrm>
            <a:off x="3850192" y="-102200"/>
            <a:ext cx="2744469" cy="3543388"/>
          </a:xfrm>
          <a:prstGeom prst="rect">
            <a:avLst/>
          </a:prstGeom>
          <a:noFill/>
          <a:extLst>
            <a:ext uri="{909E8E84-426E-40DD-AFC4-6F175D3DCCD1}">
              <a14:hiddenFill xmlns:a14="http://schemas.microsoft.com/office/drawing/2010/main">
                <a:solidFill>
                  <a:srgbClr val="FFFFFF"/>
                </a:solidFill>
              </a14:hiddenFill>
            </a:ext>
          </a:extLst>
        </p:spPr>
      </p:pic>
      <p:sp>
        <p:nvSpPr>
          <p:cNvPr id="85" name="Subtitle 1"/>
          <p:cNvSpPr txBox="1">
            <a:spLocks/>
          </p:cNvSpPr>
          <p:nvPr/>
        </p:nvSpPr>
        <p:spPr>
          <a:xfrm>
            <a:off x="486014" y="484988"/>
            <a:ext cx="3724800" cy="86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139700" indent="0"/>
            <a:r>
              <a:rPr lang="vi-VN" sz="2000" i="1" dirty="0">
                <a:solidFill>
                  <a:schemeClr val="bg2">
                    <a:lumMod val="50000"/>
                  </a:schemeClr>
                </a:solidFill>
                <a:latin typeface="Cambria" panose="02040503050406030204" pitchFamily="18" charset="0"/>
                <a:ea typeface="Cambria" panose="02040503050406030204" pitchFamily="18" charset="0"/>
              </a:rPr>
              <a:t>Trấn Vũ, Thọ Xương, Yên Thái, Tây Hồ.</a:t>
            </a:r>
          </a:p>
        </p:txBody>
      </p:sp>
      <p:sp>
        <p:nvSpPr>
          <p:cNvPr id="3" name="Right Arrow 2"/>
          <p:cNvSpPr/>
          <p:nvPr/>
        </p:nvSpPr>
        <p:spPr>
          <a:xfrm>
            <a:off x="156563" y="3422075"/>
            <a:ext cx="658901" cy="936978"/>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arn(inVertical)">
                                      <p:cBhvr>
                                        <p:cTn id="7" dur="500"/>
                                        <p:tgtEl>
                                          <p:spTgt spid="8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barn(inVertical)">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barn(inVertical)">
                                      <p:cBhvr>
                                        <p:cTn id="23" dur="500"/>
                                        <p:tgtEl>
                                          <p:spTgt spid="7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animEffect transition="in" filter="wipe(up)">
                                      <p:cBhvr>
                                        <p:cTn id="31" dur="500"/>
                                        <p:tgtEl>
                                          <p:spTgt spid="51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124"/>
                                        </p:tgtEl>
                                        <p:attrNameLst>
                                          <p:attrName>style.visibility</p:attrName>
                                        </p:attrNameLst>
                                      </p:cBhvr>
                                      <p:to>
                                        <p:strVal val="visible"/>
                                      </p:to>
                                    </p:set>
                                    <p:animEffect transition="in" filter="wipe(left)">
                                      <p:cBhvr>
                                        <p:cTn id="36" dur="500"/>
                                        <p:tgtEl>
                                          <p:spTgt spid="51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0">
                                            <p:txEl>
                                              <p:pRg st="0" end="0"/>
                                            </p:txEl>
                                          </p:spTgt>
                                        </p:tgtEl>
                                        <p:attrNameLst>
                                          <p:attrName>style.visibility</p:attrName>
                                        </p:attrNameLst>
                                      </p:cBhvr>
                                      <p:to>
                                        <p:strVal val="visible"/>
                                      </p:to>
                                    </p:set>
                                    <p:animEffect transition="in" filter="fade">
                                      <p:cBhvr>
                                        <p:cTn id="46" dur="1000"/>
                                        <p:tgtEl>
                                          <p:spTgt spid="80">
                                            <p:txEl>
                                              <p:pRg st="0" end="0"/>
                                            </p:txEl>
                                          </p:spTgt>
                                        </p:tgtEl>
                                      </p:cBhvr>
                                    </p:animEffect>
                                    <p:anim calcmode="lin" valueType="num">
                                      <p:cBhvr>
                                        <p:cTn id="47" dur="100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0">
                                            <p:txEl>
                                              <p:pRg st="1" end="1"/>
                                            </p:txEl>
                                          </p:spTgt>
                                        </p:tgtEl>
                                        <p:attrNameLst>
                                          <p:attrName>style.visibility</p:attrName>
                                        </p:attrNameLst>
                                      </p:cBhvr>
                                      <p:to>
                                        <p:strVal val="visible"/>
                                      </p:to>
                                    </p:set>
                                    <p:animEffect transition="in" filter="fade">
                                      <p:cBhvr>
                                        <p:cTn id="53" dur="1000"/>
                                        <p:tgtEl>
                                          <p:spTgt spid="80">
                                            <p:txEl>
                                              <p:pRg st="1" end="1"/>
                                            </p:txEl>
                                          </p:spTgt>
                                        </p:tgtEl>
                                      </p:cBhvr>
                                    </p:animEffect>
                                    <p:anim calcmode="lin" valueType="num">
                                      <p:cBhvr>
                                        <p:cTn id="54" dur="1000" fill="hold"/>
                                        <p:tgtEl>
                                          <p:spTgt spid="80">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8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0">
                                            <p:txEl>
                                              <p:pRg st="2" end="2"/>
                                            </p:txEl>
                                          </p:spTgt>
                                        </p:tgtEl>
                                        <p:attrNameLst>
                                          <p:attrName>style.visibility</p:attrName>
                                        </p:attrNameLst>
                                      </p:cBhvr>
                                      <p:to>
                                        <p:strVal val="visible"/>
                                      </p:to>
                                    </p:set>
                                    <p:animEffect transition="in" filter="fade">
                                      <p:cBhvr>
                                        <p:cTn id="60" dur="1000"/>
                                        <p:tgtEl>
                                          <p:spTgt spid="80">
                                            <p:txEl>
                                              <p:pRg st="2" end="2"/>
                                            </p:txEl>
                                          </p:spTgt>
                                        </p:tgtEl>
                                      </p:cBhvr>
                                    </p:animEffect>
                                    <p:anim calcmode="lin" valueType="num">
                                      <p:cBhvr>
                                        <p:cTn id="61" dur="1000" fill="hold"/>
                                        <p:tgtEl>
                                          <p:spTgt spid="80">
                                            <p:txEl>
                                              <p:pRg st="2" end="2"/>
                                            </p:txEl>
                                          </p:spTgt>
                                        </p:tgtEl>
                                        <p:attrNameLst>
                                          <p:attrName>ppt_x</p:attrName>
                                        </p:attrNameLst>
                                      </p:cBhvr>
                                      <p:tavLst>
                                        <p:tav tm="0">
                                          <p:val>
                                            <p:strVal val="#ppt_x"/>
                                          </p:val>
                                        </p:tav>
                                        <p:tav tm="100000">
                                          <p:val>
                                            <p:strVal val="#ppt_x"/>
                                          </p:val>
                                        </p:tav>
                                      </p:tavLst>
                                    </p:anim>
                                    <p:anim calcmode="lin" valueType="num">
                                      <p:cBhvr>
                                        <p:cTn id="62" dur="1000" fill="hold"/>
                                        <p:tgtEl>
                                          <p:spTgt spid="8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6" grpId="0"/>
      <p:bldP spid="77" grpId="0"/>
      <p:bldP spid="78" grpId="0"/>
      <p:bldP spid="79" grpId="0"/>
      <p:bldP spid="85"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5"/>
          <p:cNvSpPr txBox="1">
            <a:spLocks noGrp="1"/>
          </p:cNvSpPr>
          <p:nvPr>
            <p:ph type="title"/>
          </p:nvPr>
        </p:nvSpPr>
        <p:spPr>
          <a:xfrm>
            <a:off x="1394350" y="2649305"/>
            <a:ext cx="2351400" cy="17613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Qua những bài ca dao hôm nay chúng ta đã học, em có suy nghĩ gì về nội dung, nghệ thuật của thể loại này?</a:t>
            </a:r>
            <a:endParaRPr dirty="0">
              <a:latin typeface="Cambria" panose="02040503050406030204" pitchFamily="18" charset="0"/>
              <a:ea typeface="Cambria" panose="02040503050406030204" pitchFamily="18" charset="0"/>
            </a:endParaRPr>
          </a:p>
        </p:txBody>
      </p:sp>
      <p:sp>
        <p:nvSpPr>
          <p:cNvPr id="989" name="Google Shape;989;p45"/>
          <p:cNvSpPr txBox="1">
            <a:spLocks noGrp="1"/>
          </p:cNvSpPr>
          <p:nvPr>
            <p:ph type="title" idx="2"/>
          </p:nvPr>
        </p:nvSpPr>
        <p:spPr>
          <a:xfrm>
            <a:off x="5206701" y="2844846"/>
            <a:ext cx="2689412" cy="15657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Bản thân em đã bồi đắp thêm được những tình cảm, suy nghĩ gì sau khi học những bài ca dao về quê hương, đất nước?</a:t>
            </a:r>
            <a:endParaRPr dirty="0">
              <a:latin typeface="Cambria" panose="02040503050406030204" pitchFamily="18" charset="0"/>
              <a:ea typeface="Cambria" panose="02040503050406030204" pitchFamily="18" charset="0"/>
            </a:endParaRPr>
          </a:p>
        </p:txBody>
      </p:sp>
      <p:sp>
        <p:nvSpPr>
          <p:cNvPr id="991" name="Google Shape;991;p45"/>
          <p:cNvSpPr txBox="1">
            <a:spLocks noGrp="1"/>
          </p:cNvSpPr>
          <p:nvPr>
            <p:ph type="title" idx="4"/>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latin typeface="Cambria" panose="02040503050406030204" pitchFamily="18" charset="0"/>
                <a:ea typeface="Cambria" panose="02040503050406030204" pitchFamily="18" charset="0"/>
              </a:rPr>
              <a:t>CÙNG SUY NGẪM</a:t>
            </a:r>
            <a:endParaRPr sz="4000" b="1" dirty="0">
              <a:latin typeface="Cambria" panose="02040503050406030204" pitchFamily="18" charset="0"/>
              <a:ea typeface="Cambria" panose="02040503050406030204" pitchFamily="18" charset="0"/>
            </a:endParaRPr>
          </a:p>
        </p:txBody>
      </p:sp>
      <p:sp>
        <p:nvSpPr>
          <p:cNvPr id="992" name="Google Shape;992;p45"/>
          <p:cNvSpPr/>
          <p:nvPr/>
        </p:nvSpPr>
        <p:spPr>
          <a:xfrm>
            <a:off x="2170432" y="1680414"/>
            <a:ext cx="799236" cy="817242"/>
          </a:xfrm>
          <a:custGeom>
            <a:avLst/>
            <a:gdLst/>
            <a:ahLst/>
            <a:cxnLst/>
            <a:rect l="l" t="t" r="r" b="b"/>
            <a:pathLst>
              <a:path w="8522" h="8714" extrusionOk="0">
                <a:moveTo>
                  <a:pt x="4971" y="0"/>
                </a:moveTo>
                <a:cubicBezTo>
                  <a:pt x="4945" y="0"/>
                  <a:pt x="4918" y="3"/>
                  <a:pt x="4891" y="8"/>
                </a:cubicBezTo>
                <a:cubicBezTo>
                  <a:pt x="1566" y="678"/>
                  <a:pt x="0" y="5581"/>
                  <a:pt x="3314" y="7914"/>
                </a:cubicBezTo>
                <a:cubicBezTo>
                  <a:pt x="4148" y="8499"/>
                  <a:pt x="4943" y="8713"/>
                  <a:pt x="5660" y="8713"/>
                </a:cubicBezTo>
                <a:cubicBezTo>
                  <a:pt x="6734" y="8713"/>
                  <a:pt x="7634" y="8233"/>
                  <a:pt x="8229" y="7798"/>
                </a:cubicBezTo>
                <a:cubicBezTo>
                  <a:pt x="8521" y="7579"/>
                  <a:pt x="8418" y="7122"/>
                  <a:pt x="8065" y="7049"/>
                </a:cubicBezTo>
                <a:cubicBezTo>
                  <a:pt x="7060" y="6854"/>
                  <a:pt x="5659" y="6148"/>
                  <a:pt x="5080" y="3912"/>
                </a:cubicBezTo>
                <a:cubicBezTo>
                  <a:pt x="4654" y="2237"/>
                  <a:pt x="4952" y="1220"/>
                  <a:pt x="5324" y="641"/>
                </a:cubicBezTo>
                <a:cubicBezTo>
                  <a:pt x="5509" y="360"/>
                  <a:pt x="5289" y="0"/>
                  <a:pt x="49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3" name="Google Shape;993;p45"/>
          <p:cNvSpPr/>
          <p:nvPr/>
        </p:nvSpPr>
        <p:spPr>
          <a:xfrm>
            <a:off x="6269777" y="1875486"/>
            <a:ext cx="622732" cy="622170"/>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4" name="Google Shape;994;p45"/>
          <p:cNvSpPr/>
          <p:nvPr/>
        </p:nvSpPr>
        <p:spPr>
          <a:xfrm>
            <a:off x="6369751" y="1661844"/>
            <a:ext cx="134863" cy="174346"/>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5" name="Google Shape;995;p45"/>
          <p:cNvSpPr/>
          <p:nvPr/>
        </p:nvSpPr>
        <p:spPr>
          <a:xfrm>
            <a:off x="6638165" y="1655560"/>
            <a:ext cx="120514" cy="179973"/>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6" name="Google Shape;996;p45"/>
          <p:cNvSpPr/>
          <p:nvPr/>
        </p:nvSpPr>
        <p:spPr>
          <a:xfrm>
            <a:off x="6840459" y="1823060"/>
            <a:ext cx="170876" cy="155027"/>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7" name="Google Shape;997;p45"/>
          <p:cNvSpPr/>
          <p:nvPr/>
        </p:nvSpPr>
        <p:spPr>
          <a:xfrm>
            <a:off x="6958066" y="2059398"/>
            <a:ext cx="176034" cy="128579"/>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8" name="Google Shape;998;p45"/>
          <p:cNvSpPr/>
          <p:nvPr/>
        </p:nvSpPr>
        <p:spPr>
          <a:xfrm>
            <a:off x="6910704" y="2287952"/>
            <a:ext cx="184194" cy="130455"/>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9" name="Google Shape;999;p45"/>
          <p:cNvSpPr/>
          <p:nvPr/>
        </p:nvSpPr>
        <p:spPr>
          <a:xfrm>
            <a:off x="6750707" y="2478804"/>
            <a:ext cx="148180" cy="170501"/>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0" name="Google Shape;1000;p45"/>
          <p:cNvSpPr/>
          <p:nvPr/>
        </p:nvSpPr>
        <p:spPr>
          <a:xfrm>
            <a:off x="6534813" y="2571839"/>
            <a:ext cx="133737" cy="17078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1" name="Google Shape;1001;p45"/>
          <p:cNvSpPr/>
          <p:nvPr/>
        </p:nvSpPr>
        <p:spPr>
          <a:xfrm>
            <a:off x="6295474" y="2494466"/>
            <a:ext cx="143491" cy="175753"/>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2" name="Google Shape;1002;p45"/>
          <p:cNvSpPr/>
          <p:nvPr/>
        </p:nvSpPr>
        <p:spPr>
          <a:xfrm>
            <a:off x="6084832" y="2319370"/>
            <a:ext cx="178754" cy="134300"/>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3" name="Google Shape;1003;p45"/>
          <p:cNvSpPr/>
          <p:nvPr/>
        </p:nvSpPr>
        <p:spPr>
          <a:xfrm>
            <a:off x="6022371" y="2100288"/>
            <a:ext cx="179411" cy="125578"/>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4" name="Google Shape;1004;p45"/>
          <p:cNvSpPr/>
          <p:nvPr/>
        </p:nvSpPr>
        <p:spPr>
          <a:xfrm>
            <a:off x="6125910" y="1853634"/>
            <a:ext cx="176503" cy="15043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barn(inVertical)">
                                      <p:cBhvr>
                                        <p:cTn id="7" dur="500"/>
                                        <p:tgtEl>
                                          <p:spTgt spid="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87"/>
                                        </p:tgtEl>
                                        <p:attrNameLst>
                                          <p:attrName>style.visibility</p:attrName>
                                        </p:attrNameLst>
                                      </p:cBhvr>
                                      <p:to>
                                        <p:strVal val="visible"/>
                                      </p:to>
                                    </p:set>
                                    <p:animEffect transition="in" filter="fade">
                                      <p:cBhvr>
                                        <p:cTn id="12" dur="1000"/>
                                        <p:tgtEl>
                                          <p:spTgt spid="987"/>
                                        </p:tgtEl>
                                      </p:cBhvr>
                                    </p:animEffect>
                                    <p:anim calcmode="lin" valueType="num">
                                      <p:cBhvr>
                                        <p:cTn id="13" dur="1000" fill="hold"/>
                                        <p:tgtEl>
                                          <p:spTgt spid="987"/>
                                        </p:tgtEl>
                                        <p:attrNameLst>
                                          <p:attrName>ppt_x</p:attrName>
                                        </p:attrNameLst>
                                      </p:cBhvr>
                                      <p:tavLst>
                                        <p:tav tm="0">
                                          <p:val>
                                            <p:strVal val="#ppt_x"/>
                                          </p:val>
                                        </p:tav>
                                        <p:tav tm="100000">
                                          <p:val>
                                            <p:strVal val="#ppt_x"/>
                                          </p:val>
                                        </p:tav>
                                      </p:tavLst>
                                    </p:anim>
                                    <p:anim calcmode="lin" valueType="num">
                                      <p:cBhvr>
                                        <p:cTn id="14" dur="1000" fill="hold"/>
                                        <p:tgtEl>
                                          <p:spTgt spid="98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92"/>
                                        </p:tgtEl>
                                        <p:attrNameLst>
                                          <p:attrName>style.visibility</p:attrName>
                                        </p:attrNameLst>
                                      </p:cBhvr>
                                      <p:to>
                                        <p:strVal val="visible"/>
                                      </p:to>
                                    </p:set>
                                    <p:animEffect transition="in" filter="fade">
                                      <p:cBhvr>
                                        <p:cTn id="17" dur="1000"/>
                                        <p:tgtEl>
                                          <p:spTgt spid="992"/>
                                        </p:tgtEl>
                                      </p:cBhvr>
                                    </p:animEffect>
                                    <p:anim calcmode="lin" valueType="num">
                                      <p:cBhvr>
                                        <p:cTn id="18" dur="1000" fill="hold"/>
                                        <p:tgtEl>
                                          <p:spTgt spid="992"/>
                                        </p:tgtEl>
                                        <p:attrNameLst>
                                          <p:attrName>ppt_x</p:attrName>
                                        </p:attrNameLst>
                                      </p:cBhvr>
                                      <p:tavLst>
                                        <p:tav tm="0">
                                          <p:val>
                                            <p:strVal val="#ppt_x"/>
                                          </p:val>
                                        </p:tav>
                                        <p:tav tm="100000">
                                          <p:val>
                                            <p:strVal val="#ppt_x"/>
                                          </p:val>
                                        </p:tav>
                                      </p:tavLst>
                                    </p:anim>
                                    <p:anim calcmode="lin" valueType="num">
                                      <p:cBhvr>
                                        <p:cTn id="19" dur="1000" fill="hold"/>
                                        <p:tgtEl>
                                          <p:spTgt spid="99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89"/>
                                        </p:tgtEl>
                                        <p:attrNameLst>
                                          <p:attrName>style.visibility</p:attrName>
                                        </p:attrNameLst>
                                      </p:cBhvr>
                                      <p:to>
                                        <p:strVal val="visible"/>
                                      </p:to>
                                    </p:set>
                                    <p:animEffect transition="in" filter="fade">
                                      <p:cBhvr>
                                        <p:cTn id="24" dur="1000"/>
                                        <p:tgtEl>
                                          <p:spTgt spid="989"/>
                                        </p:tgtEl>
                                      </p:cBhvr>
                                    </p:animEffect>
                                    <p:anim calcmode="lin" valueType="num">
                                      <p:cBhvr>
                                        <p:cTn id="25" dur="1000" fill="hold"/>
                                        <p:tgtEl>
                                          <p:spTgt spid="989"/>
                                        </p:tgtEl>
                                        <p:attrNameLst>
                                          <p:attrName>ppt_x</p:attrName>
                                        </p:attrNameLst>
                                      </p:cBhvr>
                                      <p:tavLst>
                                        <p:tav tm="0">
                                          <p:val>
                                            <p:strVal val="#ppt_x"/>
                                          </p:val>
                                        </p:tav>
                                        <p:tav tm="100000">
                                          <p:val>
                                            <p:strVal val="#ppt_x"/>
                                          </p:val>
                                        </p:tav>
                                      </p:tavLst>
                                    </p:anim>
                                    <p:anim calcmode="lin" valueType="num">
                                      <p:cBhvr>
                                        <p:cTn id="26" dur="1000" fill="hold"/>
                                        <p:tgtEl>
                                          <p:spTgt spid="98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93"/>
                                        </p:tgtEl>
                                        <p:attrNameLst>
                                          <p:attrName>style.visibility</p:attrName>
                                        </p:attrNameLst>
                                      </p:cBhvr>
                                      <p:to>
                                        <p:strVal val="visible"/>
                                      </p:to>
                                    </p:set>
                                    <p:animEffect transition="in" filter="fade">
                                      <p:cBhvr>
                                        <p:cTn id="29" dur="1000"/>
                                        <p:tgtEl>
                                          <p:spTgt spid="993"/>
                                        </p:tgtEl>
                                      </p:cBhvr>
                                    </p:animEffect>
                                    <p:anim calcmode="lin" valueType="num">
                                      <p:cBhvr>
                                        <p:cTn id="30" dur="1000" fill="hold"/>
                                        <p:tgtEl>
                                          <p:spTgt spid="993"/>
                                        </p:tgtEl>
                                        <p:attrNameLst>
                                          <p:attrName>ppt_x</p:attrName>
                                        </p:attrNameLst>
                                      </p:cBhvr>
                                      <p:tavLst>
                                        <p:tav tm="0">
                                          <p:val>
                                            <p:strVal val="#ppt_x"/>
                                          </p:val>
                                        </p:tav>
                                        <p:tav tm="100000">
                                          <p:val>
                                            <p:strVal val="#ppt_x"/>
                                          </p:val>
                                        </p:tav>
                                      </p:tavLst>
                                    </p:anim>
                                    <p:anim calcmode="lin" valueType="num">
                                      <p:cBhvr>
                                        <p:cTn id="31" dur="1000" fill="hold"/>
                                        <p:tgtEl>
                                          <p:spTgt spid="99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94"/>
                                        </p:tgtEl>
                                        <p:attrNameLst>
                                          <p:attrName>style.visibility</p:attrName>
                                        </p:attrNameLst>
                                      </p:cBhvr>
                                      <p:to>
                                        <p:strVal val="visible"/>
                                      </p:to>
                                    </p:set>
                                    <p:animEffect transition="in" filter="fade">
                                      <p:cBhvr>
                                        <p:cTn id="34" dur="1000"/>
                                        <p:tgtEl>
                                          <p:spTgt spid="994"/>
                                        </p:tgtEl>
                                      </p:cBhvr>
                                    </p:animEffect>
                                    <p:anim calcmode="lin" valueType="num">
                                      <p:cBhvr>
                                        <p:cTn id="35" dur="1000" fill="hold"/>
                                        <p:tgtEl>
                                          <p:spTgt spid="994"/>
                                        </p:tgtEl>
                                        <p:attrNameLst>
                                          <p:attrName>ppt_x</p:attrName>
                                        </p:attrNameLst>
                                      </p:cBhvr>
                                      <p:tavLst>
                                        <p:tav tm="0">
                                          <p:val>
                                            <p:strVal val="#ppt_x"/>
                                          </p:val>
                                        </p:tav>
                                        <p:tav tm="100000">
                                          <p:val>
                                            <p:strVal val="#ppt_x"/>
                                          </p:val>
                                        </p:tav>
                                      </p:tavLst>
                                    </p:anim>
                                    <p:anim calcmode="lin" valueType="num">
                                      <p:cBhvr>
                                        <p:cTn id="36" dur="1000" fill="hold"/>
                                        <p:tgtEl>
                                          <p:spTgt spid="99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95"/>
                                        </p:tgtEl>
                                        <p:attrNameLst>
                                          <p:attrName>style.visibility</p:attrName>
                                        </p:attrNameLst>
                                      </p:cBhvr>
                                      <p:to>
                                        <p:strVal val="visible"/>
                                      </p:to>
                                    </p:set>
                                    <p:animEffect transition="in" filter="fade">
                                      <p:cBhvr>
                                        <p:cTn id="39" dur="1000"/>
                                        <p:tgtEl>
                                          <p:spTgt spid="995"/>
                                        </p:tgtEl>
                                      </p:cBhvr>
                                    </p:animEffect>
                                    <p:anim calcmode="lin" valueType="num">
                                      <p:cBhvr>
                                        <p:cTn id="40" dur="1000" fill="hold"/>
                                        <p:tgtEl>
                                          <p:spTgt spid="995"/>
                                        </p:tgtEl>
                                        <p:attrNameLst>
                                          <p:attrName>ppt_x</p:attrName>
                                        </p:attrNameLst>
                                      </p:cBhvr>
                                      <p:tavLst>
                                        <p:tav tm="0">
                                          <p:val>
                                            <p:strVal val="#ppt_x"/>
                                          </p:val>
                                        </p:tav>
                                        <p:tav tm="100000">
                                          <p:val>
                                            <p:strVal val="#ppt_x"/>
                                          </p:val>
                                        </p:tav>
                                      </p:tavLst>
                                    </p:anim>
                                    <p:anim calcmode="lin" valueType="num">
                                      <p:cBhvr>
                                        <p:cTn id="41" dur="1000" fill="hold"/>
                                        <p:tgtEl>
                                          <p:spTgt spid="99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96"/>
                                        </p:tgtEl>
                                        <p:attrNameLst>
                                          <p:attrName>style.visibility</p:attrName>
                                        </p:attrNameLst>
                                      </p:cBhvr>
                                      <p:to>
                                        <p:strVal val="visible"/>
                                      </p:to>
                                    </p:set>
                                    <p:animEffect transition="in" filter="fade">
                                      <p:cBhvr>
                                        <p:cTn id="44" dur="1000"/>
                                        <p:tgtEl>
                                          <p:spTgt spid="996"/>
                                        </p:tgtEl>
                                      </p:cBhvr>
                                    </p:animEffect>
                                    <p:anim calcmode="lin" valueType="num">
                                      <p:cBhvr>
                                        <p:cTn id="45" dur="1000" fill="hold"/>
                                        <p:tgtEl>
                                          <p:spTgt spid="996"/>
                                        </p:tgtEl>
                                        <p:attrNameLst>
                                          <p:attrName>ppt_x</p:attrName>
                                        </p:attrNameLst>
                                      </p:cBhvr>
                                      <p:tavLst>
                                        <p:tav tm="0">
                                          <p:val>
                                            <p:strVal val="#ppt_x"/>
                                          </p:val>
                                        </p:tav>
                                        <p:tav tm="100000">
                                          <p:val>
                                            <p:strVal val="#ppt_x"/>
                                          </p:val>
                                        </p:tav>
                                      </p:tavLst>
                                    </p:anim>
                                    <p:anim calcmode="lin" valueType="num">
                                      <p:cBhvr>
                                        <p:cTn id="46" dur="1000" fill="hold"/>
                                        <p:tgtEl>
                                          <p:spTgt spid="99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97"/>
                                        </p:tgtEl>
                                        <p:attrNameLst>
                                          <p:attrName>style.visibility</p:attrName>
                                        </p:attrNameLst>
                                      </p:cBhvr>
                                      <p:to>
                                        <p:strVal val="visible"/>
                                      </p:to>
                                    </p:set>
                                    <p:animEffect transition="in" filter="fade">
                                      <p:cBhvr>
                                        <p:cTn id="49" dur="1000"/>
                                        <p:tgtEl>
                                          <p:spTgt spid="997"/>
                                        </p:tgtEl>
                                      </p:cBhvr>
                                    </p:animEffect>
                                    <p:anim calcmode="lin" valueType="num">
                                      <p:cBhvr>
                                        <p:cTn id="50" dur="1000" fill="hold"/>
                                        <p:tgtEl>
                                          <p:spTgt spid="997"/>
                                        </p:tgtEl>
                                        <p:attrNameLst>
                                          <p:attrName>ppt_x</p:attrName>
                                        </p:attrNameLst>
                                      </p:cBhvr>
                                      <p:tavLst>
                                        <p:tav tm="0">
                                          <p:val>
                                            <p:strVal val="#ppt_x"/>
                                          </p:val>
                                        </p:tav>
                                        <p:tav tm="100000">
                                          <p:val>
                                            <p:strVal val="#ppt_x"/>
                                          </p:val>
                                        </p:tav>
                                      </p:tavLst>
                                    </p:anim>
                                    <p:anim calcmode="lin" valueType="num">
                                      <p:cBhvr>
                                        <p:cTn id="51" dur="1000" fill="hold"/>
                                        <p:tgtEl>
                                          <p:spTgt spid="99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98"/>
                                        </p:tgtEl>
                                        <p:attrNameLst>
                                          <p:attrName>style.visibility</p:attrName>
                                        </p:attrNameLst>
                                      </p:cBhvr>
                                      <p:to>
                                        <p:strVal val="visible"/>
                                      </p:to>
                                    </p:set>
                                    <p:animEffect transition="in" filter="fade">
                                      <p:cBhvr>
                                        <p:cTn id="54" dur="1000"/>
                                        <p:tgtEl>
                                          <p:spTgt spid="998"/>
                                        </p:tgtEl>
                                      </p:cBhvr>
                                    </p:animEffect>
                                    <p:anim calcmode="lin" valueType="num">
                                      <p:cBhvr>
                                        <p:cTn id="55" dur="1000" fill="hold"/>
                                        <p:tgtEl>
                                          <p:spTgt spid="998"/>
                                        </p:tgtEl>
                                        <p:attrNameLst>
                                          <p:attrName>ppt_x</p:attrName>
                                        </p:attrNameLst>
                                      </p:cBhvr>
                                      <p:tavLst>
                                        <p:tav tm="0">
                                          <p:val>
                                            <p:strVal val="#ppt_x"/>
                                          </p:val>
                                        </p:tav>
                                        <p:tav tm="100000">
                                          <p:val>
                                            <p:strVal val="#ppt_x"/>
                                          </p:val>
                                        </p:tav>
                                      </p:tavLst>
                                    </p:anim>
                                    <p:anim calcmode="lin" valueType="num">
                                      <p:cBhvr>
                                        <p:cTn id="56" dur="1000" fill="hold"/>
                                        <p:tgtEl>
                                          <p:spTgt spid="99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999"/>
                                        </p:tgtEl>
                                        <p:attrNameLst>
                                          <p:attrName>style.visibility</p:attrName>
                                        </p:attrNameLst>
                                      </p:cBhvr>
                                      <p:to>
                                        <p:strVal val="visible"/>
                                      </p:to>
                                    </p:set>
                                    <p:animEffect transition="in" filter="fade">
                                      <p:cBhvr>
                                        <p:cTn id="59" dur="1000"/>
                                        <p:tgtEl>
                                          <p:spTgt spid="999"/>
                                        </p:tgtEl>
                                      </p:cBhvr>
                                    </p:animEffect>
                                    <p:anim calcmode="lin" valueType="num">
                                      <p:cBhvr>
                                        <p:cTn id="60" dur="1000" fill="hold"/>
                                        <p:tgtEl>
                                          <p:spTgt spid="999"/>
                                        </p:tgtEl>
                                        <p:attrNameLst>
                                          <p:attrName>ppt_x</p:attrName>
                                        </p:attrNameLst>
                                      </p:cBhvr>
                                      <p:tavLst>
                                        <p:tav tm="0">
                                          <p:val>
                                            <p:strVal val="#ppt_x"/>
                                          </p:val>
                                        </p:tav>
                                        <p:tav tm="100000">
                                          <p:val>
                                            <p:strVal val="#ppt_x"/>
                                          </p:val>
                                        </p:tav>
                                      </p:tavLst>
                                    </p:anim>
                                    <p:anim calcmode="lin" valueType="num">
                                      <p:cBhvr>
                                        <p:cTn id="61" dur="1000" fill="hold"/>
                                        <p:tgtEl>
                                          <p:spTgt spid="99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000"/>
                                        </p:tgtEl>
                                        <p:attrNameLst>
                                          <p:attrName>style.visibility</p:attrName>
                                        </p:attrNameLst>
                                      </p:cBhvr>
                                      <p:to>
                                        <p:strVal val="visible"/>
                                      </p:to>
                                    </p:set>
                                    <p:animEffect transition="in" filter="fade">
                                      <p:cBhvr>
                                        <p:cTn id="64" dur="1000"/>
                                        <p:tgtEl>
                                          <p:spTgt spid="1000"/>
                                        </p:tgtEl>
                                      </p:cBhvr>
                                    </p:animEffect>
                                    <p:anim calcmode="lin" valueType="num">
                                      <p:cBhvr>
                                        <p:cTn id="65" dur="1000" fill="hold"/>
                                        <p:tgtEl>
                                          <p:spTgt spid="1000"/>
                                        </p:tgtEl>
                                        <p:attrNameLst>
                                          <p:attrName>ppt_x</p:attrName>
                                        </p:attrNameLst>
                                      </p:cBhvr>
                                      <p:tavLst>
                                        <p:tav tm="0">
                                          <p:val>
                                            <p:strVal val="#ppt_x"/>
                                          </p:val>
                                        </p:tav>
                                        <p:tav tm="100000">
                                          <p:val>
                                            <p:strVal val="#ppt_x"/>
                                          </p:val>
                                        </p:tav>
                                      </p:tavLst>
                                    </p:anim>
                                    <p:anim calcmode="lin" valueType="num">
                                      <p:cBhvr>
                                        <p:cTn id="66" dur="1000" fill="hold"/>
                                        <p:tgtEl>
                                          <p:spTgt spid="100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001"/>
                                        </p:tgtEl>
                                        <p:attrNameLst>
                                          <p:attrName>style.visibility</p:attrName>
                                        </p:attrNameLst>
                                      </p:cBhvr>
                                      <p:to>
                                        <p:strVal val="visible"/>
                                      </p:to>
                                    </p:set>
                                    <p:animEffect transition="in" filter="fade">
                                      <p:cBhvr>
                                        <p:cTn id="69" dur="1000"/>
                                        <p:tgtEl>
                                          <p:spTgt spid="1001"/>
                                        </p:tgtEl>
                                      </p:cBhvr>
                                    </p:animEffect>
                                    <p:anim calcmode="lin" valueType="num">
                                      <p:cBhvr>
                                        <p:cTn id="70" dur="1000" fill="hold"/>
                                        <p:tgtEl>
                                          <p:spTgt spid="1001"/>
                                        </p:tgtEl>
                                        <p:attrNameLst>
                                          <p:attrName>ppt_x</p:attrName>
                                        </p:attrNameLst>
                                      </p:cBhvr>
                                      <p:tavLst>
                                        <p:tav tm="0">
                                          <p:val>
                                            <p:strVal val="#ppt_x"/>
                                          </p:val>
                                        </p:tav>
                                        <p:tav tm="100000">
                                          <p:val>
                                            <p:strVal val="#ppt_x"/>
                                          </p:val>
                                        </p:tav>
                                      </p:tavLst>
                                    </p:anim>
                                    <p:anim calcmode="lin" valueType="num">
                                      <p:cBhvr>
                                        <p:cTn id="71" dur="1000" fill="hold"/>
                                        <p:tgtEl>
                                          <p:spTgt spid="100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02"/>
                                        </p:tgtEl>
                                        <p:attrNameLst>
                                          <p:attrName>style.visibility</p:attrName>
                                        </p:attrNameLst>
                                      </p:cBhvr>
                                      <p:to>
                                        <p:strVal val="visible"/>
                                      </p:to>
                                    </p:set>
                                    <p:animEffect transition="in" filter="fade">
                                      <p:cBhvr>
                                        <p:cTn id="74" dur="1000"/>
                                        <p:tgtEl>
                                          <p:spTgt spid="1002"/>
                                        </p:tgtEl>
                                      </p:cBhvr>
                                    </p:animEffect>
                                    <p:anim calcmode="lin" valueType="num">
                                      <p:cBhvr>
                                        <p:cTn id="75" dur="1000" fill="hold"/>
                                        <p:tgtEl>
                                          <p:spTgt spid="1002"/>
                                        </p:tgtEl>
                                        <p:attrNameLst>
                                          <p:attrName>ppt_x</p:attrName>
                                        </p:attrNameLst>
                                      </p:cBhvr>
                                      <p:tavLst>
                                        <p:tav tm="0">
                                          <p:val>
                                            <p:strVal val="#ppt_x"/>
                                          </p:val>
                                        </p:tav>
                                        <p:tav tm="100000">
                                          <p:val>
                                            <p:strVal val="#ppt_x"/>
                                          </p:val>
                                        </p:tav>
                                      </p:tavLst>
                                    </p:anim>
                                    <p:anim calcmode="lin" valueType="num">
                                      <p:cBhvr>
                                        <p:cTn id="76" dur="1000" fill="hold"/>
                                        <p:tgtEl>
                                          <p:spTgt spid="100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003"/>
                                        </p:tgtEl>
                                        <p:attrNameLst>
                                          <p:attrName>style.visibility</p:attrName>
                                        </p:attrNameLst>
                                      </p:cBhvr>
                                      <p:to>
                                        <p:strVal val="visible"/>
                                      </p:to>
                                    </p:set>
                                    <p:animEffect transition="in" filter="fade">
                                      <p:cBhvr>
                                        <p:cTn id="79" dur="1000"/>
                                        <p:tgtEl>
                                          <p:spTgt spid="1003"/>
                                        </p:tgtEl>
                                      </p:cBhvr>
                                    </p:animEffect>
                                    <p:anim calcmode="lin" valueType="num">
                                      <p:cBhvr>
                                        <p:cTn id="80" dur="1000" fill="hold"/>
                                        <p:tgtEl>
                                          <p:spTgt spid="1003"/>
                                        </p:tgtEl>
                                        <p:attrNameLst>
                                          <p:attrName>ppt_x</p:attrName>
                                        </p:attrNameLst>
                                      </p:cBhvr>
                                      <p:tavLst>
                                        <p:tav tm="0">
                                          <p:val>
                                            <p:strVal val="#ppt_x"/>
                                          </p:val>
                                        </p:tav>
                                        <p:tav tm="100000">
                                          <p:val>
                                            <p:strVal val="#ppt_x"/>
                                          </p:val>
                                        </p:tav>
                                      </p:tavLst>
                                    </p:anim>
                                    <p:anim calcmode="lin" valueType="num">
                                      <p:cBhvr>
                                        <p:cTn id="81" dur="1000" fill="hold"/>
                                        <p:tgtEl>
                                          <p:spTgt spid="100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004"/>
                                        </p:tgtEl>
                                        <p:attrNameLst>
                                          <p:attrName>style.visibility</p:attrName>
                                        </p:attrNameLst>
                                      </p:cBhvr>
                                      <p:to>
                                        <p:strVal val="visible"/>
                                      </p:to>
                                    </p:set>
                                    <p:animEffect transition="in" filter="fade">
                                      <p:cBhvr>
                                        <p:cTn id="84" dur="1000"/>
                                        <p:tgtEl>
                                          <p:spTgt spid="1004"/>
                                        </p:tgtEl>
                                      </p:cBhvr>
                                    </p:animEffect>
                                    <p:anim calcmode="lin" valueType="num">
                                      <p:cBhvr>
                                        <p:cTn id="85" dur="1000" fill="hold"/>
                                        <p:tgtEl>
                                          <p:spTgt spid="1004"/>
                                        </p:tgtEl>
                                        <p:attrNameLst>
                                          <p:attrName>ppt_x</p:attrName>
                                        </p:attrNameLst>
                                      </p:cBhvr>
                                      <p:tavLst>
                                        <p:tav tm="0">
                                          <p:val>
                                            <p:strVal val="#ppt_x"/>
                                          </p:val>
                                        </p:tav>
                                        <p:tav tm="100000">
                                          <p:val>
                                            <p:strVal val="#ppt_x"/>
                                          </p:val>
                                        </p:tav>
                                      </p:tavLst>
                                    </p:anim>
                                    <p:anim calcmode="lin" valueType="num">
                                      <p:cBhvr>
                                        <p:cTn id="86" dur="1000" fill="hold"/>
                                        <p:tgtEl>
                                          <p:spTgt spid="10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p:bldP spid="989" grpId="0"/>
      <p:bldP spid="991" grpId="0"/>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5"/>
          <p:cNvSpPr txBox="1">
            <a:spLocks noGrp="1"/>
          </p:cNvSpPr>
          <p:nvPr>
            <p:ph type="title"/>
          </p:nvPr>
        </p:nvSpPr>
        <p:spPr>
          <a:xfrm>
            <a:off x="1263865" y="2552485"/>
            <a:ext cx="2657138" cy="185814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b="1" dirty="0">
                <a:latin typeface="Cambria" panose="02040503050406030204" pitchFamily="18" charset="0"/>
                <a:ea typeface="Cambria" panose="02040503050406030204" pitchFamily="18" charset="0"/>
              </a:rPr>
              <a:t>- Nội dung: </a:t>
            </a:r>
            <a:r>
              <a:rPr lang="vi-VN" dirty="0">
                <a:latin typeface="Cambria" panose="02040503050406030204" pitchFamily="18" charset="0"/>
                <a:ea typeface="Cambria" panose="02040503050406030204" pitchFamily="18" charset="0"/>
              </a:rPr>
              <a:t>Tình yêu quê hương, đất nước thiết tha, nồng thắm.</a:t>
            </a:r>
            <a:br>
              <a:rPr lang="vi-VN" dirty="0">
                <a:latin typeface="Cambria" panose="02040503050406030204" pitchFamily="18" charset="0"/>
                <a:ea typeface="Cambria" panose="02040503050406030204" pitchFamily="18" charset="0"/>
              </a:rPr>
            </a:br>
            <a:r>
              <a:rPr lang="vi-VN" b="1" dirty="0">
                <a:latin typeface="Cambria" panose="02040503050406030204" pitchFamily="18" charset="0"/>
                <a:ea typeface="Cambria" panose="02040503050406030204" pitchFamily="18" charset="0"/>
              </a:rPr>
              <a:t>- Nghệ thuật: </a:t>
            </a:r>
            <a:r>
              <a:rPr lang="vi-VN" dirty="0">
                <a:latin typeface="Cambria" panose="02040503050406030204" pitchFamily="18" charset="0"/>
                <a:ea typeface="Cambria" panose="02040503050406030204" pitchFamily="18" charset="0"/>
              </a:rPr>
              <a:t>Thể thơ lục bát giàu âm điệu. Thể hiện tình cảm trực tiếp, gần gũi.</a:t>
            </a:r>
            <a:endParaRPr dirty="0">
              <a:latin typeface="Cambria" panose="02040503050406030204" pitchFamily="18" charset="0"/>
              <a:ea typeface="Cambria" panose="02040503050406030204" pitchFamily="18" charset="0"/>
            </a:endParaRPr>
          </a:p>
        </p:txBody>
      </p:sp>
      <p:sp>
        <p:nvSpPr>
          <p:cNvPr id="989" name="Google Shape;989;p45"/>
          <p:cNvSpPr txBox="1">
            <a:spLocks noGrp="1"/>
          </p:cNvSpPr>
          <p:nvPr>
            <p:ph type="title" idx="2"/>
          </p:nvPr>
        </p:nvSpPr>
        <p:spPr>
          <a:xfrm>
            <a:off x="5282005" y="2733712"/>
            <a:ext cx="2586351" cy="176298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latin typeface="Cambria" panose="02040503050406030204" pitchFamily="18" charset="0"/>
                <a:ea typeface="Cambria" panose="02040503050406030204" pitchFamily="18" charset="0"/>
              </a:rPr>
              <a:t>Liên hệ bản thân:</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Biết yêu, tự hào với những địa danh của quê hương.</a:t>
            </a:r>
            <a:br>
              <a:rPr lang="vi-VN" dirty="0">
                <a:latin typeface="Cambria" panose="02040503050406030204" pitchFamily="18" charset="0"/>
                <a:ea typeface="Cambria" panose="02040503050406030204" pitchFamily="18" charset="0"/>
              </a:rPr>
            </a:br>
            <a:r>
              <a:rPr lang="vi-VN" dirty="0">
                <a:latin typeface="Cambria" panose="02040503050406030204" pitchFamily="18" charset="0"/>
                <a:ea typeface="Cambria" panose="02040503050406030204" pitchFamily="18" charset="0"/>
              </a:rPr>
              <a:t>Gắn bó với quê hương, đất nước</a:t>
            </a:r>
            <a:endParaRPr dirty="0">
              <a:latin typeface="Cambria" panose="02040503050406030204" pitchFamily="18" charset="0"/>
              <a:ea typeface="Cambria" panose="02040503050406030204" pitchFamily="18" charset="0"/>
            </a:endParaRPr>
          </a:p>
        </p:txBody>
      </p:sp>
      <p:sp>
        <p:nvSpPr>
          <p:cNvPr id="991" name="Google Shape;991;p45"/>
          <p:cNvSpPr txBox="1">
            <a:spLocks noGrp="1"/>
          </p:cNvSpPr>
          <p:nvPr>
            <p:ph type="title" idx="4"/>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latin typeface="Cambria" panose="02040503050406030204" pitchFamily="18" charset="0"/>
                <a:ea typeface="Cambria" panose="02040503050406030204" pitchFamily="18" charset="0"/>
              </a:rPr>
              <a:t>CÙNG SUY NGẪM</a:t>
            </a:r>
            <a:endParaRPr sz="4000" b="1" dirty="0">
              <a:latin typeface="Cambria" panose="02040503050406030204" pitchFamily="18" charset="0"/>
              <a:ea typeface="Cambria" panose="02040503050406030204" pitchFamily="18" charset="0"/>
            </a:endParaRPr>
          </a:p>
        </p:txBody>
      </p:sp>
      <p:sp>
        <p:nvSpPr>
          <p:cNvPr id="992" name="Google Shape;992;p45"/>
          <p:cNvSpPr/>
          <p:nvPr/>
        </p:nvSpPr>
        <p:spPr>
          <a:xfrm>
            <a:off x="2192816" y="1661562"/>
            <a:ext cx="799236" cy="817242"/>
          </a:xfrm>
          <a:custGeom>
            <a:avLst/>
            <a:gdLst/>
            <a:ahLst/>
            <a:cxnLst/>
            <a:rect l="l" t="t" r="r" b="b"/>
            <a:pathLst>
              <a:path w="8522" h="8714" extrusionOk="0">
                <a:moveTo>
                  <a:pt x="4971" y="0"/>
                </a:moveTo>
                <a:cubicBezTo>
                  <a:pt x="4945" y="0"/>
                  <a:pt x="4918" y="3"/>
                  <a:pt x="4891" y="8"/>
                </a:cubicBezTo>
                <a:cubicBezTo>
                  <a:pt x="1566" y="678"/>
                  <a:pt x="0" y="5581"/>
                  <a:pt x="3314" y="7914"/>
                </a:cubicBezTo>
                <a:cubicBezTo>
                  <a:pt x="4148" y="8499"/>
                  <a:pt x="4943" y="8713"/>
                  <a:pt x="5660" y="8713"/>
                </a:cubicBezTo>
                <a:cubicBezTo>
                  <a:pt x="6734" y="8713"/>
                  <a:pt x="7634" y="8233"/>
                  <a:pt x="8229" y="7798"/>
                </a:cubicBezTo>
                <a:cubicBezTo>
                  <a:pt x="8521" y="7579"/>
                  <a:pt x="8418" y="7122"/>
                  <a:pt x="8065" y="7049"/>
                </a:cubicBezTo>
                <a:cubicBezTo>
                  <a:pt x="7060" y="6854"/>
                  <a:pt x="5659" y="6148"/>
                  <a:pt x="5080" y="3912"/>
                </a:cubicBezTo>
                <a:cubicBezTo>
                  <a:pt x="4654" y="2237"/>
                  <a:pt x="4952" y="1220"/>
                  <a:pt x="5324" y="641"/>
                </a:cubicBezTo>
                <a:cubicBezTo>
                  <a:pt x="5509" y="360"/>
                  <a:pt x="5289" y="0"/>
                  <a:pt x="49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3" name="Google Shape;993;p45"/>
          <p:cNvSpPr/>
          <p:nvPr/>
        </p:nvSpPr>
        <p:spPr>
          <a:xfrm>
            <a:off x="6269777" y="1875486"/>
            <a:ext cx="622732" cy="622170"/>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4" name="Google Shape;994;p45"/>
          <p:cNvSpPr/>
          <p:nvPr/>
        </p:nvSpPr>
        <p:spPr>
          <a:xfrm>
            <a:off x="6369751" y="1661844"/>
            <a:ext cx="134863" cy="174346"/>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5" name="Google Shape;995;p45"/>
          <p:cNvSpPr/>
          <p:nvPr/>
        </p:nvSpPr>
        <p:spPr>
          <a:xfrm>
            <a:off x="6638165" y="1655560"/>
            <a:ext cx="120514" cy="179973"/>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6" name="Google Shape;996;p45"/>
          <p:cNvSpPr/>
          <p:nvPr/>
        </p:nvSpPr>
        <p:spPr>
          <a:xfrm>
            <a:off x="6840459" y="1823060"/>
            <a:ext cx="170876" cy="155027"/>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7" name="Google Shape;997;p45"/>
          <p:cNvSpPr/>
          <p:nvPr/>
        </p:nvSpPr>
        <p:spPr>
          <a:xfrm>
            <a:off x="6958066" y="2059398"/>
            <a:ext cx="176034" cy="128579"/>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8" name="Google Shape;998;p45"/>
          <p:cNvSpPr/>
          <p:nvPr/>
        </p:nvSpPr>
        <p:spPr>
          <a:xfrm>
            <a:off x="6910704" y="2287952"/>
            <a:ext cx="184194" cy="130455"/>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9" name="Google Shape;999;p45"/>
          <p:cNvSpPr/>
          <p:nvPr/>
        </p:nvSpPr>
        <p:spPr>
          <a:xfrm>
            <a:off x="6750707" y="2478804"/>
            <a:ext cx="148180" cy="170501"/>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0" name="Google Shape;1000;p45"/>
          <p:cNvSpPr/>
          <p:nvPr/>
        </p:nvSpPr>
        <p:spPr>
          <a:xfrm>
            <a:off x="6534813" y="2571839"/>
            <a:ext cx="133737" cy="17078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1" name="Google Shape;1001;p45"/>
          <p:cNvSpPr/>
          <p:nvPr/>
        </p:nvSpPr>
        <p:spPr>
          <a:xfrm>
            <a:off x="6295474" y="2494466"/>
            <a:ext cx="143491" cy="175753"/>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2" name="Google Shape;1002;p45"/>
          <p:cNvSpPr/>
          <p:nvPr/>
        </p:nvSpPr>
        <p:spPr>
          <a:xfrm>
            <a:off x="6084832" y="2319370"/>
            <a:ext cx="178754" cy="134300"/>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3" name="Google Shape;1003;p45"/>
          <p:cNvSpPr/>
          <p:nvPr/>
        </p:nvSpPr>
        <p:spPr>
          <a:xfrm>
            <a:off x="6022371" y="2100288"/>
            <a:ext cx="179411" cy="125578"/>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4" name="Google Shape;1004;p45"/>
          <p:cNvSpPr/>
          <p:nvPr/>
        </p:nvSpPr>
        <p:spPr>
          <a:xfrm>
            <a:off x="6125910" y="1853634"/>
            <a:ext cx="176503" cy="15043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41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barn(inVertical)">
                                      <p:cBhvr>
                                        <p:cTn id="7" dur="500"/>
                                        <p:tgtEl>
                                          <p:spTgt spid="9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89"/>
                                        </p:tgtEl>
                                        <p:attrNameLst>
                                          <p:attrName>style.visibility</p:attrName>
                                        </p:attrNameLst>
                                      </p:cBhvr>
                                      <p:to>
                                        <p:strVal val="visible"/>
                                      </p:to>
                                    </p:set>
                                    <p:animEffect transition="in" filter="barn(inVertical)">
                                      <p:cBhvr>
                                        <p:cTn id="12" dur="500"/>
                                        <p:tgtEl>
                                          <p:spTgt spid="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p:bldP spid="9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2"/>
          <p:cNvSpPr txBox="1">
            <a:spLocks noGrp="1"/>
          </p:cNvSpPr>
          <p:nvPr>
            <p:ph type="title"/>
          </p:nvPr>
        </p:nvSpPr>
        <p:spPr>
          <a:xfrm>
            <a:off x="872400" y="720000"/>
            <a:ext cx="6001736" cy="370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III. VIẾT KẾT NỐI VỚI ĐỌC</a:t>
            </a:r>
            <a:endParaRPr sz="6600" b="1" dirty="0">
              <a:solidFill>
                <a:schemeClr val="dk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cxnSp>
        <p:nvCxnSpPr>
          <p:cNvPr id="969" name="Google Shape;969;p44"/>
          <p:cNvCxnSpPr/>
          <p:nvPr/>
        </p:nvCxnSpPr>
        <p:spPr>
          <a:xfrm>
            <a:off x="759923" y="3228255"/>
            <a:ext cx="7695900" cy="0"/>
          </a:xfrm>
          <a:prstGeom prst="straightConnector1">
            <a:avLst/>
          </a:prstGeom>
          <a:noFill/>
          <a:ln w="9525" cap="flat" cmpd="sng">
            <a:solidFill>
              <a:schemeClr val="dk1"/>
            </a:solidFill>
            <a:prstDash val="solid"/>
            <a:round/>
            <a:headEnd type="oval" w="med" len="med"/>
            <a:tailEnd type="oval" w="med" len="med"/>
          </a:ln>
        </p:spPr>
      </p:cxnSp>
      <p:sp>
        <p:nvSpPr>
          <p:cNvPr id="970" name="Google Shape;970;p44"/>
          <p:cNvSpPr/>
          <p:nvPr/>
        </p:nvSpPr>
        <p:spPr>
          <a:xfrm>
            <a:off x="1539161" y="2989755"/>
            <a:ext cx="812700" cy="477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1" name="Google Shape;971;p44"/>
          <p:cNvSpPr/>
          <p:nvPr/>
        </p:nvSpPr>
        <p:spPr>
          <a:xfrm>
            <a:off x="4168068" y="2989755"/>
            <a:ext cx="812700" cy="477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972" name="Google Shape;972;p44"/>
          <p:cNvSpPr/>
          <p:nvPr/>
        </p:nvSpPr>
        <p:spPr>
          <a:xfrm>
            <a:off x="6796975" y="2989755"/>
            <a:ext cx="812700" cy="477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4" name="Google Shape;974;p44"/>
          <p:cNvSpPr txBox="1">
            <a:spLocks noGrp="1"/>
          </p:cNvSpPr>
          <p:nvPr>
            <p:ph type="title"/>
          </p:nvPr>
        </p:nvSpPr>
        <p:spPr>
          <a:xfrm>
            <a:off x="129093" y="330039"/>
            <a:ext cx="6785057" cy="974463"/>
          </a:xfrm>
          <a:prstGeom prst="rect">
            <a:avLst/>
          </a:prstGeom>
          <a:solidFill>
            <a:schemeClr val="tx2"/>
          </a:solidFill>
        </p:spPr>
        <p:txBody>
          <a:bodyPr spcFirstLastPara="1" wrap="square" lIns="91425" tIns="91425" rIns="91425" bIns="91425" anchor="t" anchorCtr="0">
            <a:noAutofit/>
          </a:bodyPr>
          <a:lstStyle/>
          <a:p>
            <a:pPr marL="0" lvl="0" indent="0" algn="just" rtl="0">
              <a:spcBef>
                <a:spcPts val="0"/>
              </a:spcBef>
              <a:spcAft>
                <a:spcPts val="0"/>
              </a:spcAft>
              <a:buNone/>
            </a:pPr>
            <a:r>
              <a:rPr lang="vi-VN" sz="2400" b="1" dirty="0">
                <a:solidFill>
                  <a:schemeClr val="tx2">
                    <a:lumMod val="10000"/>
                  </a:schemeClr>
                </a:solidFill>
                <a:latin typeface="Cambria" panose="02040503050406030204" pitchFamily="18" charset="0"/>
                <a:ea typeface="Cambria" panose="02040503050406030204" pitchFamily="18" charset="0"/>
              </a:rPr>
              <a:t>Em hãy lựa chọn 1 trong những nhiệm vụ dưới đây để hoàn thành phần viết kết nối nhé.</a:t>
            </a:r>
            <a:endParaRPr sz="2400" b="1" dirty="0">
              <a:solidFill>
                <a:schemeClr val="tx2">
                  <a:lumMod val="10000"/>
                </a:schemeClr>
              </a:solidFill>
              <a:latin typeface="Cambria" panose="02040503050406030204" pitchFamily="18" charset="0"/>
              <a:ea typeface="Cambria" panose="02040503050406030204" pitchFamily="18" charset="0"/>
            </a:endParaRPr>
          </a:p>
        </p:txBody>
      </p:sp>
      <p:sp>
        <p:nvSpPr>
          <p:cNvPr id="975" name="Google Shape;975;p44"/>
          <p:cNvSpPr txBox="1"/>
          <p:nvPr/>
        </p:nvSpPr>
        <p:spPr>
          <a:xfrm>
            <a:off x="3021518" y="3647097"/>
            <a:ext cx="3367143" cy="118308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1"/>
                </a:solidFill>
                <a:latin typeface="Cambria" panose="02040503050406030204" pitchFamily="18" charset="0"/>
                <a:ea typeface="Cambria" panose="02040503050406030204" pitchFamily="18" charset="0"/>
                <a:cs typeface="Raleway"/>
                <a:sym typeface="Raleway"/>
              </a:rPr>
              <a:t>Viết đoạn văn 5-7 câu miêu tả lại 1 địa danh đẹp mà em từng đến thăm hoặc được biết.</a:t>
            </a:r>
            <a:endParaRPr sz="2000" dirty="0">
              <a:solidFill>
                <a:schemeClr val="dk1"/>
              </a:solidFill>
              <a:latin typeface="Cambria" panose="02040503050406030204" pitchFamily="18" charset="0"/>
              <a:ea typeface="Cambria" panose="02040503050406030204" pitchFamily="18" charset="0"/>
            </a:endParaRPr>
          </a:p>
        </p:txBody>
      </p:sp>
      <p:sp>
        <p:nvSpPr>
          <p:cNvPr id="977" name="Google Shape;977;p44"/>
          <p:cNvSpPr txBox="1"/>
          <p:nvPr/>
        </p:nvSpPr>
        <p:spPr>
          <a:xfrm>
            <a:off x="5335792" y="1881904"/>
            <a:ext cx="3348641" cy="90288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1"/>
                </a:solidFill>
                <a:latin typeface="Cambria" panose="02040503050406030204" pitchFamily="18" charset="0"/>
                <a:ea typeface="Cambria" panose="02040503050406030204" pitchFamily="18" charset="0"/>
                <a:cs typeface="Raleway"/>
                <a:sym typeface="Raleway"/>
              </a:rPr>
              <a:t>Viết bài thơ ngắn (4-6 câu) về một danh lam, thắng cảnh mà em yêu mến.</a:t>
            </a:r>
            <a:endParaRPr sz="2000" dirty="0">
              <a:solidFill>
                <a:schemeClr val="dk1"/>
              </a:solidFill>
              <a:latin typeface="Cambria" panose="02040503050406030204" pitchFamily="18" charset="0"/>
              <a:ea typeface="Cambria" panose="02040503050406030204" pitchFamily="18" charset="0"/>
            </a:endParaRPr>
          </a:p>
        </p:txBody>
      </p:sp>
      <p:sp>
        <p:nvSpPr>
          <p:cNvPr id="978" name="Google Shape;978;p44"/>
          <p:cNvSpPr txBox="1"/>
          <p:nvPr/>
        </p:nvSpPr>
        <p:spPr>
          <a:xfrm>
            <a:off x="127712" y="1581374"/>
            <a:ext cx="3668356" cy="12034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vi-VN" sz="2000" dirty="0">
                <a:solidFill>
                  <a:schemeClr val="dk1"/>
                </a:solidFill>
                <a:latin typeface="Cambria" panose="02040503050406030204" pitchFamily="18" charset="0"/>
                <a:ea typeface="Cambria" panose="02040503050406030204" pitchFamily="18" charset="0"/>
                <a:cs typeface="Raleway"/>
                <a:sym typeface="Raleway"/>
              </a:rPr>
              <a:t>Viết đoạn văn 5-7 câu nêu cảm nghĩ của em về 1 danh lam, thắng cảnh của quê hương, đất nước</a:t>
            </a:r>
            <a:endParaRPr sz="2000" dirty="0">
              <a:solidFill>
                <a:schemeClr val="dk1"/>
              </a:solidFill>
              <a:latin typeface="Cambria" panose="02040503050406030204" pitchFamily="18" charset="0"/>
              <a:ea typeface="Cambria" panose="02040503050406030204" pitchFamily="18" charset="0"/>
            </a:endParaRPr>
          </a:p>
        </p:txBody>
      </p:sp>
      <p:pic>
        <p:nvPicPr>
          <p:cNvPr id="9218" name="Picture 2" descr="BÀI TẬP VỀ NHÀ LẦN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155" l="0" r="99000">
                        <a14:foregroundMark x1="22333" y1="85240" x2="74000" y2="81181"/>
                        <a14:foregroundMark x1="30333" y1="78967" x2="65333" y2="71587"/>
                        <a14:foregroundMark x1="24000" y1="81181" x2="28667" y2="73063"/>
                        <a14:foregroundMark x1="43333" y1="87823" x2="63000" y2="85609"/>
                        <a14:foregroundMark x1="67333" y1="73063" x2="74000" y2="75646"/>
                      </a14:backgroundRemoval>
                    </a14:imgEffect>
                  </a14:imgLayer>
                </a14:imgProps>
              </a:ext>
              <a:ext uri="{28A0092B-C50C-407E-A947-70E740481C1C}">
                <a14:useLocalDpi xmlns:a14="http://schemas.microsoft.com/office/drawing/2010/main" val="0"/>
              </a:ext>
            </a:extLst>
          </a:blip>
          <a:srcRect/>
          <a:stretch>
            <a:fillRect/>
          </a:stretch>
        </p:blipFill>
        <p:spPr bwMode="auto">
          <a:xfrm>
            <a:off x="6584840" y="-14730"/>
            <a:ext cx="2099594" cy="18966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in on Insta ic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250" b="91375" l="0" r="29667"/>
                    </a14:imgEffect>
                  </a14:imgLayer>
                </a14:imgProps>
              </a:ext>
              <a:ext uri="{28A0092B-C50C-407E-A947-70E740481C1C}">
                <a14:useLocalDpi xmlns:a14="http://schemas.microsoft.com/office/drawing/2010/main" val="0"/>
              </a:ext>
            </a:extLst>
          </a:blip>
          <a:srcRect t="14854" r="67028"/>
          <a:stretch/>
        </p:blipFill>
        <p:spPr bwMode="auto">
          <a:xfrm>
            <a:off x="1539160" y="2574812"/>
            <a:ext cx="888135" cy="15289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ietnam icon set. Cartoon set of 9 vietnam vector icons for web design isolated on white background stock vecto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95" b="27856" l="35139" r="62201"/>
                    </a14:imgEffect>
                  </a14:imgLayer>
                </a14:imgProps>
              </a:ext>
              <a:ext uri="{28A0092B-C50C-407E-A947-70E740481C1C}">
                <a14:useLocalDpi xmlns:a14="http://schemas.microsoft.com/office/drawing/2010/main" val="0"/>
              </a:ext>
            </a:extLst>
          </a:blip>
          <a:srcRect l="31756" r="34416" b="69049"/>
          <a:stretch/>
        </p:blipFill>
        <p:spPr bwMode="auto">
          <a:xfrm>
            <a:off x="3933820" y="2515216"/>
            <a:ext cx="1237130" cy="113188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ietnam icon set. Cartoon set of 9 vietnam vector icons for web design isolated on white background stock vecto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9909" b="96656" l="3458" r="31123"/>
                    </a14:imgEffect>
                  </a14:imgLayer>
                </a14:imgProps>
              </a:ext>
              <a:ext uri="{28A0092B-C50C-407E-A947-70E740481C1C}">
                <a14:useLocalDpi xmlns:a14="http://schemas.microsoft.com/office/drawing/2010/main" val="0"/>
              </a:ext>
            </a:extLst>
          </a:blip>
          <a:srcRect t="66566" r="65419" b="1"/>
          <a:stretch/>
        </p:blipFill>
        <p:spPr bwMode="auto">
          <a:xfrm>
            <a:off x="6624303" y="2598076"/>
            <a:ext cx="1221014" cy="1180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4"/>
                                        </p:tgtEl>
                                        <p:attrNameLst>
                                          <p:attrName>style.visibility</p:attrName>
                                        </p:attrNameLst>
                                      </p:cBhvr>
                                      <p:to>
                                        <p:strVal val="visible"/>
                                      </p:to>
                                    </p:set>
                                    <p:animEffect transition="in" filter="randombar(horizontal)">
                                      <p:cBhvr>
                                        <p:cTn id="7" dur="500"/>
                                        <p:tgtEl>
                                          <p:spTgt spid="974"/>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69"/>
                                        </p:tgtEl>
                                        <p:attrNameLst>
                                          <p:attrName>style.visibility</p:attrName>
                                        </p:attrNameLst>
                                      </p:cBhvr>
                                      <p:to>
                                        <p:strVal val="visible"/>
                                      </p:to>
                                    </p:set>
                                    <p:animEffect transition="in" filter="wipe(left)">
                                      <p:cBhvr>
                                        <p:cTn id="15" dur="500"/>
                                        <p:tgtEl>
                                          <p:spTgt spid="9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70"/>
                                        </p:tgtEl>
                                        <p:attrNameLst>
                                          <p:attrName>style.visibility</p:attrName>
                                        </p:attrNameLst>
                                      </p:cBhvr>
                                      <p:to>
                                        <p:strVal val="visible"/>
                                      </p:to>
                                    </p:set>
                                    <p:animEffect transition="in" filter="barn(inVertical)">
                                      <p:cBhvr>
                                        <p:cTn id="20" dur="500"/>
                                        <p:tgtEl>
                                          <p:spTgt spid="970"/>
                                        </p:tgtEl>
                                      </p:cBhvr>
                                    </p:animEffect>
                                  </p:childTnLst>
                                </p:cTn>
                              </p:par>
                              <p:par>
                                <p:cTn id="21" presetID="16" presetClass="entr" presetSubtype="21"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barn(inVertical)">
                                      <p:cBhvr>
                                        <p:cTn id="23" dur="500"/>
                                        <p:tgtEl>
                                          <p:spTgt spid="92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78"/>
                                        </p:tgtEl>
                                        <p:attrNameLst>
                                          <p:attrName>style.visibility</p:attrName>
                                        </p:attrNameLst>
                                      </p:cBhvr>
                                      <p:to>
                                        <p:strVal val="visible"/>
                                      </p:to>
                                    </p:set>
                                    <p:animEffect transition="in" filter="barn(inVertical)">
                                      <p:cBhvr>
                                        <p:cTn id="26" dur="500"/>
                                        <p:tgtEl>
                                          <p:spTgt spid="97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71"/>
                                        </p:tgtEl>
                                        <p:attrNameLst>
                                          <p:attrName>style.visibility</p:attrName>
                                        </p:attrNameLst>
                                      </p:cBhvr>
                                      <p:to>
                                        <p:strVal val="visible"/>
                                      </p:to>
                                    </p:set>
                                    <p:animEffect transition="in" filter="fade">
                                      <p:cBhvr>
                                        <p:cTn id="31" dur="1000"/>
                                        <p:tgtEl>
                                          <p:spTgt spid="971"/>
                                        </p:tgtEl>
                                      </p:cBhvr>
                                    </p:animEffect>
                                    <p:anim calcmode="lin" valueType="num">
                                      <p:cBhvr>
                                        <p:cTn id="32" dur="1000" fill="hold"/>
                                        <p:tgtEl>
                                          <p:spTgt spid="971"/>
                                        </p:tgtEl>
                                        <p:attrNameLst>
                                          <p:attrName>ppt_x</p:attrName>
                                        </p:attrNameLst>
                                      </p:cBhvr>
                                      <p:tavLst>
                                        <p:tav tm="0">
                                          <p:val>
                                            <p:strVal val="#ppt_x"/>
                                          </p:val>
                                        </p:tav>
                                        <p:tav tm="100000">
                                          <p:val>
                                            <p:strVal val="#ppt_x"/>
                                          </p:val>
                                        </p:tav>
                                      </p:tavLst>
                                    </p:anim>
                                    <p:anim calcmode="lin" valueType="num">
                                      <p:cBhvr>
                                        <p:cTn id="33" dur="1000" fill="hold"/>
                                        <p:tgtEl>
                                          <p:spTgt spid="9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222"/>
                                        </p:tgtEl>
                                        <p:attrNameLst>
                                          <p:attrName>style.visibility</p:attrName>
                                        </p:attrNameLst>
                                      </p:cBhvr>
                                      <p:to>
                                        <p:strVal val="visible"/>
                                      </p:to>
                                    </p:set>
                                    <p:animEffect transition="in" filter="barn(inVertical)">
                                      <p:cBhvr>
                                        <p:cTn id="38" dur="500"/>
                                        <p:tgtEl>
                                          <p:spTgt spid="92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75"/>
                                        </p:tgtEl>
                                        <p:attrNameLst>
                                          <p:attrName>style.visibility</p:attrName>
                                        </p:attrNameLst>
                                      </p:cBhvr>
                                      <p:to>
                                        <p:strVal val="visible"/>
                                      </p:to>
                                    </p:set>
                                    <p:animEffect transition="in" filter="barn(inVertical)">
                                      <p:cBhvr>
                                        <p:cTn id="41" dur="500"/>
                                        <p:tgtEl>
                                          <p:spTgt spid="97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72"/>
                                        </p:tgtEl>
                                        <p:attrNameLst>
                                          <p:attrName>style.visibility</p:attrName>
                                        </p:attrNameLst>
                                      </p:cBhvr>
                                      <p:to>
                                        <p:strVal val="visible"/>
                                      </p:to>
                                    </p:set>
                                    <p:animEffect transition="in" filter="fade">
                                      <p:cBhvr>
                                        <p:cTn id="46" dur="1000"/>
                                        <p:tgtEl>
                                          <p:spTgt spid="972"/>
                                        </p:tgtEl>
                                      </p:cBhvr>
                                    </p:animEffect>
                                    <p:anim calcmode="lin" valueType="num">
                                      <p:cBhvr>
                                        <p:cTn id="47" dur="1000" fill="hold"/>
                                        <p:tgtEl>
                                          <p:spTgt spid="972"/>
                                        </p:tgtEl>
                                        <p:attrNameLst>
                                          <p:attrName>ppt_x</p:attrName>
                                        </p:attrNameLst>
                                      </p:cBhvr>
                                      <p:tavLst>
                                        <p:tav tm="0">
                                          <p:val>
                                            <p:strVal val="#ppt_x"/>
                                          </p:val>
                                        </p:tav>
                                        <p:tav tm="100000">
                                          <p:val>
                                            <p:strVal val="#ppt_x"/>
                                          </p:val>
                                        </p:tav>
                                      </p:tavLst>
                                    </p:anim>
                                    <p:anim calcmode="lin" valueType="num">
                                      <p:cBhvr>
                                        <p:cTn id="48" dur="1000" fill="hold"/>
                                        <p:tgtEl>
                                          <p:spTgt spid="97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77"/>
                                        </p:tgtEl>
                                        <p:attrNameLst>
                                          <p:attrName>style.visibility</p:attrName>
                                        </p:attrNameLst>
                                      </p:cBhvr>
                                      <p:to>
                                        <p:strVal val="visible"/>
                                      </p:to>
                                    </p:set>
                                    <p:animEffect transition="in" filter="fade">
                                      <p:cBhvr>
                                        <p:cTn id="51" dur="1000"/>
                                        <p:tgtEl>
                                          <p:spTgt spid="977"/>
                                        </p:tgtEl>
                                      </p:cBhvr>
                                    </p:animEffect>
                                    <p:anim calcmode="lin" valueType="num">
                                      <p:cBhvr>
                                        <p:cTn id="52" dur="1000" fill="hold"/>
                                        <p:tgtEl>
                                          <p:spTgt spid="977"/>
                                        </p:tgtEl>
                                        <p:attrNameLst>
                                          <p:attrName>ppt_x</p:attrName>
                                        </p:attrNameLst>
                                      </p:cBhvr>
                                      <p:tavLst>
                                        <p:tav tm="0">
                                          <p:val>
                                            <p:strVal val="#ppt_x"/>
                                          </p:val>
                                        </p:tav>
                                        <p:tav tm="100000">
                                          <p:val>
                                            <p:strVal val="#ppt_x"/>
                                          </p:val>
                                        </p:tav>
                                      </p:tavLst>
                                    </p:anim>
                                    <p:anim calcmode="lin" valueType="num">
                                      <p:cBhvr>
                                        <p:cTn id="53" dur="1000" fill="hold"/>
                                        <p:tgtEl>
                                          <p:spTgt spid="97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9224"/>
                                        </p:tgtEl>
                                        <p:attrNameLst>
                                          <p:attrName>style.visibility</p:attrName>
                                        </p:attrNameLst>
                                      </p:cBhvr>
                                      <p:to>
                                        <p:strVal val="visible"/>
                                      </p:to>
                                    </p:set>
                                    <p:animEffect transition="in" filter="fade">
                                      <p:cBhvr>
                                        <p:cTn id="56" dur="1000"/>
                                        <p:tgtEl>
                                          <p:spTgt spid="9224"/>
                                        </p:tgtEl>
                                      </p:cBhvr>
                                    </p:animEffect>
                                    <p:anim calcmode="lin" valueType="num">
                                      <p:cBhvr>
                                        <p:cTn id="57" dur="1000" fill="hold"/>
                                        <p:tgtEl>
                                          <p:spTgt spid="9224"/>
                                        </p:tgtEl>
                                        <p:attrNameLst>
                                          <p:attrName>ppt_x</p:attrName>
                                        </p:attrNameLst>
                                      </p:cBhvr>
                                      <p:tavLst>
                                        <p:tav tm="0">
                                          <p:val>
                                            <p:strVal val="#ppt_x"/>
                                          </p:val>
                                        </p:tav>
                                        <p:tav tm="100000">
                                          <p:val>
                                            <p:strVal val="#ppt_x"/>
                                          </p:val>
                                        </p:tav>
                                      </p:tavLst>
                                    </p:anim>
                                    <p:anim calcmode="lin" valueType="num">
                                      <p:cBhvr>
                                        <p:cTn id="58"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animBg="1"/>
      <p:bldP spid="971" grpId="0" animBg="1"/>
      <p:bldP spid="972" grpId="0" animBg="1"/>
      <p:bldP spid="974" grpId="0" animBg="1"/>
      <p:bldP spid="975" grpId="0"/>
      <p:bldP spid="977" grpId="0"/>
      <p:bldP spid="9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2" name="Title 1"/>
          <p:cNvSpPr>
            <a:spLocks noGrp="1"/>
          </p:cNvSpPr>
          <p:nvPr>
            <p:ph type="title"/>
          </p:nvPr>
        </p:nvSpPr>
        <p:spPr/>
        <p:txBody>
          <a:bodyPr/>
          <a:lstStyle/>
          <a:p>
            <a:r>
              <a:rPr lang="vi-VN" sz="7200" b="1" dirty="0"/>
              <a:t>Think – pair - share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55"/>
          <p:cNvSpPr txBox="1">
            <a:spLocks noGrp="1"/>
          </p:cNvSpPr>
          <p:nvPr>
            <p:ph type="title"/>
          </p:nvPr>
        </p:nvSpPr>
        <p:spPr>
          <a:xfrm>
            <a:off x="720003" y="1829375"/>
            <a:ext cx="25290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Cambria" panose="02040503050406030204" pitchFamily="18" charset="0"/>
                <a:ea typeface="Cambria" panose="02040503050406030204" pitchFamily="18" charset="0"/>
              </a:rPr>
              <a:t>Think </a:t>
            </a:r>
            <a:endParaRPr sz="2800" b="1" dirty="0">
              <a:latin typeface="Cambria" panose="02040503050406030204" pitchFamily="18" charset="0"/>
              <a:ea typeface="Cambria" panose="02040503050406030204" pitchFamily="18" charset="0"/>
            </a:endParaRPr>
          </a:p>
        </p:txBody>
      </p:sp>
      <p:sp>
        <p:nvSpPr>
          <p:cNvPr id="1273" name="Google Shape;1273;p55"/>
          <p:cNvSpPr txBox="1">
            <a:spLocks noGrp="1"/>
          </p:cNvSpPr>
          <p:nvPr>
            <p:ph type="subTitle" idx="1"/>
          </p:nvPr>
        </p:nvSpPr>
        <p:spPr>
          <a:xfrm>
            <a:off x="559398" y="2335301"/>
            <a:ext cx="2689605" cy="2010787"/>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vi-VN" sz="2000" dirty="0">
                <a:latin typeface="Cambria" panose="02040503050406030204" pitchFamily="18" charset="0"/>
                <a:ea typeface="Cambria" panose="02040503050406030204" pitchFamily="18" charset="0"/>
              </a:rPr>
              <a:t>Con hãy viết những bài ca dao mà con nhớ, con thuộc/con đã học có cùng chủ đề về quê hương, đất nước</a:t>
            </a:r>
            <a:endParaRPr sz="2000" dirty="0">
              <a:latin typeface="Cambria" panose="02040503050406030204" pitchFamily="18" charset="0"/>
              <a:ea typeface="Cambria" panose="02040503050406030204" pitchFamily="18" charset="0"/>
            </a:endParaRPr>
          </a:p>
        </p:txBody>
      </p:sp>
      <p:sp>
        <p:nvSpPr>
          <p:cNvPr id="1274" name="Google Shape;1274;p55"/>
          <p:cNvSpPr txBox="1">
            <a:spLocks noGrp="1"/>
          </p:cNvSpPr>
          <p:nvPr>
            <p:ph type="title" idx="8"/>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sz="4400" b="1" dirty="0">
                <a:latin typeface="Cambria" panose="02040503050406030204" pitchFamily="18" charset="0"/>
                <a:ea typeface="Cambria" panose="02040503050406030204" pitchFamily="18" charset="0"/>
              </a:rPr>
              <a:t>Cùng hoạt động</a:t>
            </a:r>
            <a:endParaRPr sz="4400" b="1" dirty="0">
              <a:latin typeface="Cambria" panose="02040503050406030204" pitchFamily="18" charset="0"/>
              <a:ea typeface="Cambria" panose="02040503050406030204" pitchFamily="18" charset="0"/>
            </a:endParaRPr>
          </a:p>
        </p:txBody>
      </p:sp>
      <p:sp>
        <p:nvSpPr>
          <p:cNvPr id="1275" name="Google Shape;1275;p55"/>
          <p:cNvSpPr txBox="1">
            <a:spLocks noGrp="1"/>
          </p:cNvSpPr>
          <p:nvPr>
            <p:ph type="title" idx="2"/>
          </p:nvPr>
        </p:nvSpPr>
        <p:spPr>
          <a:xfrm>
            <a:off x="3311100" y="3573626"/>
            <a:ext cx="25290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Cambria" panose="02040503050406030204" pitchFamily="18" charset="0"/>
                <a:ea typeface="Cambria" panose="02040503050406030204" pitchFamily="18" charset="0"/>
              </a:rPr>
              <a:t>Share</a:t>
            </a:r>
            <a:endParaRPr sz="2800" b="1" dirty="0">
              <a:latin typeface="Cambria" panose="02040503050406030204" pitchFamily="18" charset="0"/>
              <a:ea typeface="Cambria" panose="02040503050406030204" pitchFamily="18" charset="0"/>
            </a:endParaRPr>
          </a:p>
        </p:txBody>
      </p:sp>
      <p:sp>
        <p:nvSpPr>
          <p:cNvPr id="1276" name="Google Shape;1276;p55"/>
          <p:cNvSpPr txBox="1">
            <a:spLocks noGrp="1"/>
          </p:cNvSpPr>
          <p:nvPr>
            <p:ph type="subTitle" idx="3"/>
          </p:nvPr>
        </p:nvSpPr>
        <p:spPr>
          <a:xfrm>
            <a:off x="3054412" y="4051877"/>
            <a:ext cx="2849163" cy="91432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Cùng chia sẻ với cả lớp về kết quả cuối cùng.</a:t>
            </a:r>
            <a:endParaRPr sz="2000" dirty="0">
              <a:latin typeface="Cambria" panose="02040503050406030204" pitchFamily="18" charset="0"/>
              <a:ea typeface="Cambria" panose="02040503050406030204" pitchFamily="18" charset="0"/>
            </a:endParaRPr>
          </a:p>
        </p:txBody>
      </p:sp>
      <p:sp>
        <p:nvSpPr>
          <p:cNvPr id="1277" name="Google Shape;1277;p55"/>
          <p:cNvSpPr txBox="1">
            <a:spLocks noGrp="1"/>
          </p:cNvSpPr>
          <p:nvPr>
            <p:ph type="title" idx="4"/>
          </p:nvPr>
        </p:nvSpPr>
        <p:spPr>
          <a:xfrm>
            <a:off x="5903577" y="1829375"/>
            <a:ext cx="25272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Cambria" panose="02040503050406030204" pitchFamily="18" charset="0"/>
                <a:ea typeface="Cambria" panose="02040503050406030204" pitchFamily="18" charset="0"/>
              </a:rPr>
              <a:t>Pair</a:t>
            </a:r>
            <a:endParaRPr sz="2800" b="1" dirty="0">
              <a:latin typeface="Cambria" panose="02040503050406030204" pitchFamily="18" charset="0"/>
              <a:ea typeface="Cambria" panose="02040503050406030204" pitchFamily="18" charset="0"/>
            </a:endParaRPr>
          </a:p>
        </p:txBody>
      </p:sp>
      <p:sp>
        <p:nvSpPr>
          <p:cNvPr id="1278" name="Google Shape;1278;p55"/>
          <p:cNvSpPr txBox="1">
            <a:spLocks noGrp="1"/>
          </p:cNvSpPr>
          <p:nvPr>
            <p:ph type="subTitle" idx="5"/>
          </p:nvPr>
        </p:nvSpPr>
        <p:spPr>
          <a:xfrm>
            <a:off x="5903576" y="2335301"/>
            <a:ext cx="2527200" cy="140835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Con hãy chia sẻ với 1 bạn bất kì trong lớp về những bài ca dao mình đã tìm được.</a:t>
            </a:r>
            <a:endParaRPr sz="2000" dirty="0">
              <a:latin typeface="Cambria" panose="02040503050406030204" pitchFamily="18" charset="0"/>
              <a:ea typeface="Cambria" panose="02040503050406030204" pitchFamily="18" charset="0"/>
            </a:endParaRPr>
          </a:p>
        </p:txBody>
      </p:sp>
      <p:sp>
        <p:nvSpPr>
          <p:cNvPr id="1281" name="Google Shape;1281;p55"/>
          <p:cNvSpPr/>
          <p:nvPr/>
        </p:nvSpPr>
        <p:spPr>
          <a:xfrm>
            <a:off x="3626550" y="1849275"/>
            <a:ext cx="1784546" cy="167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Cambria" panose="02040503050406030204" pitchFamily="18" charset="0"/>
              <a:ea typeface="Cambria" panose="02040503050406030204" pitchFamily="18" charset="0"/>
            </a:endParaRPr>
          </a:p>
        </p:txBody>
      </p:sp>
      <p:pic>
        <p:nvPicPr>
          <p:cNvPr id="10242" name="Picture 2" descr="Pin on wawawaw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671" b="92880" l="0" r="100000">
                        <a14:foregroundMark x1="20000" y1="47468" x2="12000" y2="50158"/>
                        <a14:foregroundMark x1="75000" y1="42722" x2="75667" y2="49525"/>
                        <a14:foregroundMark x1="73167" y1="44146" x2="74667" y2="46835"/>
                      </a14:backgroundRemoval>
                    </a14:imgEffect>
                  </a14:imgLayer>
                </a14:imgProps>
              </a:ext>
              <a:ext uri="{28A0092B-C50C-407E-A947-70E740481C1C}">
                <a14:useLocalDpi xmlns:a14="http://schemas.microsoft.com/office/drawing/2010/main" val="0"/>
              </a:ext>
            </a:extLst>
          </a:blip>
          <a:srcRect/>
          <a:stretch>
            <a:fillRect/>
          </a:stretch>
        </p:blipFill>
        <p:spPr bwMode="auto">
          <a:xfrm>
            <a:off x="3206484" y="915051"/>
            <a:ext cx="2738232" cy="2884272"/>
          </a:xfrm>
          <a:prstGeom prst="rect">
            <a:avLst/>
          </a:prstGeom>
          <a:noFill/>
          <a:extLst>
            <a:ext uri="{909E8E84-426E-40DD-AFC4-6F175D3DCCD1}">
              <a14:hiddenFill xmlns:a14="http://schemas.microsoft.com/office/drawing/2010/main">
                <a:solidFill>
                  <a:srgbClr val="FFFFFF"/>
                </a:solidFill>
              </a14:hiddenFill>
            </a:ext>
          </a:extLst>
        </p:spPr>
      </p:pic>
      <p:pic>
        <p:nvPicPr>
          <p:cNvPr id="5" name="2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21965" y="1537889"/>
            <a:ext cx="1417621" cy="797412"/>
          </a:xfrm>
          <a:prstGeom prst="rect">
            <a:avLst/>
          </a:prstGeom>
        </p:spPr>
      </p:pic>
      <p:pic>
        <p:nvPicPr>
          <p:cNvPr id="57" name="2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03575" y="4036000"/>
            <a:ext cx="1417621" cy="797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1000"/>
                                        <p:tgtEl>
                                          <p:spTgt spid="1274"/>
                                        </p:tgtEl>
                                      </p:cBhvr>
                                    </p:animEffect>
                                    <p:anim calcmode="lin" valueType="num">
                                      <p:cBhvr>
                                        <p:cTn id="8" dur="1000" fill="hold"/>
                                        <p:tgtEl>
                                          <p:spTgt spid="1274"/>
                                        </p:tgtEl>
                                        <p:attrNameLst>
                                          <p:attrName>ppt_x</p:attrName>
                                        </p:attrNameLst>
                                      </p:cBhvr>
                                      <p:tavLst>
                                        <p:tav tm="0">
                                          <p:val>
                                            <p:strVal val="#ppt_x"/>
                                          </p:val>
                                        </p:tav>
                                        <p:tav tm="100000">
                                          <p:val>
                                            <p:strVal val="#ppt_x"/>
                                          </p:val>
                                        </p:tav>
                                      </p:tavLst>
                                    </p:anim>
                                    <p:anim calcmode="lin" valueType="num">
                                      <p:cBhvr>
                                        <p:cTn id="9" dur="1000" fill="hold"/>
                                        <p:tgtEl>
                                          <p:spTgt spid="12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72"/>
                                        </p:tgtEl>
                                        <p:attrNameLst>
                                          <p:attrName>style.visibility</p:attrName>
                                        </p:attrNameLst>
                                      </p:cBhvr>
                                      <p:to>
                                        <p:strVal val="visible"/>
                                      </p:to>
                                    </p:set>
                                    <p:animEffect transition="in" filter="fade">
                                      <p:cBhvr>
                                        <p:cTn id="19" dur="1000"/>
                                        <p:tgtEl>
                                          <p:spTgt spid="1272"/>
                                        </p:tgtEl>
                                      </p:cBhvr>
                                    </p:animEffect>
                                    <p:anim calcmode="lin" valueType="num">
                                      <p:cBhvr>
                                        <p:cTn id="20" dur="1000" fill="hold"/>
                                        <p:tgtEl>
                                          <p:spTgt spid="1272"/>
                                        </p:tgtEl>
                                        <p:attrNameLst>
                                          <p:attrName>ppt_x</p:attrName>
                                        </p:attrNameLst>
                                      </p:cBhvr>
                                      <p:tavLst>
                                        <p:tav tm="0">
                                          <p:val>
                                            <p:strVal val="#ppt_x"/>
                                          </p:val>
                                        </p:tav>
                                        <p:tav tm="100000">
                                          <p:val>
                                            <p:strVal val="#ppt_x"/>
                                          </p:val>
                                        </p:tav>
                                      </p:tavLst>
                                    </p:anim>
                                    <p:anim calcmode="lin" valueType="num">
                                      <p:cBhvr>
                                        <p:cTn id="21" dur="1000" fill="hold"/>
                                        <p:tgtEl>
                                          <p:spTgt spid="127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73">
                                            <p:txEl>
                                              <p:pRg st="0" end="0"/>
                                            </p:txEl>
                                          </p:spTgt>
                                        </p:tgtEl>
                                        <p:attrNameLst>
                                          <p:attrName>style.visibility</p:attrName>
                                        </p:attrNameLst>
                                      </p:cBhvr>
                                      <p:to>
                                        <p:strVal val="visible"/>
                                      </p:to>
                                    </p:set>
                                    <p:animEffect transition="in" filter="fade">
                                      <p:cBhvr>
                                        <p:cTn id="24" dur="1000"/>
                                        <p:tgtEl>
                                          <p:spTgt spid="1273">
                                            <p:txEl>
                                              <p:pRg st="0" end="0"/>
                                            </p:txEl>
                                          </p:spTgt>
                                        </p:tgtEl>
                                      </p:cBhvr>
                                    </p:animEffect>
                                    <p:anim calcmode="lin" valueType="num">
                                      <p:cBhvr>
                                        <p:cTn id="25" dur="1000" fill="hold"/>
                                        <p:tgtEl>
                                          <p:spTgt spid="127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77"/>
                                        </p:tgtEl>
                                        <p:attrNameLst>
                                          <p:attrName>style.visibility</p:attrName>
                                        </p:attrNameLst>
                                      </p:cBhvr>
                                      <p:to>
                                        <p:strVal val="visible"/>
                                      </p:to>
                                    </p:set>
                                    <p:animEffect transition="in" filter="fade">
                                      <p:cBhvr>
                                        <p:cTn id="36" dur="1000"/>
                                        <p:tgtEl>
                                          <p:spTgt spid="1277"/>
                                        </p:tgtEl>
                                      </p:cBhvr>
                                    </p:animEffect>
                                    <p:anim calcmode="lin" valueType="num">
                                      <p:cBhvr>
                                        <p:cTn id="37" dur="1000" fill="hold"/>
                                        <p:tgtEl>
                                          <p:spTgt spid="1277"/>
                                        </p:tgtEl>
                                        <p:attrNameLst>
                                          <p:attrName>ppt_x</p:attrName>
                                        </p:attrNameLst>
                                      </p:cBhvr>
                                      <p:tavLst>
                                        <p:tav tm="0">
                                          <p:val>
                                            <p:strVal val="#ppt_x"/>
                                          </p:val>
                                        </p:tav>
                                        <p:tav tm="100000">
                                          <p:val>
                                            <p:strVal val="#ppt_x"/>
                                          </p:val>
                                        </p:tav>
                                      </p:tavLst>
                                    </p:anim>
                                    <p:anim calcmode="lin" valueType="num">
                                      <p:cBhvr>
                                        <p:cTn id="38" dur="1000" fill="hold"/>
                                        <p:tgtEl>
                                          <p:spTgt spid="127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78">
                                            <p:txEl>
                                              <p:pRg st="0" end="0"/>
                                            </p:txEl>
                                          </p:spTgt>
                                        </p:tgtEl>
                                        <p:attrNameLst>
                                          <p:attrName>style.visibility</p:attrName>
                                        </p:attrNameLst>
                                      </p:cBhvr>
                                      <p:to>
                                        <p:strVal val="visible"/>
                                      </p:to>
                                    </p:set>
                                    <p:animEffect transition="in" filter="fade">
                                      <p:cBhvr>
                                        <p:cTn id="41" dur="1000"/>
                                        <p:tgtEl>
                                          <p:spTgt spid="1278">
                                            <p:txEl>
                                              <p:pRg st="0" end="0"/>
                                            </p:txEl>
                                          </p:spTgt>
                                        </p:tgtEl>
                                      </p:cBhvr>
                                    </p:animEffect>
                                    <p:anim calcmode="lin" valueType="num">
                                      <p:cBhvr>
                                        <p:cTn id="42" dur="1000" fill="hold"/>
                                        <p:tgtEl>
                                          <p:spTgt spid="1278">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2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barn(inVertical)">
                                      <p:cBhvr>
                                        <p:cTn id="48" dur="500"/>
                                        <p:tgtEl>
                                          <p:spTgt spid="5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276">
                                            <p:txEl>
                                              <p:pRg st="0" end="0"/>
                                            </p:txEl>
                                          </p:spTgt>
                                        </p:tgtEl>
                                        <p:attrNameLst>
                                          <p:attrName>style.visibility</p:attrName>
                                        </p:attrNameLst>
                                      </p:cBhvr>
                                      <p:to>
                                        <p:strVal val="visible"/>
                                      </p:to>
                                    </p:set>
                                    <p:animEffect transition="in" filter="barn(inVertical)">
                                      <p:cBhvr>
                                        <p:cTn id="51" dur="500"/>
                                        <p:tgtEl>
                                          <p:spTgt spid="1276">
                                            <p:txEl>
                                              <p:pRg st="0" end="0"/>
                                            </p:tx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75"/>
                                        </p:tgtEl>
                                        <p:attrNameLst>
                                          <p:attrName>style.visibility</p:attrName>
                                        </p:attrNameLst>
                                      </p:cBhvr>
                                      <p:to>
                                        <p:strVal val="visible"/>
                                      </p:to>
                                    </p:set>
                                    <p:animEffect transition="in" filter="barn(inVertical)">
                                      <p:cBhvr>
                                        <p:cTn id="54" dur="500"/>
                                        <p:tgtEl>
                                          <p:spTgt spid="127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
                </p:tgtEl>
              </p:cMediaNode>
            </p:video>
            <p:video>
              <p:cMediaNode vol="80000">
                <p:cTn id="56" fill="hold" display="0">
                  <p:stCondLst>
                    <p:cond delay="indefinite"/>
                  </p:stCondLst>
                </p:cTn>
                <p:tgtEl>
                  <p:spTgt spid="57"/>
                </p:tgtEl>
              </p:cMediaNode>
            </p:video>
          </p:childTnLst>
        </p:cTn>
      </p:par>
    </p:tnLst>
    <p:bldLst>
      <p:bldP spid="1272" grpId="0"/>
      <p:bldP spid="1273" grpId="0" build="p"/>
      <p:bldP spid="1274" grpId="0"/>
      <p:bldP spid="1275" grpId="0"/>
      <p:bldP spid="1276" grpId="0" build="p"/>
      <p:bldP spid="1277" grpId="0"/>
      <p:bldP spid="127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9"/>
          <p:cNvSpPr txBox="1">
            <a:spLocks noGrp="1"/>
          </p:cNvSpPr>
          <p:nvPr>
            <p:ph type="title"/>
          </p:nvPr>
        </p:nvSpPr>
        <p:spPr>
          <a:xfrm>
            <a:off x="-73572" y="861848"/>
            <a:ext cx="4656082" cy="28212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a:t>
            </a:r>
            <a:br>
              <a:rPr lang="vi-VN" sz="7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vi-VN" sz="7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VĂN BẢN</a:t>
            </a:r>
            <a:endParaRPr sz="7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076" name="Picture 4" descr="https://i.pinimg.com/564x/04/83/02/048302d00982eb615c9f3d4c1dbff29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84" b="96487" l="9947" r="89876"/>
                    </a14:imgEffect>
                  </a14:imgLayer>
                </a14:imgProps>
              </a:ext>
              <a:ext uri="{28A0092B-C50C-407E-A947-70E740481C1C}">
                <a14:useLocalDpi xmlns:a14="http://schemas.microsoft.com/office/drawing/2010/main" val="0"/>
              </a:ext>
            </a:extLst>
          </a:blip>
          <a:srcRect t="7368"/>
          <a:stretch/>
        </p:blipFill>
        <p:spPr bwMode="auto">
          <a:xfrm>
            <a:off x="3733070" y="0"/>
            <a:ext cx="4433468" cy="5813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000" y="1571508"/>
            <a:ext cx="4013361" cy="999569"/>
          </a:xfrm>
        </p:spPr>
        <p:txBody>
          <a:bodyPr/>
          <a:lstStyle/>
          <a:p>
            <a:pPr algn="ctr"/>
            <a:r>
              <a:rPr lang="vi-VN" sz="1600" i="1" dirty="0">
                <a:latin typeface="Cambria" panose="02040503050406030204" pitchFamily="18" charset="0"/>
                <a:ea typeface="Cambria" panose="02040503050406030204" pitchFamily="18" charset="0"/>
              </a:rPr>
              <a:t>Rủ nhau xem cảnh Kiếm Hồ</a:t>
            </a:r>
          </a:p>
          <a:p>
            <a:pPr algn="ctr"/>
            <a:r>
              <a:rPr lang="vi-VN" sz="1600" i="1" dirty="0">
                <a:latin typeface="Cambria" panose="02040503050406030204" pitchFamily="18" charset="0"/>
                <a:ea typeface="Cambria" panose="02040503050406030204" pitchFamily="18" charset="0"/>
              </a:rPr>
              <a:t>Xem cầu Thê Húc, xem chùa Ngọc Sơn</a:t>
            </a:r>
          </a:p>
          <a:p>
            <a:pPr algn="ctr"/>
            <a:r>
              <a:rPr lang="vi-VN" sz="1600" i="1" dirty="0">
                <a:latin typeface="Cambria" panose="02040503050406030204" pitchFamily="18" charset="0"/>
                <a:ea typeface="Cambria" panose="02040503050406030204" pitchFamily="18" charset="0"/>
              </a:rPr>
              <a:t>Đài Nghiên, Tháp Bút chưa mòn</a:t>
            </a:r>
          </a:p>
          <a:p>
            <a:pPr algn="ctr"/>
            <a:r>
              <a:rPr lang="vi-VN" sz="1600" i="1" dirty="0">
                <a:latin typeface="Cambria" panose="02040503050406030204" pitchFamily="18" charset="0"/>
                <a:ea typeface="Cambria" panose="02040503050406030204" pitchFamily="18" charset="0"/>
              </a:rPr>
              <a:t>Hỏi ai gây dựng nên non nước này?</a:t>
            </a:r>
          </a:p>
          <a:p>
            <a:pPr algn="ctr"/>
            <a:endParaRPr lang="vi-VN" sz="1600" i="1" dirty="0">
              <a:latin typeface="Cambria" panose="02040503050406030204" pitchFamily="18" charset="0"/>
              <a:ea typeface="Cambria" panose="02040503050406030204" pitchFamily="18" charset="0"/>
            </a:endParaRPr>
          </a:p>
        </p:txBody>
      </p:sp>
      <p:sp>
        <p:nvSpPr>
          <p:cNvPr id="10" name="Title 9"/>
          <p:cNvSpPr>
            <a:spLocks noGrp="1"/>
          </p:cNvSpPr>
          <p:nvPr>
            <p:ph type="title" idx="8"/>
          </p:nvPr>
        </p:nvSpPr>
        <p:spPr>
          <a:xfrm>
            <a:off x="719999" y="90544"/>
            <a:ext cx="7711200" cy="1071282"/>
          </a:xfrm>
          <a:solidFill>
            <a:schemeClr val="tx2"/>
          </a:solidFill>
        </p:spPr>
        <p:txBody>
          <a:bodyPr/>
          <a:lstStyle/>
          <a:p>
            <a:r>
              <a:rPr lang="vi-VN" sz="3600" b="1" dirty="0">
                <a:latin typeface="Cambria" panose="02040503050406030204" pitchFamily="18" charset="0"/>
                <a:ea typeface="Cambria" panose="02040503050406030204" pitchFamily="18" charset="0"/>
              </a:rPr>
              <a:t>Một số bài ca dao về tình yêu, quê hương đất nước.</a:t>
            </a:r>
          </a:p>
        </p:txBody>
      </p:sp>
      <p:sp>
        <p:nvSpPr>
          <p:cNvPr id="11" name="Subtitle 2"/>
          <p:cNvSpPr>
            <a:spLocks noGrp="1"/>
          </p:cNvSpPr>
          <p:nvPr>
            <p:ph type="subTitle" idx="1"/>
          </p:nvPr>
        </p:nvSpPr>
        <p:spPr>
          <a:xfrm>
            <a:off x="4575600" y="1571508"/>
            <a:ext cx="4013361" cy="999569"/>
          </a:xfrm>
        </p:spPr>
        <p:txBody>
          <a:bodyPr/>
          <a:lstStyle/>
          <a:p>
            <a:pPr algn="ctr"/>
            <a:r>
              <a:rPr lang="vi-VN" sz="1600" i="1" dirty="0">
                <a:latin typeface="Cambria" panose="02040503050406030204" pitchFamily="18" charset="0"/>
                <a:ea typeface="Cambria" panose="02040503050406030204" pitchFamily="18" charset="0"/>
              </a:rPr>
              <a:t>Gió đưa cành trúc la đà</a:t>
            </a:r>
          </a:p>
          <a:p>
            <a:pPr algn="ctr"/>
            <a:r>
              <a:rPr lang="vi-VN" sz="1600" i="1" dirty="0">
                <a:latin typeface="Cambria" panose="02040503050406030204" pitchFamily="18" charset="0"/>
                <a:ea typeface="Cambria" panose="02040503050406030204" pitchFamily="18" charset="0"/>
              </a:rPr>
              <a:t>Tiếng chuông Trấn Vũ, canh gà Thọ Xương</a:t>
            </a:r>
          </a:p>
          <a:p>
            <a:pPr algn="ctr"/>
            <a:r>
              <a:rPr lang="vi-VN" sz="1600" i="1" dirty="0">
                <a:latin typeface="Cambria" panose="02040503050406030204" pitchFamily="18" charset="0"/>
                <a:ea typeface="Cambria" panose="02040503050406030204" pitchFamily="18" charset="0"/>
              </a:rPr>
              <a:t>Mịt mù khói tỏa ngàn sương</a:t>
            </a:r>
          </a:p>
          <a:p>
            <a:pPr algn="ctr"/>
            <a:r>
              <a:rPr lang="vi-VN" sz="1600" i="1" dirty="0">
                <a:latin typeface="Cambria" panose="02040503050406030204" pitchFamily="18" charset="0"/>
                <a:ea typeface="Cambria" panose="02040503050406030204" pitchFamily="18" charset="0"/>
              </a:rPr>
              <a:t>Nhịp chày Yên Thái, mặt gương Tây Hồ</a:t>
            </a:r>
          </a:p>
        </p:txBody>
      </p:sp>
      <p:sp>
        <p:nvSpPr>
          <p:cNvPr id="12" name="Subtitle 2"/>
          <p:cNvSpPr>
            <a:spLocks noGrp="1"/>
          </p:cNvSpPr>
          <p:nvPr>
            <p:ph type="subTitle" idx="1"/>
          </p:nvPr>
        </p:nvSpPr>
        <p:spPr>
          <a:xfrm>
            <a:off x="364999" y="3359070"/>
            <a:ext cx="4013361" cy="999569"/>
          </a:xfrm>
        </p:spPr>
        <p:txBody>
          <a:bodyPr/>
          <a:lstStyle/>
          <a:p>
            <a:pPr algn="ctr"/>
            <a:r>
              <a:rPr lang="vi-VN" sz="1600" i="1" dirty="0">
                <a:latin typeface="Cambria" panose="02040503050406030204" pitchFamily="18" charset="0"/>
                <a:ea typeface="Cambria" panose="02040503050406030204" pitchFamily="18" charset="0"/>
              </a:rPr>
              <a:t>Quê em có gió bốn mùa,</a:t>
            </a:r>
          </a:p>
          <a:p>
            <a:pPr algn="ctr"/>
            <a:r>
              <a:rPr lang="vi-VN" sz="1600" i="1" dirty="0">
                <a:latin typeface="Cambria" panose="02040503050406030204" pitchFamily="18" charset="0"/>
                <a:ea typeface="Cambria" panose="02040503050406030204" pitchFamily="18" charset="0"/>
              </a:rPr>
              <a:t>Có trăng giữa tháng, có Chùa quanh năm.</a:t>
            </a:r>
          </a:p>
          <a:p>
            <a:pPr algn="ctr"/>
            <a:r>
              <a:rPr lang="vi-VN" sz="1600" i="1" dirty="0">
                <a:latin typeface="Cambria" panose="02040503050406030204" pitchFamily="18" charset="0"/>
                <a:ea typeface="Cambria" panose="02040503050406030204" pitchFamily="18" charset="0"/>
              </a:rPr>
              <a:t>Chuông hôm, gió sớm, trăng rằm,</a:t>
            </a:r>
          </a:p>
          <a:p>
            <a:pPr algn="ctr"/>
            <a:r>
              <a:rPr lang="vi-VN" sz="1600" i="1" dirty="0">
                <a:latin typeface="Cambria" panose="02040503050406030204" pitchFamily="18" charset="0"/>
                <a:ea typeface="Cambria" panose="02040503050406030204" pitchFamily="18" charset="0"/>
              </a:rPr>
              <a:t>Chỉ thanh đạm thế âm thầm thế thôi.</a:t>
            </a:r>
          </a:p>
        </p:txBody>
      </p:sp>
      <p:sp>
        <p:nvSpPr>
          <p:cNvPr id="13" name="Subtitle 2"/>
          <p:cNvSpPr>
            <a:spLocks noGrp="1"/>
          </p:cNvSpPr>
          <p:nvPr>
            <p:ph type="subTitle" idx="1"/>
          </p:nvPr>
        </p:nvSpPr>
        <p:spPr>
          <a:xfrm>
            <a:off x="4575599" y="3468439"/>
            <a:ext cx="4013361" cy="999569"/>
          </a:xfrm>
        </p:spPr>
        <p:txBody>
          <a:bodyPr/>
          <a:lstStyle/>
          <a:p>
            <a:pPr algn="ctr"/>
            <a:r>
              <a:rPr lang="vi-VN" sz="1600" i="1" dirty="0">
                <a:latin typeface="Cambria" panose="02040503050406030204" pitchFamily="18" charset="0"/>
                <a:ea typeface="Cambria" panose="02040503050406030204" pitchFamily="18" charset="0"/>
              </a:rPr>
              <a:t>Sâu nhất là sông Bạch Đằng,</a:t>
            </a:r>
          </a:p>
          <a:p>
            <a:pPr algn="ctr"/>
            <a:r>
              <a:rPr lang="vi-VN" sz="1600" i="1" dirty="0">
                <a:latin typeface="Cambria" panose="02040503050406030204" pitchFamily="18" charset="0"/>
                <a:ea typeface="Cambria" panose="02040503050406030204" pitchFamily="18" charset="0"/>
              </a:rPr>
              <a:t>Ba lần giặc đến ba lần giặc tan.</a:t>
            </a:r>
          </a:p>
          <a:p>
            <a:pPr algn="ctr"/>
            <a:r>
              <a:rPr lang="vi-VN" sz="1600" i="1" dirty="0">
                <a:latin typeface="Cambria" panose="02040503050406030204" pitchFamily="18" charset="0"/>
                <a:ea typeface="Cambria" panose="02040503050406030204" pitchFamily="18" charset="0"/>
              </a:rPr>
              <a:t>Cao nhất là núi Lam Sơn,</a:t>
            </a:r>
          </a:p>
          <a:p>
            <a:pPr algn="ctr"/>
            <a:r>
              <a:rPr lang="vi-VN" sz="1600" i="1" dirty="0">
                <a:latin typeface="Cambria" panose="02040503050406030204" pitchFamily="18" charset="0"/>
                <a:ea typeface="Cambria" panose="02040503050406030204" pitchFamily="18" charset="0"/>
              </a:rPr>
              <a:t>Có ông Lê Lợi trong ngàn bước ra.</a:t>
            </a:r>
          </a:p>
        </p:txBody>
      </p:sp>
    </p:spTree>
    <p:extLst>
      <p:ext uri="{BB962C8B-B14F-4D97-AF65-F5344CB8AC3E}">
        <p14:creationId xmlns:p14="http://schemas.microsoft.com/office/powerpoint/2010/main" val="1868737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669" y="1560750"/>
            <a:ext cx="5200302" cy="999569"/>
          </a:xfrm>
        </p:spPr>
        <p:txBody>
          <a:bodyPr/>
          <a:lstStyle/>
          <a:p>
            <a:pPr algn="ctr"/>
            <a:r>
              <a:rPr lang="vi-VN" sz="1800" i="1" dirty="0">
                <a:latin typeface="Cambria" panose="02040503050406030204" pitchFamily="18" charset="0"/>
                <a:ea typeface="Cambria" panose="02040503050406030204" pitchFamily="18" charset="0"/>
              </a:rPr>
              <a:t>Ai đi trẩy hội chùa Hương,</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Làm ơn gặp khách thập phương hỏi giùm.</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Mớ rau sắng, quả mơ non,</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Mơ chua sắng ngọt, biết còn thương chăng?</a:t>
            </a:r>
          </a:p>
        </p:txBody>
      </p:sp>
      <p:sp>
        <p:nvSpPr>
          <p:cNvPr id="10" name="Title 9"/>
          <p:cNvSpPr>
            <a:spLocks noGrp="1"/>
          </p:cNvSpPr>
          <p:nvPr>
            <p:ph type="title" idx="8"/>
          </p:nvPr>
        </p:nvSpPr>
        <p:spPr/>
        <p:txBody>
          <a:bodyPr/>
          <a:lstStyle/>
          <a:p>
            <a:r>
              <a:rPr lang="vi-VN" b="1" dirty="0">
                <a:latin typeface="Cambria" panose="02040503050406030204" pitchFamily="18" charset="0"/>
                <a:ea typeface="Cambria" panose="02040503050406030204" pitchFamily="18" charset="0"/>
              </a:rPr>
              <a:t>Một số bài ca dao về tình yêu, quê hương đất nước.</a:t>
            </a:r>
          </a:p>
        </p:txBody>
      </p:sp>
      <p:sp>
        <p:nvSpPr>
          <p:cNvPr id="11" name="Subtitle 2"/>
          <p:cNvSpPr>
            <a:spLocks noGrp="1"/>
          </p:cNvSpPr>
          <p:nvPr>
            <p:ph type="subTitle" idx="1"/>
          </p:nvPr>
        </p:nvSpPr>
        <p:spPr>
          <a:xfrm>
            <a:off x="250649" y="3155015"/>
            <a:ext cx="4644080" cy="1503046"/>
          </a:xfrm>
        </p:spPr>
        <p:txBody>
          <a:bodyPr/>
          <a:lstStyle/>
          <a:p>
            <a:pPr algn="ctr"/>
            <a:r>
              <a:rPr lang="vi-VN" sz="1800" i="1" dirty="0">
                <a:latin typeface="Cambria" panose="02040503050406030204" pitchFamily="18" charset="0"/>
                <a:ea typeface="Cambria" panose="02040503050406030204" pitchFamily="18" charset="0"/>
              </a:rPr>
              <a:t>Đồng Tháp Mười cò bay thẳng cánh,</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Nước Tháp Mười lấp lánh cá tôm.</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Ai đi Châu Đốc, Nam Vang,</a:t>
            </a:r>
            <a:br>
              <a:rPr lang="vi-VN" sz="1800" i="1" dirty="0">
                <a:latin typeface="Cambria" panose="02040503050406030204" pitchFamily="18" charset="0"/>
                <a:ea typeface="Cambria" panose="02040503050406030204" pitchFamily="18" charset="0"/>
              </a:rPr>
            </a:br>
            <a:r>
              <a:rPr lang="vi-VN" sz="1800" i="1" dirty="0">
                <a:latin typeface="Cambria" panose="02040503050406030204" pitchFamily="18" charset="0"/>
                <a:ea typeface="Cambria" panose="02040503050406030204" pitchFamily="18" charset="0"/>
              </a:rPr>
              <a:t>Ghé qua Đồng Tháp bạt ngàn bông sen.</a:t>
            </a:r>
          </a:p>
        </p:txBody>
      </p:sp>
      <p:pic>
        <p:nvPicPr>
          <p:cNvPr id="1026" name="Picture 2" descr="ca-dao-tuc-ngu-ve-que-huong-voh-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718" t="8526" r="21149" b="25651"/>
          <a:stretch/>
        </p:blipFill>
        <p:spPr bwMode="auto">
          <a:xfrm>
            <a:off x="5171633" y="1740385"/>
            <a:ext cx="3259567" cy="345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0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7;p28">
            <a:extLst>
              <a:ext uri="{FF2B5EF4-FFF2-40B4-BE49-F238E27FC236}">
                <a16:creationId xmlns:a16="http://schemas.microsoft.com/office/drawing/2014/main" id="{7417B83D-7AAB-4D8C-6419-EF7669CF1781}"/>
              </a:ext>
            </a:extLst>
          </p:cNvPr>
          <p:cNvSpPr/>
          <p:nvPr/>
        </p:nvSpPr>
        <p:spPr>
          <a:xfrm rot="5400000" flipH="1">
            <a:off x="2055953" y="706970"/>
            <a:ext cx="4027500" cy="3200399"/>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36;p28">
            <a:extLst>
              <a:ext uri="{FF2B5EF4-FFF2-40B4-BE49-F238E27FC236}">
                <a16:creationId xmlns:a16="http://schemas.microsoft.com/office/drawing/2014/main" id="{44D44329-6371-76F9-7E39-D62AF8D71430}"/>
              </a:ext>
            </a:extLst>
          </p:cNvPr>
          <p:cNvSpPr/>
          <p:nvPr/>
        </p:nvSpPr>
        <p:spPr>
          <a:xfrm rot="5400000" flipH="1">
            <a:off x="230067" y="244830"/>
            <a:ext cx="1965437" cy="2263559"/>
          </a:xfrm>
          <a:prstGeom prst="roundRect">
            <a:avLst>
              <a:gd name="adj" fmla="val 1301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45;p28">
            <a:extLst>
              <a:ext uri="{FF2B5EF4-FFF2-40B4-BE49-F238E27FC236}">
                <a16:creationId xmlns:a16="http://schemas.microsoft.com/office/drawing/2014/main" id="{14629683-A50A-E3D5-E873-AF164B1FC388}"/>
              </a:ext>
            </a:extLst>
          </p:cNvPr>
          <p:cNvSpPr/>
          <p:nvPr/>
        </p:nvSpPr>
        <p:spPr>
          <a:xfrm flipH="1">
            <a:off x="1464" y="-101083"/>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28">
            <a:extLst>
              <a:ext uri="{FF2B5EF4-FFF2-40B4-BE49-F238E27FC236}">
                <a16:creationId xmlns:a16="http://schemas.microsoft.com/office/drawing/2014/main" id="{48F9FE9B-44E6-1A66-A011-D1B4143393E7}"/>
              </a:ext>
            </a:extLst>
          </p:cNvPr>
          <p:cNvSpPr/>
          <p:nvPr/>
        </p:nvSpPr>
        <p:spPr>
          <a:xfrm flipH="1">
            <a:off x="2794920" y="-47513"/>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4"/>
          <p:cNvSpPr>
            <a:spLocks noGrp="1"/>
          </p:cNvSpPr>
          <p:nvPr>
            <p:ph type="title"/>
          </p:nvPr>
        </p:nvSpPr>
        <p:spPr>
          <a:xfrm>
            <a:off x="-307270" y="155814"/>
            <a:ext cx="3200400" cy="428400"/>
          </a:xfrm>
        </p:spPr>
        <p:txBody>
          <a:bodyPr/>
          <a:lstStyle/>
          <a:p>
            <a:r>
              <a:rPr lang="vi-VN"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en-US" sz="20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Khái</a:t>
            </a:r>
            <a:r>
              <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0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niệm</a:t>
            </a:r>
            <a:endParaRPr lang="vi-VN"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6" name="Subtitle 5"/>
          <p:cNvSpPr>
            <a:spLocks noGrp="1"/>
          </p:cNvSpPr>
          <p:nvPr>
            <p:ph type="subTitle" idx="1"/>
          </p:nvPr>
        </p:nvSpPr>
        <p:spPr>
          <a:xfrm>
            <a:off x="77860" y="543869"/>
            <a:ext cx="2173042" cy="1965436"/>
          </a:xfrm>
        </p:spPr>
        <p:txBody>
          <a:bodyPr/>
          <a:lstStyle/>
          <a:p>
            <a:pPr marL="0" indent="0" algn="just"/>
            <a:r>
              <a:rPr lang="en-US" altLang="en-US" sz="2000" dirty="0">
                <a:solidFill>
                  <a:schemeClr val="bg1"/>
                </a:solidFill>
                <a:latin typeface="Times New Roman" pitchFamily="18" charset="0"/>
                <a:cs typeface="Times New Roman" pitchFamily="18" charset="0"/>
              </a:rPr>
              <a:t>Ca </a:t>
            </a:r>
            <a:r>
              <a:rPr lang="en-US" altLang="en-US" sz="2000" dirty="0" err="1">
                <a:solidFill>
                  <a:schemeClr val="bg1"/>
                </a:solidFill>
                <a:latin typeface="Times New Roman" pitchFamily="18" charset="0"/>
                <a:cs typeface="Times New Roman" pitchFamily="18" charset="0"/>
              </a:rPr>
              <a:t>dao</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là</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một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thức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thơ</a:t>
            </a:r>
            <a:r>
              <a:rPr lang="en-US" altLang="en-US" sz="2000" dirty="0">
                <a:solidFill>
                  <a:schemeClr val="bg1"/>
                </a:solidFill>
                <a:latin typeface="Times New Roman" pitchFamily="18" charset="0"/>
                <a:cs typeface="Times New Roman" pitchFamily="18" charset="0"/>
              </a:rPr>
              <a:t> ca </a:t>
            </a:r>
            <a:r>
              <a:rPr lang="en-US" altLang="en-US" sz="2000" dirty="0" err="1">
                <a:solidFill>
                  <a:schemeClr val="bg1"/>
                </a:solidFill>
                <a:latin typeface="Times New Roman" pitchFamily="18" charset="0"/>
                <a:cs typeface="Times New Roman" pitchFamily="18" charset="0"/>
              </a:rPr>
              <a:t>dân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gian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truyền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thống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lâu</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đời</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của</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dân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tộc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Việt</a:t>
            </a:r>
            <a:r>
              <a:rPr lang="en-US" altLang="en-US" sz="2000" dirty="0">
                <a:solidFill>
                  <a:schemeClr val="bg1"/>
                </a:solidFill>
                <a:latin typeface="Times New Roman" pitchFamily="18" charset="0"/>
                <a:cs typeface="Times New Roman" pitchFamily="18" charset="0"/>
              </a:rPr>
              <a:t> Nam.</a:t>
            </a:r>
            <a:endParaRPr lang="vi-VN" sz="2000" dirty="0">
              <a:solidFill>
                <a:schemeClr val="bg1"/>
              </a:solidFill>
              <a:latin typeface="Cambria" panose="02040503050406030204" pitchFamily="18" charset="0"/>
              <a:ea typeface="Cambria" panose="02040503050406030204" pitchFamily="18" charset="0"/>
            </a:endParaRPr>
          </a:p>
        </p:txBody>
      </p:sp>
      <p:sp>
        <p:nvSpPr>
          <p:cNvPr id="7" name="Title 6"/>
          <p:cNvSpPr>
            <a:spLocks noGrp="1"/>
          </p:cNvSpPr>
          <p:nvPr>
            <p:ph type="title" idx="2"/>
          </p:nvPr>
        </p:nvSpPr>
        <p:spPr>
          <a:xfrm>
            <a:off x="2690609" y="-7887"/>
            <a:ext cx="3200400" cy="811202"/>
          </a:xfrm>
        </p:spPr>
        <p:txBody>
          <a:bodyPr/>
          <a:lstStyle/>
          <a:p>
            <a:r>
              <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 </a:t>
            </a:r>
            <a:r>
              <a:rPr lang="en-US" sz="20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0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thức</a:t>
            </a:r>
            <a:endParaRPr lang="vi-VN"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Subtitle 7"/>
          <p:cNvSpPr>
            <a:spLocks noGrp="1"/>
          </p:cNvSpPr>
          <p:nvPr>
            <p:ph type="subTitle" idx="3"/>
          </p:nvPr>
        </p:nvSpPr>
        <p:spPr>
          <a:xfrm>
            <a:off x="2556448" y="584214"/>
            <a:ext cx="2952163" cy="1965437"/>
          </a:xfrm>
        </p:spPr>
        <p:txBody>
          <a:bodyPr/>
          <a:lstStyle/>
          <a:p>
            <a:pPr marL="0" indent="0" algn="just">
              <a:lnSpc>
                <a:spcPct val="115000"/>
              </a:lnSpc>
            </a:pPr>
            <a:r>
              <a:rPr lang="en-US" sz="2000" dirty="0">
                <a:solidFill>
                  <a:schemeClr val="bg1"/>
                </a:solidFill>
                <a:latin typeface="Times New Roman" pitchFamily="18" charset="0"/>
                <a:cs typeface="Times New Roman" pitchFamily="18" charset="0"/>
              </a:rPr>
              <a:t>+ Ca </a:t>
            </a:r>
            <a:r>
              <a:rPr lang="en-US" sz="2000" dirty="0" err="1">
                <a:solidFill>
                  <a:schemeClr val="bg1"/>
                </a:solidFill>
                <a:latin typeface="Times New Roman" pitchFamily="18" charset="0"/>
                <a:cs typeface="Times New Roman" pitchFamily="18" charset="0"/>
              </a:rPr>
              <a:t>dao</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sử</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dụng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nhiều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thể</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thơ</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trong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đó</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nhiều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bài</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viết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theo</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thể</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lục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bát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Mỗi</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bài</a:t>
            </a:r>
            <a:r>
              <a:rPr lang="en-US" sz="2000" dirty="0">
                <a:solidFill>
                  <a:schemeClr val="bg1"/>
                </a:solidFill>
                <a:latin typeface="Times New Roman" pitchFamily="18" charset="0"/>
                <a:cs typeface="Times New Roman" pitchFamily="18" charset="0"/>
              </a:rPr>
              <a:t> ca </a:t>
            </a:r>
            <a:r>
              <a:rPr lang="en-US" sz="2000" dirty="0" err="1">
                <a:solidFill>
                  <a:schemeClr val="bg1"/>
                </a:solidFill>
                <a:latin typeface="Times New Roman" pitchFamily="18" charset="0"/>
                <a:cs typeface="Times New Roman" pitchFamily="18" charset="0"/>
              </a:rPr>
              <a:t>dao</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ít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có</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hai</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dòng</a:t>
            </a:r>
            <a:r>
              <a:rPr lang="en-US" sz="2000" dirty="0">
                <a:solidFill>
                  <a:schemeClr val="bg1"/>
                </a:solidFill>
                <a:latin typeface="Times New Roman" pitchFamily="18" charset="0"/>
                <a:cs typeface="Times New Roman" pitchFamily="18" charset="0"/>
              </a:rPr>
              <a:t>.</a:t>
            </a:r>
            <a:endParaRPr lang="en-US" sz="2000" dirty="0">
              <a:solidFill>
                <a:schemeClr val="bg1"/>
              </a:solidFill>
              <a:latin typeface="Calibri" pitchFamily="34" charset="0"/>
              <a:cs typeface="Times New Roman" pitchFamily="18" charset="0"/>
            </a:endParaRPr>
          </a:p>
          <a:p>
            <a:pPr marL="0" indent="0" algn="just">
              <a:lnSpc>
                <a:spcPct val="115000"/>
              </a:lnSpc>
            </a:pP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Thường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sử</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dụng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nhiều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biện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pháp</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tu</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từ</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phép</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lặp</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hình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ảnh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từ</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ngữ</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lời</a:t>
            </a:r>
            <a:r>
              <a:rPr lang="en-US" sz="2000" dirty="0">
                <a:solidFill>
                  <a:schemeClr val="bg1"/>
                </a:solidFill>
                <a:latin typeface="Times New Roman" pitchFamily="18" charset="0"/>
                <a:cs typeface="Times New Roman" pitchFamily="18" charset="0"/>
              </a:rPr>
              <a:t> ca </a:t>
            </a:r>
            <a:r>
              <a:rPr lang="en-US" sz="2000" dirty="0" err="1">
                <a:solidFill>
                  <a:schemeClr val="bg1"/>
                </a:solidFill>
                <a:latin typeface="Times New Roman" pitchFamily="18" charset="0"/>
                <a:cs typeface="Times New Roman" pitchFamily="18" charset="0"/>
              </a:rPr>
              <a:t>dao</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thường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ngắn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gọn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dễ</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thuộc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dễ</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nhớ</a:t>
            </a:r>
            <a:endParaRPr lang="vi-VN" sz="2000" dirty="0">
              <a:solidFill>
                <a:schemeClr val="bg1"/>
              </a:solidFill>
              <a:latin typeface="Cambria" panose="02040503050406030204" pitchFamily="18" charset="0"/>
              <a:ea typeface="Cambria" panose="02040503050406030204" pitchFamily="18" charset="0"/>
            </a:endParaRPr>
          </a:p>
        </p:txBody>
      </p:sp>
      <p:sp>
        <p:nvSpPr>
          <p:cNvPr id="10" name="Google Shape;527;p28">
            <a:extLst>
              <a:ext uri="{FF2B5EF4-FFF2-40B4-BE49-F238E27FC236}">
                <a16:creationId xmlns:a16="http://schemas.microsoft.com/office/drawing/2014/main" id="{6555FFFB-CEA9-BB38-268B-038CA3009AFD}"/>
              </a:ext>
            </a:extLst>
          </p:cNvPr>
          <p:cNvSpPr/>
          <p:nvPr/>
        </p:nvSpPr>
        <p:spPr>
          <a:xfrm rot="5400000" flipH="1">
            <a:off x="5155791" y="941692"/>
            <a:ext cx="4496944" cy="3200399"/>
          </a:xfrm>
          <a:prstGeom prst="roundRect">
            <a:avLst>
              <a:gd name="adj" fmla="val 13015"/>
            </a:avLst>
          </a:prstGeom>
          <a:solidFill>
            <a:schemeClr val="accent1">
              <a:lumMod val="50000"/>
            </a:schemeClr>
          </a:solidFill>
          <a:ln>
            <a:solidFill>
              <a:schemeClr val="tx2">
                <a:lumMod val="2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28">
            <a:extLst>
              <a:ext uri="{FF2B5EF4-FFF2-40B4-BE49-F238E27FC236}">
                <a16:creationId xmlns:a16="http://schemas.microsoft.com/office/drawing/2014/main" id="{E400BADB-16A4-17BD-B5DC-A4B0B7149EB6}"/>
              </a:ext>
            </a:extLst>
          </p:cNvPr>
          <p:cNvSpPr/>
          <p:nvPr/>
        </p:nvSpPr>
        <p:spPr>
          <a:xfrm flipH="1">
            <a:off x="6129480" y="-47513"/>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6">
            <a:extLst>
              <a:ext uri="{FF2B5EF4-FFF2-40B4-BE49-F238E27FC236}">
                <a16:creationId xmlns:a16="http://schemas.microsoft.com/office/drawing/2014/main" id="{66D72C53-5427-ECAC-0C5E-6FA34B212E94}"/>
              </a:ext>
            </a:extLst>
          </p:cNvPr>
          <p:cNvSpPr txBox="1">
            <a:spLocks/>
          </p:cNvSpPr>
          <p:nvPr/>
        </p:nvSpPr>
        <p:spPr>
          <a:xfrm>
            <a:off x="5642771" y="-47513"/>
            <a:ext cx="3200400" cy="811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3200"/>
              <a:buFont typeface="Fredoka One"/>
              <a:buNone/>
              <a:defRPr sz="3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a:t>
            </a:r>
            <a:r>
              <a:rPr lang="en-US" sz="20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Nội</a:t>
            </a:r>
            <a:r>
              <a:rPr lang="en-US"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dung</a:t>
            </a:r>
            <a:endParaRPr lang="vi-VN"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Subtitle 7">
            <a:extLst>
              <a:ext uri="{FF2B5EF4-FFF2-40B4-BE49-F238E27FC236}">
                <a16:creationId xmlns:a16="http://schemas.microsoft.com/office/drawing/2014/main" id="{979DDE8E-B162-0D6C-FDAE-D6A7A51D5818}"/>
              </a:ext>
            </a:extLst>
          </p:cNvPr>
          <p:cNvSpPr txBox="1">
            <a:spLocks/>
          </p:cNvSpPr>
          <p:nvPr/>
        </p:nvSpPr>
        <p:spPr>
          <a:xfrm>
            <a:off x="5891008" y="584214"/>
            <a:ext cx="2952163" cy="19654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lt1"/>
              </a:buClr>
              <a:buSzPts val="1400"/>
              <a:buFont typeface="Raleway"/>
              <a:buNone/>
              <a:defRPr sz="1400" b="0" i="0" u="none" strike="noStrike" cap="none">
                <a:solidFill>
                  <a:schemeClr val="lt1"/>
                </a:solidFill>
                <a:latin typeface="Raleway"/>
                <a:ea typeface="Raleway"/>
                <a:cs typeface="Raleway"/>
                <a:sym typeface="Raleway"/>
              </a:defRPr>
            </a:lvl9pPr>
          </a:lstStyle>
          <a:p>
            <a:pPr marL="0" indent="0" algn="just" eaLnBrk="0" hangingPunct="0"/>
            <a:r>
              <a:rPr lang="en-US" altLang="en-US" sz="2000" dirty="0" err="1">
                <a:solidFill>
                  <a:schemeClr val="bg1"/>
                </a:solidFill>
                <a:latin typeface="Times New Roman" pitchFamily="18" charset="0"/>
                <a:cs typeface="Times New Roman" pitchFamily="18" charset="0"/>
              </a:rPr>
              <a:t>Chủ</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yếu</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phản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ánh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tâm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tư</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cảm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trong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tâm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hồn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của</a:t>
            </a:r>
            <a:r>
              <a:rPr lang="en-US" altLang="en-US" sz="2000" dirty="0">
                <a:solidFill>
                  <a:schemeClr val="bg1"/>
                </a:solidFill>
                <a:latin typeface="Times New Roman" pitchFamily="18" charset="0"/>
                <a:cs typeface="Times New Roman" pitchFamily="18" charset="0"/>
              </a:rPr>
              <a:t> con </a:t>
            </a:r>
            <a:r>
              <a:rPr lang="en-US" altLang="en-US" sz="2000" dirty="0" err="1">
                <a:solidFill>
                  <a:schemeClr val="bg1"/>
                </a:solidFill>
                <a:latin typeface="Times New Roman" pitchFamily="18" charset="0"/>
                <a:cs typeface="Times New Roman" pitchFamily="18" charset="0"/>
              </a:rPr>
              <a:t>người</a:t>
            </a:r>
            <a:r>
              <a:rPr lang="en-US" altLang="en-US" sz="2000"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cảm</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gia</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đình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yêu</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quê</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hương</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đất</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nước</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yêu</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nam</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nữ</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bạn</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tình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vợ</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chồng</a:t>
            </a:r>
            <a:r>
              <a:rPr lang="en-US" altLang="en-US" sz="2000" i="1" dirty="0">
                <a:solidFill>
                  <a:schemeClr val="bg1"/>
                </a:solidFill>
                <a:latin typeface="Times New Roman" pitchFamily="18" charset="0"/>
                <a:cs typeface="Times New Roman" pitchFamily="18" charset="0"/>
              </a:rPr>
              <a:t>, than </a:t>
            </a:r>
            <a:r>
              <a:rPr lang="en-US" altLang="en-US" sz="2000" i="1" dirty="0" err="1">
                <a:solidFill>
                  <a:schemeClr val="bg1"/>
                </a:solidFill>
                <a:latin typeface="Times New Roman" pitchFamily="18" charset="0"/>
                <a:cs typeface="Times New Roman" pitchFamily="18" charset="0"/>
              </a:rPr>
              <a:t>thân</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trách</a:t>
            </a:r>
            <a:r>
              <a:rPr lang="en-US" altLang="en-US" sz="2000" i="1" dirty="0">
                <a:solidFill>
                  <a:schemeClr val="bg1"/>
                </a:solidFill>
                <a:latin typeface="Times New Roman" pitchFamily="18" charset="0"/>
                <a:cs typeface="Times New Roman" pitchFamily="18" charset="0"/>
              </a:rPr>
              <a:t> </a:t>
            </a:r>
            <a:r>
              <a:rPr lang="en-US" altLang="en-US" sz="2000" i="1" dirty="0" err="1">
                <a:solidFill>
                  <a:schemeClr val="bg1"/>
                </a:solidFill>
                <a:latin typeface="Times New Roman" pitchFamily="18" charset="0"/>
                <a:cs typeface="Times New Roman" pitchFamily="18" charset="0"/>
              </a:rPr>
              <a:t>phận</a:t>
            </a:r>
            <a:r>
              <a:rPr lang="en-US" altLang="en-US" sz="2000" i="1" dirty="0">
                <a:solidFill>
                  <a:schemeClr val="bg1"/>
                </a:solidFill>
                <a:latin typeface="Times New Roman" pitchFamily="18" charset="0"/>
                <a:cs typeface="Times New Roman" pitchFamily="18" charset="0"/>
              </a:rPr>
              <a: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yêu</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quê</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hương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đất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nước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là</a:t>
            </a:r>
            <a:r>
              <a:rPr lang="en-US" altLang="en-US" sz="2000" dirty="0">
                <a:solidFill>
                  <a:schemeClr val="bg1"/>
                </a:solidFill>
                <a:latin typeface="Times New Roman" pitchFamily="18" charset="0"/>
                <a:cs typeface="Times New Roman" pitchFamily="18" charset="0"/>
              </a:rPr>
              <a:t> 1 </a:t>
            </a:r>
            <a:r>
              <a:rPr lang="en-US" altLang="en-US" sz="2000" dirty="0" err="1">
                <a:solidFill>
                  <a:schemeClr val="bg1"/>
                </a:solidFill>
                <a:latin typeface="Times New Roman" pitchFamily="18" charset="0"/>
                <a:cs typeface="Times New Roman" pitchFamily="18" charset="0"/>
              </a:rPr>
              <a:t>trong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những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chủ</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đề</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góp</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phần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thể</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hiện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đời</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sống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tâm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hồn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cảm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của</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người</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Việt</a:t>
            </a:r>
            <a:r>
              <a:rPr lang="en-US" altLang="en-US" sz="2000" dirty="0">
                <a:solidFill>
                  <a:schemeClr val="bg1"/>
                </a:solidFill>
                <a:latin typeface="Times New Roman" pitchFamily="18" charset="0"/>
                <a:cs typeface="Times New Roman" pitchFamily="18" charset="0"/>
              </a:rPr>
              <a:t> Nam</a:t>
            </a:r>
          </a:p>
        </p:txBody>
      </p:sp>
    </p:spTree>
    <p:extLst>
      <p:ext uri="{BB962C8B-B14F-4D97-AF65-F5344CB8AC3E}">
        <p14:creationId xmlns:p14="http://schemas.microsoft.com/office/powerpoint/2010/main" val="12027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p:bldP spid="8" grpId="0" build="p"/>
      <p:bldP spid="12"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51"/>
          <p:cNvSpPr txBox="1">
            <a:spLocks noGrp="1"/>
          </p:cNvSpPr>
          <p:nvPr>
            <p:ph type="title"/>
          </p:nvPr>
        </p:nvSpPr>
        <p:spPr>
          <a:xfrm flipH="1">
            <a:off x="4779099" y="1043400"/>
            <a:ext cx="4228266" cy="3082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 KHÁM PHÁ VĂN BẢN</a:t>
            </a:r>
            <a:endParaRPr sz="6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098" name="Picture 2" descr="https://i.pinimg.com/564x/57/3b/fc/573bfcf06072043ae5c98c1d8fd1f4d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776" b="50048" l="0" r="97163"/>
                    </a14:imgEffect>
                  </a14:imgLayer>
                </a14:imgProps>
              </a:ext>
              <a:ext uri="{28A0092B-C50C-407E-A947-70E740481C1C}">
                <a14:useLocalDpi xmlns:a14="http://schemas.microsoft.com/office/drawing/2010/main" val="0"/>
              </a:ext>
            </a:extLst>
          </a:blip>
          <a:srcRect r="4290" b="50757"/>
          <a:stretch/>
        </p:blipFill>
        <p:spPr bwMode="auto">
          <a:xfrm>
            <a:off x="0" y="1"/>
            <a:ext cx="5574292" cy="53240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49"/>
          <p:cNvSpPr txBox="1">
            <a:spLocks noGrp="1"/>
          </p:cNvSpPr>
          <p:nvPr>
            <p:ph type="title"/>
          </p:nvPr>
        </p:nvSpPr>
        <p:spPr>
          <a:xfrm>
            <a:off x="1639304" y="72839"/>
            <a:ext cx="5721741" cy="63506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a:latin typeface="Cambria" panose="02040503050406030204" pitchFamily="18" charset="0"/>
                <a:ea typeface="Cambria" panose="02040503050406030204" pitchFamily="18" charset="0"/>
              </a:rPr>
              <a:t>Hoạt động nhóm</a:t>
            </a:r>
            <a:endParaRPr sz="3600" b="1" dirty="0">
              <a:latin typeface="Cambria" panose="02040503050406030204" pitchFamily="18" charset="0"/>
              <a:ea typeface="Cambria" panose="02040503050406030204" pitchFamily="18" charset="0"/>
            </a:endParaRPr>
          </a:p>
        </p:txBody>
      </p:sp>
      <p:sp>
        <p:nvSpPr>
          <p:cNvPr id="1133" name="Google Shape;1133;p49"/>
          <p:cNvSpPr txBox="1">
            <a:spLocks noGrp="1"/>
          </p:cNvSpPr>
          <p:nvPr>
            <p:ph type="title" idx="2"/>
          </p:nvPr>
        </p:nvSpPr>
        <p:spPr>
          <a:xfrm>
            <a:off x="261242" y="899201"/>
            <a:ext cx="3245751" cy="428400"/>
          </a:xfrm>
          <a:prstGeom prst="rect">
            <a:avLst/>
          </a:prstGeom>
          <a:solidFill>
            <a:schemeClr val="tx2"/>
          </a:solidFill>
        </p:spPr>
        <p:txBody>
          <a:bodyPr spcFirstLastPara="1" wrap="square" lIns="0" tIns="0" rIns="0" bIns="0" anchor="t" anchorCtr="0">
            <a:noAutofit/>
          </a:bodyPr>
          <a:lstStyle/>
          <a:p>
            <a:pPr marL="0" lvl="0" indent="0" algn="ctr" rtl="0">
              <a:spcBef>
                <a:spcPts val="0"/>
              </a:spcBef>
              <a:spcAft>
                <a:spcPts val="0"/>
              </a:spcAft>
              <a:buNone/>
            </a:pPr>
            <a:r>
              <a:rPr lang="vi-VN" b="1" dirty="0">
                <a:latin typeface="Cambria" panose="02040503050406030204" pitchFamily="18" charset="0"/>
                <a:ea typeface="Cambria" panose="02040503050406030204" pitchFamily="18" charset="0"/>
              </a:rPr>
              <a:t>Nhóm 1</a:t>
            </a:r>
            <a:endParaRPr b="1" dirty="0">
              <a:latin typeface="Cambria" panose="02040503050406030204" pitchFamily="18" charset="0"/>
              <a:ea typeface="Cambria" panose="02040503050406030204" pitchFamily="18" charset="0"/>
            </a:endParaRPr>
          </a:p>
        </p:txBody>
      </p:sp>
      <p:sp>
        <p:nvSpPr>
          <p:cNvPr id="1134" name="Google Shape;1134;p49"/>
          <p:cNvSpPr txBox="1">
            <a:spLocks noGrp="1"/>
          </p:cNvSpPr>
          <p:nvPr>
            <p:ph type="subTitle" idx="1"/>
          </p:nvPr>
        </p:nvSpPr>
        <p:spPr>
          <a:xfrm>
            <a:off x="258563" y="1309406"/>
            <a:ext cx="3248430" cy="1397555"/>
          </a:xfrm>
          <a:prstGeom prst="rect">
            <a:avLst/>
          </a:prstGeom>
          <a:solidFill>
            <a:schemeClr val="tx2"/>
          </a:solidFill>
        </p:spPr>
        <p:txBody>
          <a:bodyPr spcFirstLastPara="1" wrap="square" lIns="0" tIns="0" rIns="0" bIns="0" anchor="t" anchorCtr="0">
            <a:noAutofit/>
          </a:bodyPr>
          <a:lstStyle/>
          <a:p>
            <a:pPr marL="0" lvl="0" indent="0" algn="just" rtl="0">
              <a:spcBef>
                <a:spcPts val="0"/>
              </a:spcBef>
              <a:buNone/>
            </a:pPr>
            <a:r>
              <a:rPr lang="vi-VN" sz="1800" dirty="0">
                <a:latin typeface="Cambria" panose="02040503050406030204" pitchFamily="18" charset="0"/>
                <a:ea typeface="Cambria" panose="02040503050406030204" pitchFamily="18" charset="0"/>
              </a:rPr>
              <a:t>Em hãy xác định </a:t>
            </a:r>
            <a:r>
              <a:rPr lang="vi-VN" sz="1800" b="1" dirty="0">
                <a:latin typeface="Cambria" panose="02040503050406030204" pitchFamily="18" charset="0"/>
                <a:ea typeface="Cambria" panose="02040503050406030204" pitchFamily="18" charset="0"/>
              </a:rPr>
              <a:t>thể thơ, cách gieo vần và ngắt nhịp </a:t>
            </a:r>
            <a:r>
              <a:rPr lang="vi-VN" sz="1800" dirty="0">
                <a:latin typeface="Cambria" panose="02040503050406030204" pitchFamily="18" charset="0"/>
                <a:ea typeface="Cambria" panose="02040503050406030204" pitchFamily="18" charset="0"/>
              </a:rPr>
              <a:t>của các bài ca dao 1,2,3.</a:t>
            </a:r>
          </a:p>
          <a:p>
            <a:pPr marL="0" lvl="0" indent="0" algn="just" rtl="0">
              <a:spcBef>
                <a:spcPts val="0"/>
              </a:spcBef>
              <a:buNone/>
            </a:pPr>
            <a:r>
              <a:rPr lang="vi-VN" sz="1800" dirty="0">
                <a:latin typeface="Cambria" panose="02040503050406030204" pitchFamily="18" charset="0"/>
                <a:ea typeface="Cambria" panose="02040503050406030204" pitchFamily="18" charset="0"/>
              </a:rPr>
              <a:t>Em hãy cho nhận xét về các yếu tố này trong ca dao?</a:t>
            </a:r>
          </a:p>
        </p:txBody>
      </p:sp>
      <p:sp>
        <p:nvSpPr>
          <p:cNvPr id="1135" name="Google Shape;1135;p49"/>
          <p:cNvSpPr txBox="1">
            <a:spLocks noGrp="1"/>
          </p:cNvSpPr>
          <p:nvPr>
            <p:ph type="title" idx="3"/>
          </p:nvPr>
        </p:nvSpPr>
        <p:spPr>
          <a:xfrm>
            <a:off x="379118" y="3135362"/>
            <a:ext cx="2883424" cy="42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dirty="0">
                <a:latin typeface="Cambria" panose="02040503050406030204" pitchFamily="18" charset="0"/>
                <a:ea typeface="Cambria" panose="02040503050406030204" pitchFamily="18" charset="0"/>
              </a:rPr>
              <a:t>Nhóm 3</a:t>
            </a:r>
            <a:endParaRPr b="1" dirty="0">
              <a:latin typeface="Cambria" panose="02040503050406030204" pitchFamily="18" charset="0"/>
              <a:ea typeface="Cambria" panose="02040503050406030204" pitchFamily="18" charset="0"/>
            </a:endParaRPr>
          </a:p>
        </p:txBody>
      </p:sp>
      <p:sp>
        <p:nvSpPr>
          <p:cNvPr id="1136" name="Google Shape;1136;p49"/>
          <p:cNvSpPr txBox="1">
            <a:spLocks noGrp="1"/>
          </p:cNvSpPr>
          <p:nvPr>
            <p:ph type="subTitle" idx="4"/>
          </p:nvPr>
        </p:nvSpPr>
        <p:spPr>
          <a:xfrm>
            <a:off x="258563" y="3423030"/>
            <a:ext cx="3624948" cy="1359810"/>
          </a:xfrm>
          <a:prstGeom prst="rect">
            <a:avLst/>
          </a:prstGeom>
        </p:spPr>
        <p:txBody>
          <a:bodyPr spcFirstLastPara="1" wrap="square" lIns="0" tIns="0" rIns="0" bIns="0" anchor="t" anchorCtr="0">
            <a:noAutofit/>
          </a:bodyPr>
          <a:lstStyle/>
          <a:p>
            <a:pPr marL="0" lvl="0" indent="0" algn="just"/>
            <a:r>
              <a:rPr lang="vi-VN" sz="1800" dirty="0">
                <a:latin typeface="Cambria" panose="02040503050406030204" pitchFamily="18" charset="0"/>
                <a:ea typeface="Cambria" panose="02040503050406030204" pitchFamily="18" charset="0"/>
              </a:rPr>
              <a:t>Em hãy xác định nội dung của các bài ca dao 1,2,3 và cho biết, các bài ca dao này nói về địa danh/vùng miền nào của đất nước?</a:t>
            </a:r>
          </a:p>
        </p:txBody>
      </p:sp>
      <p:sp>
        <p:nvSpPr>
          <p:cNvPr id="1137" name="Google Shape;1137;p49"/>
          <p:cNvSpPr txBox="1">
            <a:spLocks noGrp="1"/>
          </p:cNvSpPr>
          <p:nvPr>
            <p:ph type="title" idx="5"/>
          </p:nvPr>
        </p:nvSpPr>
        <p:spPr>
          <a:xfrm>
            <a:off x="5644800" y="1046551"/>
            <a:ext cx="3318701" cy="4284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vi-VN" b="1" dirty="0">
                <a:latin typeface="Cambria" panose="02040503050406030204" pitchFamily="18" charset="0"/>
                <a:ea typeface="Cambria" panose="02040503050406030204" pitchFamily="18" charset="0"/>
              </a:rPr>
              <a:t>Nhóm 2</a:t>
            </a:r>
            <a:endParaRPr b="1" dirty="0">
              <a:latin typeface="Cambria" panose="02040503050406030204" pitchFamily="18" charset="0"/>
              <a:ea typeface="Cambria" panose="02040503050406030204" pitchFamily="18" charset="0"/>
            </a:endParaRPr>
          </a:p>
        </p:txBody>
      </p:sp>
      <p:sp>
        <p:nvSpPr>
          <p:cNvPr id="1138" name="Google Shape;1138;p49"/>
          <p:cNvSpPr txBox="1">
            <a:spLocks noGrp="1"/>
          </p:cNvSpPr>
          <p:nvPr>
            <p:ph type="subTitle" idx="6"/>
          </p:nvPr>
        </p:nvSpPr>
        <p:spPr>
          <a:xfrm>
            <a:off x="5271247" y="1474951"/>
            <a:ext cx="3708870" cy="1232010"/>
          </a:xfrm>
          <a:prstGeom prst="rect">
            <a:avLst/>
          </a:prstGeom>
        </p:spPr>
        <p:txBody>
          <a:bodyPr spcFirstLastPara="1" wrap="square" lIns="0" tIns="0" rIns="0" bIns="0" anchor="t" anchorCtr="0">
            <a:noAutofit/>
          </a:bodyPr>
          <a:lstStyle/>
          <a:p>
            <a:pPr marL="0" lvl="0" indent="0" algn="just"/>
            <a:r>
              <a:rPr lang="vi-VN" sz="1800" dirty="0">
                <a:latin typeface="Cambria" panose="02040503050406030204" pitchFamily="18" charset="0"/>
                <a:ea typeface="Cambria" panose="02040503050406030204" pitchFamily="18" charset="0"/>
              </a:rPr>
              <a:t>Em hãy xác định </a:t>
            </a:r>
            <a:r>
              <a:rPr lang="vi-VN" sz="1800" b="1" dirty="0">
                <a:latin typeface="Cambria" panose="02040503050406030204" pitchFamily="18" charset="0"/>
                <a:ea typeface="Cambria" panose="02040503050406030204" pitchFamily="18" charset="0"/>
              </a:rPr>
              <a:t>các biện pháp tu từ, giọng điệu</a:t>
            </a:r>
            <a:r>
              <a:rPr lang="vi-VN" sz="1800" dirty="0">
                <a:latin typeface="Cambria" panose="02040503050406030204" pitchFamily="18" charset="0"/>
                <a:ea typeface="Cambria" panose="02040503050406030204" pitchFamily="18" charset="0"/>
              </a:rPr>
              <a:t> được sử dụng trong các bài ca dao 1,2,3.</a:t>
            </a:r>
          </a:p>
          <a:p>
            <a:pPr marL="0" lvl="0" indent="0" algn="just"/>
            <a:r>
              <a:rPr lang="vi-VN" sz="1800" dirty="0">
                <a:latin typeface="Cambria" panose="02040503050406030204" pitchFamily="18" charset="0"/>
                <a:ea typeface="Cambria" panose="02040503050406030204" pitchFamily="18" charset="0"/>
              </a:rPr>
              <a:t>Em có nhận xét gì về tác dụng của các BPTT và giọng điệu ấy?</a:t>
            </a:r>
          </a:p>
        </p:txBody>
      </p:sp>
      <p:sp>
        <p:nvSpPr>
          <p:cNvPr id="1139" name="Google Shape;1139;p49"/>
          <p:cNvSpPr txBox="1">
            <a:spLocks noGrp="1"/>
          </p:cNvSpPr>
          <p:nvPr>
            <p:ph type="title" idx="7"/>
          </p:nvPr>
        </p:nvSpPr>
        <p:spPr>
          <a:xfrm>
            <a:off x="6186844" y="2991649"/>
            <a:ext cx="1956031" cy="4284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vi-VN" b="1" dirty="0">
                <a:latin typeface="Cambria" panose="02040503050406030204" pitchFamily="18" charset="0"/>
                <a:ea typeface="Cambria" panose="02040503050406030204" pitchFamily="18" charset="0"/>
              </a:rPr>
              <a:t>Nhóm 4 </a:t>
            </a:r>
            <a:endParaRPr b="1" dirty="0">
              <a:latin typeface="Cambria" panose="02040503050406030204" pitchFamily="18" charset="0"/>
              <a:ea typeface="Cambria" panose="02040503050406030204" pitchFamily="18" charset="0"/>
            </a:endParaRPr>
          </a:p>
        </p:txBody>
      </p:sp>
      <p:sp>
        <p:nvSpPr>
          <p:cNvPr id="1140" name="Google Shape;1140;p49"/>
          <p:cNvSpPr txBox="1">
            <a:spLocks noGrp="1"/>
          </p:cNvSpPr>
          <p:nvPr>
            <p:ph type="subTitle" idx="8"/>
          </p:nvPr>
        </p:nvSpPr>
        <p:spPr>
          <a:xfrm>
            <a:off x="5613315" y="3425692"/>
            <a:ext cx="3175683" cy="161045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vi-VN" sz="1800" dirty="0">
                <a:latin typeface="Cambria" panose="02040503050406030204" pitchFamily="18" charset="0"/>
                <a:ea typeface="Cambria" panose="02040503050406030204" pitchFamily="18" charset="0"/>
              </a:rPr>
              <a:t>Em hãy cho biết trong những bài ca dao 1,2,3 tình cảm mà tác giả muốn gửi gắm, thể hiện là gì?</a:t>
            </a:r>
          </a:p>
          <a:p>
            <a:pPr marL="0" lvl="0" indent="0" algn="just" rtl="0">
              <a:spcBef>
                <a:spcPts val="0"/>
              </a:spcBef>
              <a:spcAft>
                <a:spcPts val="0"/>
              </a:spcAft>
              <a:buNone/>
            </a:pPr>
            <a:r>
              <a:rPr lang="vi-VN" sz="1800" dirty="0">
                <a:latin typeface="Cambria" panose="02040503050406030204" pitchFamily="18" charset="0"/>
                <a:ea typeface="Cambria" panose="02040503050406030204" pitchFamily="18" charset="0"/>
              </a:rPr>
              <a:t>Tác giả đã sử dụng cách bộc lộ trực tiếp hay gián tiếp? Từ ngữ nào cho em biết điều đó?</a:t>
            </a:r>
            <a:endParaRPr sz="1800" dirty="0">
              <a:latin typeface="Cambria" panose="02040503050406030204" pitchFamily="18" charset="0"/>
              <a:ea typeface="Cambria" panose="02040503050406030204" pitchFamily="18" charset="0"/>
            </a:endParaRPr>
          </a:p>
        </p:txBody>
      </p:sp>
      <p:pic>
        <p:nvPicPr>
          <p:cNvPr id="2050" name="Picture 2" descr="https://i.pinimg.com/564x/21/8c/77/218c77f3ccfb4dfd620d3938f1d97e3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65" b="89845" l="4433" r="89894">
                        <a14:foregroundMark x1="45213" y1="21386" x2="50532" y2="21386"/>
                        <a14:foregroundMark x1="54787" y1="37754" x2="54433" y2="44086"/>
                        <a14:foregroundMark x1="26950" y1="21983" x2="50177" y2="43489"/>
                      </a14:backgroundRemoval>
                    </a14:imgEffect>
                  </a14:imgLayer>
                </a14:imgProps>
              </a:ext>
              <a:ext uri="{28A0092B-C50C-407E-A947-70E740481C1C}">
                <a14:useLocalDpi xmlns:a14="http://schemas.microsoft.com/office/drawing/2010/main" val="0"/>
              </a:ext>
            </a:extLst>
          </a:blip>
          <a:srcRect l="1" t="5441" r="26362" b="13662"/>
          <a:stretch/>
        </p:blipFill>
        <p:spPr bwMode="auto">
          <a:xfrm rot="239413">
            <a:off x="3212933" y="827775"/>
            <a:ext cx="2352377" cy="38351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58044" y="2844800"/>
            <a:ext cx="39398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31244" y="2844800"/>
            <a:ext cx="3939823"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wipe(down)">
                                      <p:cBhvr>
                                        <p:cTn id="7" dur="500"/>
                                        <p:tgtEl>
                                          <p:spTgt spid="112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33"/>
                                        </p:tgtEl>
                                        <p:attrNameLst>
                                          <p:attrName>style.visibility</p:attrName>
                                        </p:attrNameLst>
                                      </p:cBhvr>
                                      <p:to>
                                        <p:strVal val="visible"/>
                                      </p:to>
                                    </p:set>
                                    <p:animEffect transition="in" filter="fade">
                                      <p:cBhvr>
                                        <p:cTn id="15" dur="1000"/>
                                        <p:tgtEl>
                                          <p:spTgt spid="1133"/>
                                        </p:tgtEl>
                                      </p:cBhvr>
                                    </p:animEffect>
                                    <p:anim calcmode="lin" valueType="num">
                                      <p:cBhvr>
                                        <p:cTn id="16" dur="1000" fill="hold"/>
                                        <p:tgtEl>
                                          <p:spTgt spid="1133"/>
                                        </p:tgtEl>
                                        <p:attrNameLst>
                                          <p:attrName>ppt_x</p:attrName>
                                        </p:attrNameLst>
                                      </p:cBhvr>
                                      <p:tavLst>
                                        <p:tav tm="0">
                                          <p:val>
                                            <p:strVal val="#ppt_x"/>
                                          </p:val>
                                        </p:tav>
                                        <p:tav tm="100000">
                                          <p:val>
                                            <p:strVal val="#ppt_x"/>
                                          </p:val>
                                        </p:tav>
                                      </p:tavLst>
                                    </p:anim>
                                    <p:anim calcmode="lin" valueType="num">
                                      <p:cBhvr>
                                        <p:cTn id="17" dur="1000" fill="hold"/>
                                        <p:tgtEl>
                                          <p:spTgt spid="113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34">
                                            <p:bg/>
                                          </p:spTgt>
                                        </p:tgtEl>
                                        <p:attrNameLst>
                                          <p:attrName>style.visibility</p:attrName>
                                        </p:attrNameLst>
                                      </p:cBhvr>
                                      <p:to>
                                        <p:strVal val="visible"/>
                                      </p:to>
                                    </p:set>
                                    <p:animEffect transition="in" filter="fade">
                                      <p:cBhvr>
                                        <p:cTn id="20" dur="1000"/>
                                        <p:tgtEl>
                                          <p:spTgt spid="1134">
                                            <p:bg/>
                                          </p:spTgt>
                                        </p:tgtEl>
                                      </p:cBhvr>
                                    </p:animEffect>
                                    <p:anim calcmode="lin" valueType="num">
                                      <p:cBhvr>
                                        <p:cTn id="21" dur="1000" fill="hold"/>
                                        <p:tgtEl>
                                          <p:spTgt spid="1134">
                                            <p:bg/>
                                          </p:spTgt>
                                        </p:tgtEl>
                                        <p:attrNameLst>
                                          <p:attrName>ppt_x</p:attrName>
                                        </p:attrNameLst>
                                      </p:cBhvr>
                                      <p:tavLst>
                                        <p:tav tm="0">
                                          <p:val>
                                            <p:strVal val="#ppt_x"/>
                                          </p:val>
                                        </p:tav>
                                        <p:tav tm="100000">
                                          <p:val>
                                            <p:strVal val="#ppt_x"/>
                                          </p:val>
                                        </p:tav>
                                      </p:tavLst>
                                    </p:anim>
                                    <p:anim calcmode="lin" valueType="num">
                                      <p:cBhvr>
                                        <p:cTn id="22" dur="1000" fill="hold"/>
                                        <p:tgtEl>
                                          <p:spTgt spid="1134">
                                            <p:bg/>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34">
                                            <p:txEl>
                                              <p:pRg st="0" end="0"/>
                                            </p:txEl>
                                          </p:spTgt>
                                        </p:tgtEl>
                                        <p:attrNameLst>
                                          <p:attrName>style.visibility</p:attrName>
                                        </p:attrNameLst>
                                      </p:cBhvr>
                                      <p:to>
                                        <p:strVal val="visible"/>
                                      </p:to>
                                    </p:set>
                                    <p:animEffect transition="in" filter="fade">
                                      <p:cBhvr>
                                        <p:cTn id="27" dur="1000"/>
                                        <p:tgtEl>
                                          <p:spTgt spid="1134">
                                            <p:txEl>
                                              <p:pRg st="0" end="0"/>
                                            </p:txEl>
                                          </p:spTgt>
                                        </p:tgtEl>
                                      </p:cBhvr>
                                    </p:animEffect>
                                    <p:anim calcmode="lin" valueType="num">
                                      <p:cBhvr>
                                        <p:cTn id="28" dur="1000" fill="hold"/>
                                        <p:tgtEl>
                                          <p:spTgt spid="113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1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34">
                                            <p:txEl>
                                              <p:pRg st="1" end="1"/>
                                            </p:txEl>
                                          </p:spTgt>
                                        </p:tgtEl>
                                        <p:attrNameLst>
                                          <p:attrName>style.visibility</p:attrName>
                                        </p:attrNameLst>
                                      </p:cBhvr>
                                      <p:to>
                                        <p:strVal val="visible"/>
                                      </p:to>
                                    </p:set>
                                    <p:animEffect transition="in" filter="fade">
                                      <p:cBhvr>
                                        <p:cTn id="34" dur="1000"/>
                                        <p:tgtEl>
                                          <p:spTgt spid="1134">
                                            <p:txEl>
                                              <p:pRg st="1" end="1"/>
                                            </p:txEl>
                                          </p:spTgt>
                                        </p:tgtEl>
                                      </p:cBhvr>
                                    </p:animEffect>
                                    <p:anim calcmode="lin" valueType="num">
                                      <p:cBhvr>
                                        <p:cTn id="35" dur="1000" fill="hold"/>
                                        <p:tgtEl>
                                          <p:spTgt spid="113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1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37"/>
                                        </p:tgtEl>
                                        <p:attrNameLst>
                                          <p:attrName>style.visibility</p:attrName>
                                        </p:attrNameLst>
                                      </p:cBhvr>
                                      <p:to>
                                        <p:strVal val="visible"/>
                                      </p:to>
                                    </p:set>
                                    <p:animEffect transition="in" filter="barn(inVertical)">
                                      <p:cBhvr>
                                        <p:cTn id="41" dur="500"/>
                                        <p:tgtEl>
                                          <p:spTgt spid="113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38">
                                            <p:txEl>
                                              <p:pRg st="0" end="0"/>
                                            </p:txEl>
                                          </p:spTgt>
                                        </p:tgtEl>
                                        <p:attrNameLst>
                                          <p:attrName>style.visibility</p:attrName>
                                        </p:attrNameLst>
                                      </p:cBhvr>
                                      <p:to>
                                        <p:strVal val="visible"/>
                                      </p:to>
                                    </p:set>
                                    <p:animEffect transition="in" filter="barn(inVertical)">
                                      <p:cBhvr>
                                        <p:cTn id="44" dur="500"/>
                                        <p:tgtEl>
                                          <p:spTgt spid="113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38">
                                            <p:txEl>
                                              <p:pRg st="1" end="1"/>
                                            </p:txEl>
                                          </p:spTgt>
                                        </p:tgtEl>
                                        <p:attrNameLst>
                                          <p:attrName>style.visibility</p:attrName>
                                        </p:attrNameLst>
                                      </p:cBhvr>
                                      <p:to>
                                        <p:strVal val="visible"/>
                                      </p:to>
                                    </p:set>
                                    <p:animEffect transition="in" filter="barn(inVertical)">
                                      <p:cBhvr>
                                        <p:cTn id="49" dur="500"/>
                                        <p:tgtEl>
                                          <p:spTgt spid="113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35"/>
                                        </p:tgtEl>
                                        <p:attrNameLst>
                                          <p:attrName>style.visibility</p:attrName>
                                        </p:attrNameLst>
                                      </p:cBhvr>
                                      <p:to>
                                        <p:strVal val="visible"/>
                                      </p:to>
                                    </p:set>
                                    <p:animEffect transition="in" filter="barn(inVertical)">
                                      <p:cBhvr>
                                        <p:cTn id="54" dur="500"/>
                                        <p:tgtEl>
                                          <p:spTgt spid="11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36">
                                            <p:txEl>
                                              <p:pRg st="0" end="0"/>
                                            </p:txEl>
                                          </p:spTgt>
                                        </p:tgtEl>
                                        <p:attrNameLst>
                                          <p:attrName>style.visibility</p:attrName>
                                        </p:attrNameLst>
                                      </p:cBhvr>
                                      <p:to>
                                        <p:strVal val="visible"/>
                                      </p:to>
                                    </p:set>
                                    <p:animEffect transition="in" filter="barn(inVertical)">
                                      <p:cBhvr>
                                        <p:cTn id="57" dur="500"/>
                                        <p:tgtEl>
                                          <p:spTgt spid="113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39"/>
                                        </p:tgtEl>
                                        <p:attrNameLst>
                                          <p:attrName>style.visibility</p:attrName>
                                        </p:attrNameLst>
                                      </p:cBhvr>
                                      <p:to>
                                        <p:strVal val="visible"/>
                                      </p:to>
                                    </p:set>
                                    <p:animEffect transition="in" filter="barn(inVertical)">
                                      <p:cBhvr>
                                        <p:cTn id="62" dur="500"/>
                                        <p:tgtEl>
                                          <p:spTgt spid="113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140">
                                            <p:txEl>
                                              <p:pRg st="0" end="0"/>
                                            </p:txEl>
                                          </p:spTgt>
                                        </p:tgtEl>
                                        <p:attrNameLst>
                                          <p:attrName>style.visibility</p:attrName>
                                        </p:attrNameLst>
                                      </p:cBhvr>
                                      <p:to>
                                        <p:strVal val="visible"/>
                                      </p:to>
                                    </p:set>
                                    <p:animEffect transition="in" filter="barn(inVertical)">
                                      <p:cBhvr>
                                        <p:cTn id="65" dur="500"/>
                                        <p:tgtEl>
                                          <p:spTgt spid="1140">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140">
                                            <p:txEl>
                                              <p:pRg st="1" end="1"/>
                                            </p:txEl>
                                          </p:spTgt>
                                        </p:tgtEl>
                                        <p:attrNameLst>
                                          <p:attrName>style.visibility</p:attrName>
                                        </p:attrNameLst>
                                      </p:cBhvr>
                                      <p:to>
                                        <p:strVal val="visible"/>
                                      </p:to>
                                    </p:set>
                                    <p:animEffect transition="in" filter="barn(inVertical)">
                                      <p:cBhvr>
                                        <p:cTn id="70" dur="500"/>
                                        <p:tgtEl>
                                          <p:spTgt spid="11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0"/>
      <p:bldP spid="1133" grpId="0" animBg="1"/>
      <p:bldP spid="1134" grpId="0" build="p" animBg="1"/>
      <p:bldP spid="1135" grpId="0"/>
      <p:bldP spid="1136" grpId="0" build="p"/>
      <p:bldP spid="1137" grpId="0"/>
      <p:bldP spid="1138" grpId="0" build="p"/>
      <p:bldP spid="1139" grpId="0"/>
      <p:bldP spid="114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idx="2"/>
          </p:nvPr>
        </p:nvSpPr>
        <p:spPr>
          <a:xfrm>
            <a:off x="5903575" y="784554"/>
            <a:ext cx="3054663" cy="1303568"/>
          </a:xfrm>
        </p:spPr>
        <p:txBody>
          <a:bodyPr/>
          <a:lstStyle/>
          <a:p>
            <a:pPr algn="l"/>
            <a:r>
              <a:rPr lang="vi-VN" b="1" dirty="0">
                <a:latin typeface="Cambria" panose="02040503050406030204" pitchFamily="18" charset="0"/>
                <a:ea typeface="Cambria" panose="02040503050406030204" pitchFamily="18" charset="0"/>
              </a:rPr>
              <a:t>- Thể thơ: </a:t>
            </a:r>
            <a:br>
              <a:rPr lang="vi-VN" dirty="0">
                <a:latin typeface="Cambria" panose="02040503050406030204" pitchFamily="18" charset="0"/>
                <a:ea typeface="Cambria" panose="02040503050406030204" pitchFamily="18" charset="0"/>
              </a:rPr>
            </a:br>
            <a:endParaRPr lang="vi-VN" dirty="0">
              <a:latin typeface="Cambria" panose="02040503050406030204" pitchFamily="18" charset="0"/>
              <a:ea typeface="Cambria" panose="02040503050406030204" pitchFamily="18" charset="0"/>
            </a:endParaRPr>
          </a:p>
        </p:txBody>
      </p:sp>
      <p:sp>
        <p:nvSpPr>
          <p:cNvPr id="20" name="Title 19"/>
          <p:cNvSpPr>
            <a:spLocks noGrp="1"/>
          </p:cNvSpPr>
          <p:nvPr>
            <p:ph type="title" idx="8"/>
          </p:nvPr>
        </p:nvSpPr>
        <p:spPr>
          <a:xfrm>
            <a:off x="194483" y="149773"/>
            <a:ext cx="7711200" cy="484200"/>
          </a:xfrm>
        </p:spPr>
        <p:txBody>
          <a:bodyPr/>
          <a:lstStyle/>
          <a:p>
            <a:r>
              <a:rPr lang="vi-VN" b="1" dirty="0">
                <a:latin typeface="Cambria" panose="02040503050406030204" pitchFamily="18" charset="0"/>
                <a:ea typeface="Cambria" panose="02040503050406030204" pitchFamily="18" charset="0"/>
              </a:rPr>
              <a:t>1. Bài ca dao số 1</a:t>
            </a:r>
          </a:p>
        </p:txBody>
      </p:sp>
      <p:sp>
        <p:nvSpPr>
          <p:cNvPr id="33" name="Subtitle 12"/>
          <p:cNvSpPr>
            <a:spLocks noGrp="1"/>
          </p:cNvSpPr>
          <p:nvPr>
            <p:ph type="subTitle" idx="1"/>
          </p:nvPr>
        </p:nvSpPr>
        <p:spPr>
          <a:xfrm>
            <a:off x="84085" y="735383"/>
            <a:ext cx="5430606"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Gió đưa cành trúc la đà</a:t>
            </a:r>
          </a:p>
          <a:p>
            <a:pPr algn="ctr">
              <a:lnSpc>
                <a:spcPct val="150000"/>
              </a:lnSpc>
            </a:pPr>
            <a:r>
              <a:rPr lang="vi-VN" sz="2000" b="1" i="1" dirty="0">
                <a:latin typeface="Cambria" panose="02040503050406030204" pitchFamily="18" charset="0"/>
                <a:ea typeface="Cambria" panose="02040503050406030204" pitchFamily="18" charset="0"/>
              </a:rPr>
              <a:t>Tiếng chuông Trấn Vũ, canh gà Thọ Xương.</a:t>
            </a:r>
          </a:p>
          <a:p>
            <a:pPr algn="ctr">
              <a:lnSpc>
                <a:spcPct val="150000"/>
              </a:lnSpc>
            </a:pPr>
            <a:r>
              <a:rPr lang="vi-VN" sz="2000" b="1" i="1" dirty="0">
                <a:latin typeface="Cambria" panose="02040503050406030204" pitchFamily="18" charset="0"/>
                <a:ea typeface="Cambria" panose="02040503050406030204" pitchFamily="18" charset="0"/>
              </a:rPr>
              <a:t>Mịt mù khói tỏa ngàn sương</a:t>
            </a:r>
          </a:p>
          <a:p>
            <a:pPr algn="ctr">
              <a:lnSpc>
                <a:spcPct val="150000"/>
              </a:lnSpc>
            </a:pPr>
            <a:r>
              <a:rPr lang="vi-VN" sz="2000" b="1" i="1" dirty="0">
                <a:latin typeface="Cambria" panose="02040503050406030204" pitchFamily="18" charset="0"/>
                <a:ea typeface="Cambria" panose="02040503050406030204" pitchFamily="18" charset="0"/>
              </a:rPr>
              <a:t>Nhịp chày Yên Thái, mặt gương Tây Hồ.</a:t>
            </a:r>
          </a:p>
        </p:txBody>
      </p:sp>
      <p:sp>
        <p:nvSpPr>
          <p:cNvPr id="34" name="Subtitle 12"/>
          <p:cNvSpPr>
            <a:spLocks noGrp="1"/>
          </p:cNvSpPr>
          <p:nvPr>
            <p:ph type="subTitle" idx="1"/>
          </p:nvPr>
        </p:nvSpPr>
        <p:spPr>
          <a:xfrm>
            <a:off x="84085" y="745113"/>
            <a:ext cx="5430606" cy="2070880"/>
          </a:xfrm>
        </p:spPr>
        <p:txBody>
          <a:bodyPr/>
          <a:lstStyle/>
          <a:p>
            <a:pPr algn="ctr">
              <a:lnSpc>
                <a:spcPct val="150000"/>
              </a:lnSpc>
            </a:pPr>
            <a:r>
              <a:rPr lang="vi-VN" sz="2000" b="1" i="1" dirty="0">
                <a:latin typeface="Cambria" panose="02040503050406030204" pitchFamily="18" charset="0"/>
                <a:ea typeface="Cambria" panose="02040503050406030204" pitchFamily="18" charset="0"/>
              </a:rPr>
              <a:t>Gió đưa cành trúc la </a:t>
            </a:r>
            <a:r>
              <a:rPr lang="vi-VN" sz="2000" b="1" i="1" dirty="0">
                <a:solidFill>
                  <a:schemeClr val="accent1">
                    <a:lumMod val="75000"/>
                  </a:schemeClr>
                </a:solidFill>
                <a:latin typeface="Cambria" panose="02040503050406030204" pitchFamily="18" charset="0"/>
                <a:ea typeface="Cambria" panose="02040503050406030204" pitchFamily="18" charset="0"/>
              </a:rPr>
              <a:t>đà</a:t>
            </a:r>
          </a:p>
          <a:p>
            <a:pPr algn="ctr">
              <a:lnSpc>
                <a:spcPct val="150000"/>
              </a:lnSpc>
            </a:pPr>
            <a:r>
              <a:rPr lang="vi-VN" sz="2000" b="1" i="1" dirty="0">
                <a:latin typeface="Cambria" panose="02040503050406030204" pitchFamily="18" charset="0"/>
                <a:ea typeface="Cambria" panose="02040503050406030204" pitchFamily="18" charset="0"/>
              </a:rPr>
              <a:t>Tiếng chuông Trấn Vũ, canh </a:t>
            </a:r>
            <a:r>
              <a:rPr lang="vi-VN" sz="2000" b="1" i="1" dirty="0">
                <a:solidFill>
                  <a:schemeClr val="accent1">
                    <a:lumMod val="75000"/>
                  </a:schemeClr>
                </a:solidFill>
                <a:latin typeface="Cambria" panose="02040503050406030204" pitchFamily="18" charset="0"/>
                <a:ea typeface="Cambria" panose="02040503050406030204" pitchFamily="18" charset="0"/>
              </a:rPr>
              <a:t>gà</a:t>
            </a:r>
            <a:r>
              <a:rPr lang="vi-VN" sz="2000" b="1" i="1" dirty="0">
                <a:latin typeface="Cambria" panose="02040503050406030204" pitchFamily="18" charset="0"/>
                <a:ea typeface="Cambria" panose="02040503050406030204" pitchFamily="18" charset="0"/>
              </a:rPr>
              <a:t> Thọ </a:t>
            </a:r>
            <a:r>
              <a:rPr lang="vi-VN" sz="2000" b="1" i="1" dirty="0">
                <a:solidFill>
                  <a:schemeClr val="accent3">
                    <a:lumMod val="75000"/>
                  </a:schemeClr>
                </a:solidFill>
                <a:latin typeface="Cambria" panose="02040503050406030204" pitchFamily="18" charset="0"/>
                <a:ea typeface="Cambria" panose="02040503050406030204" pitchFamily="18" charset="0"/>
              </a:rPr>
              <a:t>Xương.</a:t>
            </a:r>
          </a:p>
          <a:p>
            <a:pPr algn="ctr">
              <a:lnSpc>
                <a:spcPct val="150000"/>
              </a:lnSpc>
            </a:pPr>
            <a:r>
              <a:rPr lang="vi-VN" sz="2000" b="1" i="1" dirty="0">
                <a:latin typeface="Cambria" panose="02040503050406030204" pitchFamily="18" charset="0"/>
                <a:ea typeface="Cambria" panose="02040503050406030204" pitchFamily="18" charset="0"/>
              </a:rPr>
              <a:t>Mịt mù khói tỏa ngàn </a:t>
            </a:r>
            <a:r>
              <a:rPr lang="vi-VN" sz="2000" b="1" i="1" dirty="0">
                <a:solidFill>
                  <a:schemeClr val="accent3">
                    <a:lumMod val="75000"/>
                  </a:schemeClr>
                </a:solidFill>
                <a:latin typeface="Cambria" panose="02040503050406030204" pitchFamily="18" charset="0"/>
                <a:ea typeface="Cambria" panose="02040503050406030204" pitchFamily="18" charset="0"/>
              </a:rPr>
              <a:t>sương</a:t>
            </a:r>
          </a:p>
          <a:p>
            <a:pPr algn="ctr">
              <a:lnSpc>
                <a:spcPct val="150000"/>
              </a:lnSpc>
            </a:pPr>
            <a:r>
              <a:rPr lang="vi-VN" sz="2000" b="1" i="1" dirty="0">
                <a:latin typeface="Cambria" panose="02040503050406030204" pitchFamily="18" charset="0"/>
                <a:ea typeface="Cambria" panose="02040503050406030204" pitchFamily="18" charset="0"/>
              </a:rPr>
              <a:t>Nhịp chày Yên Thái, mặt </a:t>
            </a:r>
            <a:r>
              <a:rPr lang="vi-VN" sz="2000" b="1" i="1" dirty="0">
                <a:solidFill>
                  <a:schemeClr val="accent3">
                    <a:lumMod val="75000"/>
                  </a:schemeClr>
                </a:solidFill>
                <a:latin typeface="Cambria" panose="02040503050406030204" pitchFamily="18" charset="0"/>
                <a:ea typeface="Cambria" panose="02040503050406030204" pitchFamily="18" charset="0"/>
              </a:rPr>
              <a:t>gương</a:t>
            </a:r>
            <a:r>
              <a:rPr lang="vi-VN" sz="2000" b="1" i="1" dirty="0">
                <a:latin typeface="Cambria" panose="02040503050406030204" pitchFamily="18" charset="0"/>
                <a:ea typeface="Cambria" panose="02040503050406030204" pitchFamily="18" charset="0"/>
              </a:rPr>
              <a:t> Tây Hồ.</a:t>
            </a:r>
          </a:p>
        </p:txBody>
      </p:sp>
      <p:pic>
        <p:nvPicPr>
          <p:cNvPr id="7174" name="Picture 6" descr="https://i.pinimg.com/564x/7a/62/a7/7a62a78497dcc84c41c6ab7b50e8d35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2589" r="10357" b="23813"/>
          <a:stretch/>
        </p:blipFill>
        <p:spPr bwMode="auto">
          <a:xfrm>
            <a:off x="299189" y="2727657"/>
            <a:ext cx="3912100" cy="27754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6DFA58-4867-567E-2010-1846BA089322}"/>
              </a:ext>
            </a:extLst>
          </p:cNvPr>
          <p:cNvSpPr>
            <a:spLocks noGrp="1"/>
          </p:cNvSpPr>
          <p:nvPr>
            <p:ph type="title" idx="6"/>
          </p:nvPr>
        </p:nvSpPr>
        <p:spPr/>
        <p:txBody>
          <a:bodyPr/>
          <a:lstStyle/>
          <a:p>
            <a:endParaRPr lang="en-US"/>
          </a:p>
        </p:txBody>
      </p:sp>
      <p:sp>
        <p:nvSpPr>
          <p:cNvPr id="3" name="Title 2">
            <a:extLst>
              <a:ext uri="{FF2B5EF4-FFF2-40B4-BE49-F238E27FC236}">
                <a16:creationId xmlns:a16="http://schemas.microsoft.com/office/drawing/2014/main" id="{B3013350-FF58-6D55-C961-B1E445FCCE79}"/>
              </a:ext>
            </a:extLst>
          </p:cNvPr>
          <p:cNvSpPr>
            <a:spLocks noGrp="1"/>
          </p:cNvSpPr>
          <p:nvPr>
            <p:ph type="title" idx="6"/>
          </p:nvPr>
        </p:nvSpPr>
        <p:spPr/>
        <p:txBody>
          <a:bodyPr/>
          <a:lstStyle/>
          <a:p>
            <a:endParaRPr lang="en-US"/>
          </a:p>
        </p:txBody>
      </p:sp>
    </p:spTree>
    <p:extLst>
      <p:ext uri="{BB962C8B-B14F-4D97-AF65-F5344CB8AC3E}">
        <p14:creationId xmlns:p14="http://schemas.microsoft.com/office/powerpoint/2010/main" val="36409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animEffect transition="in" filter="barn(inVertical)">
                                      <p:cBhvr>
                                        <p:cTn id="14" dur="500"/>
                                        <p:tgtEl>
                                          <p:spTgt spid="3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xEl>
                                              <p:pRg st="1" end="1"/>
                                            </p:txEl>
                                          </p:spTgt>
                                        </p:tgtEl>
                                        <p:attrNameLst>
                                          <p:attrName>style.visibility</p:attrName>
                                        </p:attrNameLst>
                                      </p:cBhvr>
                                      <p:to>
                                        <p:strVal val="visible"/>
                                      </p:to>
                                    </p:set>
                                    <p:animEffect transition="in" filter="barn(inVertical)">
                                      <p:cBhvr>
                                        <p:cTn id="19" dur="500"/>
                                        <p:tgtEl>
                                          <p:spTgt spid="3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barn(inVertical)">
                                      <p:cBhvr>
                                        <p:cTn id="24" dur="500"/>
                                        <p:tgtEl>
                                          <p:spTgt spid="3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xEl>
                                              <p:pRg st="3" end="3"/>
                                            </p:txEl>
                                          </p:spTgt>
                                        </p:tgtEl>
                                        <p:attrNameLst>
                                          <p:attrName>style.visibility</p:attrName>
                                        </p:attrNameLst>
                                      </p:cBhvr>
                                      <p:to>
                                        <p:strVal val="visible"/>
                                      </p:to>
                                    </p:set>
                                    <p:animEffect transition="in" filter="barn(inVertical)">
                                      <p:cBhvr>
                                        <p:cTn id="29" dur="500"/>
                                        <p:tgtEl>
                                          <p:spTgt spid="3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174"/>
                                        </p:tgtEl>
                                        <p:attrNameLst>
                                          <p:attrName>style.visibility</p:attrName>
                                        </p:attrNameLst>
                                      </p:cBhvr>
                                      <p:to>
                                        <p:strVal val="visible"/>
                                      </p:to>
                                    </p:set>
                                    <p:animEffect transition="in" filter="barn(inVertical)">
                                      <p:cBhvr>
                                        <p:cTn id="34" dur="500"/>
                                        <p:tgtEl>
                                          <p:spTgt spid="717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33" grpId="0" build="p"/>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6">
            <a:extLst>
              <a:ext uri="{FF2B5EF4-FFF2-40B4-BE49-F238E27FC236}">
                <a16:creationId xmlns:a16="http://schemas.microsoft.com/office/drawing/2014/main" id="{04ACF196-517A-B17B-4B8E-02CCCE679D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67800" cy="5143500"/>
          </a:xfrm>
          <a:solidFill>
            <a:srgbClr val="00B050"/>
          </a:solidFill>
        </p:spPr>
      </p:pic>
      <p:pic>
        <p:nvPicPr>
          <p:cNvPr id="26627" name="图片 66">
            <a:extLst>
              <a:ext uri="{FF2B5EF4-FFF2-40B4-BE49-F238E27FC236}">
                <a16:creationId xmlns:a16="http://schemas.microsoft.com/office/drawing/2014/main" id="{3179399A-2D8D-2CB4-C77E-311EBBE00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1371600"/>
            <a:ext cx="34813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8">
            <a:extLst>
              <a:ext uri="{FF2B5EF4-FFF2-40B4-BE49-F238E27FC236}">
                <a16:creationId xmlns:a16="http://schemas.microsoft.com/office/drawing/2014/main" id="{4D5B268B-EB06-CB19-0385-EBDE1DE511D4}"/>
              </a:ext>
            </a:extLst>
          </p:cNvPr>
          <p:cNvSpPr txBox="1">
            <a:spLocks noChangeArrowheads="1"/>
          </p:cNvSpPr>
          <p:nvPr/>
        </p:nvSpPr>
        <p:spPr bwMode="auto">
          <a:xfrm>
            <a:off x="3086100" y="1863725"/>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en-US"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a:extLst>
              <a:ext uri="{FF2B5EF4-FFF2-40B4-BE49-F238E27FC236}">
                <a16:creationId xmlns:a16="http://schemas.microsoft.com/office/drawing/2014/main" id="{FD5BBA53-F6C0-6831-5131-35E5238E2102}"/>
              </a:ext>
            </a:extLst>
          </p:cNvPr>
          <p:cNvSpPr txBox="1">
            <a:spLocks noChangeArrowheads="1"/>
          </p:cNvSpPr>
          <p:nvPr/>
        </p:nvSpPr>
        <p:spPr bwMode="auto">
          <a:xfrm>
            <a:off x="225706" y="1862146"/>
            <a:ext cx="2105809" cy="461665"/>
          </a:xfrm>
          <a:prstGeom prst="rect">
            <a:avLst/>
          </a:prstGeom>
          <a:noFill/>
          <a:ln>
            <a:solidFill>
              <a:srgbClr val="0070C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sz="2400" b="1" dirty="0" err="1">
                <a:ln>
                  <a:solidFill>
                    <a:srgbClr val="7030A0"/>
                  </a:solidFill>
                </a:ln>
                <a:latin typeface="Times New Roman" panose="02020603050405020304" pitchFamily="18" charset="0"/>
                <a:cs typeface="Times New Roman" panose="02020603050405020304" pitchFamily="18" charset="0"/>
              </a:rPr>
              <a:t>Thơ</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lục</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bát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2E87900-63B9-2CD3-DA29-F2DFB80F9610}"/>
              </a:ext>
            </a:extLst>
          </p:cNvPr>
          <p:cNvSpPr txBox="1">
            <a:spLocks noChangeArrowheads="1"/>
          </p:cNvSpPr>
          <p:nvPr/>
        </p:nvSpPr>
        <p:spPr bwMode="auto">
          <a:xfrm>
            <a:off x="190500" y="2355850"/>
            <a:ext cx="86868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sz="2800">
                <a:solidFill>
                  <a:schemeClr val="tx1"/>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Thơ lục bát (6 – 8) là thể thơ mà các</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dòng thơ được sắp xếp thành từng cặp,</a:t>
            </a:r>
            <a:r>
              <a:rPr lang="en-US" altLang="en-US" sz="2800" b="1">
                <a:solidFill>
                  <a:srgbClr val="000000"/>
                </a:solidFill>
                <a:latin typeface="Times New Roman" panose="02020603050405020304" pitchFamily="18" charset="0"/>
                <a:cs typeface="Calibri" panose="020F0502020204030204" pitchFamily="34" charset="0"/>
              </a:rPr>
              <a:t> </a:t>
            </a:r>
            <a:r>
              <a:rPr lang="en-US" altLang="en-US" sz="2800">
                <a:solidFill>
                  <a:srgbClr val="000000"/>
                </a:solidFill>
                <a:latin typeface="Times New Roman" panose="02020603050405020304" pitchFamily="18" charset="0"/>
                <a:cs typeface="Times New Roman" panose="02020603050405020304" pitchFamily="18" charset="0"/>
              </a:rPr>
              <a:t>một dòng sáu tiếng và một dòng tám</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tiếng.</a:t>
            </a:r>
            <a:endParaRPr lang="en-US" altLang="en-US" sz="2800" b="1">
              <a:solidFill>
                <a:srgbClr val="000000"/>
              </a:solidFill>
              <a:latin typeface="Times New Roman" panose="02020603050405020304" pitchFamily="18" charset="0"/>
              <a:cs typeface="Calibri" panose="020F0502020204030204" pitchFamily="34" charset="0"/>
            </a:endParaRPr>
          </a:p>
          <a:p>
            <a:pPr algn="just">
              <a:spcBef>
                <a:spcPct val="0"/>
              </a:spcBef>
              <a:buClrTx/>
              <a:buSzTx/>
              <a:buFontTx/>
              <a:buNone/>
            </a:pPr>
            <a:r>
              <a:rPr lang="en-US" altLang="en-US" sz="2800">
                <a:solidFill>
                  <a:schemeClr val="tx1"/>
                </a:solidFill>
                <a:latin typeface="Times New Roman" panose="02020603050405020304" pitchFamily="18" charset="0"/>
                <a:cs typeface="Times New Roman" panose="02020603050405020304" pitchFamily="18" charset="0"/>
              </a:rPr>
              <a:t>- Vần trong lục bát: Tiếng cuối của</a:t>
            </a:r>
            <a:r>
              <a:rPr lang="en-US" altLang="en-US" sz="2800" b="1">
                <a:solidFill>
                  <a:schemeClr val="tx1"/>
                </a:solidFill>
                <a:latin typeface="Times New Roman" panose="02020603050405020304" pitchFamily="18" charset="0"/>
                <a:cs typeface="Times New Roman" panose="02020603050405020304" pitchFamily="18" charset="0"/>
              </a:rPr>
              <a:t> </a:t>
            </a:r>
            <a:r>
              <a:rPr lang="en-US" altLang="en-US" sz="2800">
                <a:solidFill>
                  <a:schemeClr val="tx1"/>
                </a:solidFill>
                <a:latin typeface="Times New Roman" panose="02020603050405020304" pitchFamily="18" charset="0"/>
                <a:cs typeface="Times New Roman" panose="02020603050405020304" pitchFamily="18" charset="0"/>
              </a:rPr>
              <a:t>dòng  sáu  vần  với  tiếng  thứ  sáu  của dòng tám; tiếng cuối của dòng tám lại vần với tiếng cuối của dòng sáu tiếp theo.</a:t>
            </a:r>
            <a:endParaRPr lang="en-US" altLang="en-US" sz="2800" b="1">
              <a:solidFill>
                <a:schemeClr val="tx1"/>
              </a:solidFill>
              <a:latin typeface="Times New Roman" panose="02020603050405020304" pitchFamily="18" charset="0"/>
              <a:cs typeface="Calibri" panose="020F0502020204030204" pitchFamily="34" charset="0"/>
            </a:endParaRPr>
          </a:p>
          <a:p>
            <a:pPr>
              <a:buClrTx/>
              <a:buSzTx/>
              <a:buFontTx/>
              <a:buNone/>
            </a:pPr>
            <a:endParaRPr lang="en-US" alt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strips(downLeft)">
                                      <p:cBhvr>
                                        <p:cTn id="12" dur="500"/>
                                        <p:tgtEl>
                                          <p:spTgt spid="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strips(downLeft)">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6">
            <a:extLst>
              <a:ext uri="{FF2B5EF4-FFF2-40B4-BE49-F238E27FC236}">
                <a16:creationId xmlns:a16="http://schemas.microsoft.com/office/drawing/2014/main" id="{C33C6B79-89E6-24DE-0888-73E88A13F7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067800" cy="5143500"/>
          </a:xfrm>
        </p:spPr>
      </p:pic>
      <p:pic>
        <p:nvPicPr>
          <p:cNvPr id="27651" name="图片 66">
            <a:extLst>
              <a:ext uri="{FF2B5EF4-FFF2-40B4-BE49-F238E27FC236}">
                <a16:creationId xmlns:a16="http://schemas.microsoft.com/office/drawing/2014/main" id="{DD441E1D-CE14-52DF-792B-D44F008F0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413" y="1371600"/>
            <a:ext cx="34813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8">
            <a:extLst>
              <a:ext uri="{FF2B5EF4-FFF2-40B4-BE49-F238E27FC236}">
                <a16:creationId xmlns:a16="http://schemas.microsoft.com/office/drawing/2014/main" id="{99CECB9C-ED00-9899-D02A-0DE00DD152E0}"/>
              </a:ext>
            </a:extLst>
          </p:cNvPr>
          <p:cNvSpPr txBox="1">
            <a:spLocks noChangeArrowheads="1"/>
          </p:cNvSpPr>
          <p:nvPr/>
        </p:nvSpPr>
        <p:spPr bwMode="auto">
          <a:xfrm>
            <a:off x="3086100" y="1863725"/>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en-US"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a:extLst>
              <a:ext uri="{FF2B5EF4-FFF2-40B4-BE49-F238E27FC236}">
                <a16:creationId xmlns:a16="http://schemas.microsoft.com/office/drawing/2014/main" id="{8BB27CF1-860F-DEB3-C12E-0DE00A691A34}"/>
              </a:ext>
            </a:extLst>
          </p:cNvPr>
          <p:cNvSpPr txBox="1">
            <a:spLocks noChangeArrowheads="1"/>
          </p:cNvSpPr>
          <p:nvPr/>
        </p:nvSpPr>
        <p:spPr bwMode="auto">
          <a:xfrm>
            <a:off x="152400" y="1916480"/>
            <a:ext cx="1877209" cy="461665"/>
          </a:xfrm>
          <a:prstGeom prst="rect">
            <a:avLst/>
          </a:prstGeom>
          <a:noFill/>
          <a:ln>
            <a:solidFill>
              <a:srgbClr val="0070C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sz="2400" b="1" dirty="0" err="1">
                <a:ln>
                  <a:solidFill>
                    <a:srgbClr val="7030A0"/>
                  </a:solidFill>
                </a:ln>
                <a:solidFill>
                  <a:srgbClr val="000000"/>
                </a:solidFill>
                <a:latin typeface="Times New Roman" panose="02020603050405020304" pitchFamily="18" charset="0"/>
                <a:cs typeface="Times New Roman" panose="02020603050405020304" pitchFamily="18" charset="0"/>
              </a:rPr>
              <a:t>Thơ</a:t>
            </a:r>
            <a:r>
              <a:rPr lang="en-US" altLang="x-none" sz="2400"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2400" b="1" dirty="0" err="1">
                <a:ln>
                  <a:solidFill>
                    <a:srgbClr val="7030A0"/>
                  </a:solidFill>
                </a:ln>
                <a:solidFill>
                  <a:srgbClr val="000000"/>
                </a:solidFill>
                <a:latin typeface="Times New Roman" panose="02020603050405020304" pitchFamily="18" charset="0"/>
                <a:cs typeface="Times New Roman" panose="02020603050405020304" pitchFamily="18" charset="0"/>
              </a:rPr>
              <a:t>lục</a:t>
            </a:r>
            <a:r>
              <a:rPr lang="en-US" altLang="x-none" sz="2400"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sz="2400" b="1" dirty="0" err="1">
                <a:ln>
                  <a:solidFill>
                    <a:srgbClr val="7030A0"/>
                  </a:solidFill>
                </a:ln>
                <a:solidFill>
                  <a:srgbClr val="000000"/>
                </a:solidFill>
                <a:latin typeface="Times New Roman" panose="02020603050405020304" pitchFamily="18" charset="0"/>
                <a:cs typeface="Times New Roman" panose="02020603050405020304" pitchFamily="18" charset="0"/>
              </a:rPr>
              <a:t>bát</a:t>
            </a:r>
            <a:endParaRPr lang="x-none" altLang="x-none" sz="2400"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614CFB4-3661-D294-C499-A75D495914E1}"/>
              </a:ext>
            </a:extLst>
          </p:cNvPr>
          <p:cNvSpPr txBox="1">
            <a:spLocks noChangeArrowheads="1"/>
          </p:cNvSpPr>
          <p:nvPr/>
        </p:nvSpPr>
        <p:spPr bwMode="auto">
          <a:xfrm>
            <a:off x="152400" y="2365375"/>
            <a:ext cx="8686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a:solidFill>
                  <a:srgbClr val="000000"/>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 Thanh điệu trong thơ lục bát: Trong</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dòng sáu và dòng tám, các tiếng thứ</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sáu, thứ tám là thanh bằng, còn tiếng</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thứ tư là thanh trắc. Riêng trong dòng</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tám, mặc dù tiếng thứ sáu và thứ tám</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đều là thanh bằng nhưng nếu tiếng thứ</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sáu là thanh huyền thì tiếng thứ tám là</a:t>
            </a:r>
            <a:r>
              <a:rPr lang="en-US" altLang="en-US" b="1">
                <a:solidFill>
                  <a:schemeClr val="tx1"/>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thanh ngang và ngược lại.</a:t>
            </a:r>
            <a:endParaRPr lang="en-US" altLang="en-US">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lang="en-US" altLang="en-US">
                <a:solidFill>
                  <a:srgbClr val="000000"/>
                </a:solidFill>
                <a:latin typeface="Times New Roman" panose="02020603050405020304" pitchFamily="18" charset="0"/>
                <a:cs typeface="Times New Roman" panose="02020603050405020304" pitchFamily="18" charset="0"/>
              </a:rPr>
              <a:t>- </a:t>
            </a:r>
            <a:r>
              <a:rPr lang="en-US" altLang="en-US">
                <a:solidFill>
                  <a:schemeClr val="tx1"/>
                </a:solidFill>
                <a:latin typeface="Times New Roman" panose="02020603050405020304" pitchFamily="18" charset="0"/>
                <a:cs typeface="Times New Roman" panose="02020603050405020304" pitchFamily="18" charset="0"/>
              </a:rPr>
              <a:t>Nhịp thơ trong lục bát: Thơ lục bát thường  ngắt  nhịp  chẵn  (2/2/2,  2/4, 4/4 ,…).</a:t>
            </a:r>
            <a:endParaRPr lang="en-US" altLang="en-US">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strips(downLeft)">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strips(down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a:extLst>
              <a:ext uri="{FF2B5EF4-FFF2-40B4-BE49-F238E27FC236}">
                <a16:creationId xmlns:a16="http://schemas.microsoft.com/office/drawing/2014/main" id="{D04C6FE9-5CE3-9FF1-7B34-ABBC32509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067800" cy="5143500"/>
          </a:xfrm>
        </p:spPr>
      </p:pic>
      <p:pic>
        <p:nvPicPr>
          <p:cNvPr id="29699" name="图片 66">
            <a:extLst>
              <a:ext uri="{FF2B5EF4-FFF2-40B4-BE49-F238E27FC236}">
                <a16:creationId xmlns:a16="http://schemas.microsoft.com/office/drawing/2014/main" id="{043C58C0-CCD3-EC89-F909-8CD166D7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413" y="1371600"/>
            <a:ext cx="34813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8">
            <a:extLst>
              <a:ext uri="{FF2B5EF4-FFF2-40B4-BE49-F238E27FC236}">
                <a16:creationId xmlns:a16="http://schemas.microsoft.com/office/drawing/2014/main" id="{DAF6BD09-6CC0-58B7-51B1-9820F9D4E621}"/>
              </a:ext>
            </a:extLst>
          </p:cNvPr>
          <p:cNvSpPr txBox="1">
            <a:spLocks noChangeArrowheads="1"/>
          </p:cNvSpPr>
          <p:nvPr/>
        </p:nvSpPr>
        <p:spPr bwMode="auto">
          <a:xfrm>
            <a:off x="3086100" y="1863725"/>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en-US" b="1">
                <a:solidFill>
                  <a:srgbClr val="0070C0"/>
                </a:solidFill>
                <a:latin typeface="Cambria Math" panose="02040503050406030204" pitchFamily="18" charset="0"/>
                <a:ea typeface="Cambria Math" panose="02040503050406030204" pitchFamily="18" charset="0"/>
                <a:cs typeface="Cambria Math" panose="02040503050406030204" pitchFamily="18" charset="0"/>
              </a:rPr>
              <a:t>TRI THỨC NGỮ VĂN</a:t>
            </a:r>
          </a:p>
        </p:txBody>
      </p:sp>
      <p:sp>
        <p:nvSpPr>
          <p:cNvPr id="13" name="TextBox 12">
            <a:extLst>
              <a:ext uri="{FF2B5EF4-FFF2-40B4-BE49-F238E27FC236}">
                <a16:creationId xmlns:a16="http://schemas.microsoft.com/office/drawing/2014/main" id="{98E8F5B8-3C55-03F6-9660-63A2F169A6AD}"/>
              </a:ext>
            </a:extLst>
          </p:cNvPr>
          <p:cNvSpPr txBox="1">
            <a:spLocks noChangeArrowheads="1"/>
          </p:cNvSpPr>
          <p:nvPr/>
        </p:nvSpPr>
        <p:spPr bwMode="auto">
          <a:xfrm>
            <a:off x="58758" y="2232731"/>
            <a:ext cx="3522642" cy="584775"/>
          </a:xfrm>
          <a:prstGeom prst="rect">
            <a:avLst/>
          </a:prstGeom>
          <a:noFill/>
          <a:ln>
            <a:solidFill>
              <a:srgbClr val="0070C0"/>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Lục</a:t>
            </a:r>
            <a:r>
              <a:rPr lang="en-US" altLang="x-none"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bát</a:t>
            </a:r>
            <a:r>
              <a:rPr lang="en-US" altLang="x-none"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biến</a:t>
            </a:r>
            <a:r>
              <a:rPr lang="en-US" altLang="x-none" b="1" dirty="0">
                <a:ln>
                  <a:solidFill>
                    <a:srgbClr val="7030A0"/>
                  </a:solidFill>
                </a:ln>
                <a:solidFill>
                  <a:srgbClr val="000000"/>
                </a:solidFill>
                <a:latin typeface="Times New Roman" panose="02020603050405020304" pitchFamily="18" charset="0"/>
                <a:cs typeface="Times New Roman" panose="02020603050405020304" pitchFamily="18" charset="0"/>
              </a:rPr>
              <a:t> </a:t>
            </a:r>
            <a:r>
              <a:rPr lang="en-US" altLang="x-none" b="1" dirty="0" err="1">
                <a:ln>
                  <a:solidFill>
                    <a:srgbClr val="7030A0"/>
                  </a:solidFill>
                </a:ln>
                <a:solidFill>
                  <a:srgbClr val="000000"/>
                </a:solidFill>
                <a:latin typeface="Times New Roman" panose="02020603050405020304" pitchFamily="18" charset="0"/>
                <a:cs typeface="Times New Roman" panose="02020603050405020304" pitchFamily="18" charset="0"/>
              </a:rPr>
              <a:t>thể</a:t>
            </a:r>
            <a:endParaRPr lang="x-none" altLang="x-none" b="1" dirty="0">
              <a:ln>
                <a:solidFill>
                  <a:srgbClr val="7030A0"/>
                </a:solidFill>
              </a:ln>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4775ED1-6CD9-04E4-0BAD-A5CC091FAEAE}"/>
              </a:ext>
            </a:extLst>
          </p:cNvPr>
          <p:cNvSpPr txBox="1">
            <a:spLocks noChangeArrowheads="1"/>
          </p:cNvSpPr>
          <p:nvPr/>
        </p:nvSpPr>
        <p:spPr bwMode="auto">
          <a:xfrm>
            <a:off x="228600" y="2787650"/>
            <a:ext cx="8686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just">
              <a:spcBef>
                <a:spcPct val="0"/>
              </a:spcBef>
              <a:buClrTx/>
              <a:buSzTx/>
              <a:buFontTx/>
              <a:buNone/>
            </a:pPr>
            <a:r>
              <a:rPr lang="vi-VN" altLang="en-US">
                <a:solidFill>
                  <a:srgbClr val="000000"/>
                </a:solidFill>
                <a:latin typeface="Times New Roman" panose="02020603050405020304" pitchFamily="18" charset="0"/>
                <a:cs typeface="Times New Roman" panose="02020603050405020304" pitchFamily="18" charset="0"/>
              </a:rPr>
              <a:t> </a:t>
            </a:r>
            <a:r>
              <a:rPr lang="en-US" altLang="en-US" sz="3200">
                <a:solidFill>
                  <a:srgbClr val="000000"/>
                </a:solidFill>
                <a:latin typeface="Times New Roman" panose="02020603050405020304" pitchFamily="18" charset="0"/>
                <a:cs typeface="Times New Roman" panose="02020603050405020304" pitchFamily="18" charset="0"/>
              </a:rPr>
              <a:t>- Lục bát biến thể không hoàn toàn theo luật thơ của lục bát thông thường, có sự biến đổi số tiếng trong các dòng, biến đổi cách gieo vần, cách phối thanh, cách ngắt nhịp,...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strips(downLeft)">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TotalTime>
  <Words>1874</Words>
  <Application>Microsoft Office PowerPoint</Application>
  <PresentationFormat>On-screen Show (16:9)</PresentationFormat>
  <Paragraphs>127</Paragraphs>
  <Slides>21</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Cambria</vt:lpstr>
      <vt:lpstr>Cambria Math</vt:lpstr>
      <vt:lpstr>Fredoka One</vt:lpstr>
      <vt:lpstr>Raleway</vt:lpstr>
      <vt:lpstr>Raleway Thin</vt:lpstr>
      <vt:lpstr>Times New Roman</vt:lpstr>
      <vt:lpstr>Día del Niño by Slidesgo</vt:lpstr>
      <vt:lpstr>Chùm ca dao về quê hương, đất nước</vt:lpstr>
      <vt:lpstr>I.  ĐỌC VĂN BẢN</vt:lpstr>
      <vt:lpstr>1. Khái niệm</vt:lpstr>
      <vt:lpstr>II. KHÁM PHÁ VĂN BẢN</vt:lpstr>
      <vt:lpstr>Hoạt động nhóm</vt:lpstr>
      <vt:lpstr>- Thể thơ:  </vt:lpstr>
      <vt:lpstr>PowerPoint Presentation</vt:lpstr>
      <vt:lpstr>PowerPoint Presentation</vt:lpstr>
      <vt:lpstr>PowerPoint Presentation</vt:lpstr>
      <vt:lpstr>- Thể thơ:  Lục bát (1 câu 6, 1 câu 8). Ngắt nhịp: 2/2/2 và 4/4</vt:lpstr>
      <vt:lpstr>- Thể thơ:  Lục bát (1 câu 6, 1 câu 8). Ngắt nhịp: 4/2 và 4/4, 2/4</vt:lpstr>
      <vt:lpstr>- Thể thơ:  Lục bát biến thể (2 câu 8, 1 cặp câu 6-8) - Gieo vần, ngắt nhịp linh hoạt.</vt:lpstr>
      <vt:lpstr>PowerPoint Presentation</vt:lpstr>
      <vt:lpstr>Qua những bài ca dao hôm nay chúng ta đã học, em có suy nghĩ gì về nội dung, nghệ thuật của thể loại này?</vt:lpstr>
      <vt:lpstr>- Nội dung: Tình yêu quê hương, đất nước thiết tha, nồng thắm. - Nghệ thuật: Thể thơ lục bát giàu âm điệu. Thể hiện tình cảm trực tiếp, gần gũi.</vt:lpstr>
      <vt:lpstr>III. VIẾT KẾT NỐI VỚI ĐỌC</vt:lpstr>
      <vt:lpstr>Em hãy lựa chọn 1 trong những nhiệm vụ dưới đây để hoàn thành phần viết kết nối nhé.</vt:lpstr>
      <vt:lpstr>Think – pair - share</vt:lpstr>
      <vt:lpstr>Think </vt:lpstr>
      <vt:lpstr>Một số bài ca dao về tình yêu, quê hương đất nước.</vt:lpstr>
      <vt:lpstr>Một số bài ca dao về tình yêu, quê hương đất nước.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Admin_01</cp:lastModifiedBy>
  <cp:revision>22</cp:revision>
  <dcterms:modified xsi:type="dcterms:W3CDTF">2023-05-31T08:57:39Z</dcterms:modified>
</cp:coreProperties>
</file>