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311" r:id="rId5"/>
    <p:sldId id="260" r:id="rId6"/>
    <p:sldId id="291" r:id="rId7"/>
    <p:sldId id="312" r:id="rId8"/>
    <p:sldId id="313" r:id="rId9"/>
    <p:sldId id="315" r:id="rId10"/>
    <p:sldId id="316" r:id="rId11"/>
    <p:sldId id="317" r:id="rId12"/>
    <p:sldId id="267" r:id="rId13"/>
    <p:sldId id="271" r:id="rId14"/>
    <p:sldId id="265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60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B5766-8ACA-4411-803B-12EFCC7084D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B3D69-CE4C-496B-B6C1-D90E68A7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2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6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4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8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D8441-8E75-4271-B409-B39CBF90261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BB8D-F27D-4F35-A48B-DF756D12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119" y="1371600"/>
            <a:ext cx="9525000" cy="439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LỚP 6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NGỮ VĂN</a:t>
            </a:r>
          </a:p>
        </p:txBody>
      </p:sp>
    </p:spTree>
    <p:extLst>
      <p:ext uri="{BB962C8B-B14F-4D97-AF65-F5344CB8AC3E}">
        <p14:creationId xmlns:p14="http://schemas.microsoft.com/office/powerpoint/2010/main" val="389531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FB24E5D-D3B8-4125-9633-506E63912B4F}"/>
              </a:ext>
            </a:extLst>
          </p:cNvPr>
          <p:cNvSpPr txBox="1"/>
          <p:nvPr/>
        </p:nvSpPr>
        <p:spPr>
          <a:xfrm>
            <a:off x="6294439" y="152400"/>
            <a:ext cx="5867399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b="1" cap="all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 </a:t>
            </a:r>
            <a:r>
              <a:rPr lang="nl-NL" sz="2800" b="1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sau khi NÓI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D54E0-57D6-4FD5-9A1A-47D74ECBCE55}"/>
              </a:ext>
            </a:extLst>
          </p:cNvPr>
          <p:cNvSpPr txBox="1"/>
          <p:nvPr/>
        </p:nvSpPr>
        <p:spPr>
          <a:xfrm>
            <a:off x="7940358" y="2849033"/>
            <a:ext cx="316976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ông bố điểm thi tốt nghiệp THPT năm 2021 - Báo Cần Thơ Online">
            <a:extLst>
              <a:ext uri="{FF2B5EF4-FFF2-40B4-BE49-F238E27FC236}">
                <a16:creationId xmlns:a16="http://schemas.microsoft.com/office/drawing/2014/main" id="{FE74317C-83C7-40D3-992A-912871920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18872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FB24E5D-D3B8-4125-9633-506E63912B4F}"/>
              </a:ext>
            </a:extLst>
          </p:cNvPr>
          <p:cNvSpPr txBox="1"/>
          <p:nvPr/>
        </p:nvSpPr>
        <p:spPr>
          <a:xfrm>
            <a:off x="6294439" y="152400"/>
            <a:ext cx="5867399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b="1" cap="all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 </a:t>
            </a:r>
            <a:r>
              <a:rPr lang="nl-NL" sz="2800" b="1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sau khi NÓI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360F-7BD2-41EB-A27C-21369E9EE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55"/>
          <a:stretch/>
        </p:blipFill>
        <p:spPr>
          <a:xfrm>
            <a:off x="313147" y="1143000"/>
            <a:ext cx="1161258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3324" y="2514600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7725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319" y="22098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119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96/a9/b7/96a9b7a97cf42a1ced3495e1c2825e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4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319" y="221105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950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319" y="1219200"/>
            <a:ext cx="70866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76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20-zpc.zdn.vn/2682046560769345653/c5e5a7ec0f9ff8c1a18e.jpg">
            <a:extLst>
              <a:ext uri="{FF2B5EF4-FFF2-40B4-BE49-F238E27FC236}">
                <a16:creationId xmlns:a16="http://schemas.microsoft.com/office/drawing/2014/main" id="{B4E2B8AB-C31B-49D8-A7FF-D5C1EB731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/>
        </p:blipFill>
        <p:spPr bwMode="auto">
          <a:xfrm>
            <a:off x="248705" y="119391"/>
            <a:ext cx="1733698" cy="248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B5C0C-AA9B-4947-95AB-41B256B56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1914"/>
          <a:stretch/>
        </p:blipFill>
        <p:spPr>
          <a:xfrm>
            <a:off x="2118519" y="131700"/>
            <a:ext cx="9906000" cy="242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A2312-61B2-45D7-A8B7-A9D13018D04D}"/>
              </a:ext>
            </a:extLst>
          </p:cNvPr>
          <p:cNvSpPr txBox="1"/>
          <p:nvPr/>
        </p:nvSpPr>
        <p:spPr>
          <a:xfrm>
            <a:off x="4861720" y="3807870"/>
            <a:ext cx="7048303" cy="14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 VÀ NGHE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KỂ LẠI MỘT TRẢI NGHIỆM CỦA EM</a:t>
            </a:r>
            <a:endParaRPr lang="en-US" sz="2800" dirty="0">
              <a:solidFill>
                <a:srgbClr val="0000CC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4BC7E-83E3-4FA6-A34F-575DFAA0D14F}"/>
              </a:ext>
            </a:extLst>
          </p:cNvPr>
          <p:cNvSpPr txBox="1"/>
          <p:nvPr/>
        </p:nvSpPr>
        <p:spPr>
          <a:xfrm>
            <a:off x="5090319" y="2962392"/>
            <a:ext cx="2514600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15 - 16</a:t>
            </a:r>
          </a:p>
        </p:txBody>
      </p:sp>
      <p:pic>
        <p:nvPicPr>
          <p:cNvPr id="1026" name="Picture 2" descr="Lắng nghe - Một nghệ thuật trong giao tiếp | Hiệp Sĩ Top">
            <a:extLst>
              <a:ext uri="{FF2B5EF4-FFF2-40B4-BE49-F238E27FC236}">
                <a16:creationId xmlns:a16="http://schemas.microsoft.com/office/drawing/2014/main" id="{3CF1BC7F-A621-4104-983E-845ADEB2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2" y="2931290"/>
            <a:ext cx="4595438" cy="346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DE6B4-BB0A-491B-8CDD-AE9D2F15D36F}"/>
              </a:ext>
            </a:extLst>
          </p:cNvPr>
          <p:cNvSpPr txBox="1"/>
          <p:nvPr/>
        </p:nvSpPr>
        <p:spPr>
          <a:xfrm>
            <a:off x="3642519" y="1752600"/>
            <a:ext cx="3886200" cy="1827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nl-NL" sz="4000" b="1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 bị </a:t>
            </a:r>
          </a:p>
          <a:p>
            <a:pPr algn="ctr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nl-NL" sz="4000" b="1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nói</a:t>
            </a:r>
            <a:endParaRPr lang="en-US" sz="6600" dirty="0">
              <a:solidFill>
                <a:srgbClr val="FF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FB24E5D-D3B8-4125-9633-506E63912B4F}"/>
              </a:ext>
            </a:extLst>
          </p:cNvPr>
          <p:cNvSpPr txBox="1"/>
          <p:nvPr/>
        </p:nvSpPr>
        <p:spPr>
          <a:xfrm>
            <a:off x="7376319" y="152400"/>
            <a:ext cx="4785519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b="1" cap="all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 </a:t>
            </a:r>
            <a:r>
              <a:rPr lang="nl-NL" sz="2800" b="1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TRƯỚC KHI NÓI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885A1-C00F-46B2-A67A-1A645C403B60}"/>
              </a:ext>
            </a:extLst>
          </p:cNvPr>
          <p:cNvSpPr txBox="1"/>
          <p:nvPr/>
        </p:nvSpPr>
        <p:spPr>
          <a:xfrm>
            <a:off x="518319" y="83820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ọc Facebook - đọc sách và chất lượng content.">
            <a:extLst>
              <a:ext uri="{FF2B5EF4-FFF2-40B4-BE49-F238E27FC236}">
                <a16:creationId xmlns:a16="http://schemas.microsoft.com/office/drawing/2014/main" id="{4C083109-94F0-422E-AF15-482B3C49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6" y="18288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D54E0-57D6-4FD5-9A1A-47D74ECBCE55}"/>
              </a:ext>
            </a:extLst>
          </p:cNvPr>
          <p:cNvSpPr txBox="1"/>
          <p:nvPr/>
        </p:nvSpPr>
        <p:spPr>
          <a:xfrm>
            <a:off x="4480719" y="2286000"/>
            <a:ext cx="6781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8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FB24E5D-D3B8-4125-9633-506E63912B4F}"/>
              </a:ext>
            </a:extLst>
          </p:cNvPr>
          <p:cNvSpPr txBox="1"/>
          <p:nvPr/>
        </p:nvSpPr>
        <p:spPr>
          <a:xfrm>
            <a:off x="7376319" y="152400"/>
            <a:ext cx="4785519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b="1" cap="all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 </a:t>
            </a:r>
            <a:r>
              <a:rPr lang="nl-NL" sz="2800" b="1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TRƯỚC KHI NÓI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885A1-C00F-46B2-A67A-1A645C403B60}"/>
              </a:ext>
            </a:extLst>
          </p:cNvPr>
          <p:cNvSpPr txBox="1"/>
          <p:nvPr/>
        </p:nvSpPr>
        <p:spPr>
          <a:xfrm>
            <a:off x="518319" y="83820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D54E0-57D6-4FD5-9A1A-47D74ECBCE55}"/>
              </a:ext>
            </a:extLst>
          </p:cNvPr>
          <p:cNvSpPr txBox="1"/>
          <p:nvPr/>
        </p:nvSpPr>
        <p:spPr>
          <a:xfrm>
            <a:off x="5776119" y="1754022"/>
            <a:ext cx="586740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hương pháp Chương trình ĐỌC NHANH bản quyền Anh Quốc - Bản quyền Anh Quốc">
            <a:extLst>
              <a:ext uri="{FF2B5EF4-FFF2-40B4-BE49-F238E27FC236}">
                <a16:creationId xmlns:a16="http://schemas.microsoft.com/office/drawing/2014/main" id="{4609F731-F72E-40FB-BADC-94EA1D55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586719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am khảo cách luyện giọng nói truyền cảm cho nữ – Vera Hà Anh - Tiến sỹ  tâm lý, Trưởng bộ môn tâm lý tình yêu hôn nhân gia đình">
            <a:extLst>
              <a:ext uri="{FF2B5EF4-FFF2-40B4-BE49-F238E27FC236}">
                <a16:creationId xmlns:a16="http://schemas.microsoft.com/office/drawing/2014/main" id="{0A2B2378-F5C0-4C37-A9B0-4633F9B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2" y="1669903"/>
            <a:ext cx="5084708" cy="4061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ử Thách: Chọn Sách Như Thế Nào Phù Hợp Phù Hợp Cho Con?">
            <a:extLst>
              <a:ext uri="{FF2B5EF4-FFF2-40B4-BE49-F238E27FC236}">
                <a16:creationId xmlns:a16="http://schemas.microsoft.com/office/drawing/2014/main" id="{3D018463-6413-4D46-8C21-8A158EF7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1" y="1644493"/>
            <a:ext cx="5070890" cy="408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FB24E5D-D3B8-4125-9633-506E63912B4F}"/>
              </a:ext>
            </a:extLst>
          </p:cNvPr>
          <p:cNvSpPr txBox="1"/>
          <p:nvPr/>
        </p:nvSpPr>
        <p:spPr>
          <a:xfrm>
            <a:off x="6294439" y="152400"/>
            <a:ext cx="5867399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b="1" cap="all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 </a:t>
            </a:r>
            <a:r>
              <a:rPr lang="nl-NL" sz="2800" b="1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TRƯỚC BÀY BÀI NÓI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885A1-C00F-46B2-A67A-1A645C403B60}"/>
              </a:ext>
            </a:extLst>
          </p:cNvPr>
          <p:cNvSpPr txBox="1"/>
          <p:nvPr/>
        </p:nvSpPr>
        <p:spPr>
          <a:xfrm>
            <a:off x="6294439" y="1153180"/>
            <a:ext cx="1752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Ý: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D54E0-57D6-4FD5-9A1A-47D74ECBCE55}"/>
              </a:ext>
            </a:extLst>
          </p:cNvPr>
          <p:cNvSpPr txBox="1"/>
          <p:nvPr/>
        </p:nvSpPr>
        <p:spPr>
          <a:xfrm>
            <a:off x="6080919" y="2031021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ừ thuyết trình cho đến giảng dạy: Tài liệu phục vụ cho truyền đạt nội dung  trong lớp học | Trung tâm Hỗ trợ Giảng dạy - Center for Teaching Excellence">
            <a:extLst>
              <a:ext uri="{FF2B5EF4-FFF2-40B4-BE49-F238E27FC236}">
                <a16:creationId xmlns:a16="http://schemas.microsoft.com/office/drawing/2014/main" id="{91209C33-3442-453B-8D60-5EB570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" y="1676400"/>
            <a:ext cx="577609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FB24E5D-D3B8-4125-9633-506E63912B4F}"/>
              </a:ext>
            </a:extLst>
          </p:cNvPr>
          <p:cNvSpPr txBox="1"/>
          <p:nvPr/>
        </p:nvSpPr>
        <p:spPr>
          <a:xfrm>
            <a:off x="6294439" y="152400"/>
            <a:ext cx="5867399" cy="523220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b="1" cap="all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 </a:t>
            </a:r>
            <a:r>
              <a:rPr lang="nl-NL" sz="2800" b="1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TRƯỚC BÀY BÀI NÓI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885A1-C00F-46B2-A67A-1A645C403B60}"/>
              </a:ext>
            </a:extLst>
          </p:cNvPr>
          <p:cNvSpPr txBox="1"/>
          <p:nvPr/>
        </p:nvSpPr>
        <p:spPr>
          <a:xfrm>
            <a:off x="7300119" y="1132759"/>
            <a:ext cx="1752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Ý: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D54E0-57D6-4FD5-9A1A-47D74ECBCE55}"/>
              </a:ext>
            </a:extLst>
          </p:cNvPr>
          <p:cNvSpPr txBox="1"/>
          <p:nvPr/>
        </p:nvSpPr>
        <p:spPr>
          <a:xfrm>
            <a:off x="7300119" y="2031021"/>
            <a:ext cx="43434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4817B-E2DF-4A52-BA90-8DB4BF5E5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23" r="2342"/>
          <a:stretch/>
        </p:blipFill>
        <p:spPr>
          <a:xfrm>
            <a:off x="137319" y="1132758"/>
            <a:ext cx="7010400" cy="534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3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258</Words>
  <Application>Microsoft Office PowerPoint</Application>
  <PresentationFormat>Custom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Admin_01</cp:lastModifiedBy>
  <cp:revision>120</cp:revision>
  <dcterms:created xsi:type="dcterms:W3CDTF">2021-07-24T08:39:32Z</dcterms:created>
  <dcterms:modified xsi:type="dcterms:W3CDTF">2023-05-31T08:14:05Z</dcterms:modified>
</cp:coreProperties>
</file>