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77" r:id="rId2"/>
    <p:sldId id="282" r:id="rId3"/>
    <p:sldId id="283" r:id="rId4"/>
    <p:sldId id="285" r:id="rId5"/>
    <p:sldId id="291" r:id="rId6"/>
    <p:sldId id="290" r:id="rId7"/>
    <p:sldId id="278" r:id="rId8"/>
    <p:sldId id="289" r:id="rId9"/>
    <p:sldId id="292" r:id="rId10"/>
    <p:sldId id="280" r:id="rId11"/>
    <p:sldId id="296" r:id="rId12"/>
    <p:sldId id="293" r:id="rId13"/>
    <p:sldId id="284" r:id="rId14"/>
    <p:sldId id="297" r:id="rId15"/>
    <p:sldId id="298" r:id="rId16"/>
    <p:sldId id="299" r:id="rId17"/>
    <p:sldId id="300" r:id="rId18"/>
    <p:sldId id="301" r:id="rId19"/>
    <p:sldId id="294" r:id="rId20"/>
    <p:sldId id="302" r:id="rId21"/>
    <p:sldId id="305" r:id="rId22"/>
    <p:sldId id="304" r:id="rId23"/>
    <p:sldId id="307" r:id="rId24"/>
    <p:sldId id="306" r:id="rId25"/>
    <p:sldId id="295" r:id="rId26"/>
    <p:sldId id="308" r:id="rId27"/>
    <p:sldId id="309" r:id="rId28"/>
    <p:sldId id="258" r:id="rId29"/>
    <p:sldId id="275" r:id="rId30"/>
    <p:sldId id="276" r:id="rId31"/>
    <p:sldId id="316" r:id="rId32"/>
  </p:sldIdLst>
  <p:sldSz cx="18288000" cy="10287000"/>
  <p:notesSz cx="6858000" cy="9144000"/>
  <p:embeddedFontLst>
    <p:embeddedFont>
      <p:font typeface="Bebas Neue" panose="020B0606020202050201" pitchFamily="34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Josefin Sans Regular" panose="020B0604020202020204" charset="0"/>
      <p:regular r:id="rId39"/>
    </p:embeddedFont>
    <p:embeddedFont>
      <p:font typeface="Josefin Sans Regular Bold" panose="020B0604020202020204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B9CF"/>
    <a:srgbClr val="FF0066"/>
    <a:srgbClr val="FF99C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9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8606C-9757-40F1-B601-761D13D0065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A8749137-D8E9-4A24-9865-459217BD60C9}">
      <dgm:prSet phldrT="[Text]"/>
      <dgm:spPr>
        <a:solidFill>
          <a:srgbClr val="D7177C"/>
        </a:solidFill>
      </dgm:spPr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1. Vị trí địa lí và phạm vi hành chính</a:t>
          </a:r>
        </a:p>
      </dgm:t>
    </dgm:pt>
    <dgm:pt modelId="{E4BB271F-6597-4C14-B011-D901FD29D7D0}" type="parTrans" cxnId="{263932E5-5868-4ADB-BCF6-417922381AC7}">
      <dgm:prSet/>
      <dgm:spPr/>
      <dgm:t>
        <a:bodyPr/>
        <a:lstStyle/>
        <a:p>
          <a:endParaRPr lang="en-US"/>
        </a:p>
      </dgm:t>
    </dgm:pt>
    <dgm:pt modelId="{0D6EC1B6-CA76-43B8-B312-9FD44962AC9E}" type="sibTrans" cxnId="{263932E5-5868-4ADB-BCF6-417922381AC7}">
      <dgm:prSet/>
      <dgm:spPr/>
      <dgm:t>
        <a:bodyPr/>
        <a:lstStyle/>
        <a:p>
          <a:endParaRPr lang="en-US"/>
        </a:p>
      </dgm:t>
    </dgm:pt>
    <dgm:pt modelId="{710D2E76-4382-47DD-A935-1B1F0D799B9B}">
      <dgm:prSet phldrT="[Text]"/>
      <dgm:spPr>
        <a:solidFill>
          <a:srgbClr val="00B050"/>
        </a:solidFill>
      </dgm:spPr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2. Sự thay đổi phạm vi hành chính</a:t>
          </a:r>
        </a:p>
      </dgm:t>
    </dgm:pt>
    <dgm:pt modelId="{C002FF8D-BDB4-4739-B338-3302248B76E3}" type="parTrans" cxnId="{2CDD7FA4-E643-4C3C-970D-CD8E47A49038}">
      <dgm:prSet/>
      <dgm:spPr/>
      <dgm:t>
        <a:bodyPr/>
        <a:lstStyle/>
        <a:p>
          <a:endParaRPr lang="en-US"/>
        </a:p>
      </dgm:t>
    </dgm:pt>
    <dgm:pt modelId="{8634F714-E90B-49FE-A849-1BC824C277F4}" type="sibTrans" cxnId="{2CDD7FA4-E643-4C3C-970D-CD8E47A49038}">
      <dgm:prSet/>
      <dgm:spPr/>
      <dgm:t>
        <a:bodyPr/>
        <a:lstStyle/>
        <a:p>
          <a:endParaRPr lang="en-US"/>
        </a:p>
      </dgm:t>
    </dgm:pt>
    <dgm:pt modelId="{6F3C0870-5B1B-48EC-8C9C-E95335A6A60D}" type="pres">
      <dgm:prSet presAssocID="{E708606C-9757-40F1-B601-761D13D00659}" presName="Name0" presStyleCnt="0">
        <dgm:presLayoutVars>
          <dgm:dir/>
          <dgm:resizeHandles val="exact"/>
        </dgm:presLayoutVars>
      </dgm:prSet>
      <dgm:spPr/>
    </dgm:pt>
    <dgm:pt modelId="{36EB22D0-A17D-4763-B96E-0A122516E96F}" type="pres">
      <dgm:prSet presAssocID="{E708606C-9757-40F1-B601-761D13D00659}" presName="fgShape" presStyleLbl="fgShp" presStyleIdx="0" presStyleCnt="1" custScaleY="253493"/>
      <dgm:spPr>
        <a:solidFill>
          <a:srgbClr val="FFC000"/>
        </a:solidFill>
        <a:ln>
          <a:solidFill>
            <a:srgbClr val="FFC000"/>
          </a:solidFill>
        </a:ln>
      </dgm:spPr>
    </dgm:pt>
    <dgm:pt modelId="{B45AD5E4-D99D-414B-A2E4-179CA00AEBA2}" type="pres">
      <dgm:prSet presAssocID="{E708606C-9757-40F1-B601-761D13D00659}" presName="linComp" presStyleCnt="0"/>
      <dgm:spPr/>
    </dgm:pt>
    <dgm:pt modelId="{F51DCEF5-429A-451C-B3B3-9B948DCAEDA1}" type="pres">
      <dgm:prSet presAssocID="{A8749137-D8E9-4A24-9865-459217BD60C9}" presName="compNode" presStyleCnt="0"/>
      <dgm:spPr/>
    </dgm:pt>
    <dgm:pt modelId="{A5D77093-9F14-4E6C-987B-BEB9EF1EF18D}" type="pres">
      <dgm:prSet presAssocID="{A8749137-D8E9-4A24-9865-459217BD60C9}" presName="bkgdShape" presStyleLbl="node1" presStyleIdx="0" presStyleCnt="2" custLinFactNeighborX="-87" custLinFactNeighborY="1358"/>
      <dgm:spPr/>
    </dgm:pt>
    <dgm:pt modelId="{C88EE1D0-ACA8-494B-9E0D-370F8F0B4A6A}" type="pres">
      <dgm:prSet presAssocID="{A8749137-D8E9-4A24-9865-459217BD60C9}" presName="nodeTx" presStyleLbl="node1" presStyleIdx="0" presStyleCnt="2">
        <dgm:presLayoutVars>
          <dgm:bulletEnabled val="1"/>
        </dgm:presLayoutVars>
      </dgm:prSet>
      <dgm:spPr/>
    </dgm:pt>
    <dgm:pt modelId="{5A218F8C-4749-469E-A810-7DB4863FAF6D}" type="pres">
      <dgm:prSet presAssocID="{A8749137-D8E9-4A24-9865-459217BD60C9}" presName="invisiNode" presStyleLbl="node1" presStyleIdx="0" presStyleCnt="2"/>
      <dgm:spPr/>
    </dgm:pt>
    <dgm:pt modelId="{519D8516-A352-4D60-8DB6-BB3C2D26E3D7}" type="pres">
      <dgm:prSet presAssocID="{A8749137-D8E9-4A24-9865-459217BD60C9}" presName="imagNode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7C8533D-C382-4D43-A259-534BBE7AACE1}" type="pres">
      <dgm:prSet presAssocID="{0D6EC1B6-CA76-43B8-B312-9FD44962AC9E}" presName="sibTrans" presStyleLbl="sibTrans2D1" presStyleIdx="0" presStyleCnt="0"/>
      <dgm:spPr/>
    </dgm:pt>
    <dgm:pt modelId="{699D2374-0AB5-4514-A3AF-83683D106FA1}" type="pres">
      <dgm:prSet presAssocID="{710D2E76-4382-47DD-A935-1B1F0D799B9B}" presName="compNode" presStyleCnt="0"/>
      <dgm:spPr/>
    </dgm:pt>
    <dgm:pt modelId="{33830342-AF68-4205-9952-798512E7F829}" type="pres">
      <dgm:prSet presAssocID="{710D2E76-4382-47DD-A935-1B1F0D799B9B}" presName="bkgdShape" presStyleLbl="node1" presStyleIdx="1" presStyleCnt="2"/>
      <dgm:spPr/>
    </dgm:pt>
    <dgm:pt modelId="{CE9A58C2-B421-40CA-A804-85F749CE5055}" type="pres">
      <dgm:prSet presAssocID="{710D2E76-4382-47DD-A935-1B1F0D799B9B}" presName="nodeTx" presStyleLbl="node1" presStyleIdx="1" presStyleCnt="2">
        <dgm:presLayoutVars>
          <dgm:bulletEnabled val="1"/>
        </dgm:presLayoutVars>
      </dgm:prSet>
      <dgm:spPr/>
    </dgm:pt>
    <dgm:pt modelId="{03CB325D-E1EF-4C72-9552-C495A74B23E6}" type="pres">
      <dgm:prSet presAssocID="{710D2E76-4382-47DD-A935-1B1F0D799B9B}" presName="invisiNode" presStyleLbl="node1" presStyleIdx="1" presStyleCnt="2"/>
      <dgm:spPr/>
    </dgm:pt>
    <dgm:pt modelId="{D521A22A-B0CC-4DCC-B5CB-B849009E6C6F}" type="pres">
      <dgm:prSet presAssocID="{710D2E76-4382-47DD-A935-1B1F0D799B9B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</dgm:ptLst>
  <dgm:cxnLst>
    <dgm:cxn modelId="{10A77C05-4435-47E4-892B-A68E6BD60C24}" type="presOf" srcId="{710D2E76-4382-47DD-A935-1B1F0D799B9B}" destId="{33830342-AF68-4205-9952-798512E7F829}" srcOrd="0" destOrd="0" presId="urn:microsoft.com/office/officeart/2005/8/layout/hList7"/>
    <dgm:cxn modelId="{FFB60F38-B50B-4237-80EB-07FF49D8D301}" type="presOf" srcId="{710D2E76-4382-47DD-A935-1B1F0D799B9B}" destId="{CE9A58C2-B421-40CA-A804-85F749CE5055}" srcOrd="1" destOrd="0" presId="urn:microsoft.com/office/officeart/2005/8/layout/hList7"/>
    <dgm:cxn modelId="{8CDF616B-47C3-4F69-ACC6-205C988ECBFB}" type="presOf" srcId="{A8749137-D8E9-4A24-9865-459217BD60C9}" destId="{C88EE1D0-ACA8-494B-9E0D-370F8F0B4A6A}" srcOrd="1" destOrd="0" presId="urn:microsoft.com/office/officeart/2005/8/layout/hList7"/>
    <dgm:cxn modelId="{BFF63350-7842-44A7-8926-ED3C398EBD36}" type="presOf" srcId="{A8749137-D8E9-4A24-9865-459217BD60C9}" destId="{A5D77093-9F14-4E6C-987B-BEB9EF1EF18D}" srcOrd="0" destOrd="0" presId="urn:microsoft.com/office/officeart/2005/8/layout/hList7"/>
    <dgm:cxn modelId="{2CDD7FA4-E643-4C3C-970D-CD8E47A49038}" srcId="{E708606C-9757-40F1-B601-761D13D00659}" destId="{710D2E76-4382-47DD-A935-1B1F0D799B9B}" srcOrd="1" destOrd="0" parTransId="{C002FF8D-BDB4-4739-B338-3302248B76E3}" sibTransId="{8634F714-E90B-49FE-A849-1BC824C277F4}"/>
    <dgm:cxn modelId="{6415D8A5-FE7D-4DCC-AE0B-170056989A62}" type="presOf" srcId="{0D6EC1B6-CA76-43B8-B312-9FD44962AC9E}" destId="{F7C8533D-C382-4D43-A259-534BBE7AACE1}" srcOrd="0" destOrd="0" presId="urn:microsoft.com/office/officeart/2005/8/layout/hList7"/>
    <dgm:cxn modelId="{263932E5-5868-4ADB-BCF6-417922381AC7}" srcId="{E708606C-9757-40F1-B601-761D13D00659}" destId="{A8749137-D8E9-4A24-9865-459217BD60C9}" srcOrd="0" destOrd="0" parTransId="{E4BB271F-6597-4C14-B011-D901FD29D7D0}" sibTransId="{0D6EC1B6-CA76-43B8-B312-9FD44962AC9E}"/>
    <dgm:cxn modelId="{E73ACEEA-B903-42BA-BAFD-7DEF4E59BD3F}" type="presOf" srcId="{E708606C-9757-40F1-B601-761D13D00659}" destId="{6F3C0870-5B1B-48EC-8C9C-E95335A6A60D}" srcOrd="0" destOrd="0" presId="urn:microsoft.com/office/officeart/2005/8/layout/hList7"/>
    <dgm:cxn modelId="{AC332B64-D99B-45DC-87B9-FDE40E0163DF}" type="presParOf" srcId="{6F3C0870-5B1B-48EC-8C9C-E95335A6A60D}" destId="{36EB22D0-A17D-4763-B96E-0A122516E96F}" srcOrd="0" destOrd="0" presId="urn:microsoft.com/office/officeart/2005/8/layout/hList7"/>
    <dgm:cxn modelId="{782EE4F3-513C-421D-B49E-3F9FE4EE0DC3}" type="presParOf" srcId="{6F3C0870-5B1B-48EC-8C9C-E95335A6A60D}" destId="{B45AD5E4-D99D-414B-A2E4-179CA00AEBA2}" srcOrd="1" destOrd="0" presId="urn:microsoft.com/office/officeart/2005/8/layout/hList7"/>
    <dgm:cxn modelId="{1968BD68-4D2D-4367-A54B-942FCC6827DB}" type="presParOf" srcId="{B45AD5E4-D99D-414B-A2E4-179CA00AEBA2}" destId="{F51DCEF5-429A-451C-B3B3-9B948DCAEDA1}" srcOrd="0" destOrd="0" presId="urn:microsoft.com/office/officeart/2005/8/layout/hList7"/>
    <dgm:cxn modelId="{8A84CB57-B5E6-4938-BF76-DEA043141A8D}" type="presParOf" srcId="{F51DCEF5-429A-451C-B3B3-9B948DCAEDA1}" destId="{A5D77093-9F14-4E6C-987B-BEB9EF1EF18D}" srcOrd="0" destOrd="0" presId="urn:microsoft.com/office/officeart/2005/8/layout/hList7"/>
    <dgm:cxn modelId="{7269915F-BC17-4303-AD0D-285C0F2066A5}" type="presParOf" srcId="{F51DCEF5-429A-451C-B3B3-9B948DCAEDA1}" destId="{C88EE1D0-ACA8-494B-9E0D-370F8F0B4A6A}" srcOrd="1" destOrd="0" presId="urn:microsoft.com/office/officeart/2005/8/layout/hList7"/>
    <dgm:cxn modelId="{B60F3F5C-B6F3-4A0F-9116-75382CB71C9D}" type="presParOf" srcId="{F51DCEF5-429A-451C-B3B3-9B948DCAEDA1}" destId="{5A218F8C-4749-469E-A810-7DB4863FAF6D}" srcOrd="2" destOrd="0" presId="urn:microsoft.com/office/officeart/2005/8/layout/hList7"/>
    <dgm:cxn modelId="{FB180CC3-499D-4C71-A271-612B0F60C79D}" type="presParOf" srcId="{F51DCEF5-429A-451C-B3B3-9B948DCAEDA1}" destId="{519D8516-A352-4D60-8DB6-BB3C2D26E3D7}" srcOrd="3" destOrd="0" presId="urn:microsoft.com/office/officeart/2005/8/layout/hList7"/>
    <dgm:cxn modelId="{55F5DFDA-7982-4D4E-9871-AF65693DCA21}" type="presParOf" srcId="{B45AD5E4-D99D-414B-A2E4-179CA00AEBA2}" destId="{F7C8533D-C382-4D43-A259-534BBE7AACE1}" srcOrd="1" destOrd="0" presId="urn:microsoft.com/office/officeart/2005/8/layout/hList7"/>
    <dgm:cxn modelId="{7479DD09-D121-487F-8EC4-BB6651ABA594}" type="presParOf" srcId="{B45AD5E4-D99D-414B-A2E4-179CA00AEBA2}" destId="{699D2374-0AB5-4514-A3AF-83683D106FA1}" srcOrd="2" destOrd="0" presId="urn:microsoft.com/office/officeart/2005/8/layout/hList7"/>
    <dgm:cxn modelId="{3D8C237A-9245-4A0D-9D78-57E57C84FBD6}" type="presParOf" srcId="{699D2374-0AB5-4514-A3AF-83683D106FA1}" destId="{33830342-AF68-4205-9952-798512E7F829}" srcOrd="0" destOrd="0" presId="urn:microsoft.com/office/officeart/2005/8/layout/hList7"/>
    <dgm:cxn modelId="{0D629053-C062-47AC-A613-729CF38D0BED}" type="presParOf" srcId="{699D2374-0AB5-4514-A3AF-83683D106FA1}" destId="{CE9A58C2-B421-40CA-A804-85F749CE5055}" srcOrd="1" destOrd="0" presId="urn:microsoft.com/office/officeart/2005/8/layout/hList7"/>
    <dgm:cxn modelId="{86B93625-9973-48B3-B6EE-F809AE4C5BE2}" type="presParOf" srcId="{699D2374-0AB5-4514-A3AF-83683D106FA1}" destId="{03CB325D-E1EF-4C72-9552-C495A74B23E6}" srcOrd="2" destOrd="0" presId="urn:microsoft.com/office/officeart/2005/8/layout/hList7"/>
    <dgm:cxn modelId="{5AEF0E91-B404-4F21-B69B-1C93E0D2DBA9}" type="presParOf" srcId="{699D2374-0AB5-4514-A3AF-83683D106FA1}" destId="{D521A22A-B0CC-4DCC-B5CB-B849009E6C6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DF0F5D8-AC94-41F5-B75B-EADE1633DAC8}" type="doc">
      <dgm:prSet loTypeId="urn:microsoft.com/office/officeart/2008/layout/PictureAccent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E90E248-7507-4B3E-86E4-4D5522ED5006}">
      <dgm:prSet phldrT="[Text]"/>
      <dgm:spPr>
        <a:solidFill>
          <a:srgbClr val="FF0066"/>
        </a:solidFill>
      </dgm:spPr>
      <dgm:t>
        <a:bodyPr/>
        <a:lstStyle/>
        <a:p>
          <a:r>
            <a:rPr lang="en-US" b="1">
              <a:latin typeface="Times New Roman" panose="02020603050405020304" pitchFamily="18" charset="0"/>
              <a:cs typeface="Times New Roman" panose="02020603050405020304" pitchFamily="18" charset="0"/>
            </a:rPr>
            <a:t>1. Vị trí địa lí và phạm vi hành chính</a:t>
          </a:r>
        </a:p>
      </dgm:t>
    </dgm:pt>
    <dgm:pt modelId="{08264481-F68C-49C1-B67B-57EC1D263E33}" type="parTrans" cxnId="{31F39782-83EF-4462-A0B6-DD1DD2B60F4E}">
      <dgm:prSet/>
      <dgm:spPr/>
      <dgm:t>
        <a:bodyPr/>
        <a:lstStyle/>
        <a:p>
          <a:endParaRPr lang="en-US"/>
        </a:p>
      </dgm:t>
    </dgm:pt>
    <dgm:pt modelId="{2F9A8DDF-D24F-496E-8740-B4B905302974}" type="sibTrans" cxnId="{31F39782-83EF-4462-A0B6-DD1DD2B60F4E}">
      <dgm:prSet/>
      <dgm:spPr/>
      <dgm:t>
        <a:bodyPr/>
        <a:lstStyle/>
        <a:p>
          <a:endParaRPr lang="en-US"/>
        </a:p>
      </dgm:t>
    </dgm:pt>
    <dgm:pt modelId="{00153748-B15B-45B7-BCB8-833FE099FE7E}">
      <dgm:prSet phldrT="[Text]"/>
      <dgm:spPr>
        <a:solidFill>
          <a:srgbClr val="00B050"/>
        </a:solidFill>
      </dgm:spPr>
      <dgm:t>
        <a:bodyPr/>
        <a:lstStyle/>
        <a:p>
          <a:pPr algn="l"/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a) Phạm vi hành chính</a:t>
          </a:r>
        </a:p>
      </dgm:t>
    </dgm:pt>
    <dgm:pt modelId="{194B8D25-D976-41EE-9D21-03A3829815AF}" type="parTrans" cxnId="{4AB64374-B65A-4689-932E-33E780E61A0E}">
      <dgm:prSet/>
      <dgm:spPr/>
      <dgm:t>
        <a:bodyPr/>
        <a:lstStyle/>
        <a:p>
          <a:endParaRPr lang="en-US"/>
        </a:p>
      </dgm:t>
    </dgm:pt>
    <dgm:pt modelId="{5D7592A9-B4DB-4FF9-9C35-33BA3380D632}" type="sibTrans" cxnId="{4AB64374-B65A-4689-932E-33E780E61A0E}">
      <dgm:prSet/>
      <dgm:spPr/>
      <dgm:t>
        <a:bodyPr/>
        <a:lstStyle/>
        <a:p>
          <a:endParaRPr lang="en-US"/>
        </a:p>
      </dgm:t>
    </dgm:pt>
    <dgm:pt modelId="{271EB71C-671A-4036-9B50-E1BEBF6FAA3F}">
      <dgm:prSet phldrT="[Text]"/>
      <dgm:spPr>
        <a:solidFill>
          <a:srgbClr val="FFC000"/>
        </a:solidFill>
      </dgm:spPr>
      <dgm:t>
        <a:bodyPr/>
        <a:lstStyle/>
        <a:p>
          <a:pPr algn="l"/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b) Vị trí địa lí</a:t>
          </a:r>
        </a:p>
      </dgm:t>
    </dgm:pt>
    <dgm:pt modelId="{8C64A604-B348-432F-A64B-5A260ACAE2DB}" type="parTrans" cxnId="{5FC5BB1C-B6AB-4B40-9374-6D9B9C57479B}">
      <dgm:prSet/>
      <dgm:spPr/>
      <dgm:t>
        <a:bodyPr/>
        <a:lstStyle/>
        <a:p>
          <a:endParaRPr lang="en-US"/>
        </a:p>
      </dgm:t>
    </dgm:pt>
    <dgm:pt modelId="{B3375022-E7FD-41FB-9DD5-7FD53F9A55D0}" type="sibTrans" cxnId="{5FC5BB1C-B6AB-4B40-9374-6D9B9C57479B}">
      <dgm:prSet/>
      <dgm:spPr/>
      <dgm:t>
        <a:bodyPr/>
        <a:lstStyle/>
        <a:p>
          <a:endParaRPr lang="en-US"/>
        </a:p>
      </dgm:t>
    </dgm:pt>
    <dgm:pt modelId="{AD745127-23E3-4A66-AD48-1739E4820904}">
      <dgm:prSet phldrT="[Text]"/>
      <dgm:spPr>
        <a:solidFill>
          <a:srgbClr val="F8689B"/>
        </a:solidFill>
      </dgm:spPr>
      <dgm:t>
        <a:bodyPr/>
        <a:lstStyle/>
        <a:p>
          <a:pPr algn="l"/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c) Ý nghĩa của vị trí địa lí</a:t>
          </a:r>
        </a:p>
      </dgm:t>
    </dgm:pt>
    <dgm:pt modelId="{AC9B92ED-B337-4219-98ED-7EEBA2FF1844}" type="parTrans" cxnId="{A013D9BB-EB20-4175-B2C0-56B03A529570}">
      <dgm:prSet/>
      <dgm:spPr/>
      <dgm:t>
        <a:bodyPr/>
        <a:lstStyle/>
        <a:p>
          <a:endParaRPr lang="en-US"/>
        </a:p>
      </dgm:t>
    </dgm:pt>
    <dgm:pt modelId="{F7041E12-E7EB-47A8-8C15-412B9B19E4C2}" type="sibTrans" cxnId="{A013D9BB-EB20-4175-B2C0-56B03A529570}">
      <dgm:prSet/>
      <dgm:spPr/>
      <dgm:t>
        <a:bodyPr/>
        <a:lstStyle/>
        <a:p>
          <a:endParaRPr lang="en-US"/>
        </a:p>
      </dgm:t>
    </dgm:pt>
    <dgm:pt modelId="{747FA14F-C1E5-4B8F-ADCA-2849DBDF2FF7}" type="pres">
      <dgm:prSet presAssocID="{1DF0F5D8-AC94-41F5-B75B-EADE1633DAC8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788E0488-C5CC-4657-9880-891484C359E2}" type="pres">
      <dgm:prSet presAssocID="{6E90E248-7507-4B3E-86E4-4D5522ED5006}" presName="root" presStyleCnt="0">
        <dgm:presLayoutVars>
          <dgm:chMax/>
          <dgm:chPref val="4"/>
        </dgm:presLayoutVars>
      </dgm:prSet>
      <dgm:spPr/>
    </dgm:pt>
    <dgm:pt modelId="{AEFE9CCF-06BB-4DDF-8D96-F13A919AEFC8}" type="pres">
      <dgm:prSet presAssocID="{6E90E248-7507-4B3E-86E4-4D5522ED5006}" presName="rootComposite" presStyleCnt="0">
        <dgm:presLayoutVars/>
      </dgm:prSet>
      <dgm:spPr/>
    </dgm:pt>
    <dgm:pt modelId="{E3B69FBF-1564-49B4-B1B3-46F504646A59}" type="pres">
      <dgm:prSet presAssocID="{6E90E248-7507-4B3E-86E4-4D5522ED5006}" presName="rootText" presStyleLbl="node0" presStyleIdx="0" presStyleCnt="1">
        <dgm:presLayoutVars>
          <dgm:chMax/>
          <dgm:chPref val="4"/>
        </dgm:presLayoutVars>
      </dgm:prSet>
      <dgm:spPr/>
    </dgm:pt>
    <dgm:pt modelId="{FE0FEBDA-E32E-44B8-B3AF-90AB3F45B7A1}" type="pres">
      <dgm:prSet presAssocID="{6E90E248-7507-4B3E-86E4-4D5522ED5006}" presName="childShape" presStyleCnt="0">
        <dgm:presLayoutVars>
          <dgm:chMax val="0"/>
          <dgm:chPref val="0"/>
        </dgm:presLayoutVars>
      </dgm:prSet>
      <dgm:spPr/>
    </dgm:pt>
    <dgm:pt modelId="{662C8FEE-C879-4029-AE2F-9E85BF823A07}" type="pres">
      <dgm:prSet presAssocID="{00153748-B15B-45B7-BCB8-833FE099FE7E}" presName="childComposite" presStyleCnt="0">
        <dgm:presLayoutVars>
          <dgm:chMax val="0"/>
          <dgm:chPref val="0"/>
        </dgm:presLayoutVars>
      </dgm:prSet>
      <dgm:spPr/>
    </dgm:pt>
    <dgm:pt modelId="{FB588F04-DC69-4817-8CC3-062220D244F9}" type="pres">
      <dgm:prSet presAssocID="{00153748-B15B-45B7-BCB8-833FE099FE7E}" presName="Image" presStyleLbl="nod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</dgm:spPr>
    </dgm:pt>
    <dgm:pt modelId="{8DCACA53-069A-40B4-98CF-EBB66206ECEF}" type="pres">
      <dgm:prSet presAssocID="{00153748-B15B-45B7-BCB8-833FE099FE7E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A0FC55BD-B873-4BFC-9BB7-DB06AA104172}" type="pres">
      <dgm:prSet presAssocID="{271EB71C-671A-4036-9B50-E1BEBF6FAA3F}" presName="childComposite" presStyleCnt="0">
        <dgm:presLayoutVars>
          <dgm:chMax val="0"/>
          <dgm:chPref val="0"/>
        </dgm:presLayoutVars>
      </dgm:prSet>
      <dgm:spPr/>
    </dgm:pt>
    <dgm:pt modelId="{6114EA95-AE9C-41F8-AE7F-EA6443939396}" type="pres">
      <dgm:prSet presAssocID="{271EB71C-671A-4036-9B50-E1BEBF6FAA3F}" presName="Image" presStyleLbl="nod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  <dgm:pt modelId="{A1AB35C6-A2C9-42EE-810F-71D8F64897FF}" type="pres">
      <dgm:prSet presAssocID="{271EB71C-671A-4036-9B50-E1BEBF6FAA3F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59E7B7DD-E3AD-4FAD-B819-CA126BC3D510}" type="pres">
      <dgm:prSet presAssocID="{AD745127-23E3-4A66-AD48-1739E4820904}" presName="childComposite" presStyleCnt="0">
        <dgm:presLayoutVars>
          <dgm:chMax val="0"/>
          <dgm:chPref val="0"/>
        </dgm:presLayoutVars>
      </dgm:prSet>
      <dgm:spPr/>
    </dgm:pt>
    <dgm:pt modelId="{EEC627D0-897D-4009-B972-BD2DF4AEF82D}" type="pres">
      <dgm:prSet presAssocID="{AD745127-23E3-4A66-AD48-1739E4820904}" presName="Image" presStyleLbl="nod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EDF1F6E5-791A-412A-82D5-A83BA7D340C2}" type="pres">
      <dgm:prSet presAssocID="{AD745127-23E3-4A66-AD48-1739E4820904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5FC5BB1C-B6AB-4B40-9374-6D9B9C57479B}" srcId="{6E90E248-7507-4B3E-86E4-4D5522ED5006}" destId="{271EB71C-671A-4036-9B50-E1BEBF6FAA3F}" srcOrd="1" destOrd="0" parTransId="{8C64A604-B348-432F-A64B-5A260ACAE2DB}" sibTransId="{B3375022-E7FD-41FB-9DD5-7FD53F9A55D0}"/>
    <dgm:cxn modelId="{ADF57121-4176-4698-A42B-63F86D1C28C7}" type="presOf" srcId="{AD745127-23E3-4A66-AD48-1739E4820904}" destId="{EDF1F6E5-791A-412A-82D5-A83BA7D340C2}" srcOrd="0" destOrd="0" presId="urn:microsoft.com/office/officeart/2008/layout/PictureAccentList"/>
    <dgm:cxn modelId="{AB4CA437-2994-47A1-8185-263BF53B5BD1}" type="presOf" srcId="{271EB71C-671A-4036-9B50-E1BEBF6FAA3F}" destId="{A1AB35C6-A2C9-42EE-810F-71D8F64897FF}" srcOrd="0" destOrd="0" presId="urn:microsoft.com/office/officeart/2008/layout/PictureAccentList"/>
    <dgm:cxn modelId="{D85FEE3A-E3F1-462C-A71C-55E08E5A6D9D}" type="presOf" srcId="{6E90E248-7507-4B3E-86E4-4D5522ED5006}" destId="{E3B69FBF-1564-49B4-B1B3-46F504646A59}" srcOrd="0" destOrd="0" presId="urn:microsoft.com/office/officeart/2008/layout/PictureAccentList"/>
    <dgm:cxn modelId="{4AB64374-B65A-4689-932E-33E780E61A0E}" srcId="{6E90E248-7507-4B3E-86E4-4D5522ED5006}" destId="{00153748-B15B-45B7-BCB8-833FE099FE7E}" srcOrd="0" destOrd="0" parTransId="{194B8D25-D976-41EE-9D21-03A3829815AF}" sibTransId="{5D7592A9-B4DB-4FF9-9C35-33BA3380D632}"/>
    <dgm:cxn modelId="{31F39782-83EF-4462-A0B6-DD1DD2B60F4E}" srcId="{1DF0F5D8-AC94-41F5-B75B-EADE1633DAC8}" destId="{6E90E248-7507-4B3E-86E4-4D5522ED5006}" srcOrd="0" destOrd="0" parTransId="{08264481-F68C-49C1-B67B-57EC1D263E33}" sibTransId="{2F9A8DDF-D24F-496E-8740-B4B905302974}"/>
    <dgm:cxn modelId="{6567168D-834A-4A0E-BAEC-B9FE3431AEEC}" type="presOf" srcId="{1DF0F5D8-AC94-41F5-B75B-EADE1633DAC8}" destId="{747FA14F-C1E5-4B8F-ADCA-2849DBDF2FF7}" srcOrd="0" destOrd="0" presId="urn:microsoft.com/office/officeart/2008/layout/PictureAccentList"/>
    <dgm:cxn modelId="{A013D9BB-EB20-4175-B2C0-56B03A529570}" srcId="{6E90E248-7507-4B3E-86E4-4D5522ED5006}" destId="{AD745127-23E3-4A66-AD48-1739E4820904}" srcOrd="2" destOrd="0" parTransId="{AC9B92ED-B337-4219-98ED-7EEBA2FF1844}" sibTransId="{F7041E12-E7EB-47A8-8C15-412B9B19E4C2}"/>
    <dgm:cxn modelId="{796449F5-AC5A-4795-8085-E52033982CF9}" type="presOf" srcId="{00153748-B15B-45B7-BCB8-833FE099FE7E}" destId="{8DCACA53-069A-40B4-98CF-EBB66206ECEF}" srcOrd="0" destOrd="0" presId="urn:microsoft.com/office/officeart/2008/layout/PictureAccentList"/>
    <dgm:cxn modelId="{19A50CF0-61F0-4B89-8821-C63D546D7D3D}" type="presParOf" srcId="{747FA14F-C1E5-4B8F-ADCA-2849DBDF2FF7}" destId="{788E0488-C5CC-4657-9880-891484C359E2}" srcOrd="0" destOrd="0" presId="urn:microsoft.com/office/officeart/2008/layout/PictureAccentList"/>
    <dgm:cxn modelId="{4FE54726-BB57-4B58-A145-2FE4EA2E35C0}" type="presParOf" srcId="{788E0488-C5CC-4657-9880-891484C359E2}" destId="{AEFE9CCF-06BB-4DDF-8D96-F13A919AEFC8}" srcOrd="0" destOrd="0" presId="urn:microsoft.com/office/officeart/2008/layout/PictureAccentList"/>
    <dgm:cxn modelId="{5418AF99-C98A-455A-89C9-9825FEB652A0}" type="presParOf" srcId="{AEFE9CCF-06BB-4DDF-8D96-F13A919AEFC8}" destId="{E3B69FBF-1564-49B4-B1B3-46F504646A59}" srcOrd="0" destOrd="0" presId="urn:microsoft.com/office/officeart/2008/layout/PictureAccentList"/>
    <dgm:cxn modelId="{971599B3-201D-4709-BDAC-42CA5A3498F4}" type="presParOf" srcId="{788E0488-C5CC-4657-9880-891484C359E2}" destId="{FE0FEBDA-E32E-44B8-B3AF-90AB3F45B7A1}" srcOrd="1" destOrd="0" presId="urn:microsoft.com/office/officeart/2008/layout/PictureAccentList"/>
    <dgm:cxn modelId="{8AC7D0D6-6587-4C65-9844-DDED2B6EF385}" type="presParOf" srcId="{FE0FEBDA-E32E-44B8-B3AF-90AB3F45B7A1}" destId="{662C8FEE-C879-4029-AE2F-9E85BF823A07}" srcOrd="0" destOrd="0" presId="urn:microsoft.com/office/officeart/2008/layout/PictureAccentList"/>
    <dgm:cxn modelId="{1C5612D8-DCE0-49B3-BABD-72016C4EA00A}" type="presParOf" srcId="{662C8FEE-C879-4029-AE2F-9E85BF823A07}" destId="{FB588F04-DC69-4817-8CC3-062220D244F9}" srcOrd="0" destOrd="0" presId="urn:microsoft.com/office/officeart/2008/layout/PictureAccentList"/>
    <dgm:cxn modelId="{BFE1D91C-701E-4995-A519-F5FA9AFD667A}" type="presParOf" srcId="{662C8FEE-C879-4029-AE2F-9E85BF823A07}" destId="{8DCACA53-069A-40B4-98CF-EBB66206ECEF}" srcOrd="1" destOrd="0" presId="urn:microsoft.com/office/officeart/2008/layout/PictureAccentList"/>
    <dgm:cxn modelId="{BB8786A2-EC85-4067-95FF-C3934FA6648A}" type="presParOf" srcId="{FE0FEBDA-E32E-44B8-B3AF-90AB3F45B7A1}" destId="{A0FC55BD-B873-4BFC-9BB7-DB06AA104172}" srcOrd="1" destOrd="0" presId="urn:microsoft.com/office/officeart/2008/layout/PictureAccentList"/>
    <dgm:cxn modelId="{97316B65-C586-4BC2-978B-67D966528954}" type="presParOf" srcId="{A0FC55BD-B873-4BFC-9BB7-DB06AA104172}" destId="{6114EA95-AE9C-41F8-AE7F-EA6443939396}" srcOrd="0" destOrd="0" presId="urn:microsoft.com/office/officeart/2008/layout/PictureAccentList"/>
    <dgm:cxn modelId="{CB1AA577-DCEA-49A9-89D5-CC4080D459C8}" type="presParOf" srcId="{A0FC55BD-B873-4BFC-9BB7-DB06AA104172}" destId="{A1AB35C6-A2C9-42EE-810F-71D8F64897FF}" srcOrd="1" destOrd="0" presId="urn:microsoft.com/office/officeart/2008/layout/PictureAccentList"/>
    <dgm:cxn modelId="{4D770689-7415-45EA-A6AB-5979A3E5072A}" type="presParOf" srcId="{FE0FEBDA-E32E-44B8-B3AF-90AB3F45B7A1}" destId="{59E7B7DD-E3AD-4FAD-B819-CA126BC3D510}" srcOrd="2" destOrd="0" presId="urn:microsoft.com/office/officeart/2008/layout/PictureAccentList"/>
    <dgm:cxn modelId="{98DE36F4-13F9-4371-9B92-D3C0EF936332}" type="presParOf" srcId="{59E7B7DD-E3AD-4FAD-B819-CA126BC3D510}" destId="{EEC627D0-897D-4009-B972-BD2DF4AEF82D}" srcOrd="0" destOrd="0" presId="urn:microsoft.com/office/officeart/2008/layout/PictureAccentList"/>
    <dgm:cxn modelId="{4DA04422-776F-4285-9A5D-75AA20E269BD}" type="presParOf" srcId="{59E7B7DD-E3AD-4FAD-B819-CA126BC3D510}" destId="{EDF1F6E5-791A-412A-82D5-A83BA7D340C2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77093-9F14-4E6C-987B-BEB9EF1EF18D}">
      <dsp:nvSpPr>
        <dsp:cNvPr id="0" name=""/>
        <dsp:cNvSpPr/>
      </dsp:nvSpPr>
      <dsp:spPr>
        <a:xfrm>
          <a:off x="27" y="-151025"/>
          <a:ext cx="9001124" cy="7957150"/>
        </a:xfrm>
        <a:prstGeom prst="roundRect">
          <a:avLst>
            <a:gd name="adj" fmla="val 10000"/>
          </a:avLst>
        </a:prstGeom>
        <a:solidFill>
          <a:srgbClr val="D717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Times New Roman" panose="02020603050405020304" pitchFamily="18" charset="0"/>
              <a:cs typeface="Times New Roman" panose="02020603050405020304" pitchFamily="18" charset="0"/>
            </a:rPr>
            <a:t>1. Vị trí địa lí và phạm vi hành chính</a:t>
          </a:r>
        </a:p>
      </dsp:txBody>
      <dsp:txXfrm>
        <a:off x="27" y="3031834"/>
        <a:ext cx="9001124" cy="3182860"/>
      </dsp:txXfrm>
    </dsp:sp>
    <dsp:sp modelId="{519D8516-A352-4D60-8DB6-BB3C2D26E3D7}">
      <dsp:nvSpPr>
        <dsp:cNvPr id="0" name=""/>
        <dsp:cNvSpPr/>
      </dsp:nvSpPr>
      <dsp:spPr>
        <a:xfrm>
          <a:off x="3183555" y="218345"/>
          <a:ext cx="2649730" cy="264973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30342-AF68-4205-9952-798512E7F829}">
      <dsp:nvSpPr>
        <dsp:cNvPr id="0" name=""/>
        <dsp:cNvSpPr/>
      </dsp:nvSpPr>
      <dsp:spPr>
        <a:xfrm>
          <a:off x="9279016" y="-259083"/>
          <a:ext cx="9001124" cy="795715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Times New Roman" panose="02020603050405020304" pitchFamily="18" charset="0"/>
              <a:cs typeface="Times New Roman" panose="02020603050405020304" pitchFamily="18" charset="0"/>
            </a:rPr>
            <a:t>2. Sự thay đổi phạm vi hành chính</a:t>
          </a:r>
        </a:p>
      </dsp:txBody>
      <dsp:txXfrm>
        <a:off x="9279016" y="2923776"/>
        <a:ext cx="9001124" cy="3182860"/>
      </dsp:txXfrm>
    </dsp:sp>
    <dsp:sp modelId="{D521A22A-B0CC-4DCC-B5CB-B849009E6C6F}">
      <dsp:nvSpPr>
        <dsp:cNvPr id="0" name=""/>
        <dsp:cNvSpPr/>
      </dsp:nvSpPr>
      <dsp:spPr>
        <a:xfrm>
          <a:off x="12454713" y="218345"/>
          <a:ext cx="2649730" cy="264973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B22D0-A17D-4763-B96E-0A122516E96F}">
      <dsp:nvSpPr>
        <dsp:cNvPr id="0" name=""/>
        <dsp:cNvSpPr/>
      </dsp:nvSpPr>
      <dsp:spPr>
        <a:xfrm>
          <a:off x="731519" y="5190611"/>
          <a:ext cx="16824960" cy="3025622"/>
        </a:xfrm>
        <a:prstGeom prst="leftRightArrow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B69FBF-1564-49B4-B1B3-46F504646A59}">
      <dsp:nvSpPr>
        <dsp:cNvPr id="0" name=""/>
        <dsp:cNvSpPr/>
      </dsp:nvSpPr>
      <dsp:spPr>
        <a:xfrm>
          <a:off x="833858" y="3627"/>
          <a:ext cx="15758219" cy="2181406"/>
        </a:xfrm>
        <a:prstGeom prst="roundRect">
          <a:avLst>
            <a:gd name="adj" fmla="val 10000"/>
          </a:avLst>
        </a:prstGeom>
        <a:solidFill>
          <a:srgbClr val="FF00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825" tIns="82550" rIns="123825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>
              <a:latin typeface="Times New Roman" panose="02020603050405020304" pitchFamily="18" charset="0"/>
              <a:cs typeface="Times New Roman" panose="02020603050405020304" pitchFamily="18" charset="0"/>
            </a:rPr>
            <a:t>1. Vị trí địa lí và phạm vi hành chính</a:t>
          </a:r>
        </a:p>
      </dsp:txBody>
      <dsp:txXfrm>
        <a:off x="897749" y="67518"/>
        <a:ext cx="15630437" cy="2053624"/>
      </dsp:txXfrm>
    </dsp:sp>
    <dsp:sp modelId="{FB588F04-DC69-4817-8CC3-062220D244F9}">
      <dsp:nvSpPr>
        <dsp:cNvPr id="0" name=""/>
        <dsp:cNvSpPr/>
      </dsp:nvSpPr>
      <dsp:spPr>
        <a:xfrm>
          <a:off x="833858" y="2577687"/>
          <a:ext cx="2181406" cy="218140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7000" r="-4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CACA53-069A-40B4-98CF-EBB66206ECEF}">
      <dsp:nvSpPr>
        <dsp:cNvPr id="0" name=""/>
        <dsp:cNvSpPr/>
      </dsp:nvSpPr>
      <dsp:spPr>
        <a:xfrm>
          <a:off x="3146149" y="2577687"/>
          <a:ext cx="13445928" cy="2181406"/>
        </a:xfrm>
        <a:prstGeom prst="roundRect">
          <a:avLst>
            <a:gd name="adj" fmla="val 1667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Times New Roman" panose="02020603050405020304" pitchFamily="18" charset="0"/>
              <a:cs typeface="Times New Roman" panose="02020603050405020304" pitchFamily="18" charset="0"/>
            </a:rPr>
            <a:t>a) Phạm vi hành chính</a:t>
          </a:r>
        </a:p>
      </dsp:txBody>
      <dsp:txXfrm>
        <a:off x="3252656" y="2684194"/>
        <a:ext cx="13232914" cy="1968392"/>
      </dsp:txXfrm>
    </dsp:sp>
    <dsp:sp modelId="{6114EA95-AE9C-41F8-AE7F-EA6443939396}">
      <dsp:nvSpPr>
        <dsp:cNvPr id="0" name=""/>
        <dsp:cNvSpPr/>
      </dsp:nvSpPr>
      <dsp:spPr>
        <a:xfrm>
          <a:off x="833858" y="5020862"/>
          <a:ext cx="2181406" cy="218140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AB35C6-A2C9-42EE-810F-71D8F64897FF}">
      <dsp:nvSpPr>
        <dsp:cNvPr id="0" name=""/>
        <dsp:cNvSpPr/>
      </dsp:nvSpPr>
      <dsp:spPr>
        <a:xfrm>
          <a:off x="3146149" y="5020862"/>
          <a:ext cx="13445928" cy="2181406"/>
        </a:xfrm>
        <a:prstGeom prst="roundRect">
          <a:avLst>
            <a:gd name="adj" fmla="val 1667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Times New Roman" panose="02020603050405020304" pitchFamily="18" charset="0"/>
              <a:cs typeface="Times New Roman" panose="02020603050405020304" pitchFamily="18" charset="0"/>
            </a:rPr>
            <a:t>b) Vị trí địa lí</a:t>
          </a:r>
        </a:p>
      </dsp:txBody>
      <dsp:txXfrm>
        <a:off x="3252656" y="5127369"/>
        <a:ext cx="13232914" cy="1968392"/>
      </dsp:txXfrm>
    </dsp:sp>
    <dsp:sp modelId="{EEC627D0-897D-4009-B972-BD2DF4AEF82D}">
      <dsp:nvSpPr>
        <dsp:cNvPr id="0" name=""/>
        <dsp:cNvSpPr/>
      </dsp:nvSpPr>
      <dsp:spPr>
        <a:xfrm>
          <a:off x="833858" y="7464037"/>
          <a:ext cx="2181406" cy="2181406"/>
        </a:xfrm>
        <a:prstGeom prst="roundRect">
          <a:avLst>
            <a:gd name="adj" fmla="val 1667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F1F6E5-791A-412A-82D5-A83BA7D340C2}">
      <dsp:nvSpPr>
        <dsp:cNvPr id="0" name=""/>
        <dsp:cNvSpPr/>
      </dsp:nvSpPr>
      <dsp:spPr>
        <a:xfrm>
          <a:off x="3146149" y="7464037"/>
          <a:ext cx="13445928" cy="2181406"/>
        </a:xfrm>
        <a:prstGeom prst="roundRect">
          <a:avLst>
            <a:gd name="adj" fmla="val 16670"/>
          </a:avLst>
        </a:prstGeom>
        <a:solidFill>
          <a:srgbClr val="F8689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Times New Roman" panose="02020603050405020304" pitchFamily="18" charset="0"/>
              <a:cs typeface="Times New Roman" panose="02020603050405020304" pitchFamily="18" charset="0"/>
            </a:rPr>
            <a:t>c) Ý nghĩa của vị trí địa lí</a:t>
          </a:r>
        </a:p>
      </dsp:txBody>
      <dsp:txXfrm>
        <a:off x="3252656" y="7570544"/>
        <a:ext cx="13232914" cy="1968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E0171-1E71-4C6C-BE2A-A607361E09F4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09DA-EC2F-45D4-8FE2-D297C41E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49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260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7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7841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8b45c5ec1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8b45c5ec1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6829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153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165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420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369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113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356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55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684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60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83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.jp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17" Type="http://schemas.openxmlformats.org/officeDocument/2006/relationships/image" Target="../media/image38.svg"/><Relationship Id="rId2" Type="http://schemas.openxmlformats.org/officeDocument/2006/relationships/image" Target="../media/image23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8.svg"/><Relationship Id="rId18" Type="http://schemas.openxmlformats.org/officeDocument/2006/relationships/image" Target="../media/image53.png"/><Relationship Id="rId3" Type="http://schemas.openxmlformats.org/officeDocument/2006/relationships/image" Target="../media/image40.svg"/><Relationship Id="rId21" Type="http://schemas.openxmlformats.org/officeDocument/2006/relationships/image" Target="../media/image56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17" Type="http://schemas.openxmlformats.org/officeDocument/2006/relationships/image" Target="../media/image52.svg"/><Relationship Id="rId2" Type="http://schemas.openxmlformats.org/officeDocument/2006/relationships/image" Target="../media/image39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6.svg"/><Relationship Id="rId5" Type="http://schemas.openxmlformats.org/officeDocument/2006/relationships/image" Target="../media/image42.svg"/><Relationship Id="rId15" Type="http://schemas.openxmlformats.org/officeDocument/2006/relationships/image" Target="../media/image50.svg"/><Relationship Id="rId10" Type="http://schemas.openxmlformats.org/officeDocument/2006/relationships/image" Target="../media/image45.png"/><Relationship Id="rId19" Type="http://schemas.openxmlformats.org/officeDocument/2006/relationships/image" Target="../media/image54.svg"/><Relationship Id="rId4" Type="http://schemas.openxmlformats.org/officeDocument/2006/relationships/image" Target="../media/image41.png"/><Relationship Id="rId9" Type="http://schemas.openxmlformats.org/officeDocument/2006/relationships/image" Target="../media/image38.svg"/><Relationship Id="rId1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24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17" Type="http://schemas.openxmlformats.org/officeDocument/2006/relationships/image" Target="../media/image70.svg"/><Relationship Id="rId2" Type="http://schemas.openxmlformats.org/officeDocument/2006/relationships/image" Target="../media/image23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20"/>
          <p:cNvSpPr>
            <a:spLocks noChangeArrowheads="1" noChangeShapeType="1" noTextEdit="1"/>
          </p:cNvSpPr>
          <p:nvPr/>
        </p:nvSpPr>
        <p:spPr bwMode="auto">
          <a:xfrm>
            <a:off x="2205858" y="3271292"/>
            <a:ext cx="14032608" cy="1423988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VỀ DỰ GIỜ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235651" y="8023820"/>
            <a:ext cx="1597302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400" b="1" spc="76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GIÁO DỤC ĐỊA PHƯƠNG - LỚP 6</a:t>
            </a:r>
            <a:endParaRPr lang="en-US" sz="6400" b="1" spc="76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2" name="Google Shape;912;p39"/>
          <p:cNvGrpSpPr/>
          <p:nvPr/>
        </p:nvGrpSpPr>
        <p:grpSpPr>
          <a:xfrm>
            <a:off x="14839153" y="8538702"/>
            <a:ext cx="3481850" cy="1748300"/>
            <a:chOff x="7419575" y="4269350"/>
            <a:chExt cx="1740925" cy="874150"/>
          </a:xfrm>
        </p:grpSpPr>
        <p:sp>
          <p:nvSpPr>
            <p:cNvPr id="913" name="Google Shape;913;p39"/>
            <p:cNvSpPr/>
            <p:nvPr/>
          </p:nvSpPr>
          <p:spPr>
            <a:xfrm flipH="1">
              <a:off x="7419575" y="4269350"/>
              <a:ext cx="1740925" cy="874150"/>
            </a:xfrm>
            <a:custGeom>
              <a:avLst/>
              <a:gdLst/>
              <a:ahLst/>
              <a:cxnLst/>
              <a:rect l="l" t="t" r="r" b="b"/>
              <a:pathLst>
                <a:path w="69637" h="34966" extrusionOk="0">
                  <a:moveTo>
                    <a:pt x="12690" y="0"/>
                  </a:moveTo>
                  <a:cubicBezTo>
                    <a:pt x="9117" y="0"/>
                    <a:pt x="9777" y="2890"/>
                    <a:pt x="8712" y="2890"/>
                  </a:cubicBezTo>
                  <a:cubicBezTo>
                    <a:pt x="8669" y="2890"/>
                    <a:pt x="8623" y="2886"/>
                    <a:pt x="8574" y="2876"/>
                  </a:cubicBezTo>
                  <a:cubicBezTo>
                    <a:pt x="7039" y="2609"/>
                    <a:pt x="7973" y="374"/>
                    <a:pt x="3970" y="374"/>
                  </a:cubicBezTo>
                  <a:cubicBezTo>
                    <a:pt x="1" y="374"/>
                    <a:pt x="301" y="1675"/>
                    <a:pt x="301" y="1675"/>
                  </a:cubicBezTo>
                  <a:lnTo>
                    <a:pt x="301" y="34966"/>
                  </a:lnTo>
                  <a:lnTo>
                    <a:pt x="69117" y="34966"/>
                  </a:lnTo>
                  <a:cubicBezTo>
                    <a:pt x="69637" y="30112"/>
                    <a:pt x="65248" y="29486"/>
                    <a:pt x="62952" y="29486"/>
                  </a:cubicBezTo>
                  <a:cubicBezTo>
                    <a:pt x="62156" y="29486"/>
                    <a:pt x="61611" y="29562"/>
                    <a:pt x="61611" y="29562"/>
                  </a:cubicBezTo>
                  <a:cubicBezTo>
                    <a:pt x="61611" y="29562"/>
                    <a:pt x="61812" y="27694"/>
                    <a:pt x="58042" y="25125"/>
                  </a:cubicBezTo>
                  <a:cubicBezTo>
                    <a:pt x="57143" y="24512"/>
                    <a:pt x="56323" y="24285"/>
                    <a:pt x="55560" y="24285"/>
                  </a:cubicBezTo>
                  <a:cubicBezTo>
                    <a:pt x="53365" y="24285"/>
                    <a:pt x="51634" y="26165"/>
                    <a:pt x="49808" y="26165"/>
                  </a:cubicBezTo>
                  <a:cubicBezTo>
                    <a:pt x="49607" y="26165"/>
                    <a:pt x="49406" y="26143"/>
                    <a:pt x="49203" y="26093"/>
                  </a:cubicBezTo>
                  <a:cubicBezTo>
                    <a:pt x="46467" y="25425"/>
                    <a:pt x="50870" y="22623"/>
                    <a:pt x="46868" y="19021"/>
                  </a:cubicBezTo>
                  <a:cubicBezTo>
                    <a:pt x="44990" y="17301"/>
                    <a:pt x="43315" y="16962"/>
                    <a:pt x="42070" y="16962"/>
                  </a:cubicBezTo>
                  <a:cubicBezTo>
                    <a:pt x="41258" y="16962"/>
                    <a:pt x="40629" y="17106"/>
                    <a:pt x="40247" y="17106"/>
                  </a:cubicBezTo>
                  <a:cubicBezTo>
                    <a:pt x="39976" y="17106"/>
                    <a:pt x="39829" y="17034"/>
                    <a:pt x="39829" y="16786"/>
                  </a:cubicBezTo>
                  <a:cubicBezTo>
                    <a:pt x="39829" y="15652"/>
                    <a:pt x="38895" y="12049"/>
                    <a:pt x="34325" y="10948"/>
                  </a:cubicBezTo>
                  <a:cubicBezTo>
                    <a:pt x="33863" y="10838"/>
                    <a:pt x="33459" y="10789"/>
                    <a:pt x="33107" y="10789"/>
                  </a:cubicBezTo>
                  <a:cubicBezTo>
                    <a:pt x="30391" y="10789"/>
                    <a:pt x="30734" y="13700"/>
                    <a:pt x="30689" y="13700"/>
                  </a:cubicBezTo>
                  <a:cubicBezTo>
                    <a:pt x="30681" y="13700"/>
                    <a:pt x="30664" y="13625"/>
                    <a:pt x="30623" y="13450"/>
                  </a:cubicBezTo>
                  <a:cubicBezTo>
                    <a:pt x="30322" y="12049"/>
                    <a:pt x="29088" y="8180"/>
                    <a:pt x="25719" y="7613"/>
                  </a:cubicBezTo>
                  <a:cubicBezTo>
                    <a:pt x="25120" y="7512"/>
                    <a:pt x="24637" y="7473"/>
                    <a:pt x="24237" y="7473"/>
                  </a:cubicBezTo>
                  <a:cubicBezTo>
                    <a:pt x="22932" y="7473"/>
                    <a:pt x="22516" y="7885"/>
                    <a:pt x="21852" y="7885"/>
                  </a:cubicBezTo>
                  <a:cubicBezTo>
                    <a:pt x="21577" y="7885"/>
                    <a:pt x="21258" y="7814"/>
                    <a:pt x="20816" y="7613"/>
                  </a:cubicBezTo>
                  <a:cubicBezTo>
                    <a:pt x="18981" y="6779"/>
                    <a:pt x="22050" y="2042"/>
                    <a:pt x="15312" y="374"/>
                  </a:cubicBezTo>
                  <a:cubicBezTo>
                    <a:pt x="14247" y="111"/>
                    <a:pt x="13387" y="0"/>
                    <a:pt x="126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9"/>
            <p:cNvSpPr/>
            <p:nvPr/>
          </p:nvSpPr>
          <p:spPr>
            <a:xfrm flipH="1">
              <a:off x="8048700" y="4743925"/>
              <a:ext cx="103575" cy="63325"/>
            </a:xfrm>
            <a:custGeom>
              <a:avLst/>
              <a:gdLst/>
              <a:ahLst/>
              <a:cxnLst/>
              <a:rect l="l" t="t" r="r" b="b"/>
              <a:pathLst>
                <a:path w="4143" h="2533" extrusionOk="0">
                  <a:moveTo>
                    <a:pt x="1548" y="0"/>
                  </a:moveTo>
                  <a:cubicBezTo>
                    <a:pt x="1511" y="0"/>
                    <a:pt x="1473" y="2"/>
                    <a:pt x="1435" y="4"/>
                  </a:cubicBezTo>
                  <a:cubicBezTo>
                    <a:pt x="101" y="105"/>
                    <a:pt x="1" y="938"/>
                    <a:pt x="835" y="938"/>
                  </a:cubicBezTo>
                  <a:cubicBezTo>
                    <a:pt x="887" y="935"/>
                    <a:pt x="940" y="933"/>
                    <a:pt x="992" y="933"/>
                  </a:cubicBezTo>
                  <a:cubicBezTo>
                    <a:pt x="1868" y="933"/>
                    <a:pt x="2694" y="1454"/>
                    <a:pt x="3103" y="2273"/>
                  </a:cubicBezTo>
                  <a:cubicBezTo>
                    <a:pt x="3183" y="2454"/>
                    <a:pt x="3325" y="2532"/>
                    <a:pt x="3469" y="2532"/>
                  </a:cubicBezTo>
                  <a:cubicBezTo>
                    <a:pt x="3800" y="2532"/>
                    <a:pt x="4142" y="2118"/>
                    <a:pt x="3770" y="1606"/>
                  </a:cubicBezTo>
                  <a:cubicBezTo>
                    <a:pt x="3770" y="1606"/>
                    <a:pt x="2826" y="0"/>
                    <a:pt x="1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9"/>
            <p:cNvSpPr/>
            <p:nvPr/>
          </p:nvSpPr>
          <p:spPr>
            <a:xfrm flipH="1">
              <a:off x="8031450" y="4838975"/>
              <a:ext cx="103300" cy="63700"/>
            </a:xfrm>
            <a:custGeom>
              <a:avLst/>
              <a:gdLst/>
              <a:ahLst/>
              <a:cxnLst/>
              <a:rect l="l" t="t" r="r" b="b"/>
              <a:pathLst>
                <a:path w="4132" h="2548" extrusionOk="0">
                  <a:moveTo>
                    <a:pt x="1548" y="1"/>
                  </a:moveTo>
                  <a:cubicBezTo>
                    <a:pt x="1510" y="1"/>
                    <a:pt x="1473" y="2"/>
                    <a:pt x="1434" y="5"/>
                  </a:cubicBezTo>
                  <a:cubicBezTo>
                    <a:pt x="100" y="139"/>
                    <a:pt x="0" y="939"/>
                    <a:pt x="801" y="939"/>
                  </a:cubicBezTo>
                  <a:cubicBezTo>
                    <a:pt x="855" y="935"/>
                    <a:pt x="909" y="934"/>
                    <a:pt x="963" y="934"/>
                  </a:cubicBezTo>
                  <a:cubicBezTo>
                    <a:pt x="1868" y="934"/>
                    <a:pt x="2691" y="1455"/>
                    <a:pt x="3069" y="2273"/>
                  </a:cubicBezTo>
                  <a:cubicBezTo>
                    <a:pt x="3170" y="2466"/>
                    <a:pt x="3324" y="2548"/>
                    <a:pt x="3473" y="2548"/>
                  </a:cubicBezTo>
                  <a:cubicBezTo>
                    <a:pt x="3814" y="2548"/>
                    <a:pt x="4131" y="2117"/>
                    <a:pt x="3736" y="1606"/>
                  </a:cubicBezTo>
                  <a:cubicBezTo>
                    <a:pt x="3736" y="1606"/>
                    <a:pt x="2823" y="1"/>
                    <a:pt x="1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9"/>
            <p:cNvSpPr/>
            <p:nvPr/>
          </p:nvSpPr>
          <p:spPr>
            <a:xfrm flipH="1">
              <a:off x="8203225" y="4702225"/>
              <a:ext cx="104150" cy="63325"/>
            </a:xfrm>
            <a:custGeom>
              <a:avLst/>
              <a:gdLst/>
              <a:ahLst/>
              <a:cxnLst/>
              <a:rect l="l" t="t" r="r" b="b"/>
              <a:pathLst>
                <a:path w="4166" h="2533" extrusionOk="0">
                  <a:moveTo>
                    <a:pt x="1581" y="0"/>
                  </a:moveTo>
                  <a:cubicBezTo>
                    <a:pt x="1544" y="0"/>
                    <a:pt x="1506" y="2"/>
                    <a:pt x="1468" y="5"/>
                  </a:cubicBezTo>
                  <a:cubicBezTo>
                    <a:pt x="100" y="105"/>
                    <a:pt x="0" y="939"/>
                    <a:pt x="834" y="939"/>
                  </a:cubicBezTo>
                  <a:cubicBezTo>
                    <a:pt x="889" y="935"/>
                    <a:pt x="943" y="933"/>
                    <a:pt x="997" y="933"/>
                  </a:cubicBezTo>
                  <a:cubicBezTo>
                    <a:pt x="1901" y="933"/>
                    <a:pt x="2725" y="1454"/>
                    <a:pt x="3102" y="2273"/>
                  </a:cubicBezTo>
                  <a:cubicBezTo>
                    <a:pt x="3193" y="2454"/>
                    <a:pt x="3342" y="2532"/>
                    <a:pt x="3489" y="2532"/>
                  </a:cubicBezTo>
                  <a:cubicBezTo>
                    <a:pt x="3830" y="2532"/>
                    <a:pt x="4165" y="2118"/>
                    <a:pt x="3770" y="1606"/>
                  </a:cubicBezTo>
                  <a:cubicBezTo>
                    <a:pt x="3770" y="1606"/>
                    <a:pt x="2857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9"/>
            <p:cNvSpPr/>
            <p:nvPr/>
          </p:nvSpPr>
          <p:spPr>
            <a:xfrm flipH="1">
              <a:off x="8248875" y="4599650"/>
              <a:ext cx="103550" cy="63700"/>
            </a:xfrm>
            <a:custGeom>
              <a:avLst/>
              <a:gdLst/>
              <a:ahLst/>
              <a:cxnLst/>
              <a:rect l="l" t="t" r="r" b="b"/>
              <a:pathLst>
                <a:path w="4142" h="2548" extrusionOk="0">
                  <a:moveTo>
                    <a:pt x="1549" y="0"/>
                  </a:moveTo>
                  <a:cubicBezTo>
                    <a:pt x="1511" y="0"/>
                    <a:pt x="1473" y="2"/>
                    <a:pt x="1435" y="5"/>
                  </a:cubicBezTo>
                  <a:cubicBezTo>
                    <a:pt x="101" y="138"/>
                    <a:pt x="1" y="939"/>
                    <a:pt x="835" y="939"/>
                  </a:cubicBezTo>
                  <a:cubicBezTo>
                    <a:pt x="887" y="935"/>
                    <a:pt x="940" y="933"/>
                    <a:pt x="992" y="933"/>
                  </a:cubicBezTo>
                  <a:cubicBezTo>
                    <a:pt x="1869" y="933"/>
                    <a:pt x="2692" y="1454"/>
                    <a:pt x="3070" y="2273"/>
                  </a:cubicBezTo>
                  <a:cubicBezTo>
                    <a:pt x="3181" y="2465"/>
                    <a:pt x="3339" y="2547"/>
                    <a:pt x="3489" y="2547"/>
                  </a:cubicBezTo>
                  <a:cubicBezTo>
                    <a:pt x="3834" y="2547"/>
                    <a:pt x="4142" y="2117"/>
                    <a:pt x="3770" y="1606"/>
                  </a:cubicBezTo>
                  <a:cubicBezTo>
                    <a:pt x="3770" y="1606"/>
                    <a:pt x="2826" y="0"/>
                    <a:pt x="1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9"/>
            <p:cNvSpPr/>
            <p:nvPr/>
          </p:nvSpPr>
          <p:spPr>
            <a:xfrm flipH="1">
              <a:off x="8294025" y="4775600"/>
              <a:ext cx="104250" cy="63975"/>
            </a:xfrm>
            <a:custGeom>
              <a:avLst/>
              <a:gdLst/>
              <a:ahLst/>
              <a:cxnLst/>
              <a:rect l="l" t="t" r="r" b="b"/>
              <a:pathLst>
                <a:path w="4170" h="2559" extrusionOk="0">
                  <a:moveTo>
                    <a:pt x="1581" y="1"/>
                  </a:moveTo>
                  <a:cubicBezTo>
                    <a:pt x="1544" y="1"/>
                    <a:pt x="1506" y="2"/>
                    <a:pt x="1468" y="5"/>
                  </a:cubicBezTo>
                  <a:cubicBezTo>
                    <a:pt x="100" y="105"/>
                    <a:pt x="0" y="972"/>
                    <a:pt x="834" y="972"/>
                  </a:cubicBezTo>
                  <a:cubicBezTo>
                    <a:pt x="889" y="969"/>
                    <a:pt x="943" y="967"/>
                    <a:pt x="997" y="967"/>
                  </a:cubicBezTo>
                  <a:cubicBezTo>
                    <a:pt x="1901" y="967"/>
                    <a:pt x="2725" y="1488"/>
                    <a:pt x="3102" y="2307"/>
                  </a:cubicBezTo>
                  <a:cubicBezTo>
                    <a:pt x="3191" y="2483"/>
                    <a:pt x="3334" y="2559"/>
                    <a:pt x="3478" y="2559"/>
                  </a:cubicBezTo>
                  <a:cubicBezTo>
                    <a:pt x="3822" y="2559"/>
                    <a:pt x="4170" y="2124"/>
                    <a:pt x="3770" y="1606"/>
                  </a:cubicBezTo>
                  <a:cubicBezTo>
                    <a:pt x="3770" y="1606"/>
                    <a:pt x="2857" y="1"/>
                    <a:pt x="1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9"/>
            <p:cNvSpPr/>
            <p:nvPr/>
          </p:nvSpPr>
          <p:spPr>
            <a:xfrm flipH="1">
              <a:off x="8563500" y="4665525"/>
              <a:ext cx="104150" cy="63700"/>
            </a:xfrm>
            <a:custGeom>
              <a:avLst/>
              <a:gdLst/>
              <a:ahLst/>
              <a:cxnLst/>
              <a:rect l="l" t="t" r="r" b="b"/>
              <a:pathLst>
                <a:path w="4166" h="2548" extrusionOk="0">
                  <a:moveTo>
                    <a:pt x="1582" y="1"/>
                  </a:moveTo>
                  <a:cubicBezTo>
                    <a:pt x="1545" y="1"/>
                    <a:pt x="1507" y="2"/>
                    <a:pt x="1469" y="5"/>
                  </a:cubicBezTo>
                  <a:cubicBezTo>
                    <a:pt x="134" y="105"/>
                    <a:pt x="1" y="939"/>
                    <a:pt x="835" y="939"/>
                  </a:cubicBezTo>
                  <a:cubicBezTo>
                    <a:pt x="889" y="935"/>
                    <a:pt x="943" y="933"/>
                    <a:pt x="997" y="933"/>
                  </a:cubicBezTo>
                  <a:cubicBezTo>
                    <a:pt x="1902" y="933"/>
                    <a:pt x="2725" y="1455"/>
                    <a:pt x="3103" y="2273"/>
                  </a:cubicBezTo>
                  <a:cubicBezTo>
                    <a:pt x="3194" y="2466"/>
                    <a:pt x="3344" y="2547"/>
                    <a:pt x="3492" y="2547"/>
                  </a:cubicBezTo>
                  <a:cubicBezTo>
                    <a:pt x="3832" y="2547"/>
                    <a:pt x="4165" y="2117"/>
                    <a:pt x="3770" y="1606"/>
                  </a:cubicBezTo>
                  <a:cubicBezTo>
                    <a:pt x="3770" y="1606"/>
                    <a:pt x="2857" y="1"/>
                    <a:pt x="1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9"/>
            <p:cNvSpPr/>
            <p:nvPr/>
          </p:nvSpPr>
          <p:spPr>
            <a:xfrm flipH="1">
              <a:off x="8671800" y="4939900"/>
              <a:ext cx="104100" cy="63975"/>
            </a:xfrm>
            <a:custGeom>
              <a:avLst/>
              <a:gdLst/>
              <a:ahLst/>
              <a:cxnLst/>
              <a:rect l="l" t="t" r="r" b="b"/>
              <a:pathLst>
                <a:path w="4164" h="2559" extrusionOk="0">
                  <a:moveTo>
                    <a:pt x="1576" y="0"/>
                  </a:moveTo>
                  <a:cubicBezTo>
                    <a:pt x="1538" y="0"/>
                    <a:pt x="1500" y="2"/>
                    <a:pt x="1462" y="4"/>
                  </a:cubicBezTo>
                  <a:cubicBezTo>
                    <a:pt x="154" y="135"/>
                    <a:pt x="0" y="939"/>
                    <a:pt x="781" y="939"/>
                  </a:cubicBezTo>
                  <a:cubicBezTo>
                    <a:pt x="796" y="939"/>
                    <a:pt x="812" y="939"/>
                    <a:pt x="828" y="938"/>
                  </a:cubicBezTo>
                  <a:cubicBezTo>
                    <a:pt x="857" y="937"/>
                    <a:pt x="886" y="937"/>
                    <a:pt x="914" y="937"/>
                  </a:cubicBezTo>
                  <a:cubicBezTo>
                    <a:pt x="1849" y="937"/>
                    <a:pt x="2708" y="1464"/>
                    <a:pt x="3097" y="2306"/>
                  </a:cubicBezTo>
                  <a:cubicBezTo>
                    <a:pt x="3185" y="2483"/>
                    <a:pt x="3328" y="2558"/>
                    <a:pt x="3472" y="2558"/>
                  </a:cubicBezTo>
                  <a:cubicBezTo>
                    <a:pt x="3817" y="2558"/>
                    <a:pt x="4164" y="2123"/>
                    <a:pt x="3764" y="1606"/>
                  </a:cubicBezTo>
                  <a:cubicBezTo>
                    <a:pt x="3764" y="1606"/>
                    <a:pt x="2851" y="0"/>
                    <a:pt x="1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9"/>
            <p:cNvSpPr/>
            <p:nvPr/>
          </p:nvSpPr>
          <p:spPr>
            <a:xfrm flipH="1">
              <a:off x="8518200" y="4522025"/>
              <a:ext cx="103575" cy="63400"/>
            </a:xfrm>
            <a:custGeom>
              <a:avLst/>
              <a:gdLst/>
              <a:ahLst/>
              <a:cxnLst/>
              <a:rect l="l" t="t" r="r" b="b"/>
              <a:pathLst>
                <a:path w="4143" h="2536" extrusionOk="0">
                  <a:moveTo>
                    <a:pt x="1615" y="0"/>
                  </a:moveTo>
                  <a:cubicBezTo>
                    <a:pt x="1567" y="0"/>
                    <a:pt x="1518" y="3"/>
                    <a:pt x="1468" y="7"/>
                  </a:cubicBezTo>
                  <a:cubicBezTo>
                    <a:pt x="101" y="108"/>
                    <a:pt x="1" y="941"/>
                    <a:pt x="834" y="941"/>
                  </a:cubicBezTo>
                  <a:cubicBezTo>
                    <a:pt x="889" y="938"/>
                    <a:pt x="943" y="936"/>
                    <a:pt x="997" y="936"/>
                  </a:cubicBezTo>
                  <a:cubicBezTo>
                    <a:pt x="1902" y="936"/>
                    <a:pt x="2725" y="1457"/>
                    <a:pt x="3103" y="2276"/>
                  </a:cubicBezTo>
                  <a:cubicBezTo>
                    <a:pt x="3193" y="2457"/>
                    <a:pt x="3339" y="2535"/>
                    <a:pt x="3483" y="2535"/>
                  </a:cubicBezTo>
                  <a:cubicBezTo>
                    <a:pt x="3816" y="2535"/>
                    <a:pt x="4142" y="2121"/>
                    <a:pt x="3770" y="1609"/>
                  </a:cubicBezTo>
                  <a:cubicBezTo>
                    <a:pt x="3770" y="1609"/>
                    <a:pt x="2873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9"/>
            <p:cNvSpPr/>
            <p:nvPr/>
          </p:nvSpPr>
          <p:spPr>
            <a:xfrm flipH="1">
              <a:off x="8694900" y="4421175"/>
              <a:ext cx="103675" cy="64000"/>
            </a:xfrm>
            <a:custGeom>
              <a:avLst/>
              <a:gdLst/>
              <a:ahLst/>
              <a:cxnLst/>
              <a:rect l="l" t="t" r="r" b="b"/>
              <a:pathLst>
                <a:path w="4147" h="2560" extrusionOk="0">
                  <a:moveTo>
                    <a:pt x="1549" y="1"/>
                  </a:moveTo>
                  <a:cubicBezTo>
                    <a:pt x="1511" y="1"/>
                    <a:pt x="1473" y="2"/>
                    <a:pt x="1435" y="5"/>
                  </a:cubicBezTo>
                  <a:cubicBezTo>
                    <a:pt x="101" y="139"/>
                    <a:pt x="1" y="973"/>
                    <a:pt x="801" y="973"/>
                  </a:cubicBezTo>
                  <a:cubicBezTo>
                    <a:pt x="856" y="969"/>
                    <a:pt x="910" y="967"/>
                    <a:pt x="964" y="967"/>
                  </a:cubicBezTo>
                  <a:cubicBezTo>
                    <a:pt x="1868" y="967"/>
                    <a:pt x="2692" y="1488"/>
                    <a:pt x="3070" y="2307"/>
                  </a:cubicBezTo>
                  <a:cubicBezTo>
                    <a:pt x="3158" y="2484"/>
                    <a:pt x="3301" y="2559"/>
                    <a:pt x="3446" y="2559"/>
                  </a:cubicBezTo>
                  <a:cubicBezTo>
                    <a:pt x="3792" y="2559"/>
                    <a:pt x="4147" y="2124"/>
                    <a:pt x="3770" y="1606"/>
                  </a:cubicBezTo>
                  <a:cubicBezTo>
                    <a:pt x="3770" y="1606"/>
                    <a:pt x="2826" y="1"/>
                    <a:pt x="15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9"/>
            <p:cNvSpPr/>
            <p:nvPr/>
          </p:nvSpPr>
          <p:spPr>
            <a:xfrm flipH="1">
              <a:off x="8740875" y="4307775"/>
              <a:ext cx="103550" cy="63700"/>
            </a:xfrm>
            <a:custGeom>
              <a:avLst/>
              <a:gdLst/>
              <a:ahLst/>
              <a:cxnLst/>
              <a:rect l="l" t="t" r="r" b="b"/>
              <a:pathLst>
                <a:path w="4142" h="2548" extrusionOk="0">
                  <a:moveTo>
                    <a:pt x="1548" y="0"/>
                  </a:moveTo>
                  <a:cubicBezTo>
                    <a:pt x="1510" y="0"/>
                    <a:pt x="1473" y="2"/>
                    <a:pt x="1435" y="5"/>
                  </a:cubicBezTo>
                  <a:cubicBezTo>
                    <a:pt x="100" y="105"/>
                    <a:pt x="0" y="939"/>
                    <a:pt x="834" y="939"/>
                  </a:cubicBezTo>
                  <a:cubicBezTo>
                    <a:pt x="887" y="935"/>
                    <a:pt x="939" y="933"/>
                    <a:pt x="991" y="933"/>
                  </a:cubicBezTo>
                  <a:cubicBezTo>
                    <a:pt x="1868" y="933"/>
                    <a:pt x="2693" y="1454"/>
                    <a:pt x="3102" y="2273"/>
                  </a:cubicBezTo>
                  <a:cubicBezTo>
                    <a:pt x="3193" y="2465"/>
                    <a:pt x="3340" y="2547"/>
                    <a:pt x="3485" y="2547"/>
                  </a:cubicBezTo>
                  <a:cubicBezTo>
                    <a:pt x="3817" y="2547"/>
                    <a:pt x="4141" y="2117"/>
                    <a:pt x="3770" y="1606"/>
                  </a:cubicBezTo>
                  <a:cubicBezTo>
                    <a:pt x="3770" y="1606"/>
                    <a:pt x="2825" y="0"/>
                    <a:pt x="1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9"/>
            <p:cNvSpPr/>
            <p:nvPr/>
          </p:nvSpPr>
          <p:spPr>
            <a:xfrm flipH="1">
              <a:off x="8908650" y="4634600"/>
              <a:ext cx="104100" cy="63250"/>
            </a:xfrm>
            <a:custGeom>
              <a:avLst/>
              <a:gdLst/>
              <a:ahLst/>
              <a:cxnLst/>
              <a:rect l="l" t="t" r="r" b="b"/>
              <a:pathLst>
                <a:path w="4164" h="2530" extrusionOk="0">
                  <a:moveTo>
                    <a:pt x="1609" y="0"/>
                  </a:moveTo>
                  <a:cubicBezTo>
                    <a:pt x="1561" y="0"/>
                    <a:pt x="1512" y="3"/>
                    <a:pt x="1463" y="8"/>
                  </a:cubicBezTo>
                  <a:cubicBezTo>
                    <a:pt x="155" y="106"/>
                    <a:pt x="1" y="909"/>
                    <a:pt x="781" y="909"/>
                  </a:cubicBezTo>
                  <a:cubicBezTo>
                    <a:pt x="797" y="909"/>
                    <a:pt x="813" y="909"/>
                    <a:pt x="829" y="908"/>
                  </a:cubicBezTo>
                  <a:cubicBezTo>
                    <a:pt x="858" y="907"/>
                    <a:pt x="886" y="907"/>
                    <a:pt x="915" y="907"/>
                  </a:cubicBezTo>
                  <a:cubicBezTo>
                    <a:pt x="1849" y="907"/>
                    <a:pt x="2709" y="1434"/>
                    <a:pt x="3097" y="2276"/>
                  </a:cubicBezTo>
                  <a:cubicBezTo>
                    <a:pt x="3186" y="2454"/>
                    <a:pt x="3330" y="2529"/>
                    <a:pt x="3475" y="2529"/>
                  </a:cubicBezTo>
                  <a:cubicBezTo>
                    <a:pt x="3819" y="2529"/>
                    <a:pt x="4164" y="2102"/>
                    <a:pt x="3764" y="1609"/>
                  </a:cubicBezTo>
                  <a:cubicBezTo>
                    <a:pt x="3764" y="1609"/>
                    <a:pt x="2867" y="0"/>
                    <a:pt x="1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9"/>
            <p:cNvSpPr/>
            <p:nvPr/>
          </p:nvSpPr>
          <p:spPr>
            <a:xfrm flipH="1">
              <a:off x="8981050" y="4775600"/>
              <a:ext cx="103550" cy="63700"/>
            </a:xfrm>
            <a:custGeom>
              <a:avLst/>
              <a:gdLst/>
              <a:ahLst/>
              <a:cxnLst/>
              <a:rect l="l" t="t" r="r" b="b"/>
              <a:pathLst>
                <a:path w="4142" h="2548" extrusionOk="0">
                  <a:moveTo>
                    <a:pt x="1548" y="1"/>
                  </a:moveTo>
                  <a:cubicBezTo>
                    <a:pt x="1511" y="1"/>
                    <a:pt x="1473" y="2"/>
                    <a:pt x="1435" y="5"/>
                  </a:cubicBezTo>
                  <a:cubicBezTo>
                    <a:pt x="100" y="105"/>
                    <a:pt x="0" y="972"/>
                    <a:pt x="834" y="972"/>
                  </a:cubicBezTo>
                  <a:cubicBezTo>
                    <a:pt x="890" y="968"/>
                    <a:pt x="945" y="966"/>
                    <a:pt x="1000" y="966"/>
                  </a:cubicBezTo>
                  <a:cubicBezTo>
                    <a:pt x="1874" y="966"/>
                    <a:pt x="2695" y="1458"/>
                    <a:pt x="3103" y="2273"/>
                  </a:cubicBezTo>
                  <a:cubicBezTo>
                    <a:pt x="3194" y="2466"/>
                    <a:pt x="3340" y="2547"/>
                    <a:pt x="3485" y="2547"/>
                  </a:cubicBezTo>
                  <a:cubicBezTo>
                    <a:pt x="3817" y="2547"/>
                    <a:pt x="4141" y="2117"/>
                    <a:pt x="3770" y="1606"/>
                  </a:cubicBezTo>
                  <a:cubicBezTo>
                    <a:pt x="3770" y="1606"/>
                    <a:pt x="2825" y="1"/>
                    <a:pt x="1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9"/>
            <p:cNvSpPr/>
            <p:nvPr/>
          </p:nvSpPr>
          <p:spPr>
            <a:xfrm flipH="1">
              <a:off x="8999550" y="4485325"/>
              <a:ext cx="104125" cy="63250"/>
            </a:xfrm>
            <a:custGeom>
              <a:avLst/>
              <a:gdLst/>
              <a:ahLst/>
              <a:cxnLst/>
              <a:rect l="l" t="t" r="r" b="b"/>
              <a:pathLst>
                <a:path w="4165" h="2530" extrusionOk="0">
                  <a:moveTo>
                    <a:pt x="1581" y="0"/>
                  </a:moveTo>
                  <a:cubicBezTo>
                    <a:pt x="1531" y="0"/>
                    <a:pt x="1481" y="3"/>
                    <a:pt x="1430" y="8"/>
                  </a:cubicBezTo>
                  <a:cubicBezTo>
                    <a:pt x="122" y="106"/>
                    <a:pt x="0" y="909"/>
                    <a:pt x="782" y="909"/>
                  </a:cubicBezTo>
                  <a:cubicBezTo>
                    <a:pt x="798" y="909"/>
                    <a:pt x="814" y="909"/>
                    <a:pt x="830" y="908"/>
                  </a:cubicBezTo>
                  <a:cubicBezTo>
                    <a:pt x="859" y="907"/>
                    <a:pt x="887" y="907"/>
                    <a:pt x="916" y="907"/>
                  </a:cubicBezTo>
                  <a:cubicBezTo>
                    <a:pt x="1850" y="907"/>
                    <a:pt x="2710" y="1434"/>
                    <a:pt x="3098" y="2276"/>
                  </a:cubicBezTo>
                  <a:cubicBezTo>
                    <a:pt x="3187" y="2454"/>
                    <a:pt x="3331" y="2529"/>
                    <a:pt x="3476" y="2529"/>
                  </a:cubicBezTo>
                  <a:cubicBezTo>
                    <a:pt x="3820" y="2529"/>
                    <a:pt x="4165" y="2102"/>
                    <a:pt x="3765" y="1609"/>
                  </a:cubicBezTo>
                  <a:cubicBezTo>
                    <a:pt x="3765" y="1609"/>
                    <a:pt x="2868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9"/>
            <p:cNvSpPr/>
            <p:nvPr/>
          </p:nvSpPr>
          <p:spPr>
            <a:xfrm flipH="1">
              <a:off x="8969625" y="4371150"/>
              <a:ext cx="104150" cy="63700"/>
            </a:xfrm>
            <a:custGeom>
              <a:avLst/>
              <a:gdLst/>
              <a:ahLst/>
              <a:cxnLst/>
              <a:rect l="l" t="t" r="r" b="b"/>
              <a:pathLst>
                <a:path w="4166" h="2548" extrusionOk="0">
                  <a:moveTo>
                    <a:pt x="1582" y="1"/>
                  </a:moveTo>
                  <a:cubicBezTo>
                    <a:pt x="1545" y="1"/>
                    <a:pt x="1507" y="2"/>
                    <a:pt x="1469" y="5"/>
                  </a:cubicBezTo>
                  <a:cubicBezTo>
                    <a:pt x="134" y="138"/>
                    <a:pt x="1" y="939"/>
                    <a:pt x="835" y="939"/>
                  </a:cubicBezTo>
                  <a:cubicBezTo>
                    <a:pt x="865" y="938"/>
                    <a:pt x="896" y="937"/>
                    <a:pt x="926" y="937"/>
                  </a:cubicBezTo>
                  <a:cubicBezTo>
                    <a:pt x="1858" y="937"/>
                    <a:pt x="2715" y="1433"/>
                    <a:pt x="3103" y="2273"/>
                  </a:cubicBezTo>
                  <a:cubicBezTo>
                    <a:pt x="3204" y="2465"/>
                    <a:pt x="3358" y="2547"/>
                    <a:pt x="3507" y="2547"/>
                  </a:cubicBezTo>
                  <a:cubicBezTo>
                    <a:pt x="3848" y="2547"/>
                    <a:pt x="4165" y="2117"/>
                    <a:pt x="3770" y="1606"/>
                  </a:cubicBezTo>
                  <a:cubicBezTo>
                    <a:pt x="3770" y="1606"/>
                    <a:pt x="2857" y="1"/>
                    <a:pt x="1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9"/>
            <p:cNvSpPr/>
            <p:nvPr/>
          </p:nvSpPr>
          <p:spPr>
            <a:xfrm flipH="1">
              <a:off x="7922925" y="4971575"/>
              <a:ext cx="104150" cy="63975"/>
            </a:xfrm>
            <a:custGeom>
              <a:avLst/>
              <a:gdLst/>
              <a:ahLst/>
              <a:cxnLst/>
              <a:rect l="l" t="t" r="r" b="b"/>
              <a:pathLst>
                <a:path w="4166" h="2559" extrusionOk="0">
                  <a:moveTo>
                    <a:pt x="1544" y="1"/>
                  </a:moveTo>
                  <a:cubicBezTo>
                    <a:pt x="1506" y="1"/>
                    <a:pt x="1469" y="2"/>
                    <a:pt x="1431" y="5"/>
                  </a:cubicBezTo>
                  <a:cubicBezTo>
                    <a:pt x="122" y="136"/>
                    <a:pt x="1" y="940"/>
                    <a:pt x="782" y="940"/>
                  </a:cubicBezTo>
                  <a:cubicBezTo>
                    <a:pt x="798" y="940"/>
                    <a:pt x="814" y="940"/>
                    <a:pt x="830" y="939"/>
                  </a:cubicBezTo>
                  <a:cubicBezTo>
                    <a:pt x="859" y="938"/>
                    <a:pt x="887" y="938"/>
                    <a:pt x="916" y="938"/>
                  </a:cubicBezTo>
                  <a:cubicBezTo>
                    <a:pt x="1850" y="938"/>
                    <a:pt x="2710" y="1465"/>
                    <a:pt x="3098" y="2307"/>
                  </a:cubicBezTo>
                  <a:cubicBezTo>
                    <a:pt x="3187" y="2483"/>
                    <a:pt x="3330" y="2559"/>
                    <a:pt x="3474" y="2559"/>
                  </a:cubicBezTo>
                  <a:cubicBezTo>
                    <a:pt x="3818" y="2559"/>
                    <a:pt x="4166" y="2124"/>
                    <a:pt x="3766" y="1606"/>
                  </a:cubicBezTo>
                  <a:cubicBezTo>
                    <a:pt x="3766" y="1606"/>
                    <a:pt x="2821" y="1"/>
                    <a:pt x="1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9"/>
            <p:cNvSpPr/>
            <p:nvPr/>
          </p:nvSpPr>
          <p:spPr>
            <a:xfrm flipH="1">
              <a:off x="7781275" y="4951575"/>
              <a:ext cx="104000" cy="63675"/>
            </a:xfrm>
            <a:custGeom>
              <a:avLst/>
              <a:gdLst/>
              <a:ahLst/>
              <a:cxnLst/>
              <a:rect l="l" t="t" r="r" b="b"/>
              <a:pathLst>
                <a:path w="4160" h="2547" extrusionOk="0">
                  <a:moveTo>
                    <a:pt x="1576" y="0"/>
                  </a:moveTo>
                  <a:cubicBezTo>
                    <a:pt x="1539" y="0"/>
                    <a:pt x="1501" y="2"/>
                    <a:pt x="1463" y="4"/>
                  </a:cubicBezTo>
                  <a:cubicBezTo>
                    <a:pt x="154" y="135"/>
                    <a:pt x="1" y="939"/>
                    <a:pt x="781" y="939"/>
                  </a:cubicBezTo>
                  <a:cubicBezTo>
                    <a:pt x="797" y="939"/>
                    <a:pt x="812" y="939"/>
                    <a:pt x="829" y="938"/>
                  </a:cubicBezTo>
                  <a:cubicBezTo>
                    <a:pt x="859" y="937"/>
                    <a:pt x="889" y="937"/>
                    <a:pt x="920" y="937"/>
                  </a:cubicBezTo>
                  <a:cubicBezTo>
                    <a:pt x="1852" y="937"/>
                    <a:pt x="2709" y="1433"/>
                    <a:pt x="3097" y="2273"/>
                  </a:cubicBezTo>
                  <a:cubicBezTo>
                    <a:pt x="3198" y="2465"/>
                    <a:pt x="3352" y="2547"/>
                    <a:pt x="3501" y="2547"/>
                  </a:cubicBezTo>
                  <a:cubicBezTo>
                    <a:pt x="3842" y="2547"/>
                    <a:pt x="4159" y="2117"/>
                    <a:pt x="3764" y="1606"/>
                  </a:cubicBezTo>
                  <a:cubicBezTo>
                    <a:pt x="3764" y="1606"/>
                    <a:pt x="2851" y="0"/>
                    <a:pt x="1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9"/>
            <p:cNvSpPr/>
            <p:nvPr/>
          </p:nvSpPr>
          <p:spPr>
            <a:xfrm flipH="1">
              <a:off x="7663425" y="5011525"/>
              <a:ext cx="103575" cy="63400"/>
            </a:xfrm>
            <a:custGeom>
              <a:avLst/>
              <a:gdLst/>
              <a:ahLst/>
              <a:cxnLst/>
              <a:rect l="l" t="t" r="r" b="b"/>
              <a:pathLst>
                <a:path w="4143" h="2536" extrusionOk="0">
                  <a:moveTo>
                    <a:pt x="1615" y="1"/>
                  </a:moveTo>
                  <a:cubicBezTo>
                    <a:pt x="1567" y="1"/>
                    <a:pt x="1518" y="3"/>
                    <a:pt x="1468" y="8"/>
                  </a:cubicBezTo>
                  <a:cubicBezTo>
                    <a:pt x="101" y="108"/>
                    <a:pt x="1" y="942"/>
                    <a:pt x="835" y="942"/>
                  </a:cubicBezTo>
                  <a:cubicBezTo>
                    <a:pt x="889" y="938"/>
                    <a:pt x="943" y="937"/>
                    <a:pt x="997" y="937"/>
                  </a:cubicBezTo>
                  <a:cubicBezTo>
                    <a:pt x="1902" y="937"/>
                    <a:pt x="2725" y="1458"/>
                    <a:pt x="3103" y="2276"/>
                  </a:cubicBezTo>
                  <a:cubicBezTo>
                    <a:pt x="3194" y="2458"/>
                    <a:pt x="3339" y="2536"/>
                    <a:pt x="3484" y="2536"/>
                  </a:cubicBezTo>
                  <a:cubicBezTo>
                    <a:pt x="3817" y="2536"/>
                    <a:pt x="4142" y="2121"/>
                    <a:pt x="3770" y="1609"/>
                  </a:cubicBezTo>
                  <a:cubicBezTo>
                    <a:pt x="3770" y="1609"/>
                    <a:pt x="2873" y="1"/>
                    <a:pt x="16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9"/>
            <p:cNvSpPr/>
            <p:nvPr/>
          </p:nvSpPr>
          <p:spPr>
            <a:xfrm flipH="1">
              <a:off x="7523575" y="5051550"/>
              <a:ext cx="104025" cy="63400"/>
            </a:xfrm>
            <a:custGeom>
              <a:avLst/>
              <a:gdLst/>
              <a:ahLst/>
              <a:cxnLst/>
              <a:rect l="l" t="t" r="r" b="b"/>
              <a:pathLst>
                <a:path w="4161" h="2536" extrusionOk="0">
                  <a:moveTo>
                    <a:pt x="1610" y="1"/>
                  </a:moveTo>
                  <a:cubicBezTo>
                    <a:pt x="1561" y="1"/>
                    <a:pt x="1512" y="3"/>
                    <a:pt x="1463" y="8"/>
                  </a:cubicBezTo>
                  <a:cubicBezTo>
                    <a:pt x="155" y="106"/>
                    <a:pt x="1" y="910"/>
                    <a:pt x="781" y="910"/>
                  </a:cubicBezTo>
                  <a:cubicBezTo>
                    <a:pt x="797" y="910"/>
                    <a:pt x="813" y="910"/>
                    <a:pt x="829" y="909"/>
                  </a:cubicBezTo>
                  <a:cubicBezTo>
                    <a:pt x="858" y="908"/>
                    <a:pt x="886" y="907"/>
                    <a:pt x="915" y="907"/>
                  </a:cubicBezTo>
                  <a:cubicBezTo>
                    <a:pt x="1849" y="907"/>
                    <a:pt x="2709" y="1435"/>
                    <a:pt x="3097" y="2277"/>
                  </a:cubicBezTo>
                  <a:cubicBezTo>
                    <a:pt x="3198" y="2458"/>
                    <a:pt x="3351" y="2536"/>
                    <a:pt x="3499" y="2536"/>
                  </a:cubicBezTo>
                  <a:cubicBezTo>
                    <a:pt x="3841" y="2536"/>
                    <a:pt x="4160" y="2121"/>
                    <a:pt x="3765" y="1609"/>
                  </a:cubicBezTo>
                  <a:cubicBezTo>
                    <a:pt x="3765" y="1609"/>
                    <a:pt x="2868" y="1"/>
                    <a:pt x="1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9"/>
            <p:cNvSpPr/>
            <p:nvPr/>
          </p:nvSpPr>
          <p:spPr>
            <a:xfrm flipH="1">
              <a:off x="8127225" y="4971575"/>
              <a:ext cx="104150" cy="63975"/>
            </a:xfrm>
            <a:custGeom>
              <a:avLst/>
              <a:gdLst/>
              <a:ahLst/>
              <a:cxnLst/>
              <a:rect l="l" t="t" r="r" b="b"/>
              <a:pathLst>
                <a:path w="4166" h="2559" extrusionOk="0">
                  <a:moveTo>
                    <a:pt x="1546" y="1"/>
                  </a:moveTo>
                  <a:cubicBezTo>
                    <a:pt x="1508" y="1"/>
                    <a:pt x="1469" y="2"/>
                    <a:pt x="1430" y="5"/>
                  </a:cubicBezTo>
                  <a:cubicBezTo>
                    <a:pt x="122" y="136"/>
                    <a:pt x="0" y="940"/>
                    <a:pt x="782" y="940"/>
                  </a:cubicBezTo>
                  <a:cubicBezTo>
                    <a:pt x="797" y="940"/>
                    <a:pt x="813" y="940"/>
                    <a:pt x="830" y="939"/>
                  </a:cubicBezTo>
                  <a:cubicBezTo>
                    <a:pt x="858" y="938"/>
                    <a:pt x="887" y="938"/>
                    <a:pt x="915" y="938"/>
                  </a:cubicBezTo>
                  <a:cubicBezTo>
                    <a:pt x="1848" y="938"/>
                    <a:pt x="2677" y="1465"/>
                    <a:pt x="3098" y="2307"/>
                  </a:cubicBezTo>
                  <a:cubicBezTo>
                    <a:pt x="3186" y="2483"/>
                    <a:pt x="3329" y="2559"/>
                    <a:pt x="3473" y="2559"/>
                  </a:cubicBezTo>
                  <a:cubicBezTo>
                    <a:pt x="3818" y="2559"/>
                    <a:pt x="4165" y="2124"/>
                    <a:pt x="3765" y="1606"/>
                  </a:cubicBezTo>
                  <a:cubicBezTo>
                    <a:pt x="3765" y="1606"/>
                    <a:pt x="2852" y="1"/>
                    <a:pt x="15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3" name="Google Shape;933;p39"/>
          <p:cNvGrpSpPr/>
          <p:nvPr/>
        </p:nvGrpSpPr>
        <p:grpSpPr>
          <a:xfrm flipH="1">
            <a:off x="8280303" y="9203452"/>
            <a:ext cx="4199750" cy="1076900"/>
            <a:chOff x="3702950" y="4601725"/>
            <a:chExt cx="2099875" cy="538450"/>
          </a:xfrm>
        </p:grpSpPr>
        <p:sp>
          <p:nvSpPr>
            <p:cNvPr id="934" name="Google Shape;934;p39"/>
            <p:cNvSpPr/>
            <p:nvPr/>
          </p:nvSpPr>
          <p:spPr>
            <a:xfrm>
              <a:off x="3702950" y="4601725"/>
              <a:ext cx="2099875" cy="538450"/>
            </a:xfrm>
            <a:custGeom>
              <a:avLst/>
              <a:gdLst/>
              <a:ahLst/>
              <a:cxnLst/>
              <a:rect l="l" t="t" r="r" b="b"/>
              <a:pathLst>
                <a:path w="83995" h="21538" extrusionOk="0">
                  <a:moveTo>
                    <a:pt x="41163" y="1"/>
                  </a:moveTo>
                  <a:cubicBezTo>
                    <a:pt x="35250" y="1"/>
                    <a:pt x="30799" y="2312"/>
                    <a:pt x="31490" y="4325"/>
                  </a:cubicBezTo>
                  <a:cubicBezTo>
                    <a:pt x="31625" y="4734"/>
                    <a:pt x="31648" y="4898"/>
                    <a:pt x="31582" y="4898"/>
                  </a:cubicBezTo>
                  <a:cubicBezTo>
                    <a:pt x="31311" y="4898"/>
                    <a:pt x="29549" y="2177"/>
                    <a:pt x="27690" y="2177"/>
                  </a:cubicBezTo>
                  <a:cubicBezTo>
                    <a:pt x="27512" y="2177"/>
                    <a:pt x="27332" y="2202"/>
                    <a:pt x="27154" y="2257"/>
                  </a:cubicBezTo>
                  <a:cubicBezTo>
                    <a:pt x="24652" y="3024"/>
                    <a:pt x="18881" y="8061"/>
                    <a:pt x="19748" y="10829"/>
                  </a:cubicBezTo>
                  <a:cubicBezTo>
                    <a:pt x="19947" y="11440"/>
                    <a:pt x="19818" y="11661"/>
                    <a:pt x="19466" y="11661"/>
                  </a:cubicBezTo>
                  <a:cubicBezTo>
                    <a:pt x="18534" y="11661"/>
                    <a:pt x="16038" y="10113"/>
                    <a:pt x="13891" y="10113"/>
                  </a:cubicBezTo>
                  <a:cubicBezTo>
                    <a:pt x="13166" y="10113"/>
                    <a:pt x="12481" y="10290"/>
                    <a:pt x="11909" y="10763"/>
                  </a:cubicBezTo>
                  <a:cubicBezTo>
                    <a:pt x="9007" y="13131"/>
                    <a:pt x="8707" y="17668"/>
                    <a:pt x="8707" y="17668"/>
                  </a:cubicBezTo>
                  <a:cubicBezTo>
                    <a:pt x="8707" y="17668"/>
                    <a:pt x="6437" y="15979"/>
                    <a:pt x="4612" y="15979"/>
                  </a:cubicBezTo>
                  <a:cubicBezTo>
                    <a:pt x="4004" y="15979"/>
                    <a:pt x="3445" y="16167"/>
                    <a:pt x="3036" y="16667"/>
                  </a:cubicBezTo>
                  <a:cubicBezTo>
                    <a:pt x="1902" y="18201"/>
                    <a:pt x="868" y="19803"/>
                    <a:pt x="1" y="21537"/>
                  </a:cubicBezTo>
                  <a:lnTo>
                    <a:pt x="83994" y="21537"/>
                  </a:lnTo>
                  <a:cubicBezTo>
                    <a:pt x="83994" y="21537"/>
                    <a:pt x="78125" y="11989"/>
                    <a:pt x="74446" y="11989"/>
                  </a:cubicBezTo>
                  <a:cubicBezTo>
                    <a:pt x="74193" y="11989"/>
                    <a:pt x="73950" y="12034"/>
                    <a:pt x="73720" y="12130"/>
                  </a:cubicBezTo>
                  <a:lnTo>
                    <a:pt x="70151" y="13631"/>
                  </a:lnTo>
                  <a:cubicBezTo>
                    <a:pt x="70151" y="13631"/>
                    <a:pt x="72052" y="12097"/>
                    <a:pt x="67583" y="10863"/>
                  </a:cubicBezTo>
                  <a:cubicBezTo>
                    <a:pt x="65611" y="10308"/>
                    <a:pt x="64791" y="10060"/>
                    <a:pt x="64208" y="10060"/>
                  </a:cubicBezTo>
                  <a:cubicBezTo>
                    <a:pt x="63460" y="10060"/>
                    <a:pt x="63106" y="10469"/>
                    <a:pt x="61211" y="11163"/>
                  </a:cubicBezTo>
                  <a:cubicBezTo>
                    <a:pt x="60952" y="11259"/>
                    <a:pt x="60713" y="11303"/>
                    <a:pt x="60490" y="11303"/>
                  </a:cubicBezTo>
                  <a:cubicBezTo>
                    <a:pt x="58078" y="11303"/>
                    <a:pt x="57618" y="6146"/>
                    <a:pt x="54601" y="6146"/>
                  </a:cubicBezTo>
                  <a:cubicBezTo>
                    <a:pt x="54316" y="6146"/>
                    <a:pt x="54008" y="6192"/>
                    <a:pt x="53673" y="6293"/>
                  </a:cubicBezTo>
                  <a:lnTo>
                    <a:pt x="49436" y="7594"/>
                  </a:lnTo>
                  <a:cubicBezTo>
                    <a:pt x="49436" y="7594"/>
                    <a:pt x="50003" y="656"/>
                    <a:pt x="43165" y="88"/>
                  </a:cubicBezTo>
                  <a:cubicBezTo>
                    <a:pt x="42483" y="29"/>
                    <a:pt x="41814" y="1"/>
                    <a:pt x="4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4567300" y="4722525"/>
              <a:ext cx="110325" cy="42750"/>
            </a:xfrm>
            <a:custGeom>
              <a:avLst/>
              <a:gdLst/>
              <a:ahLst/>
              <a:cxnLst/>
              <a:rect l="l" t="t" r="r" b="b"/>
              <a:pathLst>
                <a:path w="4413" h="1710" extrusionOk="0">
                  <a:moveTo>
                    <a:pt x="2615" y="1"/>
                  </a:moveTo>
                  <a:cubicBezTo>
                    <a:pt x="1630" y="1"/>
                    <a:pt x="652" y="694"/>
                    <a:pt x="652" y="694"/>
                  </a:cubicBezTo>
                  <a:cubicBezTo>
                    <a:pt x="0" y="1047"/>
                    <a:pt x="277" y="1709"/>
                    <a:pt x="691" y="1709"/>
                  </a:cubicBezTo>
                  <a:cubicBezTo>
                    <a:pt x="785" y="1709"/>
                    <a:pt x="887" y="1675"/>
                    <a:pt x="986" y="1594"/>
                  </a:cubicBezTo>
                  <a:cubicBezTo>
                    <a:pt x="1421" y="1218"/>
                    <a:pt x="1963" y="1030"/>
                    <a:pt x="2513" y="1030"/>
                  </a:cubicBezTo>
                  <a:cubicBezTo>
                    <a:pt x="2889" y="1030"/>
                    <a:pt x="3269" y="1118"/>
                    <a:pt x="3621" y="1294"/>
                  </a:cubicBezTo>
                  <a:cubicBezTo>
                    <a:pt x="3749" y="1358"/>
                    <a:pt x="3862" y="1386"/>
                    <a:pt x="3956" y="1386"/>
                  </a:cubicBezTo>
                  <a:cubicBezTo>
                    <a:pt x="4403" y="1386"/>
                    <a:pt x="4413" y="744"/>
                    <a:pt x="3421" y="193"/>
                  </a:cubicBezTo>
                  <a:cubicBezTo>
                    <a:pt x="3166" y="55"/>
                    <a:pt x="2890" y="1"/>
                    <a:pt x="2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4710950" y="4644650"/>
              <a:ext cx="109775" cy="42625"/>
            </a:xfrm>
            <a:custGeom>
              <a:avLst/>
              <a:gdLst/>
              <a:ahLst/>
              <a:cxnLst/>
              <a:rect l="l" t="t" r="r" b="b"/>
              <a:pathLst>
                <a:path w="4391" h="1705" extrusionOk="0">
                  <a:moveTo>
                    <a:pt x="2578" y="0"/>
                  </a:moveTo>
                  <a:cubicBezTo>
                    <a:pt x="1592" y="0"/>
                    <a:pt x="644" y="706"/>
                    <a:pt x="644" y="706"/>
                  </a:cubicBezTo>
                  <a:cubicBezTo>
                    <a:pt x="0" y="1055"/>
                    <a:pt x="261" y="1705"/>
                    <a:pt x="666" y="1705"/>
                  </a:cubicBezTo>
                  <a:cubicBezTo>
                    <a:pt x="765" y="1705"/>
                    <a:pt x="872" y="1666"/>
                    <a:pt x="977" y="1574"/>
                  </a:cubicBezTo>
                  <a:cubicBezTo>
                    <a:pt x="1412" y="1218"/>
                    <a:pt x="1941" y="1026"/>
                    <a:pt x="2480" y="1026"/>
                  </a:cubicBezTo>
                  <a:cubicBezTo>
                    <a:pt x="2850" y="1026"/>
                    <a:pt x="3226" y="1117"/>
                    <a:pt x="3579" y="1307"/>
                  </a:cubicBezTo>
                  <a:cubicBezTo>
                    <a:pt x="3703" y="1361"/>
                    <a:pt x="3814" y="1385"/>
                    <a:pt x="3906" y="1385"/>
                  </a:cubicBezTo>
                  <a:cubicBezTo>
                    <a:pt x="4385" y="1385"/>
                    <a:pt x="4390" y="737"/>
                    <a:pt x="3412" y="206"/>
                  </a:cubicBezTo>
                  <a:cubicBezTo>
                    <a:pt x="3145" y="58"/>
                    <a:pt x="2860" y="0"/>
                    <a:pt x="2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4790800" y="4722525"/>
              <a:ext cx="110325" cy="42750"/>
            </a:xfrm>
            <a:custGeom>
              <a:avLst/>
              <a:gdLst/>
              <a:ahLst/>
              <a:cxnLst/>
              <a:rect l="l" t="t" r="r" b="b"/>
              <a:pathLst>
                <a:path w="4413" h="1710" extrusionOk="0">
                  <a:moveTo>
                    <a:pt x="2615" y="1"/>
                  </a:moveTo>
                  <a:cubicBezTo>
                    <a:pt x="1630" y="1"/>
                    <a:pt x="652" y="694"/>
                    <a:pt x="652" y="694"/>
                  </a:cubicBezTo>
                  <a:cubicBezTo>
                    <a:pt x="0" y="1047"/>
                    <a:pt x="277" y="1709"/>
                    <a:pt x="690" y="1709"/>
                  </a:cubicBezTo>
                  <a:cubicBezTo>
                    <a:pt x="785" y="1709"/>
                    <a:pt x="886" y="1675"/>
                    <a:pt x="985" y="1594"/>
                  </a:cubicBezTo>
                  <a:cubicBezTo>
                    <a:pt x="1421" y="1218"/>
                    <a:pt x="1963" y="1030"/>
                    <a:pt x="2512" y="1030"/>
                  </a:cubicBezTo>
                  <a:cubicBezTo>
                    <a:pt x="2888" y="1030"/>
                    <a:pt x="3268" y="1118"/>
                    <a:pt x="3621" y="1294"/>
                  </a:cubicBezTo>
                  <a:cubicBezTo>
                    <a:pt x="3748" y="1358"/>
                    <a:pt x="3862" y="1386"/>
                    <a:pt x="3956" y="1386"/>
                  </a:cubicBezTo>
                  <a:cubicBezTo>
                    <a:pt x="4403" y="1386"/>
                    <a:pt x="4412" y="744"/>
                    <a:pt x="3420" y="193"/>
                  </a:cubicBezTo>
                  <a:cubicBezTo>
                    <a:pt x="3166" y="55"/>
                    <a:pt x="2890" y="1"/>
                    <a:pt x="2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4741025" y="4950700"/>
              <a:ext cx="110550" cy="42325"/>
            </a:xfrm>
            <a:custGeom>
              <a:avLst/>
              <a:gdLst/>
              <a:ahLst/>
              <a:cxnLst/>
              <a:rect l="l" t="t" r="r" b="b"/>
              <a:pathLst>
                <a:path w="4422" h="1693" extrusionOk="0">
                  <a:moveTo>
                    <a:pt x="2623" y="0"/>
                  </a:moveTo>
                  <a:cubicBezTo>
                    <a:pt x="1643" y="0"/>
                    <a:pt x="675" y="707"/>
                    <a:pt x="675" y="707"/>
                  </a:cubicBezTo>
                  <a:cubicBezTo>
                    <a:pt x="0" y="1057"/>
                    <a:pt x="286" y="1692"/>
                    <a:pt x="703" y="1692"/>
                  </a:cubicBezTo>
                  <a:cubicBezTo>
                    <a:pt x="801" y="1692"/>
                    <a:pt x="906" y="1657"/>
                    <a:pt x="1008" y="1574"/>
                  </a:cubicBezTo>
                  <a:cubicBezTo>
                    <a:pt x="1443" y="1218"/>
                    <a:pt x="1984" y="1026"/>
                    <a:pt x="2532" y="1026"/>
                  </a:cubicBezTo>
                  <a:cubicBezTo>
                    <a:pt x="2909" y="1026"/>
                    <a:pt x="3290" y="1117"/>
                    <a:pt x="3644" y="1307"/>
                  </a:cubicBezTo>
                  <a:cubicBezTo>
                    <a:pt x="3763" y="1361"/>
                    <a:pt x="3868" y="1385"/>
                    <a:pt x="3957" y="1385"/>
                  </a:cubicBezTo>
                  <a:cubicBezTo>
                    <a:pt x="4416" y="1385"/>
                    <a:pt x="4422" y="737"/>
                    <a:pt x="3443" y="206"/>
                  </a:cubicBezTo>
                  <a:cubicBezTo>
                    <a:pt x="3184" y="58"/>
                    <a:pt x="2903" y="0"/>
                    <a:pt x="2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4859975" y="4881175"/>
              <a:ext cx="109250" cy="42550"/>
            </a:xfrm>
            <a:custGeom>
              <a:avLst/>
              <a:gdLst/>
              <a:ahLst/>
              <a:cxnLst/>
              <a:rect l="l" t="t" r="r" b="b"/>
              <a:pathLst>
                <a:path w="4370" h="1702" extrusionOk="0">
                  <a:moveTo>
                    <a:pt x="2329" y="0"/>
                  </a:moveTo>
                  <a:cubicBezTo>
                    <a:pt x="1513" y="0"/>
                    <a:pt x="754" y="352"/>
                    <a:pt x="754" y="352"/>
                  </a:cubicBezTo>
                  <a:cubicBezTo>
                    <a:pt x="0" y="613"/>
                    <a:pt x="228" y="1376"/>
                    <a:pt x="694" y="1376"/>
                  </a:cubicBezTo>
                  <a:cubicBezTo>
                    <a:pt x="765" y="1376"/>
                    <a:pt x="841" y="1359"/>
                    <a:pt x="920" y="1319"/>
                  </a:cubicBezTo>
                  <a:cubicBezTo>
                    <a:pt x="1272" y="1122"/>
                    <a:pt x="1660" y="1026"/>
                    <a:pt x="2046" y="1026"/>
                  </a:cubicBezTo>
                  <a:cubicBezTo>
                    <a:pt x="2574" y="1026"/>
                    <a:pt x="3098" y="1206"/>
                    <a:pt x="3522" y="1553"/>
                  </a:cubicBezTo>
                  <a:cubicBezTo>
                    <a:pt x="3676" y="1656"/>
                    <a:pt x="3814" y="1702"/>
                    <a:pt x="3925" y="1702"/>
                  </a:cubicBezTo>
                  <a:cubicBezTo>
                    <a:pt x="4318" y="1702"/>
                    <a:pt x="4369" y="1121"/>
                    <a:pt x="3589" y="419"/>
                  </a:cubicBezTo>
                  <a:cubicBezTo>
                    <a:pt x="3226" y="103"/>
                    <a:pt x="2769" y="0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5007625" y="4828900"/>
              <a:ext cx="108725" cy="44025"/>
            </a:xfrm>
            <a:custGeom>
              <a:avLst/>
              <a:gdLst/>
              <a:ahLst/>
              <a:cxnLst/>
              <a:rect l="l" t="t" r="r" b="b"/>
              <a:pathLst>
                <a:path w="4349" h="1761" extrusionOk="0">
                  <a:moveTo>
                    <a:pt x="2224" y="1"/>
                  </a:moveTo>
                  <a:cubicBezTo>
                    <a:pt x="1470" y="1"/>
                    <a:pt x="785" y="275"/>
                    <a:pt x="785" y="275"/>
                  </a:cubicBezTo>
                  <a:cubicBezTo>
                    <a:pt x="0" y="478"/>
                    <a:pt x="178" y="1264"/>
                    <a:pt x="656" y="1264"/>
                  </a:cubicBezTo>
                  <a:cubicBezTo>
                    <a:pt x="727" y="1264"/>
                    <a:pt x="804" y="1247"/>
                    <a:pt x="885" y="1209"/>
                  </a:cubicBezTo>
                  <a:cubicBezTo>
                    <a:pt x="1212" y="1045"/>
                    <a:pt x="1563" y="967"/>
                    <a:pt x="1910" y="967"/>
                  </a:cubicBezTo>
                  <a:cubicBezTo>
                    <a:pt x="2485" y="967"/>
                    <a:pt x="3051" y="1181"/>
                    <a:pt x="3487" y="1576"/>
                  </a:cubicBezTo>
                  <a:cubicBezTo>
                    <a:pt x="3647" y="1704"/>
                    <a:pt x="3793" y="1761"/>
                    <a:pt x="3910" y="1761"/>
                  </a:cubicBezTo>
                  <a:cubicBezTo>
                    <a:pt x="4280" y="1761"/>
                    <a:pt x="4348" y="1185"/>
                    <a:pt x="3587" y="475"/>
                  </a:cubicBezTo>
                  <a:cubicBezTo>
                    <a:pt x="3211" y="112"/>
                    <a:pt x="2704" y="1"/>
                    <a:pt x="2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4959325" y="4969075"/>
              <a:ext cx="108200" cy="43400"/>
            </a:xfrm>
            <a:custGeom>
              <a:avLst/>
              <a:gdLst/>
              <a:ahLst/>
              <a:cxnLst/>
              <a:rect l="l" t="t" r="r" b="b"/>
              <a:pathLst>
                <a:path w="4328" h="1736" extrusionOk="0">
                  <a:moveTo>
                    <a:pt x="2244" y="0"/>
                  </a:moveTo>
                  <a:cubicBezTo>
                    <a:pt x="1464" y="0"/>
                    <a:pt x="749" y="305"/>
                    <a:pt x="749" y="305"/>
                  </a:cubicBezTo>
                  <a:cubicBezTo>
                    <a:pt x="0" y="507"/>
                    <a:pt x="171" y="1305"/>
                    <a:pt x="640" y="1305"/>
                  </a:cubicBezTo>
                  <a:cubicBezTo>
                    <a:pt x="714" y="1305"/>
                    <a:pt x="796" y="1285"/>
                    <a:pt x="882" y="1239"/>
                  </a:cubicBezTo>
                  <a:cubicBezTo>
                    <a:pt x="1209" y="1069"/>
                    <a:pt x="1566" y="987"/>
                    <a:pt x="1924" y="987"/>
                  </a:cubicBezTo>
                  <a:cubicBezTo>
                    <a:pt x="2480" y="987"/>
                    <a:pt x="3038" y="1187"/>
                    <a:pt x="3484" y="1573"/>
                  </a:cubicBezTo>
                  <a:cubicBezTo>
                    <a:pt x="3634" y="1685"/>
                    <a:pt x="3770" y="1735"/>
                    <a:pt x="3880" y="1735"/>
                  </a:cubicBezTo>
                  <a:cubicBezTo>
                    <a:pt x="4261" y="1735"/>
                    <a:pt x="4327" y="1137"/>
                    <a:pt x="3551" y="439"/>
                  </a:cubicBezTo>
                  <a:cubicBezTo>
                    <a:pt x="3181" y="105"/>
                    <a:pt x="2701" y="0"/>
                    <a:pt x="2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4810175" y="5041600"/>
              <a:ext cx="110350" cy="42375"/>
            </a:xfrm>
            <a:custGeom>
              <a:avLst/>
              <a:gdLst/>
              <a:ahLst/>
              <a:cxnLst/>
              <a:rect l="l" t="t" r="r" b="b"/>
              <a:pathLst>
                <a:path w="4414" h="1695" extrusionOk="0">
                  <a:moveTo>
                    <a:pt x="2592" y="0"/>
                  </a:moveTo>
                  <a:cubicBezTo>
                    <a:pt x="1613" y="0"/>
                    <a:pt x="644" y="706"/>
                    <a:pt x="644" y="706"/>
                  </a:cubicBezTo>
                  <a:cubicBezTo>
                    <a:pt x="0" y="1082"/>
                    <a:pt x="263" y="1695"/>
                    <a:pt x="668" y="1695"/>
                  </a:cubicBezTo>
                  <a:cubicBezTo>
                    <a:pt x="766" y="1695"/>
                    <a:pt x="873" y="1659"/>
                    <a:pt x="978" y="1574"/>
                  </a:cubicBezTo>
                  <a:cubicBezTo>
                    <a:pt x="1409" y="1220"/>
                    <a:pt x="1945" y="1040"/>
                    <a:pt x="2490" y="1040"/>
                  </a:cubicBezTo>
                  <a:cubicBezTo>
                    <a:pt x="2871" y="1040"/>
                    <a:pt x="3256" y="1128"/>
                    <a:pt x="3613" y="1307"/>
                  </a:cubicBezTo>
                  <a:cubicBezTo>
                    <a:pt x="3735" y="1363"/>
                    <a:pt x="3844" y="1388"/>
                    <a:pt x="3936" y="1388"/>
                  </a:cubicBezTo>
                  <a:cubicBezTo>
                    <a:pt x="4395" y="1388"/>
                    <a:pt x="4413" y="762"/>
                    <a:pt x="3413" y="206"/>
                  </a:cubicBezTo>
                  <a:cubicBezTo>
                    <a:pt x="3153" y="58"/>
                    <a:pt x="2872" y="0"/>
                    <a:pt x="2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5028550" y="5051600"/>
              <a:ext cx="109900" cy="42325"/>
            </a:xfrm>
            <a:custGeom>
              <a:avLst/>
              <a:gdLst/>
              <a:ahLst/>
              <a:cxnLst/>
              <a:rect l="l" t="t" r="r" b="b"/>
              <a:pathLst>
                <a:path w="4396" h="1693" extrusionOk="0">
                  <a:moveTo>
                    <a:pt x="2597" y="1"/>
                  </a:moveTo>
                  <a:cubicBezTo>
                    <a:pt x="1617" y="1"/>
                    <a:pt x="649" y="707"/>
                    <a:pt x="649" y="707"/>
                  </a:cubicBezTo>
                  <a:cubicBezTo>
                    <a:pt x="1" y="1058"/>
                    <a:pt x="270" y="1692"/>
                    <a:pt x="679" y="1692"/>
                  </a:cubicBezTo>
                  <a:cubicBezTo>
                    <a:pt x="776" y="1692"/>
                    <a:pt x="880" y="1657"/>
                    <a:pt x="982" y="1574"/>
                  </a:cubicBezTo>
                  <a:cubicBezTo>
                    <a:pt x="1417" y="1218"/>
                    <a:pt x="1958" y="1026"/>
                    <a:pt x="2499" y="1026"/>
                  </a:cubicBezTo>
                  <a:cubicBezTo>
                    <a:pt x="2871" y="1026"/>
                    <a:pt x="3244" y="1117"/>
                    <a:pt x="3584" y="1307"/>
                  </a:cubicBezTo>
                  <a:cubicBezTo>
                    <a:pt x="3708" y="1361"/>
                    <a:pt x="3819" y="1386"/>
                    <a:pt x="3911" y="1386"/>
                  </a:cubicBezTo>
                  <a:cubicBezTo>
                    <a:pt x="4390" y="1386"/>
                    <a:pt x="4395" y="737"/>
                    <a:pt x="3417" y="206"/>
                  </a:cubicBezTo>
                  <a:cubicBezTo>
                    <a:pt x="3158" y="58"/>
                    <a:pt x="2877" y="1"/>
                    <a:pt x="2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5247875" y="4919000"/>
              <a:ext cx="109900" cy="42325"/>
            </a:xfrm>
            <a:custGeom>
              <a:avLst/>
              <a:gdLst/>
              <a:ahLst/>
              <a:cxnLst/>
              <a:rect l="l" t="t" r="r" b="b"/>
              <a:pathLst>
                <a:path w="4396" h="1693" extrusionOk="0">
                  <a:moveTo>
                    <a:pt x="2597" y="1"/>
                  </a:moveTo>
                  <a:cubicBezTo>
                    <a:pt x="1617" y="1"/>
                    <a:pt x="649" y="707"/>
                    <a:pt x="649" y="707"/>
                  </a:cubicBezTo>
                  <a:cubicBezTo>
                    <a:pt x="1" y="1058"/>
                    <a:pt x="270" y="1692"/>
                    <a:pt x="679" y="1692"/>
                  </a:cubicBezTo>
                  <a:cubicBezTo>
                    <a:pt x="776" y="1692"/>
                    <a:pt x="880" y="1657"/>
                    <a:pt x="982" y="1574"/>
                  </a:cubicBezTo>
                  <a:cubicBezTo>
                    <a:pt x="1417" y="1218"/>
                    <a:pt x="1957" y="1027"/>
                    <a:pt x="2499" y="1027"/>
                  </a:cubicBezTo>
                  <a:cubicBezTo>
                    <a:pt x="2871" y="1027"/>
                    <a:pt x="3244" y="1117"/>
                    <a:pt x="3584" y="1307"/>
                  </a:cubicBezTo>
                  <a:cubicBezTo>
                    <a:pt x="3708" y="1362"/>
                    <a:pt x="3819" y="1386"/>
                    <a:pt x="3911" y="1386"/>
                  </a:cubicBezTo>
                  <a:cubicBezTo>
                    <a:pt x="4390" y="1386"/>
                    <a:pt x="4395" y="738"/>
                    <a:pt x="3417" y="207"/>
                  </a:cubicBezTo>
                  <a:cubicBezTo>
                    <a:pt x="3158" y="58"/>
                    <a:pt x="2877" y="1"/>
                    <a:pt x="2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5359175" y="4981900"/>
              <a:ext cx="103625" cy="52975"/>
            </a:xfrm>
            <a:custGeom>
              <a:avLst/>
              <a:gdLst/>
              <a:ahLst/>
              <a:cxnLst/>
              <a:rect l="l" t="t" r="r" b="b"/>
              <a:pathLst>
                <a:path w="4145" h="2119" extrusionOk="0">
                  <a:moveTo>
                    <a:pt x="1597" y="0"/>
                  </a:moveTo>
                  <a:cubicBezTo>
                    <a:pt x="1176" y="0"/>
                    <a:pt x="867" y="59"/>
                    <a:pt x="867" y="59"/>
                  </a:cubicBezTo>
                  <a:cubicBezTo>
                    <a:pt x="0" y="90"/>
                    <a:pt x="110" y="1011"/>
                    <a:pt x="636" y="1011"/>
                  </a:cubicBezTo>
                  <a:cubicBezTo>
                    <a:pt x="677" y="1011"/>
                    <a:pt x="721" y="1005"/>
                    <a:pt x="766" y="993"/>
                  </a:cubicBezTo>
                  <a:cubicBezTo>
                    <a:pt x="964" y="944"/>
                    <a:pt x="1164" y="920"/>
                    <a:pt x="1362" y="920"/>
                  </a:cubicBezTo>
                  <a:cubicBezTo>
                    <a:pt x="2104" y="920"/>
                    <a:pt x="2821" y="1255"/>
                    <a:pt x="3268" y="1860"/>
                  </a:cubicBezTo>
                  <a:cubicBezTo>
                    <a:pt x="3418" y="2038"/>
                    <a:pt x="3570" y="2118"/>
                    <a:pt x="3694" y="2118"/>
                  </a:cubicBezTo>
                  <a:cubicBezTo>
                    <a:pt x="4012" y="2118"/>
                    <a:pt x="4145" y="1585"/>
                    <a:pt x="3568" y="793"/>
                  </a:cubicBezTo>
                  <a:cubicBezTo>
                    <a:pt x="3108" y="132"/>
                    <a:pt x="2228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46" name="Google Shape;946;p39"/>
            <p:cNvGrpSpPr/>
            <p:nvPr/>
          </p:nvGrpSpPr>
          <p:grpSpPr>
            <a:xfrm>
              <a:off x="5462325" y="4965225"/>
              <a:ext cx="262150" cy="135650"/>
              <a:chOff x="5462325" y="4965225"/>
              <a:chExt cx="262150" cy="135650"/>
            </a:xfrm>
          </p:grpSpPr>
          <p:sp>
            <p:nvSpPr>
              <p:cNvPr id="947" name="Google Shape;947;p39"/>
              <p:cNvSpPr/>
              <p:nvPr/>
            </p:nvSpPr>
            <p:spPr>
              <a:xfrm>
                <a:off x="5537350" y="4965225"/>
                <a:ext cx="1040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2113" extrusionOk="0">
                    <a:moveTo>
                      <a:pt x="1608" y="0"/>
                    </a:moveTo>
                    <a:cubicBezTo>
                      <a:pt x="1188" y="0"/>
                      <a:pt x="878" y="59"/>
                      <a:pt x="878" y="59"/>
                    </a:cubicBezTo>
                    <a:cubicBezTo>
                      <a:pt x="1" y="90"/>
                      <a:pt x="95" y="1005"/>
                      <a:pt x="662" y="1005"/>
                    </a:cubicBezTo>
                    <a:cubicBezTo>
                      <a:pt x="699" y="1005"/>
                      <a:pt x="738" y="1001"/>
                      <a:pt x="778" y="993"/>
                    </a:cubicBezTo>
                    <a:cubicBezTo>
                      <a:pt x="983" y="934"/>
                      <a:pt x="1191" y="906"/>
                      <a:pt x="1397" y="906"/>
                    </a:cubicBezTo>
                    <a:cubicBezTo>
                      <a:pt x="2130" y="906"/>
                      <a:pt x="2837" y="1261"/>
                      <a:pt x="3280" y="1860"/>
                    </a:cubicBezTo>
                    <a:cubicBezTo>
                      <a:pt x="3426" y="2034"/>
                      <a:pt x="3576" y="2113"/>
                      <a:pt x="3698" y="2113"/>
                    </a:cubicBezTo>
                    <a:cubicBezTo>
                      <a:pt x="4022" y="2113"/>
                      <a:pt x="4160" y="1567"/>
                      <a:pt x="3580" y="793"/>
                    </a:cubicBezTo>
                    <a:cubicBezTo>
                      <a:pt x="3120" y="132"/>
                      <a:pt x="2239" y="0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5462325" y="5058575"/>
                <a:ext cx="109125" cy="41850"/>
              </a:xfrm>
              <a:custGeom>
                <a:avLst/>
                <a:gdLst/>
                <a:ahLst/>
                <a:cxnLst/>
                <a:rect l="l" t="t" r="r" b="b"/>
                <a:pathLst>
                  <a:path w="4365" h="1674" extrusionOk="0">
                    <a:moveTo>
                      <a:pt x="2351" y="0"/>
                    </a:moveTo>
                    <a:cubicBezTo>
                      <a:pt x="1523" y="0"/>
                      <a:pt x="743" y="361"/>
                      <a:pt x="743" y="361"/>
                    </a:cubicBezTo>
                    <a:cubicBezTo>
                      <a:pt x="1" y="618"/>
                      <a:pt x="212" y="1364"/>
                      <a:pt x="665" y="1364"/>
                    </a:cubicBezTo>
                    <a:cubicBezTo>
                      <a:pt x="741" y="1364"/>
                      <a:pt x="824" y="1343"/>
                      <a:pt x="910" y="1295"/>
                    </a:cubicBezTo>
                    <a:cubicBezTo>
                      <a:pt x="1262" y="1098"/>
                      <a:pt x="1650" y="1002"/>
                      <a:pt x="2038" y="1002"/>
                    </a:cubicBezTo>
                    <a:cubicBezTo>
                      <a:pt x="2570" y="1002"/>
                      <a:pt x="3102" y="1182"/>
                      <a:pt x="3545" y="1529"/>
                    </a:cubicBezTo>
                    <a:cubicBezTo>
                      <a:pt x="3689" y="1629"/>
                      <a:pt x="3818" y="1674"/>
                      <a:pt x="3923" y="1674"/>
                    </a:cubicBezTo>
                    <a:cubicBezTo>
                      <a:pt x="4307" y="1674"/>
                      <a:pt x="4364" y="1075"/>
                      <a:pt x="3579" y="394"/>
                    </a:cubicBezTo>
                    <a:cubicBezTo>
                      <a:pt x="3225" y="98"/>
                      <a:pt x="2781" y="0"/>
                      <a:pt x="23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5615450" y="5058325"/>
                <a:ext cx="10902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1702" extrusionOk="0">
                    <a:moveTo>
                      <a:pt x="2320" y="1"/>
                    </a:moveTo>
                    <a:cubicBezTo>
                      <a:pt x="1514" y="1"/>
                      <a:pt x="756" y="338"/>
                      <a:pt x="756" y="338"/>
                    </a:cubicBezTo>
                    <a:cubicBezTo>
                      <a:pt x="0" y="541"/>
                      <a:pt x="207" y="1327"/>
                      <a:pt x="670" y="1327"/>
                    </a:cubicBezTo>
                    <a:cubicBezTo>
                      <a:pt x="739" y="1327"/>
                      <a:pt x="812" y="1310"/>
                      <a:pt x="890" y="1272"/>
                    </a:cubicBezTo>
                    <a:cubicBezTo>
                      <a:pt x="1237" y="1077"/>
                      <a:pt x="1625" y="981"/>
                      <a:pt x="2013" y="981"/>
                    </a:cubicBezTo>
                    <a:cubicBezTo>
                      <a:pt x="2555" y="981"/>
                      <a:pt x="3097" y="1169"/>
                      <a:pt x="3525" y="1539"/>
                    </a:cubicBezTo>
                    <a:cubicBezTo>
                      <a:pt x="3675" y="1651"/>
                      <a:pt x="3811" y="1701"/>
                      <a:pt x="3921" y="1701"/>
                    </a:cubicBezTo>
                    <a:cubicBezTo>
                      <a:pt x="4299" y="1701"/>
                      <a:pt x="4360" y="1103"/>
                      <a:pt x="3558" y="404"/>
                    </a:cubicBezTo>
                    <a:cubicBezTo>
                      <a:pt x="3207" y="100"/>
                      <a:pt x="2756" y="1"/>
                      <a:pt x="23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0" name="Google Shape;950;p39"/>
            <p:cNvSpPr/>
            <p:nvPr/>
          </p:nvSpPr>
          <p:spPr>
            <a:xfrm>
              <a:off x="4337600" y="4757175"/>
              <a:ext cx="104250" cy="63250"/>
            </a:xfrm>
            <a:custGeom>
              <a:avLst/>
              <a:gdLst/>
              <a:ahLst/>
              <a:cxnLst/>
              <a:rect l="l" t="t" r="r" b="b"/>
              <a:pathLst>
                <a:path w="4170" h="2530" extrusionOk="0">
                  <a:moveTo>
                    <a:pt x="2555" y="1"/>
                  </a:moveTo>
                  <a:cubicBezTo>
                    <a:pt x="1297" y="1"/>
                    <a:pt x="400" y="1609"/>
                    <a:pt x="400" y="1609"/>
                  </a:cubicBezTo>
                  <a:cubicBezTo>
                    <a:pt x="1" y="2103"/>
                    <a:pt x="346" y="2530"/>
                    <a:pt x="689" y="2530"/>
                  </a:cubicBezTo>
                  <a:cubicBezTo>
                    <a:pt x="834" y="2530"/>
                    <a:pt x="978" y="2454"/>
                    <a:pt x="1067" y="2276"/>
                  </a:cubicBezTo>
                  <a:cubicBezTo>
                    <a:pt x="1445" y="1458"/>
                    <a:pt x="2268" y="937"/>
                    <a:pt x="3173" y="937"/>
                  </a:cubicBezTo>
                  <a:cubicBezTo>
                    <a:pt x="3227" y="937"/>
                    <a:pt x="3281" y="938"/>
                    <a:pt x="3335" y="942"/>
                  </a:cubicBezTo>
                  <a:cubicBezTo>
                    <a:pt x="4169" y="942"/>
                    <a:pt x="4036" y="108"/>
                    <a:pt x="2702" y="8"/>
                  </a:cubicBezTo>
                  <a:cubicBezTo>
                    <a:pt x="2652" y="3"/>
                    <a:pt x="2603" y="1"/>
                    <a:pt x="2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4241700" y="4866650"/>
              <a:ext cx="91200" cy="74750"/>
            </a:xfrm>
            <a:custGeom>
              <a:avLst/>
              <a:gdLst/>
              <a:ahLst/>
              <a:cxnLst/>
              <a:rect l="l" t="t" r="r" b="b"/>
              <a:pathLst>
                <a:path w="3648" h="2990" extrusionOk="0">
                  <a:moveTo>
                    <a:pt x="2536" y="0"/>
                  </a:moveTo>
                  <a:cubicBezTo>
                    <a:pt x="2415" y="0"/>
                    <a:pt x="2281" y="10"/>
                    <a:pt x="2135" y="32"/>
                  </a:cubicBezTo>
                  <a:cubicBezTo>
                    <a:pt x="800" y="232"/>
                    <a:pt x="233" y="2134"/>
                    <a:pt x="233" y="2134"/>
                  </a:cubicBezTo>
                  <a:cubicBezTo>
                    <a:pt x="1" y="2662"/>
                    <a:pt x="317" y="2989"/>
                    <a:pt x="622" y="2989"/>
                  </a:cubicBezTo>
                  <a:cubicBezTo>
                    <a:pt x="799" y="2989"/>
                    <a:pt x="973" y="2879"/>
                    <a:pt x="1034" y="2634"/>
                  </a:cubicBezTo>
                  <a:cubicBezTo>
                    <a:pt x="1234" y="1667"/>
                    <a:pt x="2001" y="966"/>
                    <a:pt x="2935" y="800"/>
                  </a:cubicBezTo>
                  <a:cubicBezTo>
                    <a:pt x="3648" y="651"/>
                    <a:pt x="3515" y="0"/>
                    <a:pt x="2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4004025" y="4912550"/>
              <a:ext cx="107475" cy="57825"/>
            </a:xfrm>
            <a:custGeom>
              <a:avLst/>
              <a:gdLst/>
              <a:ahLst/>
              <a:cxnLst/>
              <a:rect l="l" t="t" r="r" b="b"/>
              <a:pathLst>
                <a:path w="4299" h="2313" extrusionOk="0">
                  <a:moveTo>
                    <a:pt x="2665" y="0"/>
                  </a:moveTo>
                  <a:cubicBezTo>
                    <a:pt x="1487" y="0"/>
                    <a:pt x="467" y="1332"/>
                    <a:pt x="467" y="1332"/>
                  </a:cubicBezTo>
                  <a:cubicBezTo>
                    <a:pt x="1" y="1822"/>
                    <a:pt x="346" y="2313"/>
                    <a:pt x="708" y="2313"/>
                  </a:cubicBezTo>
                  <a:cubicBezTo>
                    <a:pt x="838" y="2313"/>
                    <a:pt x="970" y="2249"/>
                    <a:pt x="1067" y="2099"/>
                  </a:cubicBezTo>
                  <a:cubicBezTo>
                    <a:pt x="1521" y="1390"/>
                    <a:pt x="2264" y="994"/>
                    <a:pt x="3071" y="994"/>
                  </a:cubicBezTo>
                  <a:cubicBezTo>
                    <a:pt x="3214" y="994"/>
                    <a:pt x="3358" y="1007"/>
                    <a:pt x="3502" y="1032"/>
                  </a:cubicBezTo>
                  <a:cubicBezTo>
                    <a:pt x="3547" y="1037"/>
                    <a:pt x="3590" y="1040"/>
                    <a:pt x="3629" y="1040"/>
                  </a:cubicBezTo>
                  <a:cubicBezTo>
                    <a:pt x="4299" y="1040"/>
                    <a:pt x="4228" y="283"/>
                    <a:pt x="2969" y="31"/>
                  </a:cubicBezTo>
                  <a:cubicBezTo>
                    <a:pt x="2867" y="10"/>
                    <a:pt x="2765" y="0"/>
                    <a:pt x="26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4215625" y="5048850"/>
              <a:ext cx="109325" cy="45550"/>
            </a:xfrm>
            <a:custGeom>
              <a:avLst/>
              <a:gdLst/>
              <a:ahLst/>
              <a:cxnLst/>
              <a:rect l="l" t="t" r="r" b="b"/>
              <a:pathLst>
                <a:path w="4373" h="1822" extrusionOk="0">
                  <a:moveTo>
                    <a:pt x="2618" y="1"/>
                  </a:moveTo>
                  <a:cubicBezTo>
                    <a:pt x="1602" y="1"/>
                    <a:pt x="609" y="817"/>
                    <a:pt x="609" y="817"/>
                  </a:cubicBezTo>
                  <a:cubicBezTo>
                    <a:pt x="0" y="1214"/>
                    <a:pt x="295" y="1821"/>
                    <a:pt x="693" y="1821"/>
                  </a:cubicBezTo>
                  <a:cubicBezTo>
                    <a:pt x="796" y="1821"/>
                    <a:pt x="906" y="1780"/>
                    <a:pt x="1009" y="1684"/>
                  </a:cubicBezTo>
                  <a:cubicBezTo>
                    <a:pt x="1445" y="1249"/>
                    <a:pt x="2036" y="1026"/>
                    <a:pt x="2636" y="1026"/>
                  </a:cubicBezTo>
                  <a:cubicBezTo>
                    <a:pt x="2955" y="1026"/>
                    <a:pt x="3276" y="1090"/>
                    <a:pt x="3578" y="1217"/>
                  </a:cubicBezTo>
                  <a:cubicBezTo>
                    <a:pt x="3690" y="1261"/>
                    <a:pt x="3789" y="1281"/>
                    <a:pt x="3875" y="1281"/>
                  </a:cubicBezTo>
                  <a:cubicBezTo>
                    <a:pt x="4373" y="1281"/>
                    <a:pt x="4365" y="606"/>
                    <a:pt x="3311" y="150"/>
                  </a:cubicBezTo>
                  <a:cubicBezTo>
                    <a:pt x="3087" y="44"/>
                    <a:pt x="2852" y="1"/>
                    <a:pt x="2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3814025" y="5075000"/>
              <a:ext cx="106450" cy="57325"/>
            </a:xfrm>
            <a:custGeom>
              <a:avLst/>
              <a:gdLst/>
              <a:ahLst/>
              <a:cxnLst/>
              <a:rect l="l" t="t" r="r" b="b"/>
              <a:pathLst>
                <a:path w="4258" h="2293" extrusionOk="0">
                  <a:moveTo>
                    <a:pt x="2624" y="0"/>
                  </a:moveTo>
                  <a:cubicBezTo>
                    <a:pt x="1437" y="0"/>
                    <a:pt x="461" y="1339"/>
                    <a:pt x="461" y="1339"/>
                  </a:cubicBezTo>
                  <a:cubicBezTo>
                    <a:pt x="0" y="1824"/>
                    <a:pt x="316" y="2292"/>
                    <a:pt x="664" y="2292"/>
                  </a:cubicBezTo>
                  <a:cubicBezTo>
                    <a:pt x="794" y="2292"/>
                    <a:pt x="929" y="2227"/>
                    <a:pt x="1029" y="2072"/>
                  </a:cubicBezTo>
                  <a:cubicBezTo>
                    <a:pt x="1486" y="1386"/>
                    <a:pt x="2238" y="970"/>
                    <a:pt x="3052" y="970"/>
                  </a:cubicBezTo>
                  <a:cubicBezTo>
                    <a:pt x="3188" y="970"/>
                    <a:pt x="3325" y="981"/>
                    <a:pt x="3464" y="1005"/>
                  </a:cubicBezTo>
                  <a:cubicBezTo>
                    <a:pt x="3522" y="1015"/>
                    <a:pt x="3577" y="1019"/>
                    <a:pt x="3626" y="1019"/>
                  </a:cubicBezTo>
                  <a:cubicBezTo>
                    <a:pt x="4257" y="1019"/>
                    <a:pt x="4169" y="285"/>
                    <a:pt x="2963" y="38"/>
                  </a:cubicBezTo>
                  <a:cubicBezTo>
                    <a:pt x="2849" y="12"/>
                    <a:pt x="2736" y="0"/>
                    <a:pt x="2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4391300" y="5023475"/>
              <a:ext cx="110225" cy="39900"/>
            </a:xfrm>
            <a:custGeom>
              <a:avLst/>
              <a:gdLst/>
              <a:ahLst/>
              <a:cxnLst/>
              <a:rect l="l" t="t" r="r" b="b"/>
              <a:pathLst>
                <a:path w="4409" h="1596" extrusionOk="0">
                  <a:moveTo>
                    <a:pt x="2548" y="1"/>
                  </a:moveTo>
                  <a:cubicBezTo>
                    <a:pt x="1629" y="1"/>
                    <a:pt x="720" y="564"/>
                    <a:pt x="720" y="564"/>
                  </a:cubicBezTo>
                  <a:cubicBezTo>
                    <a:pt x="1" y="896"/>
                    <a:pt x="269" y="1596"/>
                    <a:pt x="705" y="1596"/>
                  </a:cubicBezTo>
                  <a:cubicBezTo>
                    <a:pt x="794" y="1596"/>
                    <a:pt x="891" y="1566"/>
                    <a:pt x="987" y="1498"/>
                  </a:cubicBezTo>
                  <a:cubicBezTo>
                    <a:pt x="1395" y="1197"/>
                    <a:pt x="1878" y="1046"/>
                    <a:pt x="2361" y="1046"/>
                  </a:cubicBezTo>
                  <a:cubicBezTo>
                    <a:pt x="2787" y="1046"/>
                    <a:pt x="3214" y="1164"/>
                    <a:pt x="3589" y="1398"/>
                  </a:cubicBezTo>
                  <a:cubicBezTo>
                    <a:pt x="3728" y="1474"/>
                    <a:pt x="3852" y="1508"/>
                    <a:pt x="3953" y="1508"/>
                  </a:cubicBezTo>
                  <a:cubicBezTo>
                    <a:pt x="4385" y="1508"/>
                    <a:pt x="4409" y="886"/>
                    <a:pt x="3489" y="264"/>
                  </a:cubicBezTo>
                  <a:cubicBezTo>
                    <a:pt x="3201" y="72"/>
                    <a:pt x="2874" y="1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6" name="TextBox 245">
            <a:extLst>
              <a:ext uri="{FF2B5EF4-FFF2-40B4-BE49-F238E27FC236}">
                <a16:creationId xmlns:a16="http://schemas.microsoft.com/office/drawing/2014/main" id="{5B8FE239-A6E8-45DF-9392-265B9C769BF5}"/>
              </a:ext>
            </a:extLst>
          </p:cNvPr>
          <p:cNvSpPr txBox="1"/>
          <p:nvPr/>
        </p:nvSpPr>
        <p:spPr>
          <a:xfrm>
            <a:off x="2" y="1599498"/>
            <a:ext cx="18288000" cy="5909310"/>
          </a:xfrm>
          <a:prstGeom prst="rect">
            <a:avLst/>
          </a:prstGeom>
          <a:solidFill>
            <a:srgbClr val="B7DEE8">
              <a:alpha val="76078"/>
            </a:srgbClr>
          </a:solidFill>
        </p:spPr>
        <p:txBody>
          <a:bodyPr wrap="square">
            <a:spAutoFit/>
          </a:bodyPr>
          <a:lstStyle/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7000" b="1" ker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</a:t>
            </a:r>
          </a:p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6400" b="1" ker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 TRÍ ĐỊA LÍ VÀ SỰ THAY ĐỔI PHẠM VI HÀNH CHÍNH THÀNH PHỐ HÀ NỘI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6000" b="1" kern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 1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6000" b="1" kern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 Vị trí địa lí và phạm vi hành chính</a:t>
            </a:r>
          </a:p>
        </p:txBody>
      </p:sp>
    </p:spTree>
    <p:extLst>
      <p:ext uri="{BB962C8B-B14F-4D97-AF65-F5344CB8AC3E}">
        <p14:creationId xmlns:p14="http://schemas.microsoft.com/office/powerpoint/2010/main" val="25464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7567512"/>
              </p:ext>
            </p:extLst>
          </p:nvPr>
        </p:nvGraphicFramePr>
        <p:xfrm>
          <a:off x="503040" y="246956"/>
          <a:ext cx="17425936" cy="9649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78975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815408" y="3847357"/>
            <a:ext cx="10369692" cy="2164546"/>
            <a:chOff x="2507891" y="854835"/>
            <a:chExt cx="4465035" cy="724387"/>
          </a:xfrm>
        </p:grpSpPr>
        <p:sp>
          <p:nvSpPr>
            <p:cNvPr id="4" name="Rounded Rectangle 3"/>
            <p:cNvSpPr/>
            <p:nvPr/>
          </p:nvSpPr>
          <p:spPr>
            <a:xfrm>
              <a:off x="2507891" y="854835"/>
              <a:ext cx="4465035" cy="724387"/>
            </a:xfrm>
            <a:prstGeom prst="roundRect">
              <a:avLst>
                <a:gd name="adj" fmla="val 16670"/>
              </a:avLst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 txBox="1"/>
            <p:nvPr/>
          </p:nvSpPr>
          <p:spPr>
            <a:xfrm>
              <a:off x="2543259" y="854835"/>
              <a:ext cx="4293301" cy="6890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7152" tIns="327152" rIns="327152" bIns="327152" numCol="1" spcCol="1270" anchor="ctr" anchorCtr="0">
              <a:noAutofit/>
            </a:bodyPr>
            <a:lstStyle/>
            <a:p>
              <a:pPr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7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a) Phạm vi hành chính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928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2" y="1169739"/>
            <a:ext cx="639550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16" indent="-428616" defTabSz="1371566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Thảo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luận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cặp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đôi</a:t>
            </a:r>
            <a:endParaRPr lang="en-US" sz="4200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2DCCA-6316-47DE-8250-DF2AB2381EE0}"/>
              </a:ext>
            </a:extLst>
          </p:cNvPr>
          <p:cNvSpPr txBox="1"/>
          <p:nvPr/>
        </p:nvSpPr>
        <p:spPr>
          <a:xfrm>
            <a:off x="1" y="6718903"/>
            <a:ext cx="558391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en-US" sz="4200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42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gian</a:t>
            </a:r>
            <a:r>
              <a:rPr lang="en-US" sz="42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200" b="1" dirty="0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5</a:t>
            </a:r>
            <a:r>
              <a:rPr lang="vi-VN" sz="4200" b="1" dirty="0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phút</a:t>
            </a:r>
            <a:endParaRPr lang="en-US" sz="4200" b="1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0" y="93222"/>
            <a:ext cx="18247668" cy="101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/>
            <a:r>
              <a:rPr lang="en-US" sz="56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Phạm vi hành chính</a:t>
            </a:r>
            <a:endParaRPr lang="en-US" sz="5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vector graphics, toy, doll&#10;&#10;Description automatically generated">
            <a:extLst>
              <a:ext uri="{FF2B5EF4-FFF2-40B4-BE49-F238E27FC236}">
                <a16:creationId xmlns:a16="http://schemas.microsoft.com/office/drawing/2014/main" id="{94A1F9CC-4223-FD41-B907-6968DBED4F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95556" l="3000" r="95111">
                        <a14:foregroundMark x1="7444" y1="63778" x2="8333" y2="78778"/>
                        <a14:foregroundMark x1="8333" y1="78778" x2="3333" y2="77556"/>
                        <a14:foregroundMark x1="9222" y1="92667" x2="20556" y2="95556"/>
                        <a14:foregroundMark x1="23667" y1="94667" x2="21667" y2="93111"/>
                        <a14:foregroundMark x1="5889" y1="94222" x2="8333" y2="92444"/>
                        <a14:foregroundMark x1="84556" y1="95111" x2="82889" y2="77111"/>
                        <a14:foregroundMark x1="82889" y1="77111" x2="82889" y2="77111"/>
                        <a14:foregroundMark x1="80889" y1="65333" x2="86333" y2="66889"/>
                        <a14:foregroundMark x1="86556" y1="62111" x2="93556" y2="70111"/>
                        <a14:foregroundMark x1="93556" y1="70111" x2="93556" y2="70111"/>
                        <a14:foregroundMark x1="84000" y1="92889" x2="82000" y2="92222"/>
                        <a14:foregroundMark x1="82444" y1="92667" x2="80667" y2="91778"/>
                        <a14:foregroundMark x1="82444" y1="91556" x2="79778" y2="90444"/>
                        <a14:foregroundMark x1="13333" y1="92222" x2="17111" y2="92444"/>
                        <a14:foregroundMark x1="42889" y1="22556" x2="57111" y2="24444"/>
                        <a14:foregroundMark x1="33222" y1="39111" x2="48111" y2="16000"/>
                        <a14:foregroundMark x1="55778" y1="30556" x2="33889" y2="20556"/>
                        <a14:foregroundMark x1="33889" y1="20333" x2="51667" y2="11444"/>
                        <a14:foregroundMark x1="51667" y1="11444" x2="58889" y2="22222"/>
                        <a14:foregroundMark x1="58889" y1="22222" x2="48000" y2="30111"/>
                        <a14:foregroundMark x1="48000" y1="30111" x2="32778" y2="34333"/>
                        <a14:foregroundMark x1="28222" y1="13778" x2="32111" y2="43667"/>
                        <a14:foregroundMark x1="32111" y1="43667" x2="31667" y2="47667"/>
                        <a14:foregroundMark x1="35222" y1="9444" x2="62778" y2="11333"/>
                        <a14:foregroundMark x1="40667" y1="4111" x2="52444" y2="4778"/>
                        <a14:foregroundMark x1="52444" y1="4778" x2="52889" y2="5222"/>
                        <a14:foregroundMark x1="73364" y1="30866" x2="63000" y2="44778"/>
                        <a14:foregroundMark x1="79556" y1="22556" x2="75328" y2="28231"/>
                        <a14:foregroundMark x1="63000" y1="44778" x2="63000" y2="44778"/>
                        <a14:foregroundMark x1="8556" y1="62556" x2="21667" y2="67778"/>
                        <a14:foregroundMark x1="17111" y1="70778" x2="14000" y2="85889"/>
                        <a14:foregroundMark x1="78000" y1="93556" x2="85889" y2="94889"/>
                        <a14:foregroundMark x1="92667" y1="83667" x2="95111" y2="85667"/>
                        <a14:backgroundMark x1="73000" y1="13556" x2="73667" y2="16778"/>
                        <a14:backgroundMark x1="75000" y1="19000" x2="75000" y2="19000"/>
                        <a14:backgroundMark x1="75000" y1="21000" x2="75000" y2="21000"/>
                        <a14:backgroundMark x1="74333" y1="25111" x2="74333" y2="25111"/>
                        <a14:backgroundMark x1="65333" y1="37111" x2="65333" y2="37111"/>
                        <a14:backgroundMark x1="60778" y1="38889" x2="60778" y2="38889"/>
                        <a14:backgroundMark x1="53778" y1="40889" x2="53778" y2="40889"/>
                        <a14:backgroundMark x1="56000" y1="41111" x2="56000" y2="41111"/>
                        <a14:backgroundMark x1="46556" y1="41778" x2="46556" y2="41778"/>
                        <a14:backgroundMark x1="45889" y1="41333" x2="45889" y2="41333"/>
                        <a14:backgroundMark x1="56889" y1="40222" x2="56889" y2="40222"/>
                        <a14:backgroundMark x1="57889" y1="39778" x2="57889" y2="39778"/>
                        <a14:backgroundMark x1="73000" y1="14000" x2="73000" y2="16222"/>
                        <a14:backgroundMark x1="74111" y1="27333" x2="71889" y2="2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46" y="2141090"/>
            <a:ext cx="4577812" cy="4577812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C0AA3AB-AE09-FF80-5B2A-5051C9030923}"/>
              </a:ext>
            </a:extLst>
          </p:cNvPr>
          <p:cNvGrpSpPr/>
          <p:nvPr/>
        </p:nvGrpSpPr>
        <p:grpSpPr>
          <a:xfrm>
            <a:off x="6509292" y="1401426"/>
            <a:ext cx="11491700" cy="8850882"/>
            <a:chOff x="4479010" y="1630295"/>
            <a:chExt cx="7661133" cy="270664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C704F9B-EA1B-C758-848E-A3FBFDE4DC3E}"/>
                </a:ext>
              </a:extLst>
            </p:cNvPr>
            <p:cNvGrpSpPr/>
            <p:nvPr/>
          </p:nvGrpSpPr>
          <p:grpSpPr>
            <a:xfrm>
              <a:off x="4479010" y="2007740"/>
              <a:ext cx="7661133" cy="2329204"/>
              <a:chOff x="4479010" y="2007740"/>
              <a:chExt cx="7661133" cy="2329204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85B5386-5674-92FA-1CCE-EF9B63993AD8}"/>
                  </a:ext>
                </a:extLst>
              </p:cNvPr>
              <p:cNvSpPr/>
              <p:nvPr/>
            </p:nvSpPr>
            <p:spPr bwMode="auto">
              <a:xfrm>
                <a:off x="4584916" y="2098148"/>
                <a:ext cx="7555227" cy="2238796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37160" tIns="68580" rIns="137160" bIns="68580" numCol="1" rtlCol="0" anchor="t" anchorCtr="0" compatLnSpc="1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6C8225D7-6012-E1A3-5E83-39F410D81438}"/>
                  </a:ext>
                </a:extLst>
              </p:cNvPr>
              <p:cNvSpPr/>
              <p:nvPr/>
            </p:nvSpPr>
            <p:spPr bwMode="auto">
              <a:xfrm>
                <a:off x="4479010" y="2007740"/>
                <a:ext cx="7555227" cy="2238796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37160" tIns="68580" rIns="137160" bIns="68580" numCol="1" rtlCol="0" anchor="t" anchorCtr="0" compatLnSpc="1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E4AD0B8-8329-8FB4-A726-4B80677746C9}"/>
                </a:ext>
              </a:extLst>
            </p:cNvPr>
            <p:cNvSpPr/>
            <p:nvPr/>
          </p:nvSpPr>
          <p:spPr bwMode="auto">
            <a:xfrm>
              <a:off x="6584195" y="1630295"/>
              <a:ext cx="3653827" cy="46785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4902690" y="2358054"/>
              <a:ext cx="6815966" cy="1101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indent="-914400" algn="just" defTabSz="1371566">
                <a:buFontTx/>
                <a:buChar char="-"/>
                <a:defRPr/>
              </a:pPr>
              <a:r>
                <a:rPr lang="en-US" sz="57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diện tích của thành phố Hà Nội</a:t>
              </a:r>
            </a:p>
            <a:p>
              <a:pPr marL="914400" indent="-914400" algn="just" defTabSz="1371566">
                <a:buFontTx/>
                <a:buChar char="-"/>
                <a:defRPr/>
              </a:pPr>
              <a:r>
                <a:rPr lang="en-US" sz="57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 tên các quận, huyện, thị xã của thành phố</a:t>
              </a:r>
              <a:endPara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D7B6B29-B778-8336-766A-322F8F97B5C3}"/>
                </a:ext>
              </a:extLst>
            </p:cNvPr>
            <p:cNvSpPr/>
            <p:nvPr/>
          </p:nvSpPr>
          <p:spPr bwMode="auto">
            <a:xfrm>
              <a:off x="6539773" y="1642445"/>
              <a:ext cx="3653827" cy="528555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15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201400" y="1790701"/>
            <a:ext cx="6858000" cy="5791199"/>
            <a:chOff x="2339752" y="1419623"/>
            <a:chExt cx="5400600" cy="1368152"/>
          </a:xfrm>
          <a:solidFill>
            <a:srgbClr val="FFC000"/>
          </a:solidFill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6C8225D7-6012-E1A3-5E83-39F410D81438}"/>
                </a:ext>
              </a:extLst>
            </p:cNvPr>
            <p:cNvSpPr/>
            <p:nvPr/>
          </p:nvSpPr>
          <p:spPr bwMode="auto">
            <a:xfrm>
              <a:off x="2339752" y="1419623"/>
              <a:ext cx="5400600" cy="1368152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2339752" y="1708455"/>
              <a:ext cx="5116702" cy="60172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914400" indent="-914400" algn="just" defTabSz="1371566">
                <a:buFontTx/>
                <a:buChar char="-"/>
                <a:defRPr/>
              </a:pPr>
              <a:r>
                <a:rPr lang="en-US" sz="4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diện tích của thành phố Hà Nội</a:t>
              </a:r>
            </a:p>
            <a:p>
              <a:pPr marL="914400" indent="-914400" algn="just" defTabSz="1371566">
                <a:buFontTx/>
                <a:buChar char="-"/>
                <a:defRPr/>
              </a:pPr>
              <a:r>
                <a:rPr lang="en-US" sz="4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 tên các quận, huyện, thị xã của thành phố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2895"/>
            <a:ext cx="8839200" cy="10214105"/>
          </a:xfrm>
        </p:spPr>
      </p:pic>
    </p:spTree>
    <p:extLst>
      <p:ext uri="{BB962C8B-B14F-4D97-AF65-F5344CB8AC3E}">
        <p14:creationId xmlns:p14="http://schemas.microsoft.com/office/powerpoint/2010/main" val="418884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278" y="2922340"/>
            <a:ext cx="7732784" cy="73646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2065090"/>
            <a:ext cx="10363200" cy="17145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41555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897287"/>
              </p:ext>
            </p:extLst>
          </p:nvPr>
        </p:nvGraphicFramePr>
        <p:xfrm>
          <a:off x="647699" y="810345"/>
          <a:ext cx="16992601" cy="944145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0101">
                  <a:extLst>
                    <a:ext uri="{9D8B030D-6E8A-4147-A177-3AD203B41FA5}">
                      <a16:colId xmlns:a16="http://schemas.microsoft.com/office/drawing/2014/main" val="3489714613"/>
                    </a:ext>
                  </a:extLst>
                </a:gridCol>
                <a:gridCol w="4096725">
                  <a:extLst>
                    <a:ext uri="{9D8B030D-6E8A-4147-A177-3AD203B41FA5}">
                      <a16:colId xmlns:a16="http://schemas.microsoft.com/office/drawing/2014/main" val="752885023"/>
                    </a:ext>
                  </a:extLst>
                </a:gridCol>
                <a:gridCol w="2879512">
                  <a:extLst>
                    <a:ext uri="{9D8B030D-6E8A-4147-A177-3AD203B41FA5}">
                      <a16:colId xmlns:a16="http://schemas.microsoft.com/office/drawing/2014/main" val="1492532325"/>
                    </a:ext>
                  </a:extLst>
                </a:gridCol>
                <a:gridCol w="1269461">
                  <a:extLst>
                    <a:ext uri="{9D8B030D-6E8A-4147-A177-3AD203B41FA5}">
                      <a16:colId xmlns:a16="http://schemas.microsoft.com/office/drawing/2014/main" val="2388528136"/>
                    </a:ext>
                  </a:extLst>
                </a:gridCol>
                <a:gridCol w="4450859">
                  <a:extLst>
                    <a:ext uri="{9D8B030D-6E8A-4147-A177-3AD203B41FA5}">
                      <a16:colId xmlns:a16="http://schemas.microsoft.com/office/drawing/2014/main" val="669441517"/>
                    </a:ext>
                  </a:extLst>
                </a:gridCol>
                <a:gridCol w="2985943">
                  <a:extLst>
                    <a:ext uri="{9D8B030D-6E8A-4147-A177-3AD203B41FA5}">
                      <a16:colId xmlns:a16="http://schemas.microsoft.com/office/drawing/2014/main" val="2094351734"/>
                    </a:ext>
                  </a:extLst>
                </a:gridCol>
              </a:tblGrid>
              <a:tr h="944249">
                <a:tc>
                  <a:txBody>
                    <a:bodyPr/>
                    <a:lstStyle/>
                    <a:p>
                      <a:pPr marL="6350" marR="387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 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 hành chính 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640" indent="-6350" algn="ctr">
                        <a:lnSpc>
                          <a:spcPct val="107000"/>
                        </a:lnSpc>
                        <a:spcAft>
                          <a:spcPts val="245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</a:t>
                      </a:r>
                    </a:p>
                    <a:p>
                      <a:pPr marL="6350" marR="374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(km</a:t>
                      </a:r>
                      <a:r>
                        <a:rPr lang="en-US" sz="32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74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 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6223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 vị hành chính 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735" indent="-6350" algn="ctr">
                        <a:lnSpc>
                          <a:spcPct val="107000"/>
                        </a:lnSpc>
                        <a:spcAft>
                          <a:spcPts val="245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</a:t>
                      </a:r>
                    </a:p>
                    <a:p>
                      <a:pPr marL="6350" marR="3937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(km</a:t>
                      </a:r>
                      <a:r>
                        <a:rPr lang="en-US" sz="3200" baseline="300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1622829"/>
                  </a:ext>
                </a:extLst>
              </a:tr>
              <a:tr h="444462">
                <a:tc gridSpan="3">
                  <a:txBody>
                    <a:bodyPr/>
                    <a:lstStyle/>
                    <a:p>
                      <a:pPr marL="6350" marR="3873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Quận </a:t>
                      </a:r>
                      <a:endParaRPr lang="en-US" sz="32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Chương Mỹ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237,38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616114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 Đình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9,21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Đan Phượng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72451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Từ Liêm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45,32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 Anh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185,62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6343084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 Giấy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12,32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 Lâm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116,71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9371211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Đống Đa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9,95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Hoài Đức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84,93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7117706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 Đông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49,64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Mê Linh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142,46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406213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Hai Bà Trưng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10,26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Mỹ Đức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226,25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1771983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 Kiếm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5,29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 Xuyên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171,1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602543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Hoàng Mai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40,32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 Thọ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118,63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017313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Long Biên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60,38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 Oai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151,13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5140171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Từ Liêm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32,19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 Sơn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304,76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490374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 Hồ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24,39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Thạch Thất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202,05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2206034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Xuân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9,09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Oai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123,87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0672189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650875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 xã </a:t>
                      </a:r>
                      <a:endParaRPr lang="en-US" sz="3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 Trì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63,49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3196991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 Tây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117,43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 Tín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130,41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7859083"/>
                  </a:ext>
                </a:extLst>
              </a:tr>
              <a:tr h="620920"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644525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Huyện </a:t>
                      </a:r>
                      <a:endParaRPr lang="en-US" sz="3200" b="1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66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000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 Hòa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188,18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034456"/>
                  </a:ext>
                </a:extLst>
              </a:tr>
              <a:tr h="444462"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 Vì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423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114" marR="2049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99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146052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4800" y="204403"/>
            <a:ext cx="17678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 1. 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 tích các đơn vị hành chính của thành phố Hà Nội năm 2020</a:t>
            </a: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53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04800" y="173625"/>
            <a:ext cx="17678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0" lang="en-US" altLang="en-US" sz="36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 1. </a:t>
            </a:r>
            <a:r>
              <a:rPr kumimoji="0" lang="en-US" altLang="en-US" sz="36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 tích các </a:t>
            </a:r>
            <a:r>
              <a:rPr lang="en-US" sz="36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tỉnh, thành thuộc vùng Đồng bằng sông Hồng năm 2020 </a:t>
            </a:r>
            <a:endParaRPr lang="en-US" sz="360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115136"/>
              </p:ext>
            </p:extLst>
          </p:nvPr>
        </p:nvGraphicFramePr>
        <p:xfrm>
          <a:off x="609600" y="1181102"/>
          <a:ext cx="16992600" cy="894823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3545">
                  <a:extLst>
                    <a:ext uri="{9D8B030D-6E8A-4147-A177-3AD203B41FA5}">
                      <a16:colId xmlns:a16="http://schemas.microsoft.com/office/drawing/2014/main" val="2252461738"/>
                    </a:ext>
                  </a:extLst>
                </a:gridCol>
                <a:gridCol w="10438855">
                  <a:extLst>
                    <a:ext uri="{9D8B030D-6E8A-4147-A177-3AD203B41FA5}">
                      <a16:colId xmlns:a16="http://schemas.microsoft.com/office/drawing/2014/main" val="1924069124"/>
                    </a:ext>
                  </a:extLst>
                </a:gridCol>
                <a:gridCol w="5410200">
                  <a:extLst>
                    <a:ext uri="{9D8B030D-6E8A-4147-A177-3AD203B41FA5}">
                      <a16:colId xmlns:a16="http://schemas.microsoft.com/office/drawing/2014/main" val="1530616062"/>
                    </a:ext>
                  </a:extLst>
                </a:gridCol>
              </a:tblGrid>
              <a:tr h="914398">
                <a:tc>
                  <a:txBody>
                    <a:bodyPr/>
                    <a:lstStyle/>
                    <a:p>
                      <a:pPr marL="26035" marR="425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 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 tỉnh, thành thuộc vùng Đồng bằng sông Hồng 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746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(km</a:t>
                      </a:r>
                      <a:r>
                        <a:rPr lang="en-US" sz="32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4253367"/>
                  </a:ext>
                </a:extLst>
              </a:tr>
              <a:tr h="802320">
                <a:tc>
                  <a:txBody>
                    <a:bodyPr/>
                    <a:lstStyle/>
                    <a:p>
                      <a:pPr marL="6350" marR="425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 Nội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3 358,6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1794669"/>
                  </a:ext>
                </a:extLst>
              </a:tr>
              <a:tr h="802320">
                <a:tc>
                  <a:txBody>
                    <a:bodyPr/>
                    <a:lstStyle/>
                    <a:p>
                      <a:pPr marL="6350" marR="425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Vĩnh Phúc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1 235,9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878698"/>
                  </a:ext>
                </a:extLst>
              </a:tr>
              <a:tr h="802320">
                <a:tc>
                  <a:txBody>
                    <a:bodyPr/>
                    <a:lstStyle/>
                    <a:p>
                      <a:pPr marL="6350" marR="425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Ninh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822,7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0483074"/>
                  </a:ext>
                </a:extLst>
              </a:tr>
              <a:tr h="805360">
                <a:tc>
                  <a:txBody>
                    <a:bodyPr/>
                    <a:lstStyle/>
                    <a:p>
                      <a:pPr marL="6350" marR="425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 Dương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1 668,2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679768"/>
                  </a:ext>
                </a:extLst>
              </a:tr>
              <a:tr h="802320">
                <a:tc>
                  <a:txBody>
                    <a:bodyPr/>
                    <a:lstStyle/>
                    <a:p>
                      <a:pPr marL="6350" marR="425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Hải Phòng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1 561,8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1039171"/>
                  </a:ext>
                </a:extLst>
              </a:tr>
              <a:tr h="802320">
                <a:tc>
                  <a:txBody>
                    <a:bodyPr/>
                    <a:lstStyle/>
                    <a:p>
                      <a:pPr marL="6350" marR="425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Hưng Yên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930,2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2017624"/>
                  </a:ext>
                </a:extLst>
              </a:tr>
              <a:tr h="805360">
                <a:tc>
                  <a:txBody>
                    <a:bodyPr/>
                    <a:lstStyle/>
                    <a:p>
                      <a:pPr marL="6350" marR="425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Thái Bình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1 586,4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962083"/>
                  </a:ext>
                </a:extLst>
              </a:tr>
              <a:tr h="803841">
                <a:tc>
                  <a:txBody>
                    <a:bodyPr/>
                    <a:lstStyle/>
                    <a:p>
                      <a:pPr marL="6350" marR="425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 Nam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861,9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0025227"/>
                  </a:ext>
                </a:extLst>
              </a:tr>
              <a:tr h="802320">
                <a:tc>
                  <a:txBody>
                    <a:bodyPr/>
                    <a:lstStyle/>
                    <a:p>
                      <a:pPr marL="6350" marR="425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 Định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1 668,6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063968"/>
                  </a:ext>
                </a:extLst>
              </a:tr>
              <a:tr h="805360">
                <a:tc>
                  <a:txBody>
                    <a:bodyPr/>
                    <a:lstStyle/>
                    <a:p>
                      <a:pPr marL="6350" marR="425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endParaRPr lang="en-US" sz="28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Ninh Bình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38100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1 386,8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30480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75549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746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14743" y="2"/>
            <a:ext cx="18302742" cy="1543100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/>
            <a:r>
              <a:rPr lang="en-US" sz="7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Phạm vi hành chính</a:t>
            </a:r>
            <a:endParaRPr lang="en-US" sz="6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526" y="1831132"/>
            <a:ext cx="17340200" cy="575644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6350" marR="42545" indent="-6350" algn="just">
              <a:lnSpc>
                <a:spcPct val="110000"/>
              </a:lnSpc>
              <a:spcAft>
                <a:spcPts val="735"/>
              </a:spcAft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Diện tích tự nhiên của Hà Nội khoảng 3 358,6 km</a:t>
            </a:r>
            <a:r>
              <a:rPr lang="en-US" sz="5400" baseline="300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(năm 2020)</a:t>
            </a:r>
          </a:p>
          <a:p>
            <a:pPr marL="6350" marR="42545" indent="-6350" algn="just">
              <a:lnSpc>
                <a:spcPct val="110000"/>
              </a:lnSpc>
              <a:spcAft>
                <a:spcPts val="735"/>
              </a:spcAft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Hà Nội trải dài theo chiều Bắc – Nam khoảng 91km, chiều Tây – Đông khoảng 77km</a:t>
            </a:r>
          </a:p>
          <a:p>
            <a:pPr marL="6350" marR="42545" indent="-6350" algn="just">
              <a:lnSpc>
                <a:spcPct val="110000"/>
              </a:lnSpc>
              <a:spcAft>
                <a:spcPts val="735"/>
              </a:spcAft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TP Hà Nội có 12 quận, 1 thị xã, 17 huyện với 177 phường, 21 thị trấn và 286 xã (năm 2021)</a:t>
            </a:r>
          </a:p>
        </p:txBody>
      </p:sp>
    </p:spTree>
    <p:extLst>
      <p:ext uri="{BB962C8B-B14F-4D97-AF65-F5344CB8AC3E}">
        <p14:creationId xmlns:p14="http://schemas.microsoft.com/office/powerpoint/2010/main" val="269496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505200" y="1790700"/>
            <a:ext cx="10945216" cy="2596594"/>
            <a:chOff x="2507891" y="1666149"/>
            <a:chExt cx="4465035" cy="724387"/>
          </a:xfrm>
        </p:grpSpPr>
        <p:sp>
          <p:nvSpPr>
            <p:cNvPr id="4" name="Rounded Rectangle 3"/>
            <p:cNvSpPr/>
            <p:nvPr/>
          </p:nvSpPr>
          <p:spPr>
            <a:xfrm>
              <a:off x="2507891" y="1666149"/>
              <a:ext cx="4465035" cy="724387"/>
            </a:xfrm>
            <a:prstGeom prst="roundRect">
              <a:avLst>
                <a:gd name="adj" fmla="val 16670"/>
              </a:avLst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 txBox="1"/>
            <p:nvPr/>
          </p:nvSpPr>
          <p:spPr>
            <a:xfrm>
              <a:off x="2543259" y="1701517"/>
              <a:ext cx="4394299" cy="6536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7152" tIns="327152" rIns="327152" bIns="327152" numCol="1" spcCol="1270" anchor="ctr" anchorCtr="0">
              <a:noAutofit/>
            </a:bodyPr>
            <a:lstStyle/>
            <a:p>
              <a:pPr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b) Vị trí địa lí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71600" y="4762500"/>
            <a:ext cx="15925799" cy="2884630"/>
            <a:chOff x="2507891" y="2477462"/>
            <a:chExt cx="4465035" cy="724387"/>
          </a:xfrm>
        </p:grpSpPr>
        <p:sp>
          <p:nvSpPr>
            <p:cNvPr id="7" name="Rounded Rectangle 6"/>
            <p:cNvSpPr/>
            <p:nvPr/>
          </p:nvSpPr>
          <p:spPr>
            <a:xfrm>
              <a:off x="2507891" y="2477462"/>
              <a:ext cx="4465035" cy="724387"/>
            </a:xfrm>
            <a:prstGeom prst="roundRect">
              <a:avLst>
                <a:gd name="adj" fmla="val 16670"/>
              </a:avLst>
            </a:prstGeom>
            <a:solidFill>
              <a:srgbClr val="F8689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 txBox="1"/>
            <p:nvPr/>
          </p:nvSpPr>
          <p:spPr>
            <a:xfrm>
              <a:off x="2543259" y="2512830"/>
              <a:ext cx="4394299" cy="6536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7152" tIns="327152" rIns="327152" bIns="327152" numCol="1" spcCol="1270" anchor="ctr" anchorCtr="0">
              <a:noAutofit/>
            </a:bodyPr>
            <a:lstStyle/>
            <a:p>
              <a:pPr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c) Ý nghĩa của vị trí địa lí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96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1E0346-0883-4426-9B4C-A75A2E6A90E0}"/>
              </a:ext>
            </a:extLst>
          </p:cNvPr>
          <p:cNvCxnSpPr>
            <a:cxnSpLocks/>
          </p:cNvCxnSpPr>
          <p:nvPr/>
        </p:nvCxnSpPr>
        <p:spPr>
          <a:xfrm>
            <a:off x="14557" y="6727676"/>
            <a:ext cx="1829839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ysDot"/>
            <a:miter lim="800000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2" y="1618663"/>
            <a:ext cx="639550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16" indent="-428616" defTabSz="1371566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 động cá nhân</a:t>
            </a:r>
            <a:endParaRPr lang="en-US" sz="4200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2DCCA-6316-47DE-8250-DF2AB2381EE0}"/>
              </a:ext>
            </a:extLst>
          </p:cNvPr>
          <p:cNvSpPr txBox="1"/>
          <p:nvPr/>
        </p:nvSpPr>
        <p:spPr>
          <a:xfrm>
            <a:off x="40335" y="6646225"/>
            <a:ext cx="53592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en-US" sz="420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</a:t>
            </a:r>
            <a:r>
              <a:rPr lang="vi-VN" sz="42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200" b="1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lang="vi-VN" sz="4200" b="1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phút</a:t>
            </a:r>
            <a:endParaRPr lang="en-US" sz="4200" b="1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1040" y="1352378"/>
            <a:ext cx="1828696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40335" y="3"/>
            <a:ext cx="18247666" cy="132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485555-4760-556E-A31D-CFF65FB66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79" y="2638253"/>
            <a:ext cx="6673582" cy="349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AA3AB-AE09-FF80-5B2A-5051C9030923}"/>
              </a:ext>
            </a:extLst>
          </p:cNvPr>
          <p:cNvGrpSpPr/>
          <p:nvPr/>
        </p:nvGrpSpPr>
        <p:grpSpPr>
          <a:xfrm>
            <a:off x="6594500" y="1892376"/>
            <a:ext cx="11491700" cy="7418817"/>
            <a:chOff x="4479010" y="1569593"/>
            <a:chExt cx="7661133" cy="27673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704F9B-EA1B-C758-848E-A3FBFDE4DC3E}"/>
                </a:ext>
              </a:extLst>
            </p:cNvPr>
            <p:cNvGrpSpPr/>
            <p:nvPr/>
          </p:nvGrpSpPr>
          <p:grpSpPr>
            <a:xfrm>
              <a:off x="4479010" y="2007740"/>
              <a:ext cx="7661133" cy="2329204"/>
              <a:chOff x="4479010" y="2007740"/>
              <a:chExt cx="7661133" cy="2329204"/>
            </a:xfrm>
          </p:grpSpPr>
          <p:sp>
            <p:nvSpPr>
              <p:cNvPr id="21" name="Rectangle: Rounded Corners 7">
                <a:extLst>
                  <a:ext uri="{FF2B5EF4-FFF2-40B4-BE49-F238E27FC236}">
                    <a16:creationId xmlns:a16="http://schemas.microsoft.com/office/drawing/2014/main" id="{B85B5386-5674-92FA-1CCE-EF9B63993AD8}"/>
                  </a:ext>
                </a:extLst>
              </p:cNvPr>
              <p:cNvSpPr/>
              <p:nvPr/>
            </p:nvSpPr>
            <p:spPr bwMode="auto">
              <a:xfrm>
                <a:off x="4584916" y="2098148"/>
                <a:ext cx="7555227" cy="2238796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37160" tIns="68580" rIns="137160" bIns="68580" numCol="1" rtlCol="0" anchor="t" anchorCtr="0" compatLnSpc="1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Rectangle: Rounded Corners 6">
                <a:extLst>
                  <a:ext uri="{FF2B5EF4-FFF2-40B4-BE49-F238E27FC236}">
                    <a16:creationId xmlns:a16="http://schemas.microsoft.com/office/drawing/2014/main" id="{6C8225D7-6012-E1A3-5E83-39F410D81438}"/>
                  </a:ext>
                </a:extLst>
              </p:cNvPr>
              <p:cNvSpPr/>
              <p:nvPr/>
            </p:nvSpPr>
            <p:spPr bwMode="auto">
              <a:xfrm>
                <a:off x="4479010" y="2007740"/>
                <a:ext cx="7555227" cy="2238796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37160" tIns="68580" rIns="137160" bIns="68580" numCol="1" rtlCol="0" anchor="t" anchorCtr="0" compatLnSpc="1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E4AD0B8-8329-8FB4-A726-4B80677746C9}"/>
                </a:ext>
              </a:extLst>
            </p:cNvPr>
            <p:cNvSpPr/>
            <p:nvPr/>
          </p:nvSpPr>
          <p:spPr bwMode="auto">
            <a:xfrm>
              <a:off x="6584195" y="1630295"/>
              <a:ext cx="3653826" cy="59231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4951395" y="2333632"/>
              <a:ext cx="6822269" cy="16704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57250" indent="-857250" algn="just" defTabSz="1371566">
                <a:buFontTx/>
                <a:buChar char="-"/>
                <a:defRPr/>
              </a:pPr>
              <a:r>
                <a:rPr lang="en-US" sz="57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kể tên các tỉnh thuộc vùng Đồng bằng sông Hồng</a:t>
              </a:r>
            </a:p>
            <a:p>
              <a:pPr marL="857250" indent="-857250" algn="just" defTabSz="1371566">
                <a:buFontTx/>
                <a:buChar char="-"/>
                <a:defRPr/>
              </a:pPr>
              <a:r>
                <a:rPr lang="en-US" sz="57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trên lược đồ vị trí của thành phố Hà Nội trong vùng ĐB sông Hồng</a:t>
              </a:r>
              <a:endPara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13">
              <a:extLst>
                <a:ext uri="{FF2B5EF4-FFF2-40B4-BE49-F238E27FC236}">
                  <a16:creationId xmlns:a16="http://schemas.microsoft.com/office/drawing/2014/main" id="{ED7B6B29-B778-8336-766A-322F8F97B5C3}"/>
                </a:ext>
              </a:extLst>
            </p:cNvPr>
            <p:cNvSpPr/>
            <p:nvPr/>
          </p:nvSpPr>
          <p:spPr bwMode="auto">
            <a:xfrm>
              <a:off x="6513065" y="1569593"/>
              <a:ext cx="3653826" cy="562610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77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5389183"/>
              </p:ext>
            </p:extLst>
          </p:nvPr>
        </p:nvGraphicFramePr>
        <p:xfrm>
          <a:off x="762000" y="4152901"/>
          <a:ext cx="16840200" cy="6134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35838">
                  <a:extLst>
                    <a:ext uri="{9D8B030D-6E8A-4147-A177-3AD203B41FA5}">
                      <a16:colId xmlns:a16="http://schemas.microsoft.com/office/drawing/2014/main" val="942922592"/>
                    </a:ext>
                  </a:extLst>
                </a:gridCol>
                <a:gridCol w="12604362">
                  <a:extLst>
                    <a:ext uri="{9D8B030D-6E8A-4147-A177-3AD203B41FA5}">
                      <a16:colId xmlns:a16="http://schemas.microsoft.com/office/drawing/2014/main" val="1062302430"/>
                    </a:ext>
                  </a:extLst>
                </a:gridCol>
              </a:tblGrid>
              <a:tr h="807778"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5715" marR="425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tỉnh tiếp giáp với thành phố Hà Nội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868985"/>
                  </a:ext>
                </a:extLst>
              </a:tr>
              <a:tr h="807778"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 bắc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643206"/>
                  </a:ext>
                </a:extLst>
              </a:tr>
              <a:tr h="807778"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 tây bắc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046759"/>
                  </a:ext>
                </a:extLst>
              </a:tr>
              <a:tr h="809398"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 tây nam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588105"/>
                  </a:ext>
                </a:extLst>
              </a:tr>
              <a:tr h="807778"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 đông bắc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565432"/>
                  </a:ext>
                </a:extLst>
              </a:tr>
              <a:tr h="1285810"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 đông nam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412442"/>
                  </a:ext>
                </a:extLst>
              </a:tr>
              <a:tr h="807778"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 nam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413098"/>
                  </a:ext>
                </a:extLst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776748" y="0"/>
            <a:ext cx="11658600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PHIẾU HỌC TẬP 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Dựa vào thông tin mục b và bản đồ hành chính thành phố Hà Nội, em hãy xác định: 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Vị trí của Hà Nội trong vùng Đồng bằng sông Hồng; 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 tỉnh tiếp giáp: </a:t>
            </a:r>
            <a:endParaRPr kumimoji="0" lang="en-US" alt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Hệ tọa độ địa lí;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Ý nghĩa của vị trí địa lí đối với sự phát triển kinh tế – xã hội của thành phố Hà Nội.</a:t>
            </a:r>
            <a:r>
              <a:rPr kumimoji="0" lang="en-US" altLang="en-US" sz="3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4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95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278" y="2922340"/>
            <a:ext cx="7732784" cy="73646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2065090"/>
            <a:ext cx="10363200" cy="17145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113667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8285736"/>
              </p:ext>
            </p:extLst>
          </p:nvPr>
        </p:nvGraphicFramePr>
        <p:xfrm>
          <a:off x="533400" y="495298"/>
          <a:ext cx="17068800" cy="97917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93338">
                  <a:extLst>
                    <a:ext uri="{9D8B030D-6E8A-4147-A177-3AD203B41FA5}">
                      <a16:colId xmlns:a16="http://schemas.microsoft.com/office/drawing/2014/main" val="942922592"/>
                    </a:ext>
                  </a:extLst>
                </a:gridCol>
                <a:gridCol w="12775462">
                  <a:extLst>
                    <a:ext uri="{9D8B030D-6E8A-4147-A177-3AD203B41FA5}">
                      <a16:colId xmlns:a16="http://schemas.microsoft.com/office/drawing/2014/main" val="1062302430"/>
                    </a:ext>
                  </a:extLst>
                </a:gridCol>
              </a:tblGrid>
              <a:tr h="1289435"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5715" marR="42545" indent="-6350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tỉnh tiếp giáp với thành phố Hà Nội 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868985"/>
                  </a:ext>
                </a:extLst>
              </a:tr>
              <a:tr h="1289435"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 bắc 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Vĩnh Phúc, Thái Nguyên 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643206"/>
                  </a:ext>
                </a:extLst>
              </a:tr>
              <a:tr h="1289435"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 tây bắc 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 Thọ 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0046759"/>
                  </a:ext>
                </a:extLst>
              </a:tr>
              <a:tr h="1292021"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 tây nam 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Hòa Bình 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5588105"/>
                  </a:ext>
                </a:extLst>
              </a:tr>
              <a:tr h="1289435"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 đông bắc 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Bắc Giang, Bắc Ninh 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565432"/>
                  </a:ext>
                </a:extLst>
              </a:tr>
              <a:tr h="2052505"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 đông nam 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Hưng Yên 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412442"/>
                  </a:ext>
                </a:extLst>
              </a:tr>
              <a:tr h="1289435">
                <a:tc>
                  <a:txBody>
                    <a:bodyPr/>
                    <a:lstStyle/>
                    <a:p>
                      <a:pPr marL="127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Phía nam 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tc>
                  <a:txBody>
                    <a:bodyPr/>
                    <a:lstStyle/>
                    <a:p>
                      <a:pPr marL="6350" marR="42545" indent="-6350"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 Nam 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73025" marT="5905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7B9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413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219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27772" t="559" r="-28512" b="-559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52800" y="3162300"/>
            <a:ext cx="10945216" cy="2596594"/>
            <a:chOff x="2507891" y="1666149"/>
            <a:chExt cx="4465035" cy="724387"/>
          </a:xfrm>
        </p:grpSpPr>
        <p:sp>
          <p:nvSpPr>
            <p:cNvPr id="4" name="Rounded Rectangle 3"/>
            <p:cNvSpPr/>
            <p:nvPr/>
          </p:nvSpPr>
          <p:spPr>
            <a:xfrm>
              <a:off x="2507891" y="1666149"/>
              <a:ext cx="4465035" cy="724387"/>
            </a:xfrm>
            <a:prstGeom prst="roundRect">
              <a:avLst>
                <a:gd name="adj" fmla="val 16670"/>
              </a:avLst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 txBox="1"/>
            <p:nvPr/>
          </p:nvSpPr>
          <p:spPr>
            <a:xfrm>
              <a:off x="2543259" y="1701517"/>
              <a:ext cx="4394299" cy="6536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7152" tIns="327152" rIns="327152" bIns="327152" numCol="1" spcCol="1270" anchor="ctr" anchorCtr="0">
              <a:noAutofit/>
            </a:bodyPr>
            <a:lstStyle/>
            <a:p>
              <a:pPr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b) Vị trí địa lí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125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14743" y="2"/>
            <a:ext cx="18302742" cy="1543100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Vị trí địa lí</a:t>
            </a:r>
            <a:endParaRPr lang="en-US" sz="60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528" y="2492204"/>
            <a:ext cx="17340200" cy="940194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6350" marR="42545" indent="-6350" algn="just">
              <a:lnSpc>
                <a:spcPct val="110000"/>
              </a:lnSpc>
              <a:spcAft>
                <a:spcPts val="735"/>
              </a:spcAft>
            </a:pPr>
            <a:r>
              <a:rPr lang="en-US" sz="5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Nằm ở vùng Đồng bằng sông Hồng, tiếp giáp với 8 tỉnh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78" y="4338484"/>
            <a:ext cx="177741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35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43000" y="2705100"/>
            <a:ext cx="15925799" cy="2884630"/>
            <a:chOff x="2507891" y="2477462"/>
            <a:chExt cx="4465035" cy="724387"/>
          </a:xfrm>
        </p:grpSpPr>
        <p:sp>
          <p:nvSpPr>
            <p:cNvPr id="4" name="Rounded Rectangle 3"/>
            <p:cNvSpPr/>
            <p:nvPr/>
          </p:nvSpPr>
          <p:spPr>
            <a:xfrm>
              <a:off x="2507891" y="2477462"/>
              <a:ext cx="4465035" cy="724387"/>
            </a:xfrm>
            <a:prstGeom prst="roundRect">
              <a:avLst>
                <a:gd name="adj" fmla="val 16670"/>
              </a:avLst>
            </a:prstGeom>
            <a:solidFill>
              <a:srgbClr val="F8689B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 txBox="1"/>
            <p:nvPr/>
          </p:nvSpPr>
          <p:spPr>
            <a:xfrm>
              <a:off x="2543259" y="2512830"/>
              <a:ext cx="4394299" cy="6536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7152" tIns="327152" rIns="327152" bIns="327152" numCol="1" spcCol="1270" anchor="ctr" anchorCtr="0">
              <a:noAutofit/>
            </a:bodyPr>
            <a:lstStyle/>
            <a:p>
              <a:pPr algn="ctr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08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c) Ý nghĩa của vị trí địa lí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4426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14743" y="2"/>
            <a:ext cx="18302742" cy="1543100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/>
            <a:r>
              <a:rPr lang="en-US" sz="7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Ý nghĩa của vị trí địa lí</a:t>
            </a:r>
            <a:endParaRPr lang="en-US" sz="6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526" y="1831132"/>
            <a:ext cx="17340200" cy="6320192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marL="571500" marR="42545" indent="-571500" algn="just">
              <a:lnSpc>
                <a:spcPct val="110000"/>
              </a:lnSpc>
              <a:spcAft>
                <a:spcPts val="735"/>
              </a:spcAft>
              <a:buFontTx/>
              <a:buChar char="-"/>
            </a:pP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 Nội là Thủ đô, trái tim của cả nước</a:t>
            </a:r>
          </a:p>
          <a:p>
            <a:pPr marL="571500" marR="42545" indent="-571500" algn="just">
              <a:lnSpc>
                <a:spcPct val="110000"/>
              </a:lnSpc>
              <a:spcAft>
                <a:spcPts val="735"/>
              </a:spcAft>
              <a:buFontTx/>
              <a:buChar char="-"/>
            </a:pP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 tâm lớn về chính trị, kinh tế, văn hóa, giáo dục, khoa học và giao dịch quốc tế. </a:t>
            </a:r>
          </a:p>
          <a:p>
            <a:pPr marL="571500" marR="42545" indent="-571500" algn="just">
              <a:lnSpc>
                <a:spcPct val="110000"/>
              </a:lnSpc>
              <a:spcAft>
                <a:spcPts val="735"/>
              </a:spcAft>
              <a:buFontTx/>
              <a:buChar char="-"/>
            </a:pP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 mối giao thông quan trọng bậc nhất của nước ta.</a:t>
            </a:r>
          </a:p>
          <a:p>
            <a:pPr marL="571500" marR="42545" indent="-571500" algn="just">
              <a:lnSpc>
                <a:spcPct val="110000"/>
              </a:lnSpc>
              <a:spcAft>
                <a:spcPts val="735"/>
              </a:spcAft>
              <a:buFontTx/>
              <a:buChar char="-"/>
            </a:pP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 đô đến các tỉnh/thành phố khác bằng đường bộ, đường sắt, đường hàng không và đường  thủy rất thuận tiện 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4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Hà Nội dễ giao lưu, mở rộng thị trường, thu hút đầu tư, cơ hội phát huy lợi thế, đẩy mạnh mở cửa kinh tế và hội nhập quốc tế.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383444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D91D58-3B65-4106-95DB-AEA3C8CF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41" y="19232"/>
            <a:ext cx="17170010" cy="102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5D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595842" y="5213389"/>
            <a:ext cx="10373503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540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 hợp lại nội dung bài học bằng sơ đồ tư duy ra giấy A4/A3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547283" y="2163332"/>
            <a:ext cx="4334388" cy="1540512"/>
            <a:chOff x="107244" y="1378362"/>
            <a:chExt cx="5779184" cy="187142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2028" b="89814"/>
            <a:stretch>
              <a:fillRect/>
            </a:stretch>
          </p:blipFill>
          <p:spPr>
            <a:xfrm rot="-258433">
              <a:off x="448906" y="2809822"/>
              <a:ext cx="4880724" cy="439969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07244" y="1378362"/>
              <a:ext cx="5779184" cy="898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50"/>
                </a:lnSpc>
              </a:pPr>
              <a:r>
                <a:rPr lang="en-US" sz="5400" b="1">
                  <a:solidFill>
                    <a:srgbClr val="FFFFFF"/>
                  </a:solidFill>
                  <a:latin typeface="Sriracha Bold"/>
                </a:rPr>
                <a:t>LUYỆN TẬP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414375" y="800029"/>
            <a:ext cx="5237726" cy="3457869"/>
            <a:chOff x="0" y="0"/>
            <a:chExt cx="6983635" cy="461049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1455119">
              <a:off x="480799" y="1053462"/>
              <a:ext cx="3211820" cy="303115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645008">
              <a:off x="4386277" y="200390"/>
              <a:ext cx="2384499" cy="250670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5193017" y="1763700"/>
            <a:ext cx="4021333" cy="3380130"/>
            <a:chOff x="0" y="0"/>
            <a:chExt cx="5361777" cy="4506841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4007639" flipV="1">
              <a:off x="1368111" y="462129"/>
              <a:ext cx="3367627" cy="3582582"/>
            </a:xfrm>
            <a:prstGeom prst="rect">
              <a:avLst/>
            </a:prstGeom>
          </p:spPr>
        </p:pic>
        <p:grpSp>
          <p:nvGrpSpPr>
            <p:cNvPr id="11" name="Group 11"/>
            <p:cNvGrpSpPr/>
            <p:nvPr/>
          </p:nvGrpSpPr>
          <p:grpSpPr>
            <a:xfrm rot="8100000">
              <a:off x="108674" y="3202707"/>
              <a:ext cx="524725" cy="524725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CEC3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973356" y="4348467"/>
            <a:ext cx="6230328" cy="4589040"/>
            <a:chOff x="0" y="0"/>
            <a:chExt cx="8307103" cy="611871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57993">
              <a:off x="75783" y="2446726"/>
              <a:ext cx="8155537" cy="3486492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-874978">
              <a:off x="5213046" y="1156228"/>
              <a:ext cx="2448259" cy="2550270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9671012">
              <a:off x="545492" y="532183"/>
              <a:ext cx="3805169" cy="3048892"/>
            </a:xfrm>
            <a:prstGeom prst="rect">
              <a:avLst/>
            </a:prstGeom>
          </p:spPr>
        </p:pic>
        <p:grpSp>
          <p:nvGrpSpPr>
            <p:cNvPr id="17" name="Group 17"/>
            <p:cNvGrpSpPr/>
            <p:nvPr/>
          </p:nvGrpSpPr>
          <p:grpSpPr>
            <a:xfrm rot="6450157">
              <a:off x="6233559" y="4210464"/>
              <a:ext cx="407233" cy="407233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 rot="6450157">
              <a:off x="5327285" y="3622524"/>
              <a:ext cx="702216" cy="702216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697210" flipH="1">
              <a:off x="4482366" y="392398"/>
              <a:ext cx="1511157" cy="232933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236" y="1585947"/>
            <a:ext cx="5472081" cy="1564960"/>
            <a:chOff x="-2182499" y="-828274"/>
            <a:chExt cx="7296107" cy="2086612"/>
          </a:xfrm>
        </p:grpSpPr>
        <p:sp>
          <p:nvSpPr>
            <p:cNvPr id="3" name="TextBox 3"/>
            <p:cNvSpPr txBox="1"/>
            <p:nvPr/>
          </p:nvSpPr>
          <p:spPr>
            <a:xfrm>
              <a:off x="-2182499" y="-828274"/>
              <a:ext cx="7296107" cy="1196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6600" b="1">
                  <a:solidFill>
                    <a:srgbClr val="333129"/>
                  </a:solidFill>
                  <a:latin typeface="Sriracha Bold"/>
                </a:rPr>
                <a:t>VẬN DỤNG</a:t>
              </a: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2028" b="89814"/>
            <a:stretch>
              <a:fillRect/>
            </a:stretch>
          </p:blipFill>
          <p:spPr>
            <a:xfrm rot="-263585">
              <a:off x="6180" y="977488"/>
              <a:ext cx="3115559" cy="28085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044041" y="1542434"/>
            <a:ext cx="4592714" cy="7715866"/>
            <a:chOff x="0" y="0"/>
            <a:chExt cx="6123619" cy="1028782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262722" flipH="1">
              <a:off x="401649" y="4991173"/>
              <a:ext cx="5147273" cy="461967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9093393">
              <a:off x="546198" y="2089995"/>
              <a:ext cx="2909764" cy="303100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244883" flipH="1">
              <a:off x="3569381" y="1661524"/>
              <a:ext cx="2424326" cy="373691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3718" y="5063647"/>
              <a:ext cx="1899685" cy="189968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007906" y="8672987"/>
              <a:ext cx="994253" cy="105351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234412" y="9726501"/>
              <a:ext cx="529747" cy="56132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789150" y="1211353"/>
              <a:ext cx="1147016" cy="1215381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975286" y="280660"/>
              <a:ext cx="529747" cy="56132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68687" y="0"/>
              <a:ext cx="794620" cy="841981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 rot="3053436">
            <a:off x="10616112" y="1449363"/>
            <a:ext cx="4021333" cy="3380130"/>
            <a:chOff x="0" y="0"/>
            <a:chExt cx="5361777" cy="4506841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4007639" flipV="1">
              <a:off x="1368111" y="462129"/>
              <a:ext cx="3367627" cy="3582582"/>
            </a:xfrm>
            <a:prstGeom prst="rect">
              <a:avLst/>
            </a:prstGeom>
          </p:spPr>
        </p:pic>
        <p:grpSp>
          <p:nvGrpSpPr>
            <p:cNvPr id="21" name="Group 21"/>
            <p:cNvGrpSpPr/>
            <p:nvPr/>
          </p:nvGrpSpPr>
          <p:grpSpPr>
            <a:xfrm rot="8100000">
              <a:off x="108674" y="3202707"/>
              <a:ext cx="524725" cy="524725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5693969" y="244858"/>
            <a:ext cx="5321994" cy="4965133"/>
            <a:chOff x="0" y="0"/>
            <a:chExt cx="7095992" cy="6620178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3670632">
              <a:off x="1345659" y="820820"/>
              <a:ext cx="4816735" cy="4978538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1272755"/>
              <a:ext cx="2158765" cy="2037334"/>
            </a:xfrm>
            <a:prstGeom prst="rect">
              <a:avLst/>
            </a:prstGeom>
          </p:spPr>
        </p:pic>
      </p:grpSp>
      <p:grpSp>
        <p:nvGrpSpPr>
          <p:cNvPr id="26" name="Group 26"/>
          <p:cNvGrpSpPr/>
          <p:nvPr/>
        </p:nvGrpSpPr>
        <p:grpSpPr>
          <a:xfrm>
            <a:off x="130790" y="4899679"/>
            <a:ext cx="12999982" cy="1865254"/>
            <a:chOff x="0" y="-2355"/>
            <a:chExt cx="15122939" cy="2487006"/>
          </a:xfrm>
        </p:grpSpPr>
        <p:sp>
          <p:nvSpPr>
            <p:cNvPr id="27" name="TextBox 27"/>
            <p:cNvSpPr txBox="1"/>
            <p:nvPr/>
          </p:nvSpPr>
          <p:spPr>
            <a:xfrm>
              <a:off x="727176" y="-2355"/>
              <a:ext cx="14395763" cy="2487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54"/>
                </a:lnSpc>
              </a:pPr>
              <a:r>
                <a:rPr lang="en-US" sz="5400">
                  <a:latin typeface="Josefin Sans Regular"/>
                </a:rPr>
                <a:t>Tìm hiểu thông tin về quận huyện nơi em sinh sống (vị trí địa lí, diện tích,…)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6674"/>
              <a:ext cx="762600" cy="62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3"/>
                </a:lnSpc>
              </a:pPr>
              <a:endParaRPr lang="en-US" sz="4000">
                <a:solidFill>
                  <a:srgbClr val="333129"/>
                </a:solidFill>
                <a:latin typeface="Josefin Sans Regular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91B7C-C24E-0B90-6827-B8412EDAC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1" y="61262"/>
            <a:ext cx="14230819" cy="10225738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grpSp>
        <p:nvGrpSpPr>
          <p:cNvPr id="2" name="Group 1"/>
          <p:cNvGrpSpPr/>
          <p:nvPr/>
        </p:nvGrpSpPr>
        <p:grpSpPr>
          <a:xfrm>
            <a:off x="13487400" y="0"/>
            <a:ext cx="4800600" cy="10286999"/>
            <a:chOff x="2339752" y="1419623"/>
            <a:chExt cx="5400600" cy="1368152"/>
          </a:xfrm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6C8225D7-6012-E1A3-5E83-39F410D81438}"/>
                </a:ext>
              </a:extLst>
            </p:cNvPr>
            <p:cNvSpPr/>
            <p:nvPr/>
          </p:nvSpPr>
          <p:spPr bwMode="auto">
            <a:xfrm>
              <a:off x="2339752" y="1419623"/>
              <a:ext cx="5400600" cy="1368152"/>
            </a:xfrm>
            <a:prstGeom prst="roundRect">
              <a:avLst/>
            </a:prstGeom>
            <a:solidFill>
              <a:srgbClr val="FF006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70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2481700" y="1606354"/>
              <a:ext cx="5116702" cy="9946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19100" indent="-419100" algn="just" defTabSz="1371566">
                <a:buFontTx/>
                <a:buChar char="-"/>
                <a:defRPr/>
              </a:pPr>
              <a:r>
                <a:rPr lang="en-US" sz="4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 kể tên các tỉnh thuộc vùng ĐB sông Hồng</a:t>
              </a:r>
            </a:p>
            <a:p>
              <a:pPr marL="419100" indent="-419100" algn="just" defTabSz="1371566">
                <a:buFontTx/>
                <a:buChar char="-"/>
                <a:defRPr/>
              </a:pPr>
              <a:endParaRPr lang="en-US" sz="4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19100" indent="-419100" algn="just" defTabSz="1371566">
                <a:buFontTx/>
                <a:buChar char="-"/>
                <a:defRPr/>
              </a:pPr>
              <a:r>
                <a:rPr lang="en-US" sz="4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Xác định trên lược đồ vị trí của thành phố Hà Nội trong vùng ĐB sông Hồng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205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5D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77693" y="1966060"/>
            <a:ext cx="10684012" cy="1572672"/>
            <a:chOff x="-4360084" y="-343966"/>
            <a:chExt cx="14245349" cy="20968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2028" b="89814"/>
            <a:stretch>
              <a:fillRect/>
            </a:stretch>
          </p:blipFill>
          <p:spPr>
            <a:xfrm rot="-258433">
              <a:off x="322230" y="1312961"/>
              <a:ext cx="4880724" cy="43996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4360084" y="-343966"/>
              <a:ext cx="14245349" cy="1333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800"/>
                </a:lnSpc>
              </a:pPr>
              <a:r>
                <a:rPr lang="en-US" sz="6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857364" y="3952608"/>
            <a:ext cx="8694553" cy="32624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7713" indent="-56673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 thiện bài tập phần luyện tập, vận dụng.</a:t>
            </a:r>
            <a:endParaRPr lang="nl-NL" sz="440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7713" indent="-56673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en-US"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 bài qua sơ đồ tư duy đã làm ở phần luyện tập</a:t>
            </a:r>
          </a:p>
          <a:p>
            <a:pPr marL="747713" indent="-56673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nl-NL" sz="44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Đọc trước và soạn bài</a:t>
            </a:r>
            <a:r>
              <a:rPr lang="en-US" sz="440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tiếp theo</a:t>
            </a:r>
            <a:endParaRPr lang="en-US" sz="4400" b="1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466850" y="876460"/>
            <a:ext cx="7116447" cy="7789349"/>
            <a:chOff x="0" y="0"/>
            <a:chExt cx="9488596" cy="1038579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311649"/>
              <a:ext cx="5362515" cy="432352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85880" y="7443287"/>
              <a:ext cx="7449394" cy="294251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774645">
              <a:off x="6368708" y="1473465"/>
              <a:ext cx="2830888" cy="290720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210577" y="5079558"/>
              <a:ext cx="4246306" cy="239385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42503" y="2814270"/>
              <a:ext cx="4356324" cy="226528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6707" y="3732357"/>
              <a:ext cx="2176388" cy="226707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9142588">
              <a:off x="741204" y="741770"/>
              <a:ext cx="3802599" cy="2452676"/>
            </a:xfrm>
            <a:prstGeom prst="rect">
              <a:avLst/>
            </a:prstGeom>
          </p:spPr>
        </p:pic>
        <p:grpSp>
          <p:nvGrpSpPr>
            <p:cNvPr id="14" name="Group 14"/>
            <p:cNvGrpSpPr/>
            <p:nvPr/>
          </p:nvGrpSpPr>
          <p:grpSpPr>
            <a:xfrm>
              <a:off x="4178489" y="5559291"/>
              <a:ext cx="717194" cy="717194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646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3414633" y="5325502"/>
              <a:ext cx="467578" cy="46757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646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5210577" y="1609511"/>
              <a:ext cx="717194" cy="71719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6079709" y="962359"/>
              <a:ext cx="463194" cy="46319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4895684" y="818434"/>
              <a:ext cx="287850" cy="28785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6236" y="2741414"/>
            <a:ext cx="18461784" cy="3139321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none" lIns="182880" tIns="91440" rIns="182880" bIns="91440">
            <a:spAutoFit/>
          </a:bodyPr>
          <a:lstStyle/>
          <a:p>
            <a:pPr algn="ctr"/>
            <a:r>
              <a:rPr lang="en-US" sz="96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chân thành cảm ơn </a:t>
            </a:r>
          </a:p>
          <a:p>
            <a:pPr algn="ctr"/>
            <a:r>
              <a:rPr lang="en-US" sz="96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quý thầy cô giáo 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215247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278" y="2922340"/>
            <a:ext cx="7732784" cy="73646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2065090"/>
            <a:ext cx="10363200" cy="17145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 CHIA SẺ </a:t>
            </a:r>
          </a:p>
        </p:txBody>
      </p:sp>
    </p:spTree>
    <p:extLst>
      <p:ext uri="{BB962C8B-B14F-4D97-AF65-F5344CB8AC3E}">
        <p14:creationId xmlns:p14="http://schemas.microsoft.com/office/powerpoint/2010/main" val="309340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191B7C-C24E-0B90-6827-B8412EDAC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1262"/>
            <a:ext cx="16268701" cy="10225738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874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DD0D6B-8E35-4C06-BB73-CFB2116438E8}"/>
              </a:ext>
            </a:extLst>
          </p:cNvPr>
          <p:cNvSpPr/>
          <p:nvPr/>
        </p:nvSpPr>
        <p:spPr>
          <a:xfrm>
            <a:off x="3" y="-24961"/>
            <a:ext cx="18487370" cy="10311962"/>
          </a:xfrm>
          <a:prstGeom prst="rect">
            <a:avLst/>
          </a:prstGeom>
          <a:solidFill>
            <a:srgbClr val="FFF8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19B19C-8910-49FA-9EAA-3620E7BE8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7652" y="-24962"/>
            <a:ext cx="5543600" cy="5882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D705C3-0C5B-4E86-91ED-7A296C597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" y="5857582"/>
            <a:ext cx="9421735" cy="4429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752CD4-0832-4DB1-94E9-B49C4BCB2D80}"/>
              </a:ext>
            </a:extLst>
          </p:cNvPr>
          <p:cNvSpPr/>
          <p:nvPr/>
        </p:nvSpPr>
        <p:spPr>
          <a:xfrm flipV="1">
            <a:off x="12729412" y="8373978"/>
            <a:ext cx="2286000" cy="18454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360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10466" y="6183554"/>
            <a:ext cx="9087199" cy="2663350"/>
          </a:xfrm>
          <a:solidFill>
            <a:srgbClr val="FF0066"/>
          </a:solidFill>
        </p:spPr>
        <p:txBody>
          <a:bodyPr>
            <a:noAutofit/>
          </a:bodyPr>
          <a:lstStyle/>
          <a:p>
            <a:r>
              <a:rPr lang="en-US" sz="8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 NỘI</a:t>
            </a:r>
            <a:endParaRPr lang="en-US" sz="7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BD11DB-C867-4BF8-BD59-6E6D6D68C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608" y="-24962"/>
            <a:ext cx="7660192" cy="4796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196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Box 245">
            <a:extLst>
              <a:ext uri="{FF2B5EF4-FFF2-40B4-BE49-F238E27FC236}">
                <a16:creationId xmlns:a16="http://schemas.microsoft.com/office/drawing/2014/main" id="{5B8FE239-A6E8-45DF-9392-265B9C769BF5}"/>
              </a:ext>
            </a:extLst>
          </p:cNvPr>
          <p:cNvSpPr txBox="1"/>
          <p:nvPr/>
        </p:nvSpPr>
        <p:spPr>
          <a:xfrm>
            <a:off x="2" y="1599498"/>
            <a:ext cx="18288000" cy="3447098"/>
          </a:xfrm>
          <a:prstGeom prst="rect">
            <a:avLst/>
          </a:prstGeom>
          <a:solidFill>
            <a:srgbClr val="B7DEE8">
              <a:alpha val="76078"/>
            </a:srgbClr>
          </a:solidFill>
        </p:spPr>
        <p:txBody>
          <a:bodyPr wrap="square">
            <a:spAutoFit/>
          </a:bodyPr>
          <a:lstStyle/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7000" b="1" ker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</a:t>
            </a:r>
          </a:p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6400" b="1" kern="0">
                <a:solidFill>
                  <a:srgbClr val="CC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 TRÍ ĐỊA LÍ VÀ SỰ THAY ĐỔI PHẠM VI HÀNH CHÍNH TP. HÀ NỘI</a:t>
            </a:r>
            <a:endParaRPr lang="en-US" sz="6000" b="1" kern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0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0836208"/>
              </p:ext>
            </p:extLst>
          </p:nvPr>
        </p:nvGraphicFramePr>
        <p:xfrm>
          <a:off x="0" y="1179709"/>
          <a:ext cx="18288000" cy="795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46623" y="7300912"/>
            <a:ext cx="15194758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  <a:endParaRPr lang="en-US" sz="6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8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3505200" y="1854970"/>
            <a:ext cx="14319020" cy="6560142"/>
            <a:chOff x="217248" y="820122"/>
            <a:chExt cx="8606080" cy="3563497"/>
          </a:xfrm>
        </p:grpSpPr>
        <p:grpSp>
          <p:nvGrpSpPr>
            <p:cNvPr id="33" name="组合 19"/>
            <p:cNvGrpSpPr/>
            <p:nvPr/>
          </p:nvGrpSpPr>
          <p:grpSpPr bwMode="auto">
            <a:xfrm>
              <a:off x="3036864" y="1292756"/>
              <a:ext cx="3187725" cy="3000375"/>
              <a:chOff x="5960852" y="2605406"/>
              <a:chExt cx="3187747" cy="3000396"/>
            </a:xfrm>
          </p:grpSpPr>
          <p:sp>
            <p:nvSpPr>
              <p:cNvPr id="34" name="同心圆 12"/>
              <p:cNvSpPr/>
              <p:nvPr/>
            </p:nvSpPr>
            <p:spPr>
              <a:xfrm>
                <a:off x="5960852" y="2605406"/>
                <a:ext cx="3187747" cy="3000396"/>
              </a:xfrm>
              <a:prstGeom prst="donut">
                <a:avLst>
                  <a:gd name="adj" fmla="val 13685"/>
                </a:avLst>
              </a:prstGeom>
              <a:solidFill>
                <a:srgbClr val="D7FFAF"/>
              </a:solidFill>
              <a:ln>
                <a:noFill/>
              </a:ln>
              <a:scene3d>
                <a:camera prst="orthographicFront"/>
                <a:lightRig rig="twoPt" dir="t"/>
              </a:scene3d>
              <a:sp3d extrusionH="76200">
                <a:bevelT w="101600" h="25400" prst="hardEdge"/>
                <a:extrusionClr>
                  <a:schemeClr val="bg2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弦形 13"/>
              <p:cNvSpPr/>
              <p:nvPr/>
            </p:nvSpPr>
            <p:spPr>
              <a:xfrm rot="5400000">
                <a:off x="6429388" y="2857496"/>
                <a:ext cx="2071702" cy="2071702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0">
                    <a:srgbClr val="BE1247">
                      <a:alpha val="92000"/>
                    </a:srgbClr>
                  </a:gs>
                  <a:gs pos="0">
                    <a:srgbClr val="BE1247"/>
                  </a:gs>
                  <a:gs pos="77000">
                    <a:srgbClr val="FA9496"/>
                  </a:gs>
                </a:gsLst>
                <a:lin ang="162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弦形 15"/>
              <p:cNvSpPr/>
              <p:nvPr/>
            </p:nvSpPr>
            <p:spPr>
              <a:xfrm rot="16200000">
                <a:off x="6429167" y="3215010"/>
                <a:ext cx="2071703" cy="2071703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0">
                    <a:srgbClr val="C73E01"/>
                  </a:gs>
                  <a:gs pos="0">
                    <a:srgbClr val="C73E01"/>
                  </a:gs>
                  <a:gs pos="77000">
                    <a:srgbClr val="FFAA01"/>
                  </a:gs>
                </a:gsLst>
                <a:lin ang="162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弦形 16"/>
              <p:cNvSpPr/>
              <p:nvPr/>
            </p:nvSpPr>
            <p:spPr>
              <a:xfrm rot="10800000">
                <a:off x="6643482" y="3072134"/>
                <a:ext cx="2150729" cy="2071703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100000">
                    <a:srgbClr val="119707"/>
                  </a:gs>
                  <a:gs pos="100000">
                    <a:srgbClr val="119707"/>
                  </a:gs>
                  <a:gs pos="32000">
                    <a:srgbClr val="92D050"/>
                  </a:gs>
                </a:gsLst>
                <a:lin ang="54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弦形 17"/>
              <p:cNvSpPr/>
              <p:nvPr/>
            </p:nvSpPr>
            <p:spPr>
              <a:xfrm>
                <a:off x="6214854" y="3072134"/>
                <a:ext cx="2071702" cy="2071703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28000">
                    <a:srgbClr val="0070C0"/>
                  </a:gs>
                  <a:gs pos="0">
                    <a:srgbClr val="0070C0"/>
                  </a:gs>
                  <a:gs pos="77000">
                    <a:srgbClr val="00B0F0"/>
                  </a:gs>
                </a:gsLst>
                <a:lin ang="162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饼形 18"/>
              <p:cNvSpPr/>
              <p:nvPr/>
            </p:nvSpPr>
            <p:spPr>
              <a:xfrm rot="5400000">
                <a:off x="6236210" y="2620477"/>
                <a:ext cx="2088000" cy="2520000"/>
              </a:xfrm>
              <a:prstGeom prst="pie">
                <a:avLst>
                  <a:gd name="adj1" fmla="val 10761734"/>
                  <a:gd name="adj2" fmla="val 16200000"/>
                </a:avLst>
              </a:prstGeom>
              <a:gradFill flip="none" rotWithShape="1">
                <a:gsLst>
                  <a:gs pos="0">
                    <a:srgbClr val="BE1247">
                      <a:alpha val="0"/>
                    </a:srgbClr>
                  </a:gs>
                  <a:gs pos="27000">
                    <a:srgbClr val="BE1247"/>
                  </a:gs>
                  <a:gs pos="77000">
                    <a:srgbClr val="FA9496"/>
                  </a:gs>
                </a:gsLst>
                <a:lin ang="16200000" scaled="0"/>
                <a:tileRect/>
              </a:gradFill>
              <a:ln w="31750">
                <a:gradFill>
                  <a:gsLst>
                    <a:gs pos="0">
                      <a:schemeClr val="bg2"/>
                    </a:gs>
                    <a:gs pos="50000">
                      <a:schemeClr val="bg2"/>
                    </a:gs>
                    <a:gs pos="100000">
                      <a:schemeClr val="bg2"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饼形 19"/>
              <p:cNvSpPr/>
              <p:nvPr/>
            </p:nvSpPr>
            <p:spPr>
              <a:xfrm rot="16200000">
                <a:off x="6573950" y="2998686"/>
                <a:ext cx="2088000" cy="2520000"/>
              </a:xfrm>
              <a:prstGeom prst="pie">
                <a:avLst>
                  <a:gd name="adj1" fmla="val 10761734"/>
                  <a:gd name="adj2" fmla="val 16200000"/>
                </a:avLst>
              </a:prstGeom>
              <a:gradFill flip="none" rotWithShape="1">
                <a:gsLst>
                  <a:gs pos="21000">
                    <a:srgbClr val="CA4211">
                      <a:alpha val="0"/>
                    </a:srgbClr>
                  </a:gs>
                  <a:gs pos="30000">
                    <a:srgbClr val="FF7711"/>
                  </a:gs>
                  <a:gs pos="77000">
                    <a:srgbClr val="FFC000"/>
                  </a:gs>
                </a:gsLst>
                <a:lin ang="16200000" scaled="1"/>
                <a:tileRect/>
              </a:gradFill>
              <a:ln w="31750">
                <a:gradFill>
                  <a:gsLst>
                    <a:gs pos="0">
                      <a:schemeClr val="bg2"/>
                    </a:gs>
                    <a:gs pos="50000">
                      <a:schemeClr val="bg2"/>
                    </a:gs>
                    <a:gs pos="100000">
                      <a:schemeClr val="bg2"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1" name="直接连接符 20"/>
            <p:cNvCxnSpPr/>
            <p:nvPr/>
          </p:nvCxnSpPr>
          <p:spPr>
            <a:xfrm rot="5400000">
              <a:off x="5595960" y="1247953"/>
              <a:ext cx="857250" cy="1588"/>
            </a:xfrm>
            <a:prstGeom prst="line">
              <a:avLst/>
            </a:prstGeom>
            <a:ln w="38100">
              <a:solidFill>
                <a:srgbClr val="FA94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>
              <a:spLocks noChangeArrowheads="1"/>
            </p:cNvSpPr>
            <p:nvPr/>
          </p:nvSpPr>
          <p:spPr bwMode="auto">
            <a:xfrm flipH="1">
              <a:off x="6037238" y="909596"/>
              <a:ext cx="2786090" cy="652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sz="3600" b="1" spc="-15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2. Sự thay đổi phạm vi hành chính</a:t>
              </a:r>
              <a:endParaRPr lang="en-US" sz="3600" b="1" spc="-15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直接连接符 26"/>
            <p:cNvCxnSpPr/>
            <p:nvPr/>
          </p:nvCxnSpPr>
          <p:spPr>
            <a:xfrm rot="5400000">
              <a:off x="5853882" y="3954200"/>
              <a:ext cx="857250" cy="1587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27"/>
            <p:cNvCxnSpPr/>
            <p:nvPr/>
          </p:nvCxnSpPr>
          <p:spPr>
            <a:xfrm rot="5400000">
              <a:off x="2302644" y="1291962"/>
              <a:ext cx="857250" cy="15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28"/>
            <p:cNvCxnSpPr/>
            <p:nvPr/>
          </p:nvCxnSpPr>
          <p:spPr>
            <a:xfrm rot="5400000">
              <a:off x="2299469" y="3954200"/>
              <a:ext cx="857250" cy="1588"/>
            </a:xfrm>
            <a:prstGeom prst="line">
              <a:avLst/>
            </a:prstGeom>
            <a:ln w="38100">
              <a:solidFill>
                <a:srgbClr val="FFAA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任意多边形 29"/>
            <p:cNvSpPr/>
            <p:nvPr/>
          </p:nvSpPr>
          <p:spPr>
            <a:xfrm flipH="1">
              <a:off x="5108550" y="1204738"/>
              <a:ext cx="812453" cy="659518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任意多边形 30"/>
            <p:cNvSpPr/>
            <p:nvPr/>
          </p:nvSpPr>
          <p:spPr>
            <a:xfrm flipH="1" flipV="1">
              <a:off x="5037113" y="3650194"/>
              <a:ext cx="1222375" cy="500062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任意多边形 31"/>
            <p:cNvSpPr/>
            <p:nvPr/>
          </p:nvSpPr>
          <p:spPr>
            <a:xfrm flipV="1">
              <a:off x="2751113" y="3650194"/>
              <a:ext cx="1143000" cy="500062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任意多边形 32"/>
            <p:cNvSpPr/>
            <p:nvPr/>
          </p:nvSpPr>
          <p:spPr>
            <a:xfrm>
              <a:off x="2751113" y="1364194"/>
              <a:ext cx="1143000" cy="571500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>
              <a:spLocks noChangeArrowheads="1"/>
            </p:cNvSpPr>
            <p:nvPr/>
          </p:nvSpPr>
          <p:spPr bwMode="auto">
            <a:xfrm flipH="1">
              <a:off x="217248" y="942058"/>
              <a:ext cx="2360000" cy="652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sz="3600" b="1" spc="-150">
                  <a:solidFill>
                    <a:srgbClr val="FFFF0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1. Vị trí địa lí và phạm vi hành chính</a:t>
              </a:r>
            </a:p>
          </p:txBody>
        </p:sp>
        <p:sp>
          <p:nvSpPr>
            <p:cNvPr id="51" name="TextBox 50"/>
            <p:cNvSpPr txBox="1">
              <a:spLocks noChangeArrowheads="1"/>
            </p:cNvSpPr>
            <p:nvPr/>
          </p:nvSpPr>
          <p:spPr bwMode="auto">
            <a:xfrm flipH="1">
              <a:off x="255832" y="3832603"/>
              <a:ext cx="2426754" cy="35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en-US" sz="3600" b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  <p:sp>
          <p:nvSpPr>
            <p:cNvPr id="52" name="TextBox 51"/>
            <p:cNvSpPr txBox="1">
              <a:spLocks noChangeArrowheads="1"/>
            </p:cNvSpPr>
            <p:nvPr/>
          </p:nvSpPr>
          <p:spPr bwMode="auto">
            <a:xfrm flipH="1">
              <a:off x="6340426" y="3768930"/>
              <a:ext cx="2207537" cy="35109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Vận dụng</a:t>
              </a:r>
              <a:endParaRPr lang="en-US" altLang="zh-CN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/>
            <p:cNvSpPr txBox="1">
              <a:spLocks noChangeArrowheads="1"/>
            </p:cNvSpPr>
            <p:nvPr/>
          </p:nvSpPr>
          <p:spPr bwMode="auto">
            <a:xfrm flipH="1">
              <a:off x="4344327" y="2000567"/>
              <a:ext cx="1206763" cy="35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 2</a:t>
              </a:r>
              <a:endPara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TextBox 53"/>
            <p:cNvSpPr txBox="1">
              <a:spLocks noChangeArrowheads="1"/>
            </p:cNvSpPr>
            <p:nvPr/>
          </p:nvSpPr>
          <p:spPr bwMode="auto">
            <a:xfrm rot="5400000" flipH="1">
              <a:off x="5093676" y="2667647"/>
              <a:ext cx="401245" cy="993750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 4</a:t>
              </a:r>
              <a:endPara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>
              <a:spLocks noChangeArrowheads="1"/>
            </p:cNvSpPr>
            <p:nvPr/>
          </p:nvSpPr>
          <p:spPr bwMode="auto">
            <a:xfrm flipH="1">
              <a:off x="3867150" y="3078480"/>
              <a:ext cx="908050" cy="35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3600" b="1" kern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 3</a:t>
              </a:r>
              <a:endPara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>
              <a:spLocks noChangeArrowheads="1"/>
            </p:cNvSpPr>
            <p:nvPr/>
          </p:nvSpPr>
          <p:spPr bwMode="auto">
            <a:xfrm flipH="1">
              <a:off x="3433444" y="2171349"/>
              <a:ext cx="986900" cy="35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>
                  <a:solidFill>
                    <a:srgbClr val="FFFF0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 1</a:t>
              </a:r>
              <a:endParaRPr lang="en-US" altLang="zh-CN" sz="36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46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782</TotalTime>
  <Words>1032</Words>
  <Application>Microsoft Office PowerPoint</Application>
  <PresentationFormat>Custom</PresentationFormat>
  <Paragraphs>251</Paragraphs>
  <Slides>31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Courier New</vt:lpstr>
      <vt:lpstr>Josefin Sans Regular Bold</vt:lpstr>
      <vt:lpstr>Sriracha Bold</vt:lpstr>
      <vt:lpstr>Arial</vt:lpstr>
      <vt:lpstr>Josefin Sans Regular</vt:lpstr>
      <vt:lpstr>Times New Roman</vt:lpstr>
      <vt:lpstr>Bebas Neue</vt:lpstr>
      <vt:lpstr>Calibri</vt:lpstr>
      <vt:lpstr>Office Theme</vt:lpstr>
      <vt:lpstr>PowerPoint Presentation</vt:lpstr>
      <vt:lpstr>PowerPoint Presentation</vt:lpstr>
      <vt:lpstr>PowerPoint Presentation</vt:lpstr>
      <vt:lpstr>CÁ NHÂN CHIA SẺ </vt:lpstr>
      <vt:lpstr>PowerPoint Presentation</vt:lpstr>
      <vt:lpstr>HÀ NỘI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Có tính minh họa Câu hỏi Địa lý Bản thuyết trình</dc:title>
  <cp:lastModifiedBy>Phương</cp:lastModifiedBy>
  <cp:revision>22</cp:revision>
  <dcterms:created xsi:type="dcterms:W3CDTF">2006-08-16T00:00:00Z</dcterms:created>
  <dcterms:modified xsi:type="dcterms:W3CDTF">2023-12-31T03:36:28Z</dcterms:modified>
  <dc:identifier>DAFTEQ3wjfI</dc:identifier>
</cp:coreProperties>
</file>