
<file path=[Content_Types].xml><?xml version="1.0" encoding="utf-8"?>
<Types xmlns="http://schemas.openxmlformats.org/package/2006/content-types">
  <Default Extension="emf" ContentType="image/x-emf"/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tags/tag1.xml" ContentType="application/vnd.openxmlformats-officedocument.presentationml.tags+xml"/>
  <Override PartName="/ppt/media/audio1.wav" ContentType="audio/wav"/>
  <Override PartName="/ppt/media/audio2.wav" ContentType="audio/wav"/>
  <Override PartName="/ppt/media/audio3.wav" ContentType="audio/wav"/>
  <Override PartName="/ppt/tags/tag2.xml" ContentType="application/vnd.openxmlformats-officedocument.presentationml.tags+xml"/>
  <Override PartName="/ppt/notesSlides/notesSlide17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18.xml" ContentType="application/vnd.openxmlformats-officedocument.presentationml.notesSlide+xml"/>
  <Override PartName="/ppt/tags/tag5.xml" ContentType="application/vnd.openxmlformats-officedocument.presentationml.tags+xml"/>
  <Override PartName="/ppt/notesSlides/notesSlide1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4"/>
  </p:notesMasterIdLst>
  <p:sldIdLst>
    <p:sldId id="277" r:id="rId2"/>
    <p:sldId id="282" r:id="rId3"/>
    <p:sldId id="285" r:id="rId4"/>
    <p:sldId id="6301" r:id="rId5"/>
    <p:sldId id="297" r:id="rId6"/>
    <p:sldId id="278" r:id="rId7"/>
    <p:sldId id="289" r:id="rId8"/>
    <p:sldId id="292" r:id="rId9"/>
    <p:sldId id="280" r:id="rId10"/>
    <p:sldId id="6159" r:id="rId11"/>
    <p:sldId id="6300" r:id="rId12"/>
    <p:sldId id="256" r:id="rId13"/>
    <p:sldId id="298" r:id="rId14"/>
    <p:sldId id="294" r:id="rId15"/>
    <p:sldId id="301" r:id="rId16"/>
    <p:sldId id="6304" r:id="rId17"/>
    <p:sldId id="6305" r:id="rId18"/>
    <p:sldId id="6307" r:id="rId19"/>
    <p:sldId id="6308" r:id="rId20"/>
    <p:sldId id="6306" r:id="rId21"/>
    <p:sldId id="6309" r:id="rId22"/>
    <p:sldId id="6313" r:id="rId23"/>
    <p:sldId id="309" r:id="rId24"/>
    <p:sldId id="494" r:id="rId25"/>
    <p:sldId id="488" r:id="rId26"/>
    <p:sldId id="489" r:id="rId27"/>
    <p:sldId id="490" r:id="rId28"/>
    <p:sldId id="491" r:id="rId29"/>
    <p:sldId id="492" r:id="rId30"/>
    <p:sldId id="275" r:id="rId31"/>
    <p:sldId id="276" r:id="rId32"/>
    <p:sldId id="316" r:id="rId33"/>
  </p:sldIdLst>
  <p:sldSz cx="18288000" cy="10287000"/>
  <p:notesSz cx="6858000" cy="9144000"/>
  <p:embeddedFontLst>
    <p:embeddedFont>
      <p:font typeface="Bebas Neue" panose="020B0606020202050201" pitchFamily="34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Josefin Sans Regular" panose="020B0604020202020204" charset="0"/>
      <p:regular r:id="rId40"/>
    </p:embeddedFont>
    <p:embeddedFont>
      <p:font typeface="Josefin Sans Regular Bold" panose="020B0604020202020204" charset="0"/>
      <p:regular r:id="rId4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  <a:srgbClr val="67B9CF"/>
    <a:srgbClr val="FF99CC"/>
    <a:srgbClr val="FF66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3" d="100"/>
          <a:sy n="43" d="100"/>
        </p:scale>
        <p:origin x="936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font" Target="fonts/font1.fntdata"/><Relationship Id="rId43" Type="http://schemas.openxmlformats.org/officeDocument/2006/relationships/viewProps" Target="viewProps.xml"/></Relationships>
</file>

<file path=ppt/diagrams/_rels/data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_rels/drawing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image" Target="../media/image8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708606C-9757-40F1-B601-761D13D00659}" type="doc">
      <dgm:prSet loTypeId="urn:microsoft.com/office/officeart/2005/8/layout/hList7" loCatId="list" qsTypeId="urn:microsoft.com/office/officeart/2005/8/quickstyle/simple1" qsCatId="simple" csTypeId="urn:microsoft.com/office/officeart/2005/8/colors/accent1_2" csCatId="accent1" phldr="1"/>
      <dgm:spPr/>
    </dgm:pt>
    <dgm:pt modelId="{A8749137-D8E9-4A24-9865-459217BD60C9}">
      <dgm:prSet phldrT="[Text]"/>
      <dgm:spPr>
        <a:solidFill>
          <a:srgbClr val="D7177C"/>
        </a:solidFill>
      </dgm:spPr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gm:t>
    </dgm:pt>
    <dgm:pt modelId="{E4BB271F-6597-4C14-B011-D901FD29D7D0}" type="parTrans" cxnId="{263932E5-5868-4ADB-BCF6-417922381AC7}">
      <dgm:prSet/>
      <dgm:spPr/>
      <dgm:t>
        <a:bodyPr/>
        <a:lstStyle/>
        <a:p>
          <a:endParaRPr lang="en-US"/>
        </a:p>
      </dgm:t>
    </dgm:pt>
    <dgm:pt modelId="{0D6EC1B6-CA76-43B8-B312-9FD44962AC9E}" type="sibTrans" cxnId="{263932E5-5868-4ADB-BCF6-417922381AC7}">
      <dgm:prSet/>
      <dgm:spPr/>
      <dgm:t>
        <a:bodyPr/>
        <a:lstStyle/>
        <a:p>
          <a:endParaRPr lang="en-US"/>
        </a:p>
      </dgm:t>
    </dgm:pt>
    <dgm:pt modelId="{710D2E76-4382-47DD-A935-1B1F0D799B9B}">
      <dgm:prSet phldrT="[Text]"/>
      <dgm:spPr>
        <a:solidFill>
          <a:srgbClr val="00B050"/>
        </a:solidFill>
      </dgm:spPr>
      <dgm:t>
        <a:bodyPr/>
        <a:lstStyle/>
        <a:p>
          <a:r>
            <a:rPr lang="en-US">
              <a:latin typeface="Times New Roman" panose="02020603050405020304" pitchFamily="18" charset="0"/>
              <a:cs typeface="Times New Roman" panose="02020603050405020304" pitchFamily="18" charset="0"/>
            </a:rPr>
            <a:t>2. Sự thay đổi phạm vi hành chính</a:t>
          </a:r>
        </a:p>
      </dgm:t>
    </dgm:pt>
    <dgm:pt modelId="{C002FF8D-BDB4-4739-B338-3302248B76E3}" type="parTrans" cxnId="{2CDD7FA4-E643-4C3C-970D-CD8E47A49038}">
      <dgm:prSet/>
      <dgm:spPr/>
      <dgm:t>
        <a:bodyPr/>
        <a:lstStyle/>
        <a:p>
          <a:endParaRPr lang="en-US"/>
        </a:p>
      </dgm:t>
    </dgm:pt>
    <dgm:pt modelId="{8634F714-E90B-49FE-A849-1BC824C277F4}" type="sibTrans" cxnId="{2CDD7FA4-E643-4C3C-970D-CD8E47A49038}">
      <dgm:prSet/>
      <dgm:spPr/>
      <dgm:t>
        <a:bodyPr/>
        <a:lstStyle/>
        <a:p>
          <a:endParaRPr lang="en-US"/>
        </a:p>
      </dgm:t>
    </dgm:pt>
    <dgm:pt modelId="{6F3C0870-5B1B-48EC-8C9C-E95335A6A60D}" type="pres">
      <dgm:prSet presAssocID="{E708606C-9757-40F1-B601-761D13D00659}" presName="Name0" presStyleCnt="0">
        <dgm:presLayoutVars>
          <dgm:dir/>
          <dgm:resizeHandles val="exact"/>
        </dgm:presLayoutVars>
      </dgm:prSet>
      <dgm:spPr/>
    </dgm:pt>
    <dgm:pt modelId="{36EB22D0-A17D-4763-B96E-0A122516E96F}" type="pres">
      <dgm:prSet presAssocID="{E708606C-9757-40F1-B601-761D13D00659}" presName="fgShape" presStyleLbl="fgShp" presStyleIdx="0" presStyleCnt="1" custScaleY="253493"/>
      <dgm:spPr>
        <a:solidFill>
          <a:srgbClr val="FFC000"/>
        </a:solidFill>
        <a:ln>
          <a:solidFill>
            <a:srgbClr val="FFC000"/>
          </a:solidFill>
        </a:ln>
      </dgm:spPr>
    </dgm:pt>
    <dgm:pt modelId="{B45AD5E4-D99D-414B-A2E4-179CA00AEBA2}" type="pres">
      <dgm:prSet presAssocID="{E708606C-9757-40F1-B601-761D13D00659}" presName="linComp" presStyleCnt="0"/>
      <dgm:spPr/>
    </dgm:pt>
    <dgm:pt modelId="{F51DCEF5-429A-451C-B3B3-9B948DCAEDA1}" type="pres">
      <dgm:prSet presAssocID="{A8749137-D8E9-4A24-9865-459217BD60C9}" presName="compNode" presStyleCnt="0"/>
      <dgm:spPr/>
    </dgm:pt>
    <dgm:pt modelId="{A5D77093-9F14-4E6C-987B-BEB9EF1EF18D}" type="pres">
      <dgm:prSet presAssocID="{A8749137-D8E9-4A24-9865-459217BD60C9}" presName="bkgdShape" presStyleLbl="node1" presStyleIdx="0" presStyleCnt="2" custLinFactNeighborX="-87" custLinFactNeighborY="1358"/>
      <dgm:spPr/>
    </dgm:pt>
    <dgm:pt modelId="{C88EE1D0-ACA8-494B-9E0D-370F8F0B4A6A}" type="pres">
      <dgm:prSet presAssocID="{A8749137-D8E9-4A24-9865-459217BD60C9}" presName="nodeTx" presStyleLbl="node1" presStyleIdx="0" presStyleCnt="2">
        <dgm:presLayoutVars>
          <dgm:bulletEnabled val="1"/>
        </dgm:presLayoutVars>
      </dgm:prSet>
      <dgm:spPr/>
    </dgm:pt>
    <dgm:pt modelId="{5A218F8C-4749-469E-A810-7DB4863FAF6D}" type="pres">
      <dgm:prSet presAssocID="{A8749137-D8E9-4A24-9865-459217BD60C9}" presName="invisiNode" presStyleLbl="node1" presStyleIdx="0" presStyleCnt="2"/>
      <dgm:spPr/>
    </dgm:pt>
    <dgm:pt modelId="{519D8516-A352-4D60-8DB6-BB3C2D26E3D7}" type="pres">
      <dgm:prSet presAssocID="{A8749137-D8E9-4A24-9865-459217BD60C9}" presName="imagNode" presStyleLbl="fgImgPlace1" presStyleIdx="0" presStyleCnt="2"/>
      <dgm:spPr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</dgm:spPr>
    </dgm:pt>
    <dgm:pt modelId="{F7C8533D-C382-4D43-A259-534BBE7AACE1}" type="pres">
      <dgm:prSet presAssocID="{0D6EC1B6-CA76-43B8-B312-9FD44962AC9E}" presName="sibTrans" presStyleLbl="sibTrans2D1" presStyleIdx="0" presStyleCnt="0"/>
      <dgm:spPr/>
    </dgm:pt>
    <dgm:pt modelId="{699D2374-0AB5-4514-A3AF-83683D106FA1}" type="pres">
      <dgm:prSet presAssocID="{710D2E76-4382-47DD-A935-1B1F0D799B9B}" presName="compNode" presStyleCnt="0"/>
      <dgm:spPr/>
    </dgm:pt>
    <dgm:pt modelId="{33830342-AF68-4205-9952-798512E7F829}" type="pres">
      <dgm:prSet presAssocID="{710D2E76-4382-47DD-A935-1B1F0D799B9B}" presName="bkgdShape" presStyleLbl="node1" presStyleIdx="1" presStyleCnt="2"/>
      <dgm:spPr/>
    </dgm:pt>
    <dgm:pt modelId="{CE9A58C2-B421-40CA-A804-85F749CE5055}" type="pres">
      <dgm:prSet presAssocID="{710D2E76-4382-47DD-A935-1B1F0D799B9B}" presName="nodeTx" presStyleLbl="node1" presStyleIdx="1" presStyleCnt="2">
        <dgm:presLayoutVars>
          <dgm:bulletEnabled val="1"/>
        </dgm:presLayoutVars>
      </dgm:prSet>
      <dgm:spPr/>
    </dgm:pt>
    <dgm:pt modelId="{03CB325D-E1EF-4C72-9552-C495A74B23E6}" type="pres">
      <dgm:prSet presAssocID="{710D2E76-4382-47DD-A935-1B1F0D799B9B}" presName="invisiNode" presStyleLbl="node1" presStyleIdx="1" presStyleCnt="2"/>
      <dgm:spPr/>
    </dgm:pt>
    <dgm:pt modelId="{D521A22A-B0CC-4DCC-B5CB-B849009E6C6F}" type="pres">
      <dgm:prSet presAssocID="{710D2E76-4382-47DD-A935-1B1F0D799B9B}" presName="imagNode" presStyleLbl="fgImgPlace1" presStyleIdx="1" presStyleCnt="2"/>
      <dgm:spPr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</dgm:spPr>
    </dgm:pt>
  </dgm:ptLst>
  <dgm:cxnLst>
    <dgm:cxn modelId="{10A77C05-4435-47E4-892B-A68E6BD60C24}" type="presOf" srcId="{710D2E76-4382-47DD-A935-1B1F0D799B9B}" destId="{33830342-AF68-4205-9952-798512E7F829}" srcOrd="0" destOrd="0" presId="urn:microsoft.com/office/officeart/2005/8/layout/hList7"/>
    <dgm:cxn modelId="{FFB60F38-B50B-4237-80EB-07FF49D8D301}" type="presOf" srcId="{710D2E76-4382-47DD-A935-1B1F0D799B9B}" destId="{CE9A58C2-B421-40CA-A804-85F749CE5055}" srcOrd="1" destOrd="0" presId="urn:microsoft.com/office/officeart/2005/8/layout/hList7"/>
    <dgm:cxn modelId="{8CDF616B-47C3-4F69-ACC6-205C988ECBFB}" type="presOf" srcId="{A8749137-D8E9-4A24-9865-459217BD60C9}" destId="{C88EE1D0-ACA8-494B-9E0D-370F8F0B4A6A}" srcOrd="1" destOrd="0" presId="urn:microsoft.com/office/officeart/2005/8/layout/hList7"/>
    <dgm:cxn modelId="{BFF63350-7842-44A7-8926-ED3C398EBD36}" type="presOf" srcId="{A8749137-D8E9-4A24-9865-459217BD60C9}" destId="{A5D77093-9F14-4E6C-987B-BEB9EF1EF18D}" srcOrd="0" destOrd="0" presId="urn:microsoft.com/office/officeart/2005/8/layout/hList7"/>
    <dgm:cxn modelId="{2CDD7FA4-E643-4C3C-970D-CD8E47A49038}" srcId="{E708606C-9757-40F1-B601-761D13D00659}" destId="{710D2E76-4382-47DD-A935-1B1F0D799B9B}" srcOrd="1" destOrd="0" parTransId="{C002FF8D-BDB4-4739-B338-3302248B76E3}" sibTransId="{8634F714-E90B-49FE-A849-1BC824C277F4}"/>
    <dgm:cxn modelId="{6415D8A5-FE7D-4DCC-AE0B-170056989A62}" type="presOf" srcId="{0D6EC1B6-CA76-43B8-B312-9FD44962AC9E}" destId="{F7C8533D-C382-4D43-A259-534BBE7AACE1}" srcOrd="0" destOrd="0" presId="urn:microsoft.com/office/officeart/2005/8/layout/hList7"/>
    <dgm:cxn modelId="{263932E5-5868-4ADB-BCF6-417922381AC7}" srcId="{E708606C-9757-40F1-B601-761D13D00659}" destId="{A8749137-D8E9-4A24-9865-459217BD60C9}" srcOrd="0" destOrd="0" parTransId="{E4BB271F-6597-4C14-B011-D901FD29D7D0}" sibTransId="{0D6EC1B6-CA76-43B8-B312-9FD44962AC9E}"/>
    <dgm:cxn modelId="{E73ACEEA-B903-42BA-BAFD-7DEF4E59BD3F}" type="presOf" srcId="{E708606C-9757-40F1-B601-761D13D00659}" destId="{6F3C0870-5B1B-48EC-8C9C-E95335A6A60D}" srcOrd="0" destOrd="0" presId="urn:microsoft.com/office/officeart/2005/8/layout/hList7"/>
    <dgm:cxn modelId="{AC332B64-D99B-45DC-87B9-FDE40E0163DF}" type="presParOf" srcId="{6F3C0870-5B1B-48EC-8C9C-E95335A6A60D}" destId="{36EB22D0-A17D-4763-B96E-0A122516E96F}" srcOrd="0" destOrd="0" presId="urn:microsoft.com/office/officeart/2005/8/layout/hList7"/>
    <dgm:cxn modelId="{782EE4F3-513C-421D-B49E-3F9FE4EE0DC3}" type="presParOf" srcId="{6F3C0870-5B1B-48EC-8C9C-E95335A6A60D}" destId="{B45AD5E4-D99D-414B-A2E4-179CA00AEBA2}" srcOrd="1" destOrd="0" presId="urn:microsoft.com/office/officeart/2005/8/layout/hList7"/>
    <dgm:cxn modelId="{1968BD68-4D2D-4367-A54B-942FCC6827DB}" type="presParOf" srcId="{B45AD5E4-D99D-414B-A2E4-179CA00AEBA2}" destId="{F51DCEF5-429A-451C-B3B3-9B948DCAEDA1}" srcOrd="0" destOrd="0" presId="urn:microsoft.com/office/officeart/2005/8/layout/hList7"/>
    <dgm:cxn modelId="{8A84CB57-B5E6-4938-BF76-DEA043141A8D}" type="presParOf" srcId="{F51DCEF5-429A-451C-B3B3-9B948DCAEDA1}" destId="{A5D77093-9F14-4E6C-987B-BEB9EF1EF18D}" srcOrd="0" destOrd="0" presId="urn:microsoft.com/office/officeart/2005/8/layout/hList7"/>
    <dgm:cxn modelId="{7269915F-BC17-4303-AD0D-285C0F2066A5}" type="presParOf" srcId="{F51DCEF5-429A-451C-B3B3-9B948DCAEDA1}" destId="{C88EE1D0-ACA8-494B-9E0D-370F8F0B4A6A}" srcOrd="1" destOrd="0" presId="urn:microsoft.com/office/officeart/2005/8/layout/hList7"/>
    <dgm:cxn modelId="{B60F3F5C-B6F3-4A0F-9116-75382CB71C9D}" type="presParOf" srcId="{F51DCEF5-429A-451C-B3B3-9B948DCAEDA1}" destId="{5A218F8C-4749-469E-A810-7DB4863FAF6D}" srcOrd="2" destOrd="0" presId="urn:microsoft.com/office/officeart/2005/8/layout/hList7"/>
    <dgm:cxn modelId="{FB180CC3-499D-4C71-A271-612B0F60C79D}" type="presParOf" srcId="{F51DCEF5-429A-451C-B3B3-9B948DCAEDA1}" destId="{519D8516-A352-4D60-8DB6-BB3C2D26E3D7}" srcOrd="3" destOrd="0" presId="urn:microsoft.com/office/officeart/2005/8/layout/hList7"/>
    <dgm:cxn modelId="{55F5DFDA-7982-4D4E-9871-AF65693DCA21}" type="presParOf" srcId="{B45AD5E4-D99D-414B-A2E4-179CA00AEBA2}" destId="{F7C8533D-C382-4D43-A259-534BBE7AACE1}" srcOrd="1" destOrd="0" presId="urn:microsoft.com/office/officeart/2005/8/layout/hList7"/>
    <dgm:cxn modelId="{7479DD09-D121-487F-8EC4-BB6651ABA594}" type="presParOf" srcId="{B45AD5E4-D99D-414B-A2E4-179CA00AEBA2}" destId="{699D2374-0AB5-4514-A3AF-83683D106FA1}" srcOrd="2" destOrd="0" presId="urn:microsoft.com/office/officeart/2005/8/layout/hList7"/>
    <dgm:cxn modelId="{3D8C237A-9245-4A0D-9D78-57E57C84FBD6}" type="presParOf" srcId="{699D2374-0AB5-4514-A3AF-83683D106FA1}" destId="{33830342-AF68-4205-9952-798512E7F829}" srcOrd="0" destOrd="0" presId="urn:microsoft.com/office/officeart/2005/8/layout/hList7"/>
    <dgm:cxn modelId="{0D629053-C062-47AC-A613-729CF38D0BED}" type="presParOf" srcId="{699D2374-0AB5-4514-A3AF-83683D106FA1}" destId="{CE9A58C2-B421-40CA-A804-85F749CE5055}" srcOrd="1" destOrd="0" presId="urn:microsoft.com/office/officeart/2005/8/layout/hList7"/>
    <dgm:cxn modelId="{86B93625-9973-48B3-B6EE-F809AE4C5BE2}" type="presParOf" srcId="{699D2374-0AB5-4514-A3AF-83683D106FA1}" destId="{03CB325D-E1EF-4C72-9552-C495A74B23E6}" srcOrd="2" destOrd="0" presId="urn:microsoft.com/office/officeart/2005/8/layout/hList7"/>
    <dgm:cxn modelId="{5AEF0E91-B404-4F21-B69B-1C93E0D2DBA9}" type="presParOf" srcId="{699D2374-0AB5-4514-A3AF-83683D106FA1}" destId="{D521A22A-B0CC-4DCC-B5CB-B849009E6C6F}" srcOrd="3" destOrd="0" presId="urn:microsoft.com/office/officeart/2005/8/layout/hList7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5D77093-9F14-4E6C-987B-BEB9EF1EF18D}">
      <dsp:nvSpPr>
        <dsp:cNvPr id="0" name=""/>
        <dsp:cNvSpPr/>
      </dsp:nvSpPr>
      <dsp:spPr>
        <a:xfrm>
          <a:off x="27" y="-151025"/>
          <a:ext cx="9001124" cy="7957150"/>
        </a:xfrm>
        <a:prstGeom prst="roundRect">
          <a:avLst>
            <a:gd name="adj" fmla="val 10000"/>
          </a:avLst>
        </a:prstGeom>
        <a:solidFill>
          <a:srgbClr val="D7177C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1. Vị trí địa lí và phạm vi hành chính</a:t>
          </a:r>
        </a:p>
      </dsp:txBody>
      <dsp:txXfrm>
        <a:off x="27" y="3031834"/>
        <a:ext cx="9001124" cy="3182860"/>
      </dsp:txXfrm>
    </dsp:sp>
    <dsp:sp modelId="{519D8516-A352-4D60-8DB6-BB3C2D26E3D7}">
      <dsp:nvSpPr>
        <dsp:cNvPr id="0" name=""/>
        <dsp:cNvSpPr/>
      </dsp:nvSpPr>
      <dsp:spPr>
        <a:xfrm>
          <a:off x="3183555" y="218345"/>
          <a:ext cx="2649730" cy="2649730"/>
        </a:xfrm>
        <a:prstGeom prst="ellipse">
          <a:avLst/>
        </a:prstGeom>
        <a:blipFill>
          <a:blip xmlns:r="http://schemas.openxmlformats.org/officeDocument/2006/relationships"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5000" r="-25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3830342-AF68-4205-9952-798512E7F829}">
      <dsp:nvSpPr>
        <dsp:cNvPr id="0" name=""/>
        <dsp:cNvSpPr/>
      </dsp:nvSpPr>
      <dsp:spPr>
        <a:xfrm>
          <a:off x="9279016" y="-259083"/>
          <a:ext cx="9001124" cy="7957150"/>
        </a:xfrm>
        <a:prstGeom prst="roundRect">
          <a:avLst>
            <a:gd name="adj" fmla="val 10000"/>
          </a:avLst>
        </a:prstGeom>
        <a:solidFill>
          <a:srgbClr val="00B050"/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62280" tIns="462280" rIns="462280" bIns="462280" numCol="1" spcCol="1270" anchor="ctr" anchorCtr="0">
          <a:noAutofit/>
        </a:bodyPr>
        <a:lstStyle/>
        <a:p>
          <a:pPr marL="0" lvl="0" indent="0" algn="ctr" defTabSz="2889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6500" kern="1200">
              <a:latin typeface="Times New Roman" panose="02020603050405020304" pitchFamily="18" charset="0"/>
              <a:cs typeface="Times New Roman" panose="02020603050405020304" pitchFamily="18" charset="0"/>
            </a:rPr>
            <a:t>2. Sự thay đổi phạm vi hành chính</a:t>
          </a:r>
        </a:p>
      </dsp:txBody>
      <dsp:txXfrm>
        <a:off x="9279016" y="2923776"/>
        <a:ext cx="9001124" cy="3182860"/>
      </dsp:txXfrm>
    </dsp:sp>
    <dsp:sp modelId="{D521A22A-B0CC-4DCC-B5CB-B849009E6C6F}">
      <dsp:nvSpPr>
        <dsp:cNvPr id="0" name=""/>
        <dsp:cNvSpPr/>
      </dsp:nvSpPr>
      <dsp:spPr>
        <a:xfrm>
          <a:off x="12454713" y="218345"/>
          <a:ext cx="2649730" cy="2649730"/>
        </a:xfrm>
        <a:prstGeom prst="ellipse">
          <a:avLst/>
        </a:prstGeom>
        <a:blipFill>
          <a:blip xmlns:r="http://schemas.openxmlformats.org/officeDocument/2006/relationships"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 l="-20000" r="-20000"/>
          </a:stretch>
        </a:blip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6EB22D0-A17D-4763-B96E-0A122516E96F}">
      <dsp:nvSpPr>
        <dsp:cNvPr id="0" name=""/>
        <dsp:cNvSpPr/>
      </dsp:nvSpPr>
      <dsp:spPr>
        <a:xfrm>
          <a:off x="731519" y="5190611"/>
          <a:ext cx="16824960" cy="3025622"/>
        </a:xfrm>
        <a:prstGeom prst="leftRightArrow">
          <a:avLst/>
        </a:prstGeom>
        <a:solidFill>
          <a:srgbClr val="FFC000"/>
        </a:solidFill>
        <a:ln w="25400" cap="flat" cmpd="sng" algn="ctr">
          <a:solidFill>
            <a:srgbClr val="FFC000"/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hList7">
  <dgm:title val=""/>
  <dgm:desc val=""/>
  <dgm:catLst>
    <dgm:cat type="list" pri="12000"/>
    <dgm:cat type="process" pri="20000"/>
    <dgm:cat type="relationship" pri="14000"/>
    <dgm:cat type="convert" pri="8000"/>
    <dgm:cat type="picture" pri="25000"/>
    <dgm:cat type="pictureconvert" pri="25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resizeHandles val="exact"/>
    </dgm:varLst>
    <dgm:alg type="composite"/>
    <dgm:shape xmlns:r="http://schemas.openxmlformats.org/officeDocument/2006/relationships" r:blip="">
      <dgm:adjLst/>
    </dgm:shape>
    <dgm:presOf/>
    <dgm:constrLst>
      <dgm:constr type="w" for="ch" forName="fgShape" refType="w" fact="0.92"/>
      <dgm:constr type="h" for="ch" forName="fgShape" refType="h" fact="0.15"/>
      <dgm:constr type="b" for="ch" forName="fgShape" refType="h" fact="0.95"/>
      <dgm:constr type="ctrX" for="ch" forName="fgShape" refType="w" fact="0.5"/>
      <dgm:constr type="w" for="ch" forName="linComp" refType="w"/>
      <dgm:constr type="h" for="ch" forName="linComp" refType="h"/>
      <dgm:constr type="ctrX" for="ch" forName="linComp" refType="w" fact="0.5"/>
    </dgm:constrLst>
    <dgm:ruleLst/>
    <dgm:layoutNode name="fgShape" styleLbl="fgShp">
      <dgm:alg type="sp"/>
      <dgm:shape xmlns:r="http://schemas.openxmlformats.org/officeDocument/2006/relationships" type="leftRightArrow" r:blip="" zOrderOff="99999">
        <dgm:adjLst/>
      </dgm:shape>
      <dgm:presOf/>
      <dgm:constrLst/>
      <dgm:ruleLst/>
    </dgm:layoutNode>
    <dgm:layoutNode name="linComp">
      <dgm:choose name="Name1">
        <dgm:if name="Name2" func="var" arg="dir" op="equ" val="norm">
          <dgm:alg type="lin"/>
        </dgm:if>
        <dgm:else name="Name3">
          <dgm:alg type="lin">
            <dgm:param type="linDir" val="fromR"/>
          </dgm:alg>
        </dgm:else>
      </dgm:choose>
      <dgm:shape xmlns:r="http://schemas.openxmlformats.org/officeDocument/2006/relationships" r:blip="">
        <dgm:adjLst/>
      </dgm:shape>
      <dgm:presOf/>
      <dgm:constrLst>
        <dgm:constr type="w" for="ch" forName="compNode" refType="w"/>
        <dgm:constr type="h" for="ch" forName="compNode" refType="h"/>
        <dgm:constr type="w" for="ch" ptType="sibTrans" refType="w" refFor="ch" refForName="compNode" fact="0.03"/>
        <dgm:constr type="primFontSz" for="des" ptType="node" op="equ" val="65"/>
      </dgm:constrLst>
      <dgm:ruleLst/>
      <dgm:forEach name="nodesForEach" axis="ch" ptType="node">
        <dgm:layoutNode name="comp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ch" forName="bkgdShape" refType="w"/>
            <dgm:constr type="h" for="ch" forName="bkgdShape" refType="h"/>
            <dgm:constr type="w" for="ch" forName="nodeTx" refType="w"/>
            <dgm:constr type="h" for="ch" forName="nodeTx" refType="h" fact="0.4"/>
            <dgm:constr type="b" for="ch" forName="nodeTx" refType="h" fact="0.8"/>
            <dgm:constr type="w" for="ch" forName="invisiNode" refType="w" fact="0.01"/>
            <dgm:constr type="h" for="ch" forName="invisiNode" refType="h" fact="0.06"/>
            <dgm:constr type="t" for="ch" forName="invisiNode"/>
            <dgm:constr type="ctrX" for="ch" forName="invisiNode" refType="w" fact="0.5"/>
            <dgm:constr type="h" for="ch" forName="imagNode" refType="h" fact="0.333"/>
            <dgm:constr type="w" for="ch" forName="imagNode" refType="h" refFor="ch" refForName="imagNode"/>
            <dgm:constr type="ctrX" for="ch" forName="imagNode" refType="w" fact="0.5"/>
            <dgm:constr type="t" for="ch" forName="imagNode" refType="h" fact="0.06"/>
            <dgm:constr type="w" for="ch" forName="imagNode" refType="w" op="lte" fact="0.94"/>
          </dgm:constrLst>
          <dgm:ruleLst/>
          <dgm:layoutNode name="bkgdShape">
            <dgm:alg type="sp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/>
            <dgm:ruleLst/>
          </dgm:layoutNode>
          <dgm:layoutNode name="nodeTx">
            <dgm:varLst>
              <dgm:bulletEnabled val="1"/>
            </dgm:varLst>
            <dgm:alg type="tx">
              <dgm:param type="txAnchorVert" val="mid"/>
              <dgm:param type="txAnchorHorzCh" val="ctr"/>
              <dgm:param type="stBulletLvl" val="2"/>
            </dgm:alg>
            <dgm:shape xmlns:r="http://schemas.openxmlformats.org/officeDocument/2006/relationships" type="rect" r:blip="" hideGeom="1">
              <dgm:adjLst/>
            </dgm:shape>
            <dgm:presOf axis="desOrSelf" ptType="node"/>
            <dgm:constrLst/>
            <dgm:ruleLst>
              <dgm:rule type="primFontSz" val="5" fact="NaN" max="NaN"/>
            </dgm:ruleLst>
          </dgm:layoutNode>
          <dgm:layoutNode name="invisiNode">
            <dgm:alg type="sp"/>
            <dgm:shape xmlns:r="http://schemas.openxmlformats.org/officeDocument/2006/relationships" type="roundRect" r:blip="" hideGeom="1">
              <dgm:adjLst>
                <dgm:adj idx="1" val="0.1"/>
              </dgm:adjLst>
            </dgm:shape>
            <dgm:presOf/>
            <dgm:constrLst/>
            <dgm:ruleLst/>
          </dgm:layoutNode>
          <dgm:layoutNode name="imagNode" styleLbl="fgImgPlace1">
            <dgm:alg type="sp"/>
            <dgm:shape xmlns:r="http://schemas.openxmlformats.org/officeDocument/2006/relationships" type="ellipse" r:blip="" blipPhldr="1">
              <dgm:adjLst/>
            </dgm:shape>
            <dgm:presOf/>
            <dgm:constrLst/>
            <dgm:ruleLst/>
          </dgm:layoutNode>
        </dgm:layoutNode>
        <dgm:forEach name="sibTransForEach" axis="followSib" ptType="sibTrans" cnt="1">
          <dgm:layoutNode name="sibTrans">
            <dgm:alg type="sp"/>
            <dgm:shape xmlns:r="http://schemas.openxmlformats.org/officeDocument/2006/relationships" type="rect" r:blip="" hideGeom="1">
              <dgm:adjLst/>
            </dgm:shape>
            <dgm:presOf axis="self"/>
            <dgm:constrLst/>
            <dgm:ruleLst/>
          </dgm:layoutNode>
        </dgm:forEach>
      </dgm:forEach>
    </dgm:layoutNod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E0171-1E71-4C6C-BE2A-A607361E09F4}" type="datetimeFigureOut">
              <a:rPr lang="en-US" smtClean="0"/>
              <a:t>12/31/2023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7609DA-EC2F-45D4-8FE2-D297C41EC5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2649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7142609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43069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59229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3863370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284861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675839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2" name="Google Shape;2182;ga8b45c5ec1_0_9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3" name="Google Shape;2183;ga8b45c5ec1_0_9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57682954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0847847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ĐIỀU LỆ ĐẢNG CỘNG SẢN VIỆT NAM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sz="1200" b="0" i="1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(Đại hội đại biểu toàn quốc lần thứ XI của Đảng thông qua ngày 19 tháng 01 năm 2011)</a:t>
            </a:r>
            <a:r>
              <a:rPr lang="en-US" sz="1200" b="0" i="0" kern="120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.</a:t>
            </a:r>
            <a:r>
              <a:rPr lang="en-US" sz="1200" b="0" i="0" kern="1200" baseline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Điều lệ gồm 12 chương và 48 điều.</a:t>
            </a:r>
            <a:endParaRPr lang="en-US" sz="1200" b="0" i="0" kern="120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608209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7B67D75-67CC-4E1C-93C4-267CD6B3F97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907066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28530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798862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36F5486-EEA8-4CF3-BAAD-0386DF5BCD71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883552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342056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Google Shape;715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16" name="Google Shape;716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0936993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8616344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4568443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7667229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7" name="Google Shape;1997;gab2bdc301d_1_1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98" name="Google Shape;1998;gab2bdc301d_1_1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47796339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914400" y="411960"/>
            <a:ext cx="16459200" cy="877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56682C3-2518-47C8-836F-59EAF53EB53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2883336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12/31/2023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openxmlformats.org/officeDocument/2006/relationships/image" Target="../media/image24.svg"/><Relationship Id="rId18" Type="http://schemas.openxmlformats.org/officeDocument/2006/relationships/image" Target="../media/image29.png"/><Relationship Id="rId3" Type="http://schemas.openxmlformats.org/officeDocument/2006/relationships/image" Target="../media/image14.svg"/><Relationship Id="rId7" Type="http://schemas.openxmlformats.org/officeDocument/2006/relationships/image" Target="../media/image18.svg"/><Relationship Id="rId12" Type="http://schemas.openxmlformats.org/officeDocument/2006/relationships/image" Target="../media/image23.png"/><Relationship Id="rId17" Type="http://schemas.openxmlformats.org/officeDocument/2006/relationships/image" Target="../media/image28.svg"/><Relationship Id="rId2" Type="http://schemas.openxmlformats.org/officeDocument/2006/relationships/image" Target="../media/image13.png"/><Relationship Id="rId16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22.svg"/><Relationship Id="rId5" Type="http://schemas.openxmlformats.org/officeDocument/2006/relationships/image" Target="../media/image16.svg"/><Relationship Id="rId15" Type="http://schemas.openxmlformats.org/officeDocument/2006/relationships/image" Target="../media/image26.svg"/><Relationship Id="rId10" Type="http://schemas.openxmlformats.org/officeDocument/2006/relationships/image" Target="../media/image21.png"/><Relationship Id="rId19" Type="http://schemas.openxmlformats.org/officeDocument/2006/relationships/image" Target="../media/image30.svg"/><Relationship Id="rId4" Type="http://schemas.openxmlformats.org/officeDocument/2006/relationships/image" Target="../media/image15.png"/><Relationship Id="rId9" Type="http://schemas.openxmlformats.org/officeDocument/2006/relationships/image" Target="../media/image20.svg"/><Relationship Id="rId14" Type="http://schemas.openxmlformats.org/officeDocument/2006/relationships/image" Target="../media/image2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2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4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8.emf"/><Relationship Id="rId18" Type="http://schemas.microsoft.com/office/2007/relationships/hdphoto" Target="../media/hdphoto1.wdp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microsoft.com/office/2007/relationships/media" Target="../media/media1.wav"/><Relationship Id="rId16" Type="http://schemas.openxmlformats.org/officeDocument/2006/relationships/image" Target="../media/image51.png"/><Relationship Id="rId1" Type="http://schemas.openxmlformats.org/officeDocument/2006/relationships/tags" Target="../tags/tag1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audio" Target="../media/media2.wav"/><Relationship Id="rId15" Type="http://schemas.openxmlformats.org/officeDocument/2006/relationships/image" Target="../media/image50.png"/><Relationship Id="rId10" Type="http://schemas.openxmlformats.org/officeDocument/2006/relationships/image" Target="../media/image45.jpg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49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18" Type="http://schemas.openxmlformats.org/officeDocument/2006/relationships/image" Target="../media/image53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1.wav"/><Relationship Id="rId16" Type="http://schemas.openxmlformats.org/officeDocument/2006/relationships/image" Target="../media/image50.png"/><Relationship Id="rId1" Type="http://schemas.openxmlformats.org/officeDocument/2006/relationships/tags" Target="../tags/tag2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jpg"/><Relationship Id="rId5" Type="http://schemas.openxmlformats.org/officeDocument/2006/relationships/audio" Target="../media/media2.wav"/><Relationship Id="rId15" Type="http://schemas.openxmlformats.org/officeDocument/2006/relationships/image" Target="../media/image49.jpe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48.em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48.emf"/><Relationship Id="rId3" Type="http://schemas.openxmlformats.org/officeDocument/2006/relationships/audio" Target="../media/media1.wav"/><Relationship Id="rId7" Type="http://schemas.openxmlformats.org/officeDocument/2006/relationships/audio" Target="../media/audio1.wav"/><Relationship Id="rId12" Type="http://schemas.openxmlformats.org/officeDocument/2006/relationships/image" Target="../media/image47.png"/><Relationship Id="rId17" Type="http://schemas.openxmlformats.org/officeDocument/2006/relationships/image" Target="../media/image54.png"/><Relationship Id="rId2" Type="http://schemas.microsoft.com/office/2007/relationships/media" Target="../media/media1.wav"/><Relationship Id="rId16" Type="http://schemas.openxmlformats.org/officeDocument/2006/relationships/image" Target="../media/image51.png"/><Relationship Id="rId1" Type="http://schemas.openxmlformats.org/officeDocument/2006/relationships/tags" Target="../tags/tag3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6.png"/><Relationship Id="rId5" Type="http://schemas.openxmlformats.org/officeDocument/2006/relationships/audio" Target="../media/media2.wav"/><Relationship Id="rId15" Type="http://schemas.openxmlformats.org/officeDocument/2006/relationships/image" Target="../media/image50.png"/><Relationship Id="rId10" Type="http://schemas.openxmlformats.org/officeDocument/2006/relationships/image" Target="../media/image45.jpg"/><Relationship Id="rId4" Type="http://schemas.microsoft.com/office/2007/relationships/media" Target="../media/media2.wav"/><Relationship Id="rId9" Type="http://schemas.openxmlformats.org/officeDocument/2006/relationships/audio" Target="../media/audio3.wav"/><Relationship Id="rId14" Type="http://schemas.openxmlformats.org/officeDocument/2006/relationships/image" Target="../media/image49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18" Type="http://schemas.openxmlformats.org/officeDocument/2006/relationships/image" Target="../media/image55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1.wav"/><Relationship Id="rId16" Type="http://schemas.openxmlformats.org/officeDocument/2006/relationships/image" Target="../media/image50.png"/><Relationship Id="rId1" Type="http://schemas.openxmlformats.org/officeDocument/2006/relationships/tags" Target="../tags/tag4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jpg"/><Relationship Id="rId5" Type="http://schemas.openxmlformats.org/officeDocument/2006/relationships/audio" Target="../media/media2.wav"/><Relationship Id="rId15" Type="http://schemas.openxmlformats.org/officeDocument/2006/relationships/image" Target="../media/image49.jpe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48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47.png"/><Relationship Id="rId3" Type="http://schemas.openxmlformats.org/officeDocument/2006/relationships/audio" Target="../media/media1.wav"/><Relationship Id="rId7" Type="http://schemas.openxmlformats.org/officeDocument/2006/relationships/notesSlide" Target="../notesSlides/notesSlide19.xml"/><Relationship Id="rId12" Type="http://schemas.openxmlformats.org/officeDocument/2006/relationships/image" Target="../media/image46.png"/><Relationship Id="rId17" Type="http://schemas.openxmlformats.org/officeDocument/2006/relationships/image" Target="../media/image51.png"/><Relationship Id="rId2" Type="http://schemas.microsoft.com/office/2007/relationships/media" Target="../media/media1.wav"/><Relationship Id="rId16" Type="http://schemas.openxmlformats.org/officeDocument/2006/relationships/image" Target="../media/image50.png"/><Relationship Id="rId1" Type="http://schemas.openxmlformats.org/officeDocument/2006/relationships/tags" Target="../tags/tag5.xml"/><Relationship Id="rId6" Type="http://schemas.openxmlformats.org/officeDocument/2006/relationships/slideLayout" Target="../slideLayouts/slideLayout7.xml"/><Relationship Id="rId11" Type="http://schemas.openxmlformats.org/officeDocument/2006/relationships/image" Target="../media/image45.jpg"/><Relationship Id="rId5" Type="http://schemas.openxmlformats.org/officeDocument/2006/relationships/audio" Target="../media/media2.wav"/><Relationship Id="rId15" Type="http://schemas.openxmlformats.org/officeDocument/2006/relationships/image" Target="../media/image49.jpeg"/><Relationship Id="rId10" Type="http://schemas.openxmlformats.org/officeDocument/2006/relationships/audio" Target="../media/audio3.wav"/><Relationship Id="rId4" Type="http://schemas.microsoft.com/office/2007/relationships/media" Target="../media/media2.wav"/><Relationship Id="rId9" Type="http://schemas.openxmlformats.org/officeDocument/2006/relationships/audio" Target="../media/audio2.wav"/><Relationship Id="rId14" Type="http://schemas.openxmlformats.org/officeDocument/2006/relationships/image" Target="../media/image48.em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2.png"/><Relationship Id="rId13" Type="http://schemas.openxmlformats.org/officeDocument/2006/relationships/image" Target="../media/image67.svg"/><Relationship Id="rId18" Type="http://schemas.openxmlformats.org/officeDocument/2006/relationships/image" Target="../media/image72.png"/><Relationship Id="rId3" Type="http://schemas.openxmlformats.org/officeDocument/2006/relationships/image" Target="../media/image57.svg"/><Relationship Id="rId21" Type="http://schemas.openxmlformats.org/officeDocument/2006/relationships/image" Target="../media/image75.svg"/><Relationship Id="rId7" Type="http://schemas.openxmlformats.org/officeDocument/2006/relationships/image" Target="../media/image61.svg"/><Relationship Id="rId12" Type="http://schemas.openxmlformats.org/officeDocument/2006/relationships/image" Target="../media/image66.png"/><Relationship Id="rId17" Type="http://schemas.openxmlformats.org/officeDocument/2006/relationships/image" Target="../media/image71.svg"/><Relationship Id="rId2" Type="http://schemas.openxmlformats.org/officeDocument/2006/relationships/image" Target="../media/image56.png"/><Relationship Id="rId16" Type="http://schemas.openxmlformats.org/officeDocument/2006/relationships/image" Target="../media/image70.png"/><Relationship Id="rId20" Type="http://schemas.openxmlformats.org/officeDocument/2006/relationships/image" Target="../media/image7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11" Type="http://schemas.openxmlformats.org/officeDocument/2006/relationships/image" Target="../media/image65.svg"/><Relationship Id="rId5" Type="http://schemas.openxmlformats.org/officeDocument/2006/relationships/image" Target="../media/image59.svg"/><Relationship Id="rId15" Type="http://schemas.openxmlformats.org/officeDocument/2006/relationships/image" Target="../media/image69.svg"/><Relationship Id="rId10" Type="http://schemas.openxmlformats.org/officeDocument/2006/relationships/image" Target="../media/image64.png"/><Relationship Id="rId19" Type="http://schemas.openxmlformats.org/officeDocument/2006/relationships/image" Target="../media/image73.svg"/><Relationship Id="rId4" Type="http://schemas.openxmlformats.org/officeDocument/2006/relationships/image" Target="../media/image58.png"/><Relationship Id="rId9" Type="http://schemas.openxmlformats.org/officeDocument/2006/relationships/image" Target="../media/image63.svg"/><Relationship Id="rId14" Type="http://schemas.openxmlformats.org/officeDocument/2006/relationships/image" Target="../media/image68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13" Type="http://schemas.openxmlformats.org/officeDocument/2006/relationships/image" Target="../media/image87.svg"/><Relationship Id="rId3" Type="http://schemas.openxmlformats.org/officeDocument/2006/relationships/image" Target="../media/image77.svg"/><Relationship Id="rId7" Type="http://schemas.openxmlformats.org/officeDocument/2006/relationships/image" Target="../media/image81.svg"/><Relationship Id="rId12" Type="http://schemas.openxmlformats.org/officeDocument/2006/relationships/image" Target="../media/image86.png"/><Relationship Id="rId17" Type="http://schemas.openxmlformats.org/officeDocument/2006/relationships/image" Target="../media/image91.svg"/><Relationship Id="rId2" Type="http://schemas.openxmlformats.org/officeDocument/2006/relationships/image" Target="../media/image76.png"/><Relationship Id="rId16" Type="http://schemas.openxmlformats.org/officeDocument/2006/relationships/image" Target="../media/image9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svg"/><Relationship Id="rId5" Type="http://schemas.openxmlformats.org/officeDocument/2006/relationships/image" Target="../media/image79.svg"/><Relationship Id="rId15" Type="http://schemas.openxmlformats.org/officeDocument/2006/relationships/image" Target="../media/image89.svg"/><Relationship Id="rId10" Type="http://schemas.openxmlformats.org/officeDocument/2006/relationships/image" Target="../media/image84.png"/><Relationship Id="rId4" Type="http://schemas.openxmlformats.org/officeDocument/2006/relationships/image" Target="../media/image78.png"/><Relationship Id="rId9" Type="http://schemas.openxmlformats.org/officeDocument/2006/relationships/image" Target="../media/image83.svg"/><Relationship Id="rId14" Type="http://schemas.openxmlformats.org/officeDocument/2006/relationships/image" Target="../media/image8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g"/><Relationship Id="rId1" Type="http://schemas.openxmlformats.org/officeDocument/2006/relationships/slideLayout" Target="../slideLayouts/slideLayout1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7" name="WordArt 20"/>
          <p:cNvSpPr>
            <a:spLocks noChangeArrowheads="1" noChangeShapeType="1" noTextEdit="1"/>
          </p:cNvSpPr>
          <p:nvPr/>
        </p:nvSpPr>
        <p:spPr bwMode="auto">
          <a:xfrm>
            <a:off x="2205858" y="3271292"/>
            <a:ext cx="14032608" cy="1423988"/>
          </a:xfrm>
          <a:prstGeom prst="rect">
            <a:avLst/>
          </a:prstGeom>
          <a:solidFill>
            <a:srgbClr val="FFFFFF">
              <a:alpha val="72157"/>
            </a:srgbClr>
          </a:solidFill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r>
              <a:rPr lang="en-US" sz="6600" b="1" kern="10" dirty="0">
                <a:ln w="19050">
                  <a:solidFill>
                    <a:srgbClr val="3333FF"/>
                  </a:solidFill>
                  <a:round/>
                  <a:headEnd/>
                  <a:tailEnd/>
                </a:ln>
                <a:solidFill>
                  <a:srgbClr val="0066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CHÀO MỪNG QUÝ THẦY CÔ GIÁO VỀ DỰ GIỜ</a:t>
            </a:r>
          </a:p>
        </p:txBody>
      </p:sp>
      <p:sp>
        <p:nvSpPr>
          <p:cNvPr id="27" name="Rectangle 26"/>
          <p:cNvSpPr/>
          <p:nvPr/>
        </p:nvSpPr>
        <p:spPr>
          <a:xfrm>
            <a:off x="1524000" y="6134100"/>
            <a:ext cx="15973026" cy="1077218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6400" b="1" spc="76" dirty="0">
                <a:ln w="11430"/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MÔN GIÁO DỤC ĐỊA PHƯƠNG - LỚP 6</a:t>
            </a:r>
          </a:p>
        </p:txBody>
      </p:sp>
    </p:spTree>
    <p:extLst>
      <p:ext uri="{BB962C8B-B14F-4D97-AF65-F5344CB8AC3E}">
        <p14:creationId xmlns:p14="http://schemas.microsoft.com/office/powerpoint/2010/main" val="2283240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0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7" grpId="0" animBg="1"/>
      <p:bldP spid="27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2596859" y="1295836"/>
            <a:ext cx="13094282" cy="7695327"/>
            <a:chOff x="1345437" y="333715"/>
            <a:chExt cx="6547141" cy="3847663"/>
          </a:xfrm>
        </p:grpSpPr>
        <p:sp>
          <p:nvSpPr>
            <p:cNvPr id="4" name="Google Shape;952;p48"/>
            <p:cNvSpPr/>
            <p:nvPr/>
          </p:nvSpPr>
          <p:spPr>
            <a:xfrm>
              <a:off x="3663113" y="333715"/>
              <a:ext cx="1326019" cy="1467205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009999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algn="ctr" defTabSz="1828620">
                <a:buClr>
                  <a:srgbClr val="000000"/>
                </a:buClr>
              </a:pPr>
              <a:r>
                <a:rPr lang="en-US" sz="13200" b="1" kern="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  <a:sym typeface="Arial"/>
                </a:rPr>
                <a:t>2</a:t>
              </a:r>
              <a:endParaRPr sz="13200" b="1" kern="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5" name="Google Shape;914;p46"/>
            <p:cNvSpPr/>
            <p:nvPr/>
          </p:nvSpPr>
          <p:spPr>
            <a:xfrm rot="5268462">
              <a:off x="3241866" y="-469334"/>
              <a:ext cx="2754283" cy="6547141"/>
            </a:xfrm>
            <a:custGeom>
              <a:avLst/>
              <a:gdLst/>
              <a:ahLst/>
              <a:cxnLst/>
              <a:rect l="l" t="t" r="r" b="b"/>
              <a:pathLst>
                <a:path w="37329" h="39590" extrusionOk="0">
                  <a:moveTo>
                    <a:pt x="19112" y="512"/>
                  </a:moveTo>
                  <a:cubicBezTo>
                    <a:pt x="19112" y="512"/>
                    <a:pt x="19155" y="555"/>
                    <a:pt x="19155" y="555"/>
                  </a:cubicBezTo>
                  <a:cubicBezTo>
                    <a:pt x="19112" y="597"/>
                    <a:pt x="19070" y="640"/>
                    <a:pt x="19027" y="683"/>
                  </a:cubicBezTo>
                  <a:cubicBezTo>
                    <a:pt x="19027" y="683"/>
                    <a:pt x="19027" y="664"/>
                    <a:pt x="19015" y="651"/>
                  </a:cubicBezTo>
                  <a:lnTo>
                    <a:pt x="19015" y="651"/>
                  </a:lnTo>
                  <a:cubicBezTo>
                    <a:pt x="19066" y="559"/>
                    <a:pt x="19089" y="535"/>
                    <a:pt x="19112" y="512"/>
                  </a:cubicBezTo>
                  <a:close/>
                  <a:moveTo>
                    <a:pt x="18942" y="640"/>
                  </a:moveTo>
                  <a:cubicBezTo>
                    <a:pt x="18950" y="657"/>
                    <a:pt x="18957" y="674"/>
                    <a:pt x="18963" y="691"/>
                  </a:cubicBezTo>
                  <a:lnTo>
                    <a:pt x="18963" y="691"/>
                  </a:lnTo>
                  <a:cubicBezTo>
                    <a:pt x="18939" y="747"/>
                    <a:pt x="18924" y="770"/>
                    <a:pt x="18918" y="770"/>
                  </a:cubicBezTo>
                  <a:cubicBezTo>
                    <a:pt x="18907" y="770"/>
                    <a:pt x="18918" y="712"/>
                    <a:pt x="18942" y="640"/>
                  </a:cubicBezTo>
                  <a:close/>
                  <a:moveTo>
                    <a:pt x="20264" y="640"/>
                  </a:moveTo>
                  <a:lnTo>
                    <a:pt x="20264" y="811"/>
                  </a:lnTo>
                  <a:lnTo>
                    <a:pt x="20222" y="811"/>
                  </a:lnTo>
                  <a:lnTo>
                    <a:pt x="20222" y="640"/>
                  </a:lnTo>
                  <a:close/>
                  <a:moveTo>
                    <a:pt x="22952" y="811"/>
                  </a:moveTo>
                  <a:cubicBezTo>
                    <a:pt x="22952" y="853"/>
                    <a:pt x="22952" y="896"/>
                    <a:pt x="22952" y="939"/>
                  </a:cubicBezTo>
                  <a:cubicBezTo>
                    <a:pt x="22824" y="981"/>
                    <a:pt x="22653" y="981"/>
                    <a:pt x="22483" y="1024"/>
                  </a:cubicBezTo>
                  <a:cubicBezTo>
                    <a:pt x="22483" y="1008"/>
                    <a:pt x="22483" y="994"/>
                    <a:pt x="22483" y="981"/>
                  </a:cubicBezTo>
                  <a:cubicBezTo>
                    <a:pt x="22653" y="853"/>
                    <a:pt x="22781" y="853"/>
                    <a:pt x="22952" y="811"/>
                  </a:cubicBezTo>
                  <a:close/>
                  <a:moveTo>
                    <a:pt x="18974" y="728"/>
                  </a:moveTo>
                  <a:lnTo>
                    <a:pt x="18974" y="728"/>
                  </a:lnTo>
                  <a:cubicBezTo>
                    <a:pt x="18990" y="784"/>
                    <a:pt x="18999" y="840"/>
                    <a:pt x="19027" y="896"/>
                  </a:cubicBezTo>
                  <a:cubicBezTo>
                    <a:pt x="19027" y="896"/>
                    <a:pt x="18942" y="939"/>
                    <a:pt x="18814" y="1067"/>
                  </a:cubicBezTo>
                  <a:cubicBezTo>
                    <a:pt x="18884" y="913"/>
                    <a:pt x="18935" y="805"/>
                    <a:pt x="18974" y="728"/>
                  </a:cubicBezTo>
                  <a:close/>
                  <a:moveTo>
                    <a:pt x="22312" y="1152"/>
                  </a:moveTo>
                  <a:cubicBezTo>
                    <a:pt x="22312" y="1195"/>
                    <a:pt x="22269" y="1237"/>
                    <a:pt x="22227" y="1280"/>
                  </a:cubicBezTo>
                  <a:lnTo>
                    <a:pt x="22141" y="1237"/>
                  </a:lnTo>
                  <a:cubicBezTo>
                    <a:pt x="22227" y="1195"/>
                    <a:pt x="22269" y="1152"/>
                    <a:pt x="22312" y="1152"/>
                  </a:cubicBezTo>
                  <a:close/>
                  <a:moveTo>
                    <a:pt x="23634" y="1195"/>
                  </a:moveTo>
                  <a:lnTo>
                    <a:pt x="23634" y="1280"/>
                  </a:lnTo>
                  <a:lnTo>
                    <a:pt x="23464" y="1280"/>
                  </a:lnTo>
                  <a:lnTo>
                    <a:pt x="23464" y="1195"/>
                  </a:lnTo>
                  <a:close/>
                  <a:moveTo>
                    <a:pt x="20008" y="1365"/>
                  </a:moveTo>
                  <a:lnTo>
                    <a:pt x="20008" y="1408"/>
                  </a:lnTo>
                  <a:lnTo>
                    <a:pt x="19838" y="1408"/>
                  </a:lnTo>
                  <a:lnTo>
                    <a:pt x="19838" y="1365"/>
                  </a:lnTo>
                  <a:close/>
                  <a:moveTo>
                    <a:pt x="16041" y="1706"/>
                  </a:moveTo>
                  <a:lnTo>
                    <a:pt x="16041" y="1749"/>
                  </a:lnTo>
                  <a:lnTo>
                    <a:pt x="15870" y="1749"/>
                  </a:lnTo>
                  <a:lnTo>
                    <a:pt x="15870" y="1706"/>
                  </a:lnTo>
                  <a:close/>
                  <a:moveTo>
                    <a:pt x="22824" y="1706"/>
                  </a:moveTo>
                  <a:lnTo>
                    <a:pt x="22824" y="1749"/>
                  </a:lnTo>
                  <a:lnTo>
                    <a:pt x="22653" y="1749"/>
                  </a:lnTo>
                  <a:lnTo>
                    <a:pt x="22653" y="1706"/>
                  </a:lnTo>
                  <a:close/>
                  <a:moveTo>
                    <a:pt x="25256" y="1706"/>
                  </a:moveTo>
                  <a:lnTo>
                    <a:pt x="25256" y="1749"/>
                  </a:lnTo>
                  <a:lnTo>
                    <a:pt x="25128" y="1749"/>
                  </a:lnTo>
                  <a:lnTo>
                    <a:pt x="25128" y="1706"/>
                  </a:lnTo>
                  <a:close/>
                  <a:moveTo>
                    <a:pt x="11732" y="2005"/>
                  </a:moveTo>
                  <a:cubicBezTo>
                    <a:pt x="11732" y="2090"/>
                    <a:pt x="11775" y="2176"/>
                    <a:pt x="11775" y="2261"/>
                  </a:cubicBezTo>
                  <a:lnTo>
                    <a:pt x="11647" y="2261"/>
                  </a:lnTo>
                  <a:lnTo>
                    <a:pt x="11647" y="2005"/>
                  </a:lnTo>
                  <a:close/>
                  <a:moveTo>
                    <a:pt x="26365" y="2176"/>
                  </a:moveTo>
                  <a:cubicBezTo>
                    <a:pt x="26407" y="2261"/>
                    <a:pt x="26407" y="2346"/>
                    <a:pt x="26450" y="2432"/>
                  </a:cubicBezTo>
                  <a:lnTo>
                    <a:pt x="26279" y="2432"/>
                  </a:lnTo>
                  <a:lnTo>
                    <a:pt x="26279" y="2176"/>
                  </a:lnTo>
                  <a:close/>
                  <a:moveTo>
                    <a:pt x="27261" y="2517"/>
                  </a:moveTo>
                  <a:lnTo>
                    <a:pt x="27261" y="2560"/>
                  </a:lnTo>
                  <a:lnTo>
                    <a:pt x="27090" y="2560"/>
                  </a:lnTo>
                  <a:lnTo>
                    <a:pt x="27090" y="2517"/>
                  </a:lnTo>
                  <a:close/>
                  <a:moveTo>
                    <a:pt x="27901" y="2858"/>
                  </a:moveTo>
                  <a:lnTo>
                    <a:pt x="27901" y="2901"/>
                  </a:lnTo>
                  <a:lnTo>
                    <a:pt x="27730" y="2901"/>
                  </a:lnTo>
                  <a:lnTo>
                    <a:pt x="27730" y="2858"/>
                  </a:lnTo>
                  <a:close/>
                  <a:moveTo>
                    <a:pt x="10068" y="2816"/>
                  </a:moveTo>
                  <a:lnTo>
                    <a:pt x="10068" y="2944"/>
                  </a:lnTo>
                  <a:lnTo>
                    <a:pt x="10026" y="2944"/>
                  </a:lnTo>
                  <a:lnTo>
                    <a:pt x="10026" y="2816"/>
                  </a:lnTo>
                  <a:close/>
                  <a:moveTo>
                    <a:pt x="10580" y="3114"/>
                  </a:moveTo>
                  <a:lnTo>
                    <a:pt x="10580" y="3285"/>
                  </a:lnTo>
                  <a:lnTo>
                    <a:pt x="10495" y="3285"/>
                  </a:lnTo>
                  <a:lnTo>
                    <a:pt x="10495" y="3114"/>
                  </a:lnTo>
                  <a:close/>
                  <a:moveTo>
                    <a:pt x="29906" y="4181"/>
                  </a:moveTo>
                  <a:lnTo>
                    <a:pt x="29906" y="4223"/>
                  </a:lnTo>
                  <a:lnTo>
                    <a:pt x="29735" y="4223"/>
                  </a:lnTo>
                  <a:lnTo>
                    <a:pt x="29735" y="4181"/>
                  </a:lnTo>
                  <a:close/>
                  <a:moveTo>
                    <a:pt x="29351" y="4266"/>
                  </a:moveTo>
                  <a:lnTo>
                    <a:pt x="29351" y="4437"/>
                  </a:lnTo>
                  <a:lnTo>
                    <a:pt x="29266" y="4437"/>
                  </a:lnTo>
                  <a:lnTo>
                    <a:pt x="29266" y="4266"/>
                  </a:lnTo>
                  <a:close/>
                  <a:moveTo>
                    <a:pt x="31313" y="5759"/>
                  </a:moveTo>
                  <a:cubicBezTo>
                    <a:pt x="31313" y="5802"/>
                    <a:pt x="31356" y="5802"/>
                    <a:pt x="31356" y="5845"/>
                  </a:cubicBezTo>
                  <a:cubicBezTo>
                    <a:pt x="31313" y="5887"/>
                    <a:pt x="31271" y="5887"/>
                    <a:pt x="31228" y="5930"/>
                  </a:cubicBezTo>
                  <a:cubicBezTo>
                    <a:pt x="31228" y="5845"/>
                    <a:pt x="31271" y="5802"/>
                    <a:pt x="31313" y="5759"/>
                  </a:cubicBezTo>
                  <a:close/>
                  <a:moveTo>
                    <a:pt x="6186" y="6143"/>
                  </a:moveTo>
                  <a:lnTo>
                    <a:pt x="6186" y="6186"/>
                  </a:lnTo>
                  <a:lnTo>
                    <a:pt x="6016" y="6186"/>
                  </a:lnTo>
                  <a:lnTo>
                    <a:pt x="6016" y="6143"/>
                  </a:lnTo>
                  <a:close/>
                  <a:moveTo>
                    <a:pt x="30546" y="6143"/>
                  </a:moveTo>
                  <a:lnTo>
                    <a:pt x="30546" y="6186"/>
                  </a:lnTo>
                  <a:lnTo>
                    <a:pt x="30375" y="6186"/>
                  </a:lnTo>
                  <a:lnTo>
                    <a:pt x="30375" y="6143"/>
                  </a:lnTo>
                  <a:close/>
                  <a:moveTo>
                    <a:pt x="31185" y="5931"/>
                  </a:moveTo>
                  <a:cubicBezTo>
                    <a:pt x="31185" y="6016"/>
                    <a:pt x="31185" y="6101"/>
                    <a:pt x="31185" y="6229"/>
                  </a:cubicBezTo>
                  <a:cubicBezTo>
                    <a:pt x="31143" y="6229"/>
                    <a:pt x="31143" y="6271"/>
                    <a:pt x="31100" y="6271"/>
                  </a:cubicBezTo>
                  <a:cubicBezTo>
                    <a:pt x="31057" y="6186"/>
                    <a:pt x="31015" y="6058"/>
                    <a:pt x="30972" y="5973"/>
                  </a:cubicBezTo>
                  <a:cubicBezTo>
                    <a:pt x="30972" y="5973"/>
                    <a:pt x="31073" y="5939"/>
                    <a:pt x="31185" y="5931"/>
                  </a:cubicBezTo>
                  <a:close/>
                  <a:moveTo>
                    <a:pt x="32209" y="6484"/>
                  </a:moveTo>
                  <a:lnTo>
                    <a:pt x="32209" y="6527"/>
                  </a:lnTo>
                  <a:lnTo>
                    <a:pt x="32039" y="6527"/>
                  </a:lnTo>
                  <a:lnTo>
                    <a:pt x="32039" y="6484"/>
                  </a:lnTo>
                  <a:close/>
                  <a:moveTo>
                    <a:pt x="5205" y="7466"/>
                  </a:moveTo>
                  <a:lnTo>
                    <a:pt x="5205" y="7508"/>
                  </a:lnTo>
                  <a:lnTo>
                    <a:pt x="5034" y="7508"/>
                  </a:lnTo>
                  <a:lnTo>
                    <a:pt x="5034" y="7466"/>
                  </a:lnTo>
                  <a:close/>
                  <a:moveTo>
                    <a:pt x="4693" y="7807"/>
                  </a:moveTo>
                  <a:lnTo>
                    <a:pt x="4693" y="7850"/>
                  </a:lnTo>
                  <a:lnTo>
                    <a:pt x="4522" y="7850"/>
                  </a:lnTo>
                  <a:lnTo>
                    <a:pt x="4522" y="7807"/>
                  </a:lnTo>
                  <a:close/>
                  <a:moveTo>
                    <a:pt x="24061" y="8063"/>
                  </a:moveTo>
                  <a:lnTo>
                    <a:pt x="24061" y="8234"/>
                  </a:lnTo>
                  <a:lnTo>
                    <a:pt x="24018" y="8234"/>
                  </a:lnTo>
                  <a:lnTo>
                    <a:pt x="24018" y="8063"/>
                  </a:lnTo>
                  <a:close/>
                  <a:moveTo>
                    <a:pt x="32636" y="8575"/>
                  </a:moveTo>
                  <a:lnTo>
                    <a:pt x="32636" y="8745"/>
                  </a:lnTo>
                  <a:lnTo>
                    <a:pt x="32593" y="8745"/>
                  </a:lnTo>
                  <a:lnTo>
                    <a:pt x="32593" y="8575"/>
                  </a:lnTo>
                  <a:close/>
                  <a:moveTo>
                    <a:pt x="4096" y="8916"/>
                  </a:moveTo>
                  <a:cubicBezTo>
                    <a:pt x="4053" y="9001"/>
                    <a:pt x="3968" y="9087"/>
                    <a:pt x="3883" y="9129"/>
                  </a:cubicBezTo>
                  <a:cubicBezTo>
                    <a:pt x="3883" y="9129"/>
                    <a:pt x="3883" y="9044"/>
                    <a:pt x="3840" y="8916"/>
                  </a:cubicBezTo>
                  <a:close/>
                  <a:moveTo>
                    <a:pt x="34129" y="10068"/>
                  </a:moveTo>
                  <a:cubicBezTo>
                    <a:pt x="34129" y="10111"/>
                    <a:pt x="34129" y="10111"/>
                    <a:pt x="34129" y="10153"/>
                  </a:cubicBezTo>
                  <a:cubicBezTo>
                    <a:pt x="34044" y="10153"/>
                    <a:pt x="33958" y="10196"/>
                    <a:pt x="33873" y="10196"/>
                  </a:cubicBezTo>
                  <a:cubicBezTo>
                    <a:pt x="33873" y="10153"/>
                    <a:pt x="33873" y="10111"/>
                    <a:pt x="33873" y="10068"/>
                  </a:cubicBezTo>
                  <a:close/>
                  <a:moveTo>
                    <a:pt x="34428" y="10239"/>
                  </a:moveTo>
                  <a:cubicBezTo>
                    <a:pt x="34470" y="10324"/>
                    <a:pt x="34470" y="10409"/>
                    <a:pt x="34513" y="10495"/>
                  </a:cubicBezTo>
                  <a:lnTo>
                    <a:pt x="34342" y="10495"/>
                  </a:lnTo>
                  <a:lnTo>
                    <a:pt x="34342" y="10239"/>
                  </a:lnTo>
                  <a:close/>
                  <a:moveTo>
                    <a:pt x="35665" y="13054"/>
                  </a:moveTo>
                  <a:lnTo>
                    <a:pt x="35665" y="13140"/>
                  </a:lnTo>
                  <a:lnTo>
                    <a:pt x="35324" y="13140"/>
                  </a:lnTo>
                  <a:lnTo>
                    <a:pt x="35324" y="13054"/>
                  </a:lnTo>
                  <a:close/>
                  <a:moveTo>
                    <a:pt x="2048" y="13225"/>
                  </a:moveTo>
                  <a:lnTo>
                    <a:pt x="2048" y="13268"/>
                  </a:lnTo>
                  <a:lnTo>
                    <a:pt x="1877" y="13268"/>
                  </a:lnTo>
                  <a:lnTo>
                    <a:pt x="1877" y="13225"/>
                  </a:lnTo>
                  <a:close/>
                  <a:moveTo>
                    <a:pt x="36390" y="15486"/>
                  </a:moveTo>
                  <a:lnTo>
                    <a:pt x="36475" y="15529"/>
                  </a:lnTo>
                  <a:cubicBezTo>
                    <a:pt x="36390" y="15571"/>
                    <a:pt x="36347" y="15614"/>
                    <a:pt x="36305" y="15657"/>
                  </a:cubicBezTo>
                  <a:cubicBezTo>
                    <a:pt x="36347" y="15571"/>
                    <a:pt x="36347" y="15529"/>
                    <a:pt x="36390" y="15486"/>
                  </a:cubicBezTo>
                  <a:close/>
                  <a:moveTo>
                    <a:pt x="36305" y="15614"/>
                  </a:moveTo>
                  <a:cubicBezTo>
                    <a:pt x="36305" y="15699"/>
                    <a:pt x="36262" y="15742"/>
                    <a:pt x="36219" y="15785"/>
                  </a:cubicBezTo>
                  <a:cubicBezTo>
                    <a:pt x="36177" y="15785"/>
                    <a:pt x="36177" y="15742"/>
                    <a:pt x="36177" y="15742"/>
                  </a:cubicBezTo>
                  <a:cubicBezTo>
                    <a:pt x="36219" y="15699"/>
                    <a:pt x="36262" y="15657"/>
                    <a:pt x="36305" y="15614"/>
                  </a:cubicBezTo>
                  <a:close/>
                  <a:moveTo>
                    <a:pt x="1067" y="16510"/>
                  </a:moveTo>
                  <a:lnTo>
                    <a:pt x="1067" y="16552"/>
                  </a:lnTo>
                  <a:lnTo>
                    <a:pt x="896" y="16552"/>
                  </a:lnTo>
                  <a:lnTo>
                    <a:pt x="896" y="16510"/>
                  </a:lnTo>
                  <a:close/>
                  <a:moveTo>
                    <a:pt x="36646" y="17022"/>
                  </a:moveTo>
                  <a:lnTo>
                    <a:pt x="36646" y="17064"/>
                  </a:lnTo>
                  <a:lnTo>
                    <a:pt x="36475" y="17064"/>
                  </a:lnTo>
                  <a:lnTo>
                    <a:pt x="36475" y="17022"/>
                  </a:lnTo>
                  <a:close/>
                  <a:moveTo>
                    <a:pt x="36817" y="18302"/>
                  </a:moveTo>
                  <a:lnTo>
                    <a:pt x="36817" y="18387"/>
                  </a:lnTo>
                  <a:lnTo>
                    <a:pt x="36475" y="18387"/>
                  </a:lnTo>
                  <a:lnTo>
                    <a:pt x="36475" y="18302"/>
                  </a:lnTo>
                  <a:close/>
                  <a:moveTo>
                    <a:pt x="36817" y="18643"/>
                  </a:moveTo>
                  <a:lnTo>
                    <a:pt x="36817" y="18728"/>
                  </a:lnTo>
                  <a:lnTo>
                    <a:pt x="36646" y="18728"/>
                  </a:lnTo>
                  <a:lnTo>
                    <a:pt x="36646" y="18643"/>
                  </a:lnTo>
                  <a:close/>
                  <a:moveTo>
                    <a:pt x="36433" y="18771"/>
                  </a:moveTo>
                  <a:lnTo>
                    <a:pt x="36433" y="18941"/>
                  </a:lnTo>
                  <a:lnTo>
                    <a:pt x="36347" y="18941"/>
                  </a:lnTo>
                  <a:lnTo>
                    <a:pt x="36347" y="18771"/>
                  </a:lnTo>
                  <a:close/>
                  <a:moveTo>
                    <a:pt x="726" y="19795"/>
                  </a:moveTo>
                  <a:lnTo>
                    <a:pt x="726" y="19880"/>
                  </a:lnTo>
                  <a:lnTo>
                    <a:pt x="598" y="19880"/>
                  </a:lnTo>
                  <a:lnTo>
                    <a:pt x="598" y="19795"/>
                  </a:lnTo>
                  <a:close/>
                  <a:moveTo>
                    <a:pt x="36731" y="20904"/>
                  </a:moveTo>
                  <a:lnTo>
                    <a:pt x="36731" y="21074"/>
                  </a:lnTo>
                  <a:lnTo>
                    <a:pt x="36689" y="21074"/>
                  </a:lnTo>
                  <a:lnTo>
                    <a:pt x="36689" y="20904"/>
                  </a:lnTo>
                  <a:close/>
                  <a:moveTo>
                    <a:pt x="36603" y="21714"/>
                  </a:moveTo>
                  <a:lnTo>
                    <a:pt x="36603" y="22056"/>
                  </a:lnTo>
                  <a:lnTo>
                    <a:pt x="36518" y="22056"/>
                  </a:lnTo>
                  <a:lnTo>
                    <a:pt x="36518" y="21714"/>
                  </a:lnTo>
                  <a:close/>
                  <a:moveTo>
                    <a:pt x="683" y="23037"/>
                  </a:moveTo>
                  <a:lnTo>
                    <a:pt x="683" y="23208"/>
                  </a:lnTo>
                  <a:lnTo>
                    <a:pt x="640" y="23208"/>
                  </a:lnTo>
                  <a:lnTo>
                    <a:pt x="640" y="23037"/>
                  </a:lnTo>
                  <a:close/>
                  <a:moveTo>
                    <a:pt x="36262" y="25042"/>
                  </a:moveTo>
                  <a:lnTo>
                    <a:pt x="36262" y="25170"/>
                  </a:lnTo>
                  <a:lnTo>
                    <a:pt x="36177" y="25170"/>
                  </a:lnTo>
                  <a:lnTo>
                    <a:pt x="36177" y="25042"/>
                  </a:lnTo>
                  <a:close/>
                  <a:moveTo>
                    <a:pt x="35921" y="25810"/>
                  </a:moveTo>
                  <a:cubicBezTo>
                    <a:pt x="35963" y="25938"/>
                    <a:pt x="36006" y="26066"/>
                    <a:pt x="36006" y="26151"/>
                  </a:cubicBezTo>
                  <a:lnTo>
                    <a:pt x="35835" y="26151"/>
                  </a:lnTo>
                  <a:lnTo>
                    <a:pt x="35835" y="25895"/>
                  </a:lnTo>
                  <a:cubicBezTo>
                    <a:pt x="35878" y="25852"/>
                    <a:pt x="35878" y="25852"/>
                    <a:pt x="35921" y="25810"/>
                  </a:cubicBezTo>
                  <a:close/>
                  <a:moveTo>
                    <a:pt x="35494" y="26706"/>
                  </a:moveTo>
                  <a:lnTo>
                    <a:pt x="35494" y="26791"/>
                  </a:lnTo>
                  <a:lnTo>
                    <a:pt x="35324" y="26791"/>
                  </a:lnTo>
                  <a:lnTo>
                    <a:pt x="35324" y="26706"/>
                  </a:lnTo>
                  <a:close/>
                  <a:moveTo>
                    <a:pt x="35665" y="27218"/>
                  </a:moveTo>
                  <a:lnTo>
                    <a:pt x="35665" y="27260"/>
                  </a:lnTo>
                  <a:lnTo>
                    <a:pt x="35494" y="27260"/>
                  </a:lnTo>
                  <a:lnTo>
                    <a:pt x="35494" y="27218"/>
                  </a:lnTo>
                  <a:close/>
                  <a:moveTo>
                    <a:pt x="1579" y="27388"/>
                  </a:moveTo>
                  <a:lnTo>
                    <a:pt x="1579" y="27431"/>
                  </a:lnTo>
                  <a:lnTo>
                    <a:pt x="1408" y="27431"/>
                  </a:lnTo>
                  <a:lnTo>
                    <a:pt x="1408" y="27388"/>
                  </a:lnTo>
                  <a:close/>
                  <a:moveTo>
                    <a:pt x="1494" y="27815"/>
                  </a:moveTo>
                  <a:lnTo>
                    <a:pt x="1494" y="27986"/>
                  </a:lnTo>
                  <a:lnTo>
                    <a:pt x="1451" y="27986"/>
                  </a:lnTo>
                  <a:lnTo>
                    <a:pt x="1451" y="27815"/>
                  </a:lnTo>
                  <a:close/>
                  <a:moveTo>
                    <a:pt x="1579" y="28199"/>
                  </a:moveTo>
                  <a:lnTo>
                    <a:pt x="1579" y="28241"/>
                  </a:lnTo>
                  <a:lnTo>
                    <a:pt x="1408" y="28241"/>
                  </a:lnTo>
                  <a:lnTo>
                    <a:pt x="1408" y="28199"/>
                  </a:lnTo>
                  <a:close/>
                  <a:moveTo>
                    <a:pt x="34677" y="29762"/>
                  </a:moveTo>
                  <a:lnTo>
                    <a:pt x="34677" y="29762"/>
                  </a:lnTo>
                  <a:cubicBezTo>
                    <a:pt x="34663" y="29772"/>
                    <a:pt x="34650" y="29782"/>
                    <a:pt x="34636" y="29792"/>
                  </a:cubicBezTo>
                  <a:lnTo>
                    <a:pt x="34636" y="29792"/>
                  </a:lnTo>
                  <a:cubicBezTo>
                    <a:pt x="34650" y="29784"/>
                    <a:pt x="34667" y="29777"/>
                    <a:pt x="34684" y="29777"/>
                  </a:cubicBezTo>
                  <a:cubicBezTo>
                    <a:pt x="34681" y="29772"/>
                    <a:pt x="34679" y="29767"/>
                    <a:pt x="34677" y="29762"/>
                  </a:cubicBezTo>
                  <a:close/>
                  <a:moveTo>
                    <a:pt x="34636" y="29792"/>
                  </a:moveTo>
                  <a:cubicBezTo>
                    <a:pt x="34614" y="29804"/>
                    <a:pt x="34598" y="29820"/>
                    <a:pt x="34598" y="29820"/>
                  </a:cubicBezTo>
                  <a:cubicBezTo>
                    <a:pt x="34611" y="29810"/>
                    <a:pt x="34624" y="29801"/>
                    <a:pt x="34636" y="29792"/>
                  </a:cubicBezTo>
                  <a:close/>
                  <a:moveTo>
                    <a:pt x="22312" y="30673"/>
                  </a:moveTo>
                  <a:lnTo>
                    <a:pt x="22312" y="30716"/>
                  </a:lnTo>
                  <a:lnTo>
                    <a:pt x="22141" y="30716"/>
                  </a:lnTo>
                  <a:lnTo>
                    <a:pt x="22141" y="30673"/>
                  </a:lnTo>
                  <a:close/>
                  <a:moveTo>
                    <a:pt x="32465" y="31270"/>
                  </a:moveTo>
                  <a:lnTo>
                    <a:pt x="32465" y="31441"/>
                  </a:lnTo>
                  <a:lnTo>
                    <a:pt x="32423" y="31441"/>
                  </a:lnTo>
                  <a:lnTo>
                    <a:pt x="32423" y="31270"/>
                  </a:lnTo>
                  <a:close/>
                  <a:moveTo>
                    <a:pt x="33391" y="31287"/>
                  </a:moveTo>
                  <a:cubicBezTo>
                    <a:pt x="33514" y="31287"/>
                    <a:pt x="33553" y="31356"/>
                    <a:pt x="33404" y="31654"/>
                  </a:cubicBezTo>
                  <a:cubicBezTo>
                    <a:pt x="33318" y="31526"/>
                    <a:pt x="33276" y="31441"/>
                    <a:pt x="33190" y="31313"/>
                  </a:cubicBezTo>
                  <a:cubicBezTo>
                    <a:pt x="33268" y="31300"/>
                    <a:pt x="33337" y="31287"/>
                    <a:pt x="33391" y="31287"/>
                  </a:cubicBezTo>
                  <a:close/>
                  <a:moveTo>
                    <a:pt x="3200" y="31996"/>
                  </a:moveTo>
                  <a:lnTo>
                    <a:pt x="3200" y="32038"/>
                  </a:lnTo>
                  <a:lnTo>
                    <a:pt x="3029" y="32038"/>
                  </a:lnTo>
                  <a:lnTo>
                    <a:pt x="3029" y="31996"/>
                  </a:lnTo>
                  <a:close/>
                  <a:moveTo>
                    <a:pt x="24616" y="32977"/>
                  </a:moveTo>
                  <a:lnTo>
                    <a:pt x="24616" y="33020"/>
                  </a:lnTo>
                  <a:lnTo>
                    <a:pt x="24445" y="33020"/>
                  </a:lnTo>
                  <a:lnTo>
                    <a:pt x="24445" y="32977"/>
                  </a:lnTo>
                  <a:close/>
                  <a:moveTo>
                    <a:pt x="13695" y="33915"/>
                  </a:moveTo>
                  <a:lnTo>
                    <a:pt x="13695" y="34086"/>
                  </a:lnTo>
                  <a:lnTo>
                    <a:pt x="13652" y="34086"/>
                  </a:lnTo>
                  <a:lnTo>
                    <a:pt x="13652" y="33915"/>
                  </a:lnTo>
                  <a:close/>
                  <a:moveTo>
                    <a:pt x="30503" y="34555"/>
                  </a:moveTo>
                  <a:lnTo>
                    <a:pt x="30503" y="34726"/>
                  </a:lnTo>
                  <a:lnTo>
                    <a:pt x="30418" y="34726"/>
                  </a:lnTo>
                  <a:lnTo>
                    <a:pt x="30418" y="34555"/>
                  </a:lnTo>
                  <a:close/>
                  <a:moveTo>
                    <a:pt x="6997" y="35281"/>
                  </a:moveTo>
                  <a:lnTo>
                    <a:pt x="6997" y="35323"/>
                  </a:lnTo>
                  <a:lnTo>
                    <a:pt x="6826" y="35323"/>
                  </a:lnTo>
                  <a:lnTo>
                    <a:pt x="6826" y="35281"/>
                  </a:lnTo>
                  <a:close/>
                  <a:moveTo>
                    <a:pt x="29778" y="35238"/>
                  </a:moveTo>
                  <a:cubicBezTo>
                    <a:pt x="29820" y="35281"/>
                    <a:pt x="29863" y="35323"/>
                    <a:pt x="29906" y="35366"/>
                  </a:cubicBezTo>
                  <a:cubicBezTo>
                    <a:pt x="29820" y="35366"/>
                    <a:pt x="29778" y="35323"/>
                    <a:pt x="29735" y="35281"/>
                  </a:cubicBezTo>
                  <a:cubicBezTo>
                    <a:pt x="29735" y="35281"/>
                    <a:pt x="29778" y="35281"/>
                    <a:pt x="29778" y="35238"/>
                  </a:cubicBezTo>
                  <a:close/>
                  <a:moveTo>
                    <a:pt x="6186" y="35451"/>
                  </a:moveTo>
                  <a:lnTo>
                    <a:pt x="6186" y="35494"/>
                  </a:lnTo>
                  <a:lnTo>
                    <a:pt x="6016" y="35494"/>
                  </a:lnTo>
                  <a:lnTo>
                    <a:pt x="6016" y="35451"/>
                  </a:lnTo>
                  <a:close/>
                  <a:moveTo>
                    <a:pt x="29863" y="35409"/>
                  </a:moveTo>
                  <a:cubicBezTo>
                    <a:pt x="29948" y="35409"/>
                    <a:pt x="29991" y="35451"/>
                    <a:pt x="30034" y="35494"/>
                  </a:cubicBezTo>
                  <a:cubicBezTo>
                    <a:pt x="30034" y="35494"/>
                    <a:pt x="29991" y="35536"/>
                    <a:pt x="29991" y="35536"/>
                  </a:cubicBezTo>
                  <a:cubicBezTo>
                    <a:pt x="29948" y="35494"/>
                    <a:pt x="29906" y="35451"/>
                    <a:pt x="29863" y="35409"/>
                  </a:cubicBezTo>
                  <a:close/>
                  <a:moveTo>
                    <a:pt x="29709" y="35747"/>
                  </a:moveTo>
                  <a:lnTo>
                    <a:pt x="29709" y="35747"/>
                  </a:lnTo>
                  <a:cubicBezTo>
                    <a:pt x="29704" y="35748"/>
                    <a:pt x="29698" y="35749"/>
                    <a:pt x="29692" y="35750"/>
                  </a:cubicBezTo>
                  <a:cubicBezTo>
                    <a:pt x="29699" y="35750"/>
                    <a:pt x="29705" y="35749"/>
                    <a:pt x="29709" y="35747"/>
                  </a:cubicBezTo>
                  <a:close/>
                  <a:moveTo>
                    <a:pt x="28540" y="35579"/>
                  </a:moveTo>
                  <a:cubicBezTo>
                    <a:pt x="28540" y="35792"/>
                    <a:pt x="28540" y="35963"/>
                    <a:pt x="28583" y="36176"/>
                  </a:cubicBezTo>
                  <a:lnTo>
                    <a:pt x="28412" y="36176"/>
                  </a:lnTo>
                  <a:lnTo>
                    <a:pt x="28412" y="35579"/>
                  </a:lnTo>
                  <a:close/>
                  <a:moveTo>
                    <a:pt x="27858" y="36048"/>
                  </a:moveTo>
                  <a:lnTo>
                    <a:pt x="27858" y="36219"/>
                  </a:lnTo>
                  <a:lnTo>
                    <a:pt x="27815" y="36219"/>
                  </a:lnTo>
                  <a:lnTo>
                    <a:pt x="27815" y="36048"/>
                  </a:lnTo>
                  <a:close/>
                  <a:moveTo>
                    <a:pt x="8959" y="37243"/>
                  </a:moveTo>
                  <a:lnTo>
                    <a:pt x="8959" y="37328"/>
                  </a:lnTo>
                  <a:lnTo>
                    <a:pt x="8831" y="37328"/>
                  </a:lnTo>
                  <a:lnTo>
                    <a:pt x="8831" y="37243"/>
                  </a:lnTo>
                  <a:close/>
                  <a:moveTo>
                    <a:pt x="12585" y="37755"/>
                  </a:moveTo>
                  <a:lnTo>
                    <a:pt x="12585" y="37798"/>
                  </a:lnTo>
                  <a:lnTo>
                    <a:pt x="12415" y="37798"/>
                  </a:lnTo>
                  <a:lnTo>
                    <a:pt x="12415" y="37755"/>
                  </a:lnTo>
                  <a:close/>
                  <a:moveTo>
                    <a:pt x="12415" y="38395"/>
                  </a:moveTo>
                  <a:lnTo>
                    <a:pt x="12415" y="38480"/>
                  </a:lnTo>
                  <a:lnTo>
                    <a:pt x="12287" y="38480"/>
                  </a:lnTo>
                  <a:lnTo>
                    <a:pt x="12287" y="38395"/>
                  </a:lnTo>
                  <a:close/>
                  <a:moveTo>
                    <a:pt x="23421" y="38352"/>
                  </a:moveTo>
                  <a:lnTo>
                    <a:pt x="23421" y="38523"/>
                  </a:lnTo>
                  <a:lnTo>
                    <a:pt x="23336" y="38523"/>
                  </a:lnTo>
                  <a:lnTo>
                    <a:pt x="23336" y="38352"/>
                  </a:lnTo>
                  <a:close/>
                  <a:moveTo>
                    <a:pt x="21928" y="38523"/>
                  </a:moveTo>
                  <a:lnTo>
                    <a:pt x="21928" y="38693"/>
                  </a:lnTo>
                  <a:lnTo>
                    <a:pt x="21885" y="38693"/>
                  </a:lnTo>
                  <a:lnTo>
                    <a:pt x="21885" y="38523"/>
                  </a:lnTo>
                  <a:close/>
                  <a:moveTo>
                    <a:pt x="18131" y="0"/>
                  </a:moveTo>
                  <a:cubicBezTo>
                    <a:pt x="17875" y="43"/>
                    <a:pt x="17619" y="128"/>
                    <a:pt x="17363" y="171"/>
                  </a:cubicBezTo>
                  <a:cubicBezTo>
                    <a:pt x="17321" y="213"/>
                    <a:pt x="17278" y="256"/>
                    <a:pt x="17278" y="299"/>
                  </a:cubicBezTo>
                  <a:cubicBezTo>
                    <a:pt x="17235" y="256"/>
                    <a:pt x="17235" y="213"/>
                    <a:pt x="17193" y="171"/>
                  </a:cubicBezTo>
                  <a:cubicBezTo>
                    <a:pt x="17165" y="167"/>
                    <a:pt x="17138" y="165"/>
                    <a:pt x="17110" y="165"/>
                  </a:cubicBezTo>
                  <a:cubicBezTo>
                    <a:pt x="16860" y="165"/>
                    <a:pt x="16590" y="304"/>
                    <a:pt x="16369" y="304"/>
                  </a:cubicBezTo>
                  <a:cubicBezTo>
                    <a:pt x="16345" y="304"/>
                    <a:pt x="16320" y="303"/>
                    <a:pt x="16297" y="299"/>
                  </a:cubicBezTo>
                  <a:cubicBezTo>
                    <a:pt x="16238" y="284"/>
                    <a:pt x="16182" y="278"/>
                    <a:pt x="16127" y="278"/>
                  </a:cubicBezTo>
                  <a:cubicBezTo>
                    <a:pt x="15921" y="278"/>
                    <a:pt x="15746" y="362"/>
                    <a:pt x="15577" y="362"/>
                  </a:cubicBezTo>
                  <a:cubicBezTo>
                    <a:pt x="15532" y="362"/>
                    <a:pt x="15488" y="356"/>
                    <a:pt x="15444" y="341"/>
                  </a:cubicBezTo>
                  <a:cubicBezTo>
                    <a:pt x="15401" y="512"/>
                    <a:pt x="15358" y="555"/>
                    <a:pt x="15358" y="725"/>
                  </a:cubicBezTo>
                  <a:cubicBezTo>
                    <a:pt x="15230" y="555"/>
                    <a:pt x="15102" y="427"/>
                    <a:pt x="15060" y="341"/>
                  </a:cubicBezTo>
                  <a:cubicBezTo>
                    <a:pt x="14804" y="427"/>
                    <a:pt x="14633" y="512"/>
                    <a:pt x="14420" y="555"/>
                  </a:cubicBezTo>
                  <a:cubicBezTo>
                    <a:pt x="14420" y="725"/>
                    <a:pt x="14377" y="853"/>
                    <a:pt x="14334" y="1152"/>
                  </a:cubicBezTo>
                  <a:lnTo>
                    <a:pt x="14334" y="1323"/>
                  </a:lnTo>
                  <a:lnTo>
                    <a:pt x="14292" y="1323"/>
                  </a:lnTo>
                  <a:lnTo>
                    <a:pt x="14292" y="1152"/>
                  </a:lnTo>
                  <a:lnTo>
                    <a:pt x="14334" y="1152"/>
                  </a:lnTo>
                  <a:cubicBezTo>
                    <a:pt x="14164" y="896"/>
                    <a:pt x="14078" y="811"/>
                    <a:pt x="14036" y="725"/>
                  </a:cubicBezTo>
                  <a:cubicBezTo>
                    <a:pt x="13865" y="853"/>
                    <a:pt x="13737" y="1024"/>
                    <a:pt x="13567" y="1195"/>
                  </a:cubicBezTo>
                  <a:cubicBezTo>
                    <a:pt x="13439" y="1109"/>
                    <a:pt x="13396" y="1024"/>
                    <a:pt x="13311" y="939"/>
                  </a:cubicBezTo>
                  <a:cubicBezTo>
                    <a:pt x="12841" y="1195"/>
                    <a:pt x="12372" y="1536"/>
                    <a:pt x="11817" y="1536"/>
                  </a:cubicBezTo>
                  <a:cubicBezTo>
                    <a:pt x="10794" y="2048"/>
                    <a:pt x="9684" y="2517"/>
                    <a:pt x="8917" y="3456"/>
                  </a:cubicBezTo>
                  <a:cubicBezTo>
                    <a:pt x="8789" y="3456"/>
                    <a:pt x="8661" y="3456"/>
                    <a:pt x="8490" y="3498"/>
                  </a:cubicBezTo>
                  <a:cubicBezTo>
                    <a:pt x="8362" y="3712"/>
                    <a:pt x="8234" y="3967"/>
                    <a:pt x="8106" y="4181"/>
                  </a:cubicBezTo>
                  <a:cubicBezTo>
                    <a:pt x="7935" y="4309"/>
                    <a:pt x="7807" y="4437"/>
                    <a:pt x="7679" y="4522"/>
                  </a:cubicBezTo>
                  <a:cubicBezTo>
                    <a:pt x="7509" y="4607"/>
                    <a:pt x="7338" y="4607"/>
                    <a:pt x="7125" y="4693"/>
                  </a:cubicBezTo>
                  <a:lnTo>
                    <a:pt x="7125" y="5077"/>
                  </a:lnTo>
                  <a:cubicBezTo>
                    <a:pt x="6954" y="5119"/>
                    <a:pt x="6826" y="5119"/>
                    <a:pt x="6783" y="5119"/>
                  </a:cubicBezTo>
                  <a:cubicBezTo>
                    <a:pt x="6357" y="5418"/>
                    <a:pt x="6144" y="5845"/>
                    <a:pt x="5674" y="6015"/>
                  </a:cubicBezTo>
                  <a:lnTo>
                    <a:pt x="5674" y="6356"/>
                  </a:lnTo>
                  <a:cubicBezTo>
                    <a:pt x="5205" y="6655"/>
                    <a:pt x="4778" y="7039"/>
                    <a:pt x="4650" y="7551"/>
                  </a:cubicBezTo>
                  <a:cubicBezTo>
                    <a:pt x="4522" y="7594"/>
                    <a:pt x="4437" y="7594"/>
                    <a:pt x="4352" y="7636"/>
                  </a:cubicBezTo>
                  <a:lnTo>
                    <a:pt x="4352" y="8020"/>
                  </a:lnTo>
                  <a:cubicBezTo>
                    <a:pt x="4224" y="8063"/>
                    <a:pt x="4181" y="8063"/>
                    <a:pt x="4053" y="8106"/>
                  </a:cubicBezTo>
                  <a:lnTo>
                    <a:pt x="4053" y="8660"/>
                  </a:lnTo>
                  <a:cubicBezTo>
                    <a:pt x="3413" y="8831"/>
                    <a:pt x="3413" y="9343"/>
                    <a:pt x="3328" y="9897"/>
                  </a:cubicBezTo>
                  <a:cubicBezTo>
                    <a:pt x="3200" y="9983"/>
                    <a:pt x="3029" y="10153"/>
                    <a:pt x="2944" y="10239"/>
                  </a:cubicBezTo>
                  <a:cubicBezTo>
                    <a:pt x="2987" y="10409"/>
                    <a:pt x="2987" y="10537"/>
                    <a:pt x="3072" y="10793"/>
                  </a:cubicBezTo>
                  <a:cubicBezTo>
                    <a:pt x="2901" y="10623"/>
                    <a:pt x="2859" y="10580"/>
                    <a:pt x="2816" y="10537"/>
                  </a:cubicBezTo>
                  <a:cubicBezTo>
                    <a:pt x="2517" y="11049"/>
                    <a:pt x="2347" y="11561"/>
                    <a:pt x="2389" y="12158"/>
                  </a:cubicBezTo>
                  <a:cubicBezTo>
                    <a:pt x="2261" y="12158"/>
                    <a:pt x="2176" y="12201"/>
                    <a:pt x="2133" y="12201"/>
                  </a:cubicBezTo>
                  <a:cubicBezTo>
                    <a:pt x="2048" y="12500"/>
                    <a:pt x="1920" y="12756"/>
                    <a:pt x="1835" y="13012"/>
                  </a:cubicBezTo>
                  <a:cubicBezTo>
                    <a:pt x="1749" y="13140"/>
                    <a:pt x="1622" y="13310"/>
                    <a:pt x="1622" y="13438"/>
                  </a:cubicBezTo>
                  <a:cubicBezTo>
                    <a:pt x="1494" y="14121"/>
                    <a:pt x="1494" y="14121"/>
                    <a:pt x="1280" y="14419"/>
                  </a:cubicBezTo>
                  <a:cubicBezTo>
                    <a:pt x="1323" y="14462"/>
                    <a:pt x="1366" y="14547"/>
                    <a:pt x="1408" y="14590"/>
                  </a:cubicBezTo>
                  <a:cubicBezTo>
                    <a:pt x="1280" y="14675"/>
                    <a:pt x="1195" y="14803"/>
                    <a:pt x="1024" y="14931"/>
                  </a:cubicBezTo>
                  <a:cubicBezTo>
                    <a:pt x="1110" y="15187"/>
                    <a:pt x="1152" y="15443"/>
                    <a:pt x="1238" y="15742"/>
                  </a:cubicBezTo>
                  <a:cubicBezTo>
                    <a:pt x="854" y="16083"/>
                    <a:pt x="555" y="16510"/>
                    <a:pt x="854" y="17064"/>
                  </a:cubicBezTo>
                  <a:cubicBezTo>
                    <a:pt x="640" y="17491"/>
                    <a:pt x="640" y="17576"/>
                    <a:pt x="555" y="18472"/>
                  </a:cubicBezTo>
                  <a:cubicBezTo>
                    <a:pt x="555" y="18728"/>
                    <a:pt x="470" y="18984"/>
                    <a:pt x="427" y="19240"/>
                  </a:cubicBezTo>
                  <a:cubicBezTo>
                    <a:pt x="342" y="19539"/>
                    <a:pt x="555" y="19923"/>
                    <a:pt x="256" y="20179"/>
                  </a:cubicBezTo>
                  <a:cubicBezTo>
                    <a:pt x="555" y="20349"/>
                    <a:pt x="128" y="20563"/>
                    <a:pt x="256" y="20776"/>
                  </a:cubicBezTo>
                  <a:cubicBezTo>
                    <a:pt x="342" y="20989"/>
                    <a:pt x="128" y="21245"/>
                    <a:pt x="384" y="21458"/>
                  </a:cubicBezTo>
                  <a:cubicBezTo>
                    <a:pt x="214" y="21757"/>
                    <a:pt x="640" y="22184"/>
                    <a:pt x="256" y="22482"/>
                  </a:cubicBezTo>
                  <a:cubicBezTo>
                    <a:pt x="512" y="22738"/>
                    <a:pt x="0" y="23165"/>
                    <a:pt x="384" y="23421"/>
                  </a:cubicBezTo>
                  <a:cubicBezTo>
                    <a:pt x="214" y="23719"/>
                    <a:pt x="470" y="23975"/>
                    <a:pt x="427" y="24274"/>
                  </a:cubicBezTo>
                  <a:cubicBezTo>
                    <a:pt x="384" y="24573"/>
                    <a:pt x="512" y="24871"/>
                    <a:pt x="598" y="25170"/>
                  </a:cubicBezTo>
                  <a:cubicBezTo>
                    <a:pt x="640" y="25213"/>
                    <a:pt x="683" y="25255"/>
                    <a:pt x="768" y="25298"/>
                  </a:cubicBezTo>
                  <a:cubicBezTo>
                    <a:pt x="683" y="25469"/>
                    <a:pt x="640" y="25639"/>
                    <a:pt x="555" y="25767"/>
                  </a:cubicBezTo>
                  <a:cubicBezTo>
                    <a:pt x="726" y="25852"/>
                    <a:pt x="811" y="25852"/>
                    <a:pt x="811" y="25895"/>
                  </a:cubicBezTo>
                  <a:cubicBezTo>
                    <a:pt x="768" y="26151"/>
                    <a:pt x="768" y="26407"/>
                    <a:pt x="726" y="26620"/>
                  </a:cubicBezTo>
                  <a:cubicBezTo>
                    <a:pt x="896" y="26663"/>
                    <a:pt x="982" y="26706"/>
                    <a:pt x="1067" y="26748"/>
                  </a:cubicBezTo>
                  <a:cubicBezTo>
                    <a:pt x="1024" y="27047"/>
                    <a:pt x="1195" y="27346"/>
                    <a:pt x="939" y="27559"/>
                  </a:cubicBezTo>
                  <a:cubicBezTo>
                    <a:pt x="1024" y="27900"/>
                    <a:pt x="1366" y="28199"/>
                    <a:pt x="1110" y="28583"/>
                  </a:cubicBezTo>
                  <a:cubicBezTo>
                    <a:pt x="1238" y="28796"/>
                    <a:pt x="1408" y="28967"/>
                    <a:pt x="1494" y="29180"/>
                  </a:cubicBezTo>
                  <a:cubicBezTo>
                    <a:pt x="1622" y="29351"/>
                    <a:pt x="1664" y="29564"/>
                    <a:pt x="1749" y="29777"/>
                  </a:cubicBezTo>
                  <a:cubicBezTo>
                    <a:pt x="2091" y="29905"/>
                    <a:pt x="2048" y="30289"/>
                    <a:pt x="2261" y="30503"/>
                  </a:cubicBezTo>
                  <a:cubicBezTo>
                    <a:pt x="2176" y="30588"/>
                    <a:pt x="2133" y="30630"/>
                    <a:pt x="2048" y="30716"/>
                  </a:cubicBezTo>
                  <a:cubicBezTo>
                    <a:pt x="2176" y="30844"/>
                    <a:pt x="2304" y="30929"/>
                    <a:pt x="2389" y="31014"/>
                  </a:cubicBezTo>
                  <a:cubicBezTo>
                    <a:pt x="2304" y="31526"/>
                    <a:pt x="2645" y="31868"/>
                    <a:pt x="2816" y="32252"/>
                  </a:cubicBezTo>
                  <a:cubicBezTo>
                    <a:pt x="2901" y="32294"/>
                    <a:pt x="2987" y="32294"/>
                    <a:pt x="3029" y="32294"/>
                  </a:cubicBezTo>
                  <a:cubicBezTo>
                    <a:pt x="3029" y="32508"/>
                    <a:pt x="3072" y="32721"/>
                    <a:pt x="3072" y="32892"/>
                  </a:cubicBezTo>
                  <a:cubicBezTo>
                    <a:pt x="3200" y="32934"/>
                    <a:pt x="3285" y="32934"/>
                    <a:pt x="3371" y="32977"/>
                  </a:cubicBezTo>
                  <a:cubicBezTo>
                    <a:pt x="3328" y="33275"/>
                    <a:pt x="3413" y="33446"/>
                    <a:pt x="3669" y="33574"/>
                  </a:cubicBezTo>
                  <a:cubicBezTo>
                    <a:pt x="3883" y="33702"/>
                    <a:pt x="4181" y="33873"/>
                    <a:pt x="4181" y="34001"/>
                  </a:cubicBezTo>
                  <a:cubicBezTo>
                    <a:pt x="4138" y="34427"/>
                    <a:pt x="4437" y="34513"/>
                    <a:pt x="4736" y="34683"/>
                  </a:cubicBezTo>
                  <a:cubicBezTo>
                    <a:pt x="4650" y="34811"/>
                    <a:pt x="4608" y="34897"/>
                    <a:pt x="4565" y="35025"/>
                  </a:cubicBezTo>
                  <a:cubicBezTo>
                    <a:pt x="4608" y="34982"/>
                    <a:pt x="4650" y="34939"/>
                    <a:pt x="4693" y="34939"/>
                  </a:cubicBezTo>
                  <a:cubicBezTo>
                    <a:pt x="4693" y="35025"/>
                    <a:pt x="4736" y="35153"/>
                    <a:pt x="4778" y="35323"/>
                  </a:cubicBezTo>
                  <a:cubicBezTo>
                    <a:pt x="4864" y="35110"/>
                    <a:pt x="4864" y="35025"/>
                    <a:pt x="4906" y="34897"/>
                  </a:cubicBezTo>
                  <a:cubicBezTo>
                    <a:pt x="4992" y="35025"/>
                    <a:pt x="5077" y="35153"/>
                    <a:pt x="5120" y="35281"/>
                  </a:cubicBezTo>
                  <a:cubicBezTo>
                    <a:pt x="5290" y="35195"/>
                    <a:pt x="5376" y="35153"/>
                    <a:pt x="5546" y="35067"/>
                  </a:cubicBezTo>
                  <a:lnTo>
                    <a:pt x="5546" y="35067"/>
                  </a:lnTo>
                  <a:cubicBezTo>
                    <a:pt x="5504" y="35281"/>
                    <a:pt x="5418" y="35409"/>
                    <a:pt x="5418" y="35409"/>
                  </a:cubicBezTo>
                  <a:cubicBezTo>
                    <a:pt x="5504" y="35536"/>
                    <a:pt x="5546" y="35664"/>
                    <a:pt x="5589" y="35750"/>
                  </a:cubicBezTo>
                  <a:cubicBezTo>
                    <a:pt x="5674" y="35664"/>
                    <a:pt x="5717" y="35622"/>
                    <a:pt x="5802" y="35536"/>
                  </a:cubicBezTo>
                  <a:cubicBezTo>
                    <a:pt x="5845" y="35750"/>
                    <a:pt x="5845" y="35878"/>
                    <a:pt x="5888" y="36048"/>
                  </a:cubicBezTo>
                  <a:cubicBezTo>
                    <a:pt x="6058" y="36048"/>
                    <a:pt x="6272" y="36048"/>
                    <a:pt x="6272" y="36091"/>
                  </a:cubicBezTo>
                  <a:cubicBezTo>
                    <a:pt x="6357" y="36432"/>
                    <a:pt x="6655" y="36390"/>
                    <a:pt x="6826" y="36560"/>
                  </a:cubicBezTo>
                  <a:cubicBezTo>
                    <a:pt x="6826" y="36432"/>
                    <a:pt x="6826" y="36347"/>
                    <a:pt x="6869" y="36262"/>
                  </a:cubicBezTo>
                  <a:cubicBezTo>
                    <a:pt x="6869" y="36219"/>
                    <a:pt x="6911" y="36219"/>
                    <a:pt x="6954" y="36176"/>
                  </a:cubicBezTo>
                  <a:cubicBezTo>
                    <a:pt x="6997" y="36304"/>
                    <a:pt x="7039" y="36432"/>
                    <a:pt x="7082" y="36518"/>
                  </a:cubicBezTo>
                  <a:cubicBezTo>
                    <a:pt x="7039" y="36518"/>
                    <a:pt x="6954" y="36560"/>
                    <a:pt x="6826" y="36560"/>
                  </a:cubicBezTo>
                  <a:cubicBezTo>
                    <a:pt x="6883" y="36712"/>
                    <a:pt x="6974" y="36737"/>
                    <a:pt x="7079" y="36737"/>
                  </a:cubicBezTo>
                  <a:cubicBezTo>
                    <a:pt x="7132" y="36737"/>
                    <a:pt x="7188" y="36731"/>
                    <a:pt x="7246" y="36731"/>
                  </a:cubicBezTo>
                  <a:cubicBezTo>
                    <a:pt x="7333" y="36731"/>
                    <a:pt x="7423" y="36745"/>
                    <a:pt x="7509" y="36816"/>
                  </a:cubicBezTo>
                  <a:cubicBezTo>
                    <a:pt x="7637" y="36944"/>
                    <a:pt x="7765" y="37158"/>
                    <a:pt x="7935" y="37371"/>
                  </a:cubicBezTo>
                  <a:cubicBezTo>
                    <a:pt x="7970" y="37367"/>
                    <a:pt x="8004" y="37364"/>
                    <a:pt x="8037" y="37364"/>
                  </a:cubicBezTo>
                  <a:cubicBezTo>
                    <a:pt x="8336" y="37364"/>
                    <a:pt x="8592" y="37533"/>
                    <a:pt x="8746" y="37840"/>
                  </a:cubicBezTo>
                  <a:cubicBezTo>
                    <a:pt x="8789" y="37755"/>
                    <a:pt x="8831" y="37670"/>
                    <a:pt x="8917" y="37456"/>
                  </a:cubicBezTo>
                  <a:cubicBezTo>
                    <a:pt x="9044" y="37755"/>
                    <a:pt x="9130" y="38011"/>
                    <a:pt x="9258" y="38224"/>
                  </a:cubicBezTo>
                  <a:cubicBezTo>
                    <a:pt x="9556" y="38053"/>
                    <a:pt x="9812" y="37883"/>
                    <a:pt x="10068" y="37712"/>
                  </a:cubicBezTo>
                  <a:cubicBezTo>
                    <a:pt x="10111" y="37755"/>
                    <a:pt x="10154" y="37755"/>
                    <a:pt x="10154" y="37798"/>
                  </a:cubicBezTo>
                  <a:cubicBezTo>
                    <a:pt x="10068" y="37968"/>
                    <a:pt x="9940" y="38139"/>
                    <a:pt x="9770" y="38395"/>
                  </a:cubicBezTo>
                  <a:cubicBezTo>
                    <a:pt x="9876" y="38363"/>
                    <a:pt x="9980" y="38355"/>
                    <a:pt x="10082" y="38355"/>
                  </a:cubicBezTo>
                  <a:cubicBezTo>
                    <a:pt x="10183" y="38355"/>
                    <a:pt x="10282" y="38363"/>
                    <a:pt x="10378" y="38363"/>
                  </a:cubicBezTo>
                  <a:cubicBezTo>
                    <a:pt x="10570" y="38363"/>
                    <a:pt x="10751" y="38331"/>
                    <a:pt x="10922" y="38139"/>
                  </a:cubicBezTo>
                  <a:cubicBezTo>
                    <a:pt x="11092" y="38352"/>
                    <a:pt x="11220" y="38523"/>
                    <a:pt x="11306" y="38651"/>
                  </a:cubicBezTo>
                  <a:cubicBezTo>
                    <a:pt x="11561" y="38693"/>
                    <a:pt x="11732" y="38779"/>
                    <a:pt x="11903" y="38821"/>
                  </a:cubicBezTo>
                  <a:cubicBezTo>
                    <a:pt x="11945" y="38779"/>
                    <a:pt x="12031" y="38736"/>
                    <a:pt x="12116" y="38651"/>
                  </a:cubicBezTo>
                  <a:cubicBezTo>
                    <a:pt x="12244" y="38779"/>
                    <a:pt x="12415" y="38907"/>
                    <a:pt x="12500" y="38992"/>
                  </a:cubicBezTo>
                  <a:lnTo>
                    <a:pt x="13055" y="38992"/>
                  </a:lnTo>
                  <a:cubicBezTo>
                    <a:pt x="13097" y="38864"/>
                    <a:pt x="13097" y="38779"/>
                    <a:pt x="13140" y="38693"/>
                  </a:cubicBezTo>
                  <a:cubicBezTo>
                    <a:pt x="13225" y="38693"/>
                    <a:pt x="13311" y="38693"/>
                    <a:pt x="13439" y="38736"/>
                  </a:cubicBezTo>
                  <a:cubicBezTo>
                    <a:pt x="13353" y="38821"/>
                    <a:pt x="13311" y="38864"/>
                    <a:pt x="13268" y="38949"/>
                  </a:cubicBezTo>
                  <a:cubicBezTo>
                    <a:pt x="13464" y="38982"/>
                    <a:pt x="13635" y="39190"/>
                    <a:pt x="13838" y="39190"/>
                  </a:cubicBezTo>
                  <a:cubicBezTo>
                    <a:pt x="13900" y="39190"/>
                    <a:pt x="13966" y="39170"/>
                    <a:pt x="14036" y="39120"/>
                  </a:cubicBezTo>
                  <a:cubicBezTo>
                    <a:pt x="14078" y="38992"/>
                    <a:pt x="14121" y="38821"/>
                    <a:pt x="14121" y="38651"/>
                  </a:cubicBezTo>
                  <a:cubicBezTo>
                    <a:pt x="14249" y="38864"/>
                    <a:pt x="14377" y="39035"/>
                    <a:pt x="14462" y="39205"/>
                  </a:cubicBezTo>
                  <a:cubicBezTo>
                    <a:pt x="14590" y="39120"/>
                    <a:pt x="14633" y="39077"/>
                    <a:pt x="14676" y="38992"/>
                  </a:cubicBezTo>
                  <a:cubicBezTo>
                    <a:pt x="14846" y="39077"/>
                    <a:pt x="15017" y="39120"/>
                    <a:pt x="15188" y="39205"/>
                  </a:cubicBezTo>
                  <a:cubicBezTo>
                    <a:pt x="15230" y="39035"/>
                    <a:pt x="15273" y="38949"/>
                    <a:pt x="15316" y="38821"/>
                  </a:cubicBezTo>
                  <a:cubicBezTo>
                    <a:pt x="15358" y="38949"/>
                    <a:pt x="15401" y="39077"/>
                    <a:pt x="15486" y="39205"/>
                  </a:cubicBezTo>
                  <a:cubicBezTo>
                    <a:pt x="15614" y="39163"/>
                    <a:pt x="15700" y="39077"/>
                    <a:pt x="15828" y="39035"/>
                  </a:cubicBezTo>
                  <a:cubicBezTo>
                    <a:pt x="16126" y="39163"/>
                    <a:pt x="16425" y="39333"/>
                    <a:pt x="16723" y="39504"/>
                  </a:cubicBezTo>
                  <a:cubicBezTo>
                    <a:pt x="16809" y="39461"/>
                    <a:pt x="16937" y="39419"/>
                    <a:pt x="17022" y="39333"/>
                  </a:cubicBezTo>
                  <a:cubicBezTo>
                    <a:pt x="17150" y="39376"/>
                    <a:pt x="17278" y="39461"/>
                    <a:pt x="17363" y="39504"/>
                  </a:cubicBezTo>
                  <a:cubicBezTo>
                    <a:pt x="17406" y="39461"/>
                    <a:pt x="17449" y="39419"/>
                    <a:pt x="17491" y="39376"/>
                  </a:cubicBezTo>
                  <a:cubicBezTo>
                    <a:pt x="17491" y="39419"/>
                    <a:pt x="17534" y="39461"/>
                    <a:pt x="17534" y="39504"/>
                  </a:cubicBezTo>
                  <a:cubicBezTo>
                    <a:pt x="17662" y="39419"/>
                    <a:pt x="17833" y="39291"/>
                    <a:pt x="18046" y="39163"/>
                  </a:cubicBezTo>
                  <a:cubicBezTo>
                    <a:pt x="18174" y="39291"/>
                    <a:pt x="18345" y="39461"/>
                    <a:pt x="18473" y="39589"/>
                  </a:cubicBezTo>
                  <a:cubicBezTo>
                    <a:pt x="18515" y="39547"/>
                    <a:pt x="18558" y="39461"/>
                    <a:pt x="18601" y="39291"/>
                  </a:cubicBezTo>
                  <a:cubicBezTo>
                    <a:pt x="18814" y="39376"/>
                    <a:pt x="19027" y="39419"/>
                    <a:pt x="19240" y="39504"/>
                  </a:cubicBezTo>
                  <a:cubicBezTo>
                    <a:pt x="19326" y="39461"/>
                    <a:pt x="19454" y="39376"/>
                    <a:pt x="19539" y="39333"/>
                  </a:cubicBezTo>
                  <a:cubicBezTo>
                    <a:pt x="19624" y="39376"/>
                    <a:pt x="19710" y="39461"/>
                    <a:pt x="19795" y="39504"/>
                  </a:cubicBezTo>
                  <a:cubicBezTo>
                    <a:pt x="19838" y="39376"/>
                    <a:pt x="19880" y="39291"/>
                    <a:pt x="19880" y="39205"/>
                  </a:cubicBezTo>
                  <a:cubicBezTo>
                    <a:pt x="20008" y="39248"/>
                    <a:pt x="20094" y="39291"/>
                    <a:pt x="20179" y="39333"/>
                  </a:cubicBezTo>
                  <a:cubicBezTo>
                    <a:pt x="20307" y="39248"/>
                    <a:pt x="20435" y="39120"/>
                    <a:pt x="20563" y="39035"/>
                  </a:cubicBezTo>
                  <a:cubicBezTo>
                    <a:pt x="20674" y="39146"/>
                    <a:pt x="20785" y="39193"/>
                    <a:pt x="20896" y="39193"/>
                  </a:cubicBezTo>
                  <a:cubicBezTo>
                    <a:pt x="21041" y="39193"/>
                    <a:pt x="21186" y="39113"/>
                    <a:pt x="21331" y="38992"/>
                  </a:cubicBezTo>
                  <a:cubicBezTo>
                    <a:pt x="21480" y="39081"/>
                    <a:pt x="21608" y="39192"/>
                    <a:pt x="21759" y="39192"/>
                  </a:cubicBezTo>
                  <a:cubicBezTo>
                    <a:pt x="21824" y="39192"/>
                    <a:pt x="21894" y="39171"/>
                    <a:pt x="21971" y="39120"/>
                  </a:cubicBezTo>
                  <a:cubicBezTo>
                    <a:pt x="21928" y="39035"/>
                    <a:pt x="21885" y="38992"/>
                    <a:pt x="21800" y="38949"/>
                  </a:cubicBezTo>
                  <a:cubicBezTo>
                    <a:pt x="21880" y="38858"/>
                    <a:pt x="21960" y="38828"/>
                    <a:pt x="22041" y="38828"/>
                  </a:cubicBezTo>
                  <a:cubicBezTo>
                    <a:pt x="22197" y="38828"/>
                    <a:pt x="22356" y="38939"/>
                    <a:pt x="22523" y="38939"/>
                  </a:cubicBezTo>
                  <a:cubicBezTo>
                    <a:pt x="22593" y="38939"/>
                    <a:pt x="22665" y="38919"/>
                    <a:pt x="22739" y="38864"/>
                  </a:cubicBezTo>
                  <a:cubicBezTo>
                    <a:pt x="22952" y="38693"/>
                    <a:pt x="23336" y="38779"/>
                    <a:pt x="23592" y="38608"/>
                  </a:cubicBezTo>
                  <a:cubicBezTo>
                    <a:pt x="23890" y="38437"/>
                    <a:pt x="24402" y="38736"/>
                    <a:pt x="24445" y="38139"/>
                  </a:cubicBezTo>
                  <a:cubicBezTo>
                    <a:pt x="24402" y="38096"/>
                    <a:pt x="24360" y="38011"/>
                    <a:pt x="24317" y="37925"/>
                  </a:cubicBezTo>
                  <a:lnTo>
                    <a:pt x="24573" y="37670"/>
                  </a:lnTo>
                  <a:cubicBezTo>
                    <a:pt x="24616" y="37883"/>
                    <a:pt x="24616" y="38053"/>
                    <a:pt x="24701" y="38309"/>
                  </a:cubicBezTo>
                  <a:cubicBezTo>
                    <a:pt x="24872" y="38096"/>
                    <a:pt x="24957" y="37968"/>
                    <a:pt x="25085" y="37840"/>
                  </a:cubicBezTo>
                  <a:cubicBezTo>
                    <a:pt x="25170" y="37883"/>
                    <a:pt x="25256" y="37925"/>
                    <a:pt x="25341" y="38011"/>
                  </a:cubicBezTo>
                  <a:cubicBezTo>
                    <a:pt x="25725" y="37883"/>
                    <a:pt x="26151" y="37755"/>
                    <a:pt x="26578" y="37584"/>
                  </a:cubicBezTo>
                  <a:cubicBezTo>
                    <a:pt x="26578" y="37584"/>
                    <a:pt x="26621" y="37627"/>
                    <a:pt x="26706" y="37712"/>
                  </a:cubicBezTo>
                  <a:cubicBezTo>
                    <a:pt x="26877" y="37499"/>
                    <a:pt x="27005" y="37286"/>
                    <a:pt x="27175" y="37072"/>
                  </a:cubicBezTo>
                  <a:cubicBezTo>
                    <a:pt x="27303" y="37158"/>
                    <a:pt x="27431" y="37286"/>
                    <a:pt x="27645" y="37456"/>
                  </a:cubicBezTo>
                  <a:cubicBezTo>
                    <a:pt x="27815" y="37030"/>
                    <a:pt x="28199" y="36859"/>
                    <a:pt x="28455" y="36560"/>
                  </a:cubicBezTo>
                  <a:cubicBezTo>
                    <a:pt x="28668" y="36560"/>
                    <a:pt x="28839" y="36560"/>
                    <a:pt x="29052" y="36518"/>
                  </a:cubicBezTo>
                  <a:cubicBezTo>
                    <a:pt x="29052" y="36390"/>
                    <a:pt x="29052" y="36262"/>
                    <a:pt x="29095" y="36134"/>
                  </a:cubicBezTo>
                  <a:cubicBezTo>
                    <a:pt x="29223" y="36048"/>
                    <a:pt x="29351" y="35963"/>
                    <a:pt x="29479" y="35920"/>
                  </a:cubicBezTo>
                  <a:cubicBezTo>
                    <a:pt x="29607" y="35963"/>
                    <a:pt x="29735" y="36006"/>
                    <a:pt x="29906" y="36091"/>
                  </a:cubicBezTo>
                  <a:cubicBezTo>
                    <a:pt x="29820" y="35878"/>
                    <a:pt x="29778" y="35792"/>
                    <a:pt x="29692" y="35750"/>
                  </a:cubicBezTo>
                  <a:cubicBezTo>
                    <a:pt x="29650" y="35707"/>
                    <a:pt x="29607" y="35664"/>
                    <a:pt x="29564" y="35622"/>
                  </a:cubicBezTo>
                  <a:cubicBezTo>
                    <a:pt x="29607" y="35622"/>
                    <a:pt x="29607" y="35579"/>
                    <a:pt x="29607" y="35579"/>
                  </a:cubicBezTo>
                  <a:cubicBezTo>
                    <a:pt x="29650" y="35622"/>
                    <a:pt x="29692" y="35664"/>
                    <a:pt x="29735" y="35707"/>
                  </a:cubicBezTo>
                  <a:cubicBezTo>
                    <a:pt x="29735" y="35707"/>
                    <a:pt x="29735" y="35738"/>
                    <a:pt x="29709" y="35747"/>
                  </a:cubicBezTo>
                  <a:lnTo>
                    <a:pt x="29709" y="35747"/>
                  </a:lnTo>
                  <a:cubicBezTo>
                    <a:pt x="29956" y="35707"/>
                    <a:pt x="30125" y="35707"/>
                    <a:pt x="30375" y="35707"/>
                  </a:cubicBezTo>
                  <a:cubicBezTo>
                    <a:pt x="30460" y="35494"/>
                    <a:pt x="30546" y="35281"/>
                    <a:pt x="30631" y="35025"/>
                  </a:cubicBezTo>
                  <a:lnTo>
                    <a:pt x="31015" y="35025"/>
                  </a:lnTo>
                  <a:cubicBezTo>
                    <a:pt x="30972" y="34939"/>
                    <a:pt x="30929" y="34854"/>
                    <a:pt x="30887" y="34769"/>
                  </a:cubicBezTo>
                  <a:cubicBezTo>
                    <a:pt x="31399" y="34641"/>
                    <a:pt x="31783" y="34342"/>
                    <a:pt x="32039" y="33915"/>
                  </a:cubicBezTo>
                  <a:cubicBezTo>
                    <a:pt x="31953" y="33873"/>
                    <a:pt x="31911" y="33873"/>
                    <a:pt x="31868" y="33830"/>
                  </a:cubicBezTo>
                  <a:cubicBezTo>
                    <a:pt x="31911" y="33787"/>
                    <a:pt x="31911" y="33787"/>
                    <a:pt x="31911" y="33745"/>
                  </a:cubicBezTo>
                  <a:cubicBezTo>
                    <a:pt x="31953" y="33787"/>
                    <a:pt x="31996" y="33873"/>
                    <a:pt x="32039" y="33915"/>
                  </a:cubicBezTo>
                  <a:lnTo>
                    <a:pt x="32295" y="33915"/>
                  </a:lnTo>
                  <a:cubicBezTo>
                    <a:pt x="32380" y="33745"/>
                    <a:pt x="32423" y="33617"/>
                    <a:pt x="32508" y="33489"/>
                  </a:cubicBezTo>
                  <a:cubicBezTo>
                    <a:pt x="32465" y="33403"/>
                    <a:pt x="32423" y="33318"/>
                    <a:pt x="32337" y="33275"/>
                  </a:cubicBezTo>
                  <a:lnTo>
                    <a:pt x="32209" y="33147"/>
                  </a:lnTo>
                  <a:lnTo>
                    <a:pt x="32337" y="33105"/>
                  </a:lnTo>
                  <a:cubicBezTo>
                    <a:pt x="32380" y="33062"/>
                    <a:pt x="32423" y="33020"/>
                    <a:pt x="32465" y="32934"/>
                  </a:cubicBezTo>
                  <a:cubicBezTo>
                    <a:pt x="32465" y="33020"/>
                    <a:pt x="32508" y="33062"/>
                    <a:pt x="32508" y="33105"/>
                  </a:cubicBezTo>
                  <a:lnTo>
                    <a:pt x="32807" y="33105"/>
                  </a:lnTo>
                  <a:cubicBezTo>
                    <a:pt x="32849" y="32892"/>
                    <a:pt x="32849" y="32764"/>
                    <a:pt x="32849" y="32721"/>
                  </a:cubicBezTo>
                  <a:cubicBezTo>
                    <a:pt x="33105" y="32508"/>
                    <a:pt x="33276" y="32337"/>
                    <a:pt x="33489" y="32166"/>
                  </a:cubicBezTo>
                  <a:cubicBezTo>
                    <a:pt x="33489" y="32081"/>
                    <a:pt x="33532" y="31953"/>
                    <a:pt x="33532" y="31825"/>
                  </a:cubicBezTo>
                  <a:cubicBezTo>
                    <a:pt x="33745" y="31654"/>
                    <a:pt x="33958" y="31526"/>
                    <a:pt x="34172" y="31398"/>
                  </a:cubicBezTo>
                  <a:cubicBezTo>
                    <a:pt x="34172" y="31228"/>
                    <a:pt x="34172" y="31100"/>
                    <a:pt x="34172" y="30972"/>
                  </a:cubicBezTo>
                  <a:cubicBezTo>
                    <a:pt x="34086" y="30929"/>
                    <a:pt x="34044" y="30886"/>
                    <a:pt x="34001" y="30844"/>
                  </a:cubicBezTo>
                  <a:lnTo>
                    <a:pt x="34086" y="30801"/>
                  </a:lnTo>
                  <a:cubicBezTo>
                    <a:pt x="34086" y="30844"/>
                    <a:pt x="34129" y="30886"/>
                    <a:pt x="34172" y="30929"/>
                  </a:cubicBezTo>
                  <a:cubicBezTo>
                    <a:pt x="34172" y="30929"/>
                    <a:pt x="34172" y="30972"/>
                    <a:pt x="34172" y="30972"/>
                  </a:cubicBezTo>
                  <a:cubicBezTo>
                    <a:pt x="34257" y="30929"/>
                    <a:pt x="34342" y="30929"/>
                    <a:pt x="34513" y="30929"/>
                  </a:cubicBezTo>
                  <a:cubicBezTo>
                    <a:pt x="34428" y="30503"/>
                    <a:pt x="34812" y="30204"/>
                    <a:pt x="34598" y="29820"/>
                  </a:cubicBezTo>
                  <a:cubicBezTo>
                    <a:pt x="34513" y="29692"/>
                    <a:pt x="34513" y="29607"/>
                    <a:pt x="34513" y="29479"/>
                  </a:cubicBezTo>
                  <a:lnTo>
                    <a:pt x="34598" y="29479"/>
                  </a:lnTo>
                  <a:cubicBezTo>
                    <a:pt x="34638" y="29559"/>
                    <a:pt x="34641" y="29677"/>
                    <a:pt x="34677" y="29762"/>
                  </a:cubicBezTo>
                  <a:lnTo>
                    <a:pt x="34677" y="29762"/>
                  </a:lnTo>
                  <a:cubicBezTo>
                    <a:pt x="34810" y="29665"/>
                    <a:pt x="34917" y="29593"/>
                    <a:pt x="35025" y="29521"/>
                  </a:cubicBezTo>
                  <a:cubicBezTo>
                    <a:pt x="34940" y="29393"/>
                    <a:pt x="34897" y="29308"/>
                    <a:pt x="34812" y="29180"/>
                  </a:cubicBezTo>
                  <a:cubicBezTo>
                    <a:pt x="35068" y="29137"/>
                    <a:pt x="35281" y="29137"/>
                    <a:pt x="35537" y="29095"/>
                  </a:cubicBezTo>
                  <a:cubicBezTo>
                    <a:pt x="35452" y="28881"/>
                    <a:pt x="35409" y="28711"/>
                    <a:pt x="35366" y="28540"/>
                  </a:cubicBezTo>
                  <a:cubicBezTo>
                    <a:pt x="35409" y="28455"/>
                    <a:pt x="35452" y="28369"/>
                    <a:pt x="35494" y="28327"/>
                  </a:cubicBezTo>
                  <a:lnTo>
                    <a:pt x="35366" y="28199"/>
                  </a:lnTo>
                  <a:lnTo>
                    <a:pt x="35494" y="28156"/>
                  </a:lnTo>
                  <a:cubicBezTo>
                    <a:pt x="35580" y="28028"/>
                    <a:pt x="35622" y="27943"/>
                    <a:pt x="35707" y="27815"/>
                  </a:cubicBezTo>
                  <a:cubicBezTo>
                    <a:pt x="35835" y="27900"/>
                    <a:pt x="35878" y="27943"/>
                    <a:pt x="35963" y="28028"/>
                  </a:cubicBezTo>
                  <a:lnTo>
                    <a:pt x="35963" y="27260"/>
                  </a:lnTo>
                  <a:lnTo>
                    <a:pt x="36305" y="26919"/>
                  </a:lnTo>
                  <a:cubicBezTo>
                    <a:pt x="36177" y="26791"/>
                    <a:pt x="36049" y="26620"/>
                    <a:pt x="35921" y="26450"/>
                  </a:cubicBezTo>
                  <a:cubicBezTo>
                    <a:pt x="36177" y="26279"/>
                    <a:pt x="36561" y="26407"/>
                    <a:pt x="36646" y="25980"/>
                  </a:cubicBezTo>
                  <a:cubicBezTo>
                    <a:pt x="36646" y="25682"/>
                    <a:pt x="36305" y="25383"/>
                    <a:pt x="36603" y="25085"/>
                  </a:cubicBezTo>
                  <a:cubicBezTo>
                    <a:pt x="36731" y="24914"/>
                    <a:pt x="36859" y="24701"/>
                    <a:pt x="36987" y="24530"/>
                  </a:cubicBezTo>
                  <a:cubicBezTo>
                    <a:pt x="36902" y="24402"/>
                    <a:pt x="36817" y="24274"/>
                    <a:pt x="36774" y="24189"/>
                  </a:cubicBezTo>
                  <a:cubicBezTo>
                    <a:pt x="36902" y="23975"/>
                    <a:pt x="36987" y="23805"/>
                    <a:pt x="37115" y="23591"/>
                  </a:cubicBezTo>
                  <a:cubicBezTo>
                    <a:pt x="37073" y="23591"/>
                    <a:pt x="37030" y="23506"/>
                    <a:pt x="36987" y="23463"/>
                  </a:cubicBezTo>
                  <a:cubicBezTo>
                    <a:pt x="37243" y="23122"/>
                    <a:pt x="37073" y="22738"/>
                    <a:pt x="37115" y="22397"/>
                  </a:cubicBezTo>
                  <a:cubicBezTo>
                    <a:pt x="37073" y="22354"/>
                    <a:pt x="37030" y="22312"/>
                    <a:pt x="36987" y="22312"/>
                  </a:cubicBezTo>
                  <a:lnTo>
                    <a:pt x="37030" y="22226"/>
                  </a:lnTo>
                  <a:cubicBezTo>
                    <a:pt x="37073" y="22269"/>
                    <a:pt x="37115" y="22312"/>
                    <a:pt x="37158" y="22354"/>
                  </a:cubicBezTo>
                  <a:cubicBezTo>
                    <a:pt x="37115" y="22397"/>
                    <a:pt x="37115" y="22397"/>
                    <a:pt x="37115" y="22397"/>
                  </a:cubicBezTo>
                  <a:cubicBezTo>
                    <a:pt x="37158" y="22354"/>
                    <a:pt x="37243" y="22354"/>
                    <a:pt x="37243" y="22312"/>
                  </a:cubicBezTo>
                  <a:cubicBezTo>
                    <a:pt x="37329" y="21800"/>
                    <a:pt x="37286" y="21288"/>
                    <a:pt x="37286" y="20819"/>
                  </a:cubicBezTo>
                  <a:cubicBezTo>
                    <a:pt x="37115" y="20733"/>
                    <a:pt x="37073" y="20691"/>
                    <a:pt x="36902" y="20648"/>
                  </a:cubicBezTo>
                  <a:cubicBezTo>
                    <a:pt x="37073" y="20605"/>
                    <a:pt x="37158" y="20563"/>
                    <a:pt x="37329" y="20520"/>
                  </a:cubicBezTo>
                  <a:cubicBezTo>
                    <a:pt x="37115" y="20392"/>
                    <a:pt x="36987" y="20264"/>
                    <a:pt x="36774" y="20136"/>
                  </a:cubicBezTo>
                  <a:cubicBezTo>
                    <a:pt x="36987" y="20093"/>
                    <a:pt x="37158" y="20051"/>
                    <a:pt x="37329" y="20051"/>
                  </a:cubicBezTo>
                  <a:cubicBezTo>
                    <a:pt x="36987" y="19752"/>
                    <a:pt x="37158" y="19496"/>
                    <a:pt x="37329" y="19240"/>
                  </a:cubicBezTo>
                  <a:cubicBezTo>
                    <a:pt x="37243" y="19155"/>
                    <a:pt x="37158" y="19027"/>
                    <a:pt x="37115" y="18941"/>
                  </a:cubicBezTo>
                  <a:cubicBezTo>
                    <a:pt x="37201" y="18813"/>
                    <a:pt x="37243" y="18685"/>
                    <a:pt x="37286" y="18600"/>
                  </a:cubicBezTo>
                  <a:cubicBezTo>
                    <a:pt x="37243" y="18472"/>
                    <a:pt x="37201" y="18430"/>
                    <a:pt x="37158" y="18344"/>
                  </a:cubicBezTo>
                  <a:cubicBezTo>
                    <a:pt x="37201" y="18259"/>
                    <a:pt x="37243" y="18216"/>
                    <a:pt x="37286" y="18174"/>
                  </a:cubicBezTo>
                  <a:cubicBezTo>
                    <a:pt x="37115" y="18046"/>
                    <a:pt x="36945" y="17918"/>
                    <a:pt x="36774" y="17832"/>
                  </a:cubicBezTo>
                  <a:cubicBezTo>
                    <a:pt x="36849" y="17683"/>
                    <a:pt x="36891" y="17598"/>
                    <a:pt x="36814" y="17436"/>
                  </a:cubicBezTo>
                  <a:lnTo>
                    <a:pt x="36814" y="17436"/>
                  </a:lnTo>
                  <a:cubicBezTo>
                    <a:pt x="36787" y="17444"/>
                    <a:pt x="36759" y="17448"/>
                    <a:pt x="36731" y="17448"/>
                  </a:cubicBezTo>
                  <a:cubicBezTo>
                    <a:pt x="36731" y="17448"/>
                    <a:pt x="36689" y="17406"/>
                    <a:pt x="36774" y="17363"/>
                  </a:cubicBezTo>
                  <a:cubicBezTo>
                    <a:pt x="36774" y="17349"/>
                    <a:pt x="36783" y="17344"/>
                    <a:pt x="36799" y="17344"/>
                  </a:cubicBezTo>
                  <a:cubicBezTo>
                    <a:pt x="36831" y="17344"/>
                    <a:pt x="36888" y="17363"/>
                    <a:pt x="36945" y="17363"/>
                  </a:cubicBezTo>
                  <a:cubicBezTo>
                    <a:pt x="36932" y="17375"/>
                    <a:pt x="36916" y="17388"/>
                    <a:pt x="36898" y="17399"/>
                  </a:cubicBezTo>
                  <a:lnTo>
                    <a:pt x="36898" y="17399"/>
                  </a:lnTo>
                  <a:cubicBezTo>
                    <a:pt x="36863" y="17391"/>
                    <a:pt x="36823" y="17379"/>
                    <a:pt x="36774" y="17363"/>
                  </a:cubicBezTo>
                  <a:lnTo>
                    <a:pt x="36774" y="17363"/>
                  </a:lnTo>
                  <a:cubicBezTo>
                    <a:pt x="36790" y="17389"/>
                    <a:pt x="36803" y="17413"/>
                    <a:pt x="36814" y="17436"/>
                  </a:cubicBezTo>
                  <a:lnTo>
                    <a:pt x="36814" y="17436"/>
                  </a:lnTo>
                  <a:cubicBezTo>
                    <a:pt x="36845" y="17427"/>
                    <a:pt x="36874" y="17414"/>
                    <a:pt x="36898" y="17399"/>
                  </a:cubicBezTo>
                  <a:lnTo>
                    <a:pt x="36898" y="17399"/>
                  </a:lnTo>
                  <a:cubicBezTo>
                    <a:pt x="36955" y="17412"/>
                    <a:pt x="36995" y="17416"/>
                    <a:pt x="37025" y="17416"/>
                  </a:cubicBezTo>
                  <a:cubicBezTo>
                    <a:pt x="37073" y="17416"/>
                    <a:pt x="37094" y="17406"/>
                    <a:pt x="37115" y="17406"/>
                  </a:cubicBezTo>
                  <a:cubicBezTo>
                    <a:pt x="36945" y="17064"/>
                    <a:pt x="37201" y="16723"/>
                    <a:pt x="37115" y="16382"/>
                  </a:cubicBezTo>
                  <a:cubicBezTo>
                    <a:pt x="37115" y="16382"/>
                    <a:pt x="37073" y="16339"/>
                    <a:pt x="37030" y="16296"/>
                  </a:cubicBezTo>
                  <a:cubicBezTo>
                    <a:pt x="36987" y="16424"/>
                    <a:pt x="36945" y="16510"/>
                    <a:pt x="36902" y="16638"/>
                  </a:cubicBezTo>
                  <a:cubicBezTo>
                    <a:pt x="36817" y="16595"/>
                    <a:pt x="36731" y="16595"/>
                    <a:pt x="36646" y="16595"/>
                  </a:cubicBezTo>
                  <a:cubicBezTo>
                    <a:pt x="36774" y="16339"/>
                    <a:pt x="36859" y="16168"/>
                    <a:pt x="36945" y="15998"/>
                  </a:cubicBezTo>
                  <a:cubicBezTo>
                    <a:pt x="36859" y="15657"/>
                    <a:pt x="36731" y="15401"/>
                    <a:pt x="36646" y="15145"/>
                  </a:cubicBezTo>
                  <a:cubicBezTo>
                    <a:pt x="36689" y="14974"/>
                    <a:pt x="36774" y="14846"/>
                    <a:pt x="36817" y="14675"/>
                  </a:cubicBezTo>
                  <a:cubicBezTo>
                    <a:pt x="36603" y="14675"/>
                    <a:pt x="36475" y="14633"/>
                    <a:pt x="36305" y="14633"/>
                  </a:cubicBezTo>
                  <a:cubicBezTo>
                    <a:pt x="36433" y="14419"/>
                    <a:pt x="36561" y="14249"/>
                    <a:pt x="36774" y="13950"/>
                  </a:cubicBezTo>
                  <a:lnTo>
                    <a:pt x="36774" y="13950"/>
                  </a:lnTo>
                  <a:cubicBezTo>
                    <a:pt x="36475" y="14035"/>
                    <a:pt x="36305" y="14078"/>
                    <a:pt x="36177" y="14121"/>
                  </a:cubicBezTo>
                  <a:cubicBezTo>
                    <a:pt x="36006" y="13865"/>
                    <a:pt x="36390" y="13609"/>
                    <a:pt x="36177" y="13353"/>
                  </a:cubicBezTo>
                  <a:cubicBezTo>
                    <a:pt x="36177" y="13353"/>
                    <a:pt x="36305" y="13225"/>
                    <a:pt x="36347" y="13097"/>
                  </a:cubicBezTo>
                  <a:cubicBezTo>
                    <a:pt x="36134" y="12969"/>
                    <a:pt x="35963" y="12798"/>
                    <a:pt x="35793" y="12670"/>
                  </a:cubicBezTo>
                  <a:lnTo>
                    <a:pt x="35665" y="12585"/>
                  </a:lnTo>
                  <a:lnTo>
                    <a:pt x="35793" y="12500"/>
                  </a:lnTo>
                  <a:cubicBezTo>
                    <a:pt x="35878" y="12414"/>
                    <a:pt x="35921" y="12329"/>
                    <a:pt x="36006" y="12158"/>
                  </a:cubicBezTo>
                  <a:cubicBezTo>
                    <a:pt x="35878" y="12030"/>
                    <a:pt x="35707" y="11860"/>
                    <a:pt x="35537" y="11689"/>
                  </a:cubicBezTo>
                  <a:cubicBezTo>
                    <a:pt x="35537" y="11689"/>
                    <a:pt x="35580" y="11646"/>
                    <a:pt x="35622" y="11604"/>
                  </a:cubicBezTo>
                  <a:cubicBezTo>
                    <a:pt x="35537" y="11476"/>
                    <a:pt x="35409" y="11348"/>
                    <a:pt x="35324" y="11177"/>
                  </a:cubicBezTo>
                  <a:cubicBezTo>
                    <a:pt x="35238" y="11049"/>
                    <a:pt x="35238" y="10836"/>
                    <a:pt x="35153" y="10708"/>
                  </a:cubicBezTo>
                  <a:cubicBezTo>
                    <a:pt x="34982" y="10409"/>
                    <a:pt x="34940" y="10068"/>
                    <a:pt x="34641" y="9897"/>
                  </a:cubicBezTo>
                  <a:cubicBezTo>
                    <a:pt x="34641" y="9940"/>
                    <a:pt x="34598" y="9983"/>
                    <a:pt x="34556" y="10025"/>
                  </a:cubicBezTo>
                  <a:cubicBezTo>
                    <a:pt x="34513" y="9983"/>
                    <a:pt x="34513" y="9940"/>
                    <a:pt x="34470" y="9897"/>
                  </a:cubicBezTo>
                  <a:cubicBezTo>
                    <a:pt x="34428" y="9855"/>
                    <a:pt x="34385" y="9812"/>
                    <a:pt x="34342" y="9769"/>
                  </a:cubicBezTo>
                  <a:lnTo>
                    <a:pt x="34385" y="9727"/>
                  </a:lnTo>
                  <a:cubicBezTo>
                    <a:pt x="34428" y="9769"/>
                    <a:pt x="34470" y="9812"/>
                    <a:pt x="34513" y="9855"/>
                  </a:cubicBezTo>
                  <a:cubicBezTo>
                    <a:pt x="34513" y="9855"/>
                    <a:pt x="34470" y="9897"/>
                    <a:pt x="34470" y="9897"/>
                  </a:cubicBezTo>
                  <a:lnTo>
                    <a:pt x="34641" y="9897"/>
                  </a:lnTo>
                  <a:lnTo>
                    <a:pt x="34641" y="9471"/>
                  </a:lnTo>
                  <a:cubicBezTo>
                    <a:pt x="34470" y="9385"/>
                    <a:pt x="34342" y="9257"/>
                    <a:pt x="34172" y="9172"/>
                  </a:cubicBezTo>
                  <a:cubicBezTo>
                    <a:pt x="34214" y="9087"/>
                    <a:pt x="34257" y="9001"/>
                    <a:pt x="34342" y="8959"/>
                  </a:cubicBezTo>
                  <a:cubicBezTo>
                    <a:pt x="34300" y="8959"/>
                    <a:pt x="34257" y="8916"/>
                    <a:pt x="34257" y="8916"/>
                  </a:cubicBezTo>
                  <a:cubicBezTo>
                    <a:pt x="34214" y="8788"/>
                    <a:pt x="34129" y="8660"/>
                    <a:pt x="34086" y="8575"/>
                  </a:cubicBezTo>
                  <a:cubicBezTo>
                    <a:pt x="34001" y="8618"/>
                    <a:pt x="33916" y="8660"/>
                    <a:pt x="33830" y="8788"/>
                  </a:cubicBezTo>
                  <a:cubicBezTo>
                    <a:pt x="33745" y="8873"/>
                    <a:pt x="33617" y="8873"/>
                    <a:pt x="33532" y="8873"/>
                  </a:cubicBezTo>
                  <a:cubicBezTo>
                    <a:pt x="33532" y="8831"/>
                    <a:pt x="33532" y="8788"/>
                    <a:pt x="33532" y="8788"/>
                  </a:cubicBezTo>
                  <a:cubicBezTo>
                    <a:pt x="33617" y="8745"/>
                    <a:pt x="33745" y="8745"/>
                    <a:pt x="33830" y="8703"/>
                  </a:cubicBezTo>
                  <a:cubicBezTo>
                    <a:pt x="33830" y="8529"/>
                    <a:pt x="33830" y="8387"/>
                    <a:pt x="33830" y="8276"/>
                  </a:cubicBezTo>
                  <a:cubicBezTo>
                    <a:pt x="33617" y="8234"/>
                    <a:pt x="33489" y="8191"/>
                    <a:pt x="33318" y="8191"/>
                  </a:cubicBezTo>
                  <a:cubicBezTo>
                    <a:pt x="33404" y="8106"/>
                    <a:pt x="33446" y="8020"/>
                    <a:pt x="33489" y="7978"/>
                  </a:cubicBezTo>
                  <a:cubicBezTo>
                    <a:pt x="33190" y="7679"/>
                    <a:pt x="33233" y="7082"/>
                    <a:pt x="32764" y="7039"/>
                  </a:cubicBezTo>
                  <a:cubicBezTo>
                    <a:pt x="32636" y="6740"/>
                    <a:pt x="32551" y="6527"/>
                    <a:pt x="32465" y="6314"/>
                  </a:cubicBezTo>
                  <a:cubicBezTo>
                    <a:pt x="32295" y="6229"/>
                    <a:pt x="32124" y="6143"/>
                    <a:pt x="31996" y="6058"/>
                  </a:cubicBezTo>
                  <a:cubicBezTo>
                    <a:pt x="31911" y="6143"/>
                    <a:pt x="31825" y="6186"/>
                    <a:pt x="31783" y="6271"/>
                  </a:cubicBezTo>
                  <a:cubicBezTo>
                    <a:pt x="31740" y="6186"/>
                    <a:pt x="31697" y="6101"/>
                    <a:pt x="31697" y="6058"/>
                  </a:cubicBezTo>
                  <a:cubicBezTo>
                    <a:pt x="31783" y="5930"/>
                    <a:pt x="31911" y="5802"/>
                    <a:pt x="31996" y="5674"/>
                  </a:cubicBezTo>
                  <a:cubicBezTo>
                    <a:pt x="31953" y="5617"/>
                    <a:pt x="31892" y="5608"/>
                    <a:pt x="31827" y="5608"/>
                  </a:cubicBezTo>
                  <a:cubicBezTo>
                    <a:pt x="31795" y="5608"/>
                    <a:pt x="31761" y="5610"/>
                    <a:pt x="31729" y="5610"/>
                  </a:cubicBezTo>
                  <a:cubicBezTo>
                    <a:pt x="31633" y="5610"/>
                    <a:pt x="31548" y="5589"/>
                    <a:pt x="31527" y="5418"/>
                  </a:cubicBezTo>
                  <a:cubicBezTo>
                    <a:pt x="31484" y="5375"/>
                    <a:pt x="31441" y="5375"/>
                    <a:pt x="31399" y="5333"/>
                  </a:cubicBezTo>
                  <a:cubicBezTo>
                    <a:pt x="31441" y="5290"/>
                    <a:pt x="31484" y="5290"/>
                    <a:pt x="31527" y="5247"/>
                  </a:cubicBezTo>
                  <a:cubicBezTo>
                    <a:pt x="31441" y="5162"/>
                    <a:pt x="31271" y="5077"/>
                    <a:pt x="31228" y="4906"/>
                  </a:cubicBezTo>
                  <a:cubicBezTo>
                    <a:pt x="31100" y="4693"/>
                    <a:pt x="30929" y="4650"/>
                    <a:pt x="30759" y="4565"/>
                  </a:cubicBezTo>
                  <a:cubicBezTo>
                    <a:pt x="30631" y="4437"/>
                    <a:pt x="30546" y="4266"/>
                    <a:pt x="30460" y="4095"/>
                  </a:cubicBezTo>
                  <a:lnTo>
                    <a:pt x="30119" y="4095"/>
                  </a:lnTo>
                  <a:cubicBezTo>
                    <a:pt x="30076" y="4010"/>
                    <a:pt x="30034" y="3925"/>
                    <a:pt x="29991" y="3839"/>
                  </a:cubicBezTo>
                  <a:cubicBezTo>
                    <a:pt x="29308" y="3797"/>
                    <a:pt x="29010" y="3072"/>
                    <a:pt x="28455" y="2858"/>
                  </a:cubicBezTo>
                  <a:cubicBezTo>
                    <a:pt x="28370" y="2901"/>
                    <a:pt x="28370" y="2901"/>
                    <a:pt x="28327" y="2944"/>
                  </a:cubicBezTo>
                  <a:cubicBezTo>
                    <a:pt x="28157" y="2816"/>
                    <a:pt x="28071" y="2645"/>
                    <a:pt x="27901" y="2560"/>
                  </a:cubicBezTo>
                  <a:cubicBezTo>
                    <a:pt x="27602" y="2346"/>
                    <a:pt x="27218" y="2304"/>
                    <a:pt x="27005" y="1962"/>
                  </a:cubicBezTo>
                  <a:cubicBezTo>
                    <a:pt x="26973" y="1968"/>
                    <a:pt x="26943" y="1971"/>
                    <a:pt x="26913" y="1971"/>
                  </a:cubicBezTo>
                  <a:cubicBezTo>
                    <a:pt x="26561" y="1971"/>
                    <a:pt x="26350" y="1590"/>
                    <a:pt x="25991" y="1590"/>
                  </a:cubicBezTo>
                  <a:cubicBezTo>
                    <a:pt x="25935" y="1590"/>
                    <a:pt x="25875" y="1600"/>
                    <a:pt x="25810" y="1621"/>
                  </a:cubicBezTo>
                  <a:cubicBezTo>
                    <a:pt x="25768" y="1621"/>
                    <a:pt x="25725" y="1536"/>
                    <a:pt x="25640" y="1493"/>
                  </a:cubicBezTo>
                  <a:cubicBezTo>
                    <a:pt x="25298" y="1237"/>
                    <a:pt x="24957" y="1067"/>
                    <a:pt x="24530" y="981"/>
                  </a:cubicBezTo>
                  <a:cubicBezTo>
                    <a:pt x="24445" y="1109"/>
                    <a:pt x="24317" y="1195"/>
                    <a:pt x="24146" y="1323"/>
                  </a:cubicBezTo>
                  <a:cubicBezTo>
                    <a:pt x="24146" y="1152"/>
                    <a:pt x="24104" y="1024"/>
                    <a:pt x="24104" y="811"/>
                  </a:cubicBezTo>
                  <a:cubicBezTo>
                    <a:pt x="23848" y="853"/>
                    <a:pt x="23677" y="896"/>
                    <a:pt x="23464" y="939"/>
                  </a:cubicBezTo>
                  <a:cubicBezTo>
                    <a:pt x="23464" y="811"/>
                    <a:pt x="23421" y="768"/>
                    <a:pt x="23421" y="640"/>
                  </a:cubicBezTo>
                  <a:cubicBezTo>
                    <a:pt x="23326" y="640"/>
                    <a:pt x="23234" y="642"/>
                    <a:pt x="23143" y="642"/>
                  </a:cubicBezTo>
                  <a:cubicBezTo>
                    <a:pt x="22826" y="642"/>
                    <a:pt x="22535" y="616"/>
                    <a:pt x="22269" y="384"/>
                  </a:cubicBezTo>
                  <a:cubicBezTo>
                    <a:pt x="22190" y="325"/>
                    <a:pt x="22093" y="293"/>
                    <a:pt x="21989" y="293"/>
                  </a:cubicBezTo>
                  <a:cubicBezTo>
                    <a:pt x="21870" y="293"/>
                    <a:pt x="21744" y="335"/>
                    <a:pt x="21629" y="427"/>
                  </a:cubicBezTo>
                  <a:cubicBezTo>
                    <a:pt x="21544" y="469"/>
                    <a:pt x="21416" y="469"/>
                    <a:pt x="21331" y="512"/>
                  </a:cubicBezTo>
                  <a:cubicBezTo>
                    <a:pt x="21288" y="555"/>
                    <a:pt x="21245" y="597"/>
                    <a:pt x="21245" y="640"/>
                  </a:cubicBezTo>
                  <a:cubicBezTo>
                    <a:pt x="21203" y="640"/>
                    <a:pt x="21203" y="597"/>
                    <a:pt x="21160" y="597"/>
                  </a:cubicBezTo>
                  <a:cubicBezTo>
                    <a:pt x="21203" y="555"/>
                    <a:pt x="21245" y="512"/>
                    <a:pt x="21288" y="469"/>
                  </a:cubicBezTo>
                  <a:lnTo>
                    <a:pt x="21331" y="512"/>
                  </a:lnTo>
                  <a:cubicBezTo>
                    <a:pt x="21135" y="267"/>
                    <a:pt x="21009" y="149"/>
                    <a:pt x="20841" y="149"/>
                  </a:cubicBezTo>
                  <a:cubicBezTo>
                    <a:pt x="20716" y="149"/>
                    <a:pt x="20568" y="214"/>
                    <a:pt x="20350" y="341"/>
                  </a:cubicBezTo>
                  <a:cubicBezTo>
                    <a:pt x="20307" y="384"/>
                    <a:pt x="20264" y="427"/>
                    <a:pt x="20222" y="469"/>
                  </a:cubicBezTo>
                  <a:lnTo>
                    <a:pt x="20179" y="427"/>
                  </a:lnTo>
                  <a:cubicBezTo>
                    <a:pt x="20222" y="384"/>
                    <a:pt x="20264" y="341"/>
                    <a:pt x="20307" y="299"/>
                  </a:cubicBezTo>
                  <a:cubicBezTo>
                    <a:pt x="20350" y="341"/>
                    <a:pt x="20350" y="341"/>
                    <a:pt x="20350" y="341"/>
                  </a:cubicBezTo>
                  <a:cubicBezTo>
                    <a:pt x="20307" y="256"/>
                    <a:pt x="20264" y="213"/>
                    <a:pt x="20222" y="171"/>
                  </a:cubicBezTo>
                  <a:cubicBezTo>
                    <a:pt x="20153" y="102"/>
                    <a:pt x="20078" y="89"/>
                    <a:pt x="20002" y="89"/>
                  </a:cubicBezTo>
                  <a:cubicBezTo>
                    <a:pt x="19951" y="89"/>
                    <a:pt x="19899" y="95"/>
                    <a:pt x="19849" y="95"/>
                  </a:cubicBezTo>
                  <a:cubicBezTo>
                    <a:pt x="19786" y="95"/>
                    <a:pt x="19724" y="85"/>
                    <a:pt x="19667" y="43"/>
                  </a:cubicBezTo>
                  <a:cubicBezTo>
                    <a:pt x="19623" y="16"/>
                    <a:pt x="19577" y="6"/>
                    <a:pt x="19530" y="6"/>
                  </a:cubicBezTo>
                  <a:cubicBezTo>
                    <a:pt x="19386" y="6"/>
                    <a:pt x="19239" y="103"/>
                    <a:pt x="19135" y="103"/>
                  </a:cubicBezTo>
                  <a:cubicBezTo>
                    <a:pt x="19111" y="103"/>
                    <a:pt x="19089" y="98"/>
                    <a:pt x="19070" y="85"/>
                  </a:cubicBezTo>
                  <a:cubicBezTo>
                    <a:pt x="18942" y="21"/>
                    <a:pt x="18824" y="0"/>
                    <a:pt x="18712" y="0"/>
                  </a:cubicBezTo>
                  <a:cubicBezTo>
                    <a:pt x="18601" y="0"/>
                    <a:pt x="18494" y="21"/>
                    <a:pt x="18387" y="43"/>
                  </a:cubicBezTo>
                  <a:cubicBezTo>
                    <a:pt x="18345" y="43"/>
                    <a:pt x="18302" y="128"/>
                    <a:pt x="18302" y="171"/>
                  </a:cubicBezTo>
                  <a:cubicBezTo>
                    <a:pt x="18217" y="85"/>
                    <a:pt x="18174" y="43"/>
                    <a:pt x="18131" y="0"/>
                  </a:cubicBezTo>
                  <a:close/>
                </a:path>
              </a:pathLst>
            </a:custGeom>
            <a:solidFill>
              <a:srgbClr val="FF006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620">
                <a:buClr>
                  <a:srgbClr val="000000"/>
                </a:buClr>
              </a:pPr>
              <a:endParaRPr sz="2801" kern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Arial"/>
              </a:endParaRPr>
            </a:p>
          </p:txBody>
        </p:sp>
        <p:sp>
          <p:nvSpPr>
            <p:cNvPr id="6" name="Google Shape;955;p48">
              <a:extLst>
                <a:ext uri="{FF2B5EF4-FFF2-40B4-BE49-F238E27FC236}">
                  <a16:creationId xmlns:a16="http://schemas.microsoft.com/office/drawing/2014/main" id="{181432CF-12BA-49BA-B1A7-4A400032D983}"/>
                </a:ext>
              </a:extLst>
            </p:cNvPr>
            <p:cNvSpPr txBox="1">
              <a:spLocks/>
            </p:cNvSpPr>
            <p:nvPr/>
          </p:nvSpPr>
          <p:spPr>
            <a:xfrm>
              <a:off x="1533875" y="1945921"/>
              <a:ext cx="6170266" cy="171663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Sanchez"/>
                <a:buNone/>
                <a:defRPr sz="8000" b="1" i="0" u="none" strike="noStrike" cap="none">
                  <a:solidFill>
                    <a:schemeClr val="dk1"/>
                  </a:solidFill>
                  <a:latin typeface="Sanchez"/>
                  <a:ea typeface="Sanchez"/>
                  <a:cs typeface="Sanchez"/>
                  <a:sym typeface="Sanchez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1"/>
                </a:buClr>
                <a:buSzPts val="12000"/>
                <a:buFont typeface="Libre Baskerville"/>
                <a:buNone/>
                <a:defRPr sz="16000" b="0" i="0" u="none" strike="noStrike" cap="none">
                  <a:solidFill>
                    <a:schemeClr val="dk1"/>
                  </a:solidFill>
                  <a:latin typeface="Libre Baskerville"/>
                  <a:ea typeface="Libre Baskerville"/>
                  <a:cs typeface="Libre Baskerville"/>
                  <a:sym typeface="Libre Baskerville"/>
                </a:defRPr>
              </a:lvl9pPr>
            </a:lstStyle>
            <a:p>
              <a:pPr lvl="0"/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Sự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thay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đổi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phạm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vi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hành</a:t>
              </a:r>
              <a:r>
                <a:rPr lang="en-US" sz="96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96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chính</a:t>
              </a:r>
              <a:endParaRPr lang="en-US" sz="9600" dirty="0">
                <a:solidFill>
                  <a:schemeClr val="bg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243405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31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1AF1424-2A5D-4A70-90AE-891C500CE2A1}"/>
              </a:ext>
            </a:extLst>
          </p:cNvPr>
          <p:cNvSpPr txBox="1"/>
          <p:nvPr/>
        </p:nvSpPr>
        <p:spPr>
          <a:xfrm>
            <a:off x="304800" y="2349323"/>
            <a:ext cx="5210905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defTabSz="1371531">
              <a:buFont typeface="Courier New" panose="02070309020205020404" pitchFamily="49" charset="0"/>
              <a:buChar char="o"/>
              <a:defRPr/>
            </a:pPr>
            <a:r>
              <a:rPr lang="en-US" sz="3600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Nhiệm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vụ</a:t>
            </a:r>
            <a:r>
              <a:rPr lang="en-US" sz="36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</a:t>
            </a:r>
            <a:endParaRPr lang="en-US" sz="3600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304800" y="1452422"/>
            <a:ext cx="17983200" cy="7667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06" indent="-428606" defTabSz="1371531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</a:t>
            </a:r>
            <a:r>
              <a:rPr lang="en-US" sz="4001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động</a:t>
            </a: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001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6 </a:t>
            </a:r>
            <a:r>
              <a:rPr lang="en-US" sz="4001" b="1" dirty="0" err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nhóm</a:t>
            </a:r>
            <a:r>
              <a:rPr lang="en-US" sz="4001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KĨ THUẬT TRIỂN LÃM TRANH </a:t>
            </a:r>
            <a:endParaRPr lang="en-US" sz="4001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7598824-665E-4BAF-BFD2-FAB5CE5557F4}"/>
              </a:ext>
            </a:extLst>
          </p:cNvPr>
          <p:cNvSpPr/>
          <p:nvPr/>
        </p:nvSpPr>
        <p:spPr>
          <a:xfrm>
            <a:off x="304800" y="3325378"/>
            <a:ext cx="17602200" cy="4524315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lập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,…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trên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giấy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A0. 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gian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phiếu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20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dán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lên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bảng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marL="571500" indent="-571500" algn="just">
              <a:buFontTx/>
              <a:buChar char="-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HS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lượt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vòng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tất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cả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bút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viết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hoặc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bổ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sung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sản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phẩm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cho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mỗi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nhóm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1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14552" y="4"/>
            <a:ext cx="18273449" cy="132010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6000" kern="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29432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10" grpId="0" animBg="1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5400000">
            <a:off x="4700830" y="-2110969"/>
            <a:ext cx="8886336" cy="14249226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5788025" y="3514580"/>
            <a:ext cx="2942554" cy="471838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97050">
            <a:off x="15058395" y="7661277"/>
            <a:ext cx="2229938" cy="1414998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922258" y="4294764"/>
            <a:ext cx="2941644" cy="5992236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232731">
            <a:off x="1324424" y="7066098"/>
            <a:ext cx="1890316" cy="2333724"/>
          </a:xfrm>
          <a:prstGeom prst="rect">
            <a:avLst/>
          </a:prstGeom>
        </p:spPr>
      </p:pic>
      <p:sp>
        <p:nvSpPr>
          <p:cNvPr id="9" name="TextBox 9"/>
          <p:cNvSpPr txBox="1"/>
          <p:nvPr/>
        </p:nvSpPr>
        <p:spPr>
          <a:xfrm>
            <a:off x="3003328" y="2106888"/>
            <a:ext cx="12481060" cy="4708981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Tiêu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nhận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xét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chấm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endParaRPr lang="en-US" sz="66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en-US" sz="60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685800" indent="-685800" algn="just">
              <a:buFontTx/>
              <a:buChar char="-"/>
            </a:pP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thức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trình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bày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rõ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ràng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sạch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sẽ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khoa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thẩm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mĩ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  <a:p>
            <a:pPr marL="685800" indent="-685800" algn="just">
              <a:buFontTx/>
              <a:buChar char="-"/>
            </a:pP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dung: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xác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đẩy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đủ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(5 </a:t>
            </a:r>
            <a:r>
              <a:rPr lang="en-US" sz="6000" dirty="0" err="1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điểm</a:t>
            </a:r>
            <a:r>
              <a:rPr lang="en-US" sz="6000" dirty="0">
                <a:solidFill>
                  <a:schemeClr val="accent6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48566" y="9014315"/>
            <a:ext cx="3888764" cy="1272686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029345" y="8786628"/>
            <a:ext cx="890226" cy="160008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14373256" y="6301081"/>
            <a:ext cx="7829488" cy="3985922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flipH="1">
            <a:off x="12256496" y="9383516"/>
            <a:ext cx="2791664" cy="90348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78" y="2922340"/>
            <a:ext cx="7732784" cy="73646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065090"/>
            <a:ext cx="10363200" cy="1714500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BÁO CÁO SẢN PHẨM</a:t>
            </a:r>
          </a:p>
        </p:txBody>
      </p:sp>
    </p:spTree>
    <p:extLst>
      <p:ext uri="{BB962C8B-B14F-4D97-AF65-F5344CB8AC3E}">
        <p14:creationId xmlns:p14="http://schemas.microsoft.com/office/powerpoint/2010/main" val="4155525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533400" y="1257300"/>
            <a:ext cx="17068800" cy="6400800"/>
            <a:chOff x="2507891" y="1666149"/>
            <a:chExt cx="4465035" cy="724387"/>
          </a:xfrm>
        </p:grpSpPr>
        <p:sp>
          <p:nvSpPr>
            <p:cNvPr id="4" name="Rounded Rectangle 3"/>
            <p:cNvSpPr/>
            <p:nvPr/>
          </p:nvSpPr>
          <p:spPr>
            <a:xfrm>
              <a:off x="2507891" y="1666149"/>
              <a:ext cx="4465035" cy="724387"/>
            </a:xfrm>
            <a:prstGeom prst="roundRect">
              <a:avLst>
                <a:gd name="adj" fmla="val 16670"/>
              </a:avLst>
            </a:prstGeom>
            <a:solidFill>
              <a:srgbClr val="FFC000"/>
            </a:solidFill>
          </p:spPr>
          <p:style>
            <a:lnRef idx="2">
              <a:schemeClr val="lt1">
                <a:hueOff val="0"/>
                <a:satOff val="0"/>
                <a:lumOff val="0"/>
                <a:alphaOff val="0"/>
              </a:schemeClr>
            </a:lnRef>
            <a:fillRef idx="1">
              <a:scrgbClr r="0" g="0" b="0"/>
            </a:fillRef>
            <a:effectRef idx="0">
              <a:schemeClr val="accent1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</p:sp>
        <p:sp>
          <p:nvSpPr>
            <p:cNvPr id="5" name="Rounded Rectangle 4"/>
            <p:cNvSpPr txBox="1"/>
            <p:nvPr/>
          </p:nvSpPr>
          <p:spPr>
            <a:xfrm>
              <a:off x="2543259" y="1701517"/>
              <a:ext cx="4394299" cy="653651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spcFirstLastPara="0" vert="horz" wrap="square" lIns="327152" tIns="327152" rIns="327152" bIns="327152" numCol="1" spcCol="1270" anchor="ctr" anchorCtr="0">
              <a:noAutofit/>
            </a:bodyPr>
            <a:lstStyle/>
            <a:p>
              <a:pPr marL="857250" indent="-85725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vi-VN" sz="6600" dirty="0">
                  <a:latin typeface="+mj-lt"/>
                </a:rPr>
                <a:t>Phạm vi hành chính của thành phố Hà Nội ngày nay đã có nhiều sự thay đổi. </a:t>
              </a:r>
              <a:endParaRPr lang="en-US" sz="6600" dirty="0">
                <a:latin typeface="+mj-lt"/>
              </a:endParaRPr>
            </a:p>
            <a:p>
              <a:pPr marL="857250" indent="-857250" algn="just" defTabSz="204470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  <a:buFontTx/>
                <a:buChar char="-"/>
              </a:pPr>
              <a:r>
                <a:rPr lang="vi-VN" sz="6600" dirty="0">
                  <a:latin typeface="+mj-lt"/>
                </a:rPr>
                <a:t>1954 – 2008, điều chỉnh phạm vi hành chính </a:t>
              </a:r>
              <a:r>
                <a:rPr lang="en-US" sz="66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TP</a:t>
              </a:r>
              <a:r>
                <a:rPr lang="en-US" sz="6600" dirty="0">
                  <a:latin typeface="+mj-lt"/>
                </a:rPr>
                <a:t> </a:t>
              </a:r>
              <a:r>
                <a:rPr lang="vi-VN" sz="6600" dirty="0">
                  <a:latin typeface="+mj-lt"/>
                </a:rPr>
                <a:t>Hà Nội gắn với sự phát triển về quản lí kinh tế</a:t>
              </a:r>
              <a:endParaRPr lang="en-US" sz="6600" b="1" dirty="0">
                <a:latin typeface="+mj-lt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19677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6000" b="-6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-14743" y="2"/>
            <a:ext cx="18302742" cy="1543100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endParaRPr lang="en-US" sz="6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6526" y="1831132"/>
            <a:ext cx="17340200" cy="6740307"/>
          </a:xfrm>
          <a:prstGeom prst="rect">
            <a:avLst/>
          </a:prstGeom>
          <a:solidFill>
            <a:srgbClr val="FFFFFF">
              <a:alpha val="80000"/>
            </a:srgbClr>
          </a:solidFill>
        </p:spPr>
        <p:txBody>
          <a:bodyPr wrap="square">
            <a:spAutoFit/>
          </a:bodyPr>
          <a:lstStyle/>
          <a:p>
            <a:pPr algn="just"/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*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ngày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nay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nhiều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thay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đổi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571500" indent="-571500" algn="just">
              <a:buFontTx/>
              <a:buChar char="-"/>
            </a:pP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1954 – 2008,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TP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Nội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gắn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lí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nhằm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khai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được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tiềm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thế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mạnh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vùng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từng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địa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phương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tăng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nhịp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571500" indent="-571500" algn="just">
              <a:buFontTx/>
              <a:buChar char="-"/>
            </a:pP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năm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1961, 1978, 1991 </a:t>
            </a:r>
            <a:r>
              <a:rPr lang="en-US" sz="4800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sz="4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2008.</a:t>
            </a:r>
          </a:p>
          <a:p>
            <a:pPr algn="just"/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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lần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điều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chỉnh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ý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nghĩa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đối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với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phát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triển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kinh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hội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của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Thủ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</a:t>
            </a:r>
            <a:r>
              <a:rPr lang="en-US" sz="4800" b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en-US" sz="13800" b="1" dirty="0">
              <a:solidFill>
                <a:srgbClr val="002060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949694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3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39278"/>
            <a:ext cx="18288000" cy="98084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179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90600" y="0"/>
            <a:ext cx="162306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3602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219200" y="0"/>
            <a:ext cx="157734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6472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0"/>
            <a:ext cx="15925800" cy="1028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4675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0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1E0346-0883-4426-9B4C-A75A2E6A90E0}"/>
              </a:ext>
            </a:extLst>
          </p:cNvPr>
          <p:cNvCxnSpPr>
            <a:cxnSpLocks/>
          </p:cNvCxnSpPr>
          <p:nvPr/>
        </p:nvCxnSpPr>
        <p:spPr>
          <a:xfrm>
            <a:off x="14557" y="6727676"/>
            <a:ext cx="1829839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ot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" y="1618663"/>
            <a:ext cx="6395500" cy="8679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6" indent="-428616" defTabSz="1371566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động cá nhân</a:t>
            </a:r>
            <a:endParaRPr lang="en-US" sz="42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40335" y="6646225"/>
            <a:ext cx="5359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42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lang="vi-VN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</a:t>
            </a:r>
            <a:r>
              <a:rPr lang="vi-VN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phút</a:t>
            </a:r>
            <a:endParaRPr lang="en-US" sz="42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40335" y="3"/>
            <a:ext cx="18247666" cy="132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540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KHỞI ĐỘNG</a:t>
            </a:r>
            <a:endParaRPr lang="en-US" sz="540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79" y="2638253"/>
            <a:ext cx="6673582" cy="34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6594500" y="1892376"/>
            <a:ext cx="11491700" cy="7418817"/>
            <a:chOff x="4479010" y="1569593"/>
            <a:chExt cx="7661133" cy="2767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5"/>
              <a:ext cx="3653826" cy="592316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951395" y="2333632"/>
              <a:ext cx="6822269" cy="13432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857250" indent="-85725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Hãy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cho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biết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bao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nhiêu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quận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huyện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,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thị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xã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857250" indent="-85725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5" y="1569593"/>
              <a:ext cx="3653826" cy="562610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212770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029200" y="-1"/>
            <a:ext cx="7696200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018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-1229"/>
            <a:ext cx="6124251" cy="10287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B7D63F-C5FC-1DA7-B743-8BEC33DCF613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24251" y="-1230"/>
            <a:ext cx="12163749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359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143000" y="-1231"/>
            <a:ext cx="6019800" cy="1028700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F8B7D63F-C5FC-1DA7-B743-8BEC33DCF61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8763000" y="2457"/>
            <a:ext cx="8273716" cy="10287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7881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Picture 18">
            <a:extLst>
              <a:ext uri="{FF2B5EF4-FFF2-40B4-BE49-F238E27FC236}">
                <a16:creationId xmlns:a16="http://schemas.microsoft.com/office/drawing/2014/main" id="{A1D91D58-3B65-4106-95DB-AEA3C8CF31B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3041" y="19232"/>
            <a:ext cx="17170010" cy="102677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556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160B4622-25AA-4F3B-A149-73CDC8A3A2FA}"/>
              </a:ext>
            </a:extLst>
          </p:cNvPr>
          <p:cNvSpPr/>
          <p:nvPr/>
        </p:nvSpPr>
        <p:spPr>
          <a:xfrm>
            <a:off x="0" y="-34506"/>
            <a:ext cx="18288000" cy="10287000"/>
          </a:xfrm>
          <a:prstGeom prst="rect">
            <a:avLst/>
          </a:prstGeom>
          <a:solidFill>
            <a:srgbClr val="F8ECC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566">
              <a:defRPr/>
            </a:pPr>
            <a:endParaRPr lang="en-US" sz="2700">
              <a:solidFill>
                <a:srgbClr val="F8ECCC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5" name="Straight Connector 4">
            <a:extLst>
              <a:ext uri="{FF2B5EF4-FFF2-40B4-BE49-F238E27FC236}">
                <a16:creationId xmlns:a16="http://schemas.microsoft.com/office/drawing/2014/main" id="{331E0346-0883-4426-9B4C-A75A2E6A90E0}"/>
              </a:ext>
            </a:extLst>
          </p:cNvPr>
          <p:cNvCxnSpPr>
            <a:cxnSpLocks/>
          </p:cNvCxnSpPr>
          <p:nvPr/>
        </p:nvCxnSpPr>
        <p:spPr>
          <a:xfrm>
            <a:off x="14557" y="6727676"/>
            <a:ext cx="18298390" cy="0"/>
          </a:xfrm>
          <a:prstGeom prst="line">
            <a:avLst/>
          </a:prstGeom>
          <a:noFill/>
          <a:ln w="6350" cap="flat" cmpd="sng" algn="ctr">
            <a:solidFill>
              <a:sysClr val="window" lastClr="FFFFFF">
                <a:lumMod val="75000"/>
              </a:sysClr>
            </a:solidFill>
            <a:prstDash val="sysDot"/>
            <a:miter lim="800000"/>
          </a:ln>
          <a:effectLst/>
        </p:spPr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722420A2-7623-4382-9461-62A425558E4A}"/>
              </a:ext>
            </a:extLst>
          </p:cNvPr>
          <p:cNvSpPr txBox="1"/>
          <p:nvPr/>
        </p:nvSpPr>
        <p:spPr>
          <a:xfrm>
            <a:off x="2" y="1618663"/>
            <a:ext cx="6395500" cy="8002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428616" indent="-428616" defTabSz="1371566">
              <a:lnSpc>
                <a:spcPct val="120000"/>
              </a:lnSpc>
              <a:buFont typeface="Courier New" panose="02070309020205020404" pitchFamily="49" charset="0"/>
              <a:buChar char="o"/>
              <a:defRPr/>
            </a:pP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Hoạt động cá nhân</a:t>
            </a:r>
            <a:endParaRPr lang="en-US" sz="4200" dirty="0">
              <a:solidFill>
                <a:srgbClr val="000000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3422DCCA-6316-47DE-8250-DF2AB2381EE0}"/>
              </a:ext>
            </a:extLst>
          </p:cNvPr>
          <p:cNvSpPr txBox="1"/>
          <p:nvPr/>
        </p:nvSpPr>
        <p:spPr>
          <a:xfrm>
            <a:off x="40335" y="7859507"/>
            <a:ext cx="5359250" cy="73866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>
              <a:buFont typeface="Courier New" panose="02070309020205020404" pitchFamily="49" charset="0"/>
              <a:buChar char="o"/>
            </a:pPr>
            <a:r>
              <a:rPr lang="en-US" sz="420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 </a:t>
            </a:r>
            <a:r>
              <a:rPr lang="vi-VN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Thời </a:t>
            </a:r>
            <a:r>
              <a:rPr lang="vi-VN" sz="4200" b="1" dirty="0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gian</a:t>
            </a:r>
            <a:r>
              <a:rPr lang="en-US" sz="4200" b="1">
                <a:solidFill>
                  <a:srgbClr val="C00000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: </a:t>
            </a:r>
            <a:r>
              <a:rPr lang="en-US" sz="4200" b="1">
                <a:solidFill>
                  <a:srgbClr val="FFF8E7">
                    <a:lumMod val="10000"/>
                  </a:srgbClr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15 giây</a:t>
            </a:r>
            <a:endParaRPr lang="en-US" sz="4200" b="1" dirty="0">
              <a:solidFill>
                <a:srgbClr val="FFF8E7">
                  <a:lumMod val="10000"/>
                </a:srgbClr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25FA83D8-9E55-47A6-BA7B-EBE2ACE511F0}"/>
              </a:ext>
            </a:extLst>
          </p:cNvPr>
          <p:cNvCxnSpPr/>
          <p:nvPr/>
        </p:nvCxnSpPr>
        <p:spPr>
          <a:xfrm>
            <a:off x="1040" y="1352378"/>
            <a:ext cx="18286960" cy="0"/>
          </a:xfrm>
          <a:prstGeom prst="line">
            <a:avLst/>
          </a:prstGeom>
          <a:ln w="9525" cap="flat" cmpd="sng" algn="ctr">
            <a:solidFill>
              <a:schemeClr val="dk1"/>
            </a:solidFill>
            <a:prstDash val="dash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40335" y="3"/>
            <a:ext cx="18247666" cy="132010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algn="ctr"/>
            <a:r>
              <a:rPr lang="en-US" sz="4800" dirty="0">
                <a:solidFill>
                  <a:srgbClr val="FF00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 TẬP</a:t>
            </a:r>
            <a:endParaRPr lang="en-US" sz="48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10485555-4760-556E-A31D-CFF65FB668A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9479" y="2638253"/>
            <a:ext cx="6673582" cy="34988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8C0AA3AB-AE09-FF80-5B2A-5051C9030923}"/>
              </a:ext>
            </a:extLst>
          </p:cNvPr>
          <p:cNvGrpSpPr/>
          <p:nvPr/>
        </p:nvGrpSpPr>
        <p:grpSpPr>
          <a:xfrm>
            <a:off x="6294058" y="4197586"/>
            <a:ext cx="12059220" cy="6089414"/>
            <a:chOff x="4414921" y="1569593"/>
            <a:chExt cx="7725222" cy="2767351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1C704F9B-EA1B-C758-848E-A3FBFDE4DC3E}"/>
                </a:ext>
              </a:extLst>
            </p:cNvPr>
            <p:cNvGrpSpPr/>
            <p:nvPr/>
          </p:nvGrpSpPr>
          <p:grpSpPr>
            <a:xfrm>
              <a:off x="4479010" y="2007740"/>
              <a:ext cx="7661133" cy="2329204"/>
              <a:chOff x="4479010" y="2007740"/>
              <a:chExt cx="7661133" cy="2329204"/>
            </a:xfrm>
          </p:grpSpPr>
          <p:sp>
            <p:nvSpPr>
              <p:cNvPr id="21" name="Rectangle: Rounded Corners 7">
                <a:extLst>
                  <a:ext uri="{FF2B5EF4-FFF2-40B4-BE49-F238E27FC236}">
                    <a16:creationId xmlns:a16="http://schemas.microsoft.com/office/drawing/2014/main" id="{B85B5386-5674-92FA-1CCE-EF9B63993AD8}"/>
                  </a:ext>
                </a:extLst>
              </p:cNvPr>
              <p:cNvSpPr/>
              <p:nvPr/>
            </p:nvSpPr>
            <p:spPr bwMode="auto">
              <a:xfrm>
                <a:off x="4584916" y="2098148"/>
                <a:ext cx="7555227" cy="2238796"/>
              </a:xfrm>
              <a:prstGeom prst="roundRect">
                <a:avLst/>
              </a:prstGeom>
              <a:solidFill>
                <a:schemeClr val="tx1">
                  <a:lumMod val="50000"/>
                  <a:lumOff val="50000"/>
                </a:schemeClr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  <p:sp>
            <p:nvSpPr>
              <p:cNvPr id="22" name="Rectangle: Rounded Corners 6">
                <a:extLst>
                  <a:ext uri="{FF2B5EF4-FFF2-40B4-BE49-F238E27FC236}">
                    <a16:creationId xmlns:a16="http://schemas.microsoft.com/office/drawing/2014/main" id="{6C8225D7-6012-E1A3-5E83-39F410D81438}"/>
                  </a:ext>
                </a:extLst>
              </p:cNvPr>
              <p:cNvSpPr/>
              <p:nvPr/>
            </p:nvSpPr>
            <p:spPr bwMode="auto">
              <a:xfrm>
                <a:off x="4479010" y="2007740"/>
                <a:ext cx="7555227" cy="2238796"/>
              </a:xfrm>
              <a:prstGeom prst="roundRect">
                <a:avLst/>
              </a:prstGeom>
              <a:solidFill>
                <a:srgbClr val="92D050"/>
              </a:solidFill>
              <a:ln w="9525" cap="flat" cmpd="sng" algn="ctr">
                <a:noFill/>
                <a:prstDash val="solid"/>
                <a:round/>
                <a:headEnd type="none" w="med" len="med"/>
                <a:tailEnd type="none" w="med" len="med"/>
              </a:ln>
            </p:spPr>
            <p:txBody>
              <a:bodyPr vert="horz" wrap="square" lIns="137160" tIns="68580" rIns="137160" bIns="68580" numCol="1" rtlCol="0" anchor="t" anchorCtr="0" compatLnSpc="1"/>
              <a:lstStyle/>
              <a:p>
                <a:pPr defTabSz="1371600" eaLnBrk="0" fontAlgn="base" hangingPunct="0">
                  <a:spcBef>
                    <a:spcPct val="0"/>
                  </a:spcBef>
                  <a:spcAft>
                    <a:spcPct val="0"/>
                  </a:spcAft>
                </a:pPr>
                <a:endParaRPr lang="en-US" sz="2700">
                  <a:latin typeface="Calibri" panose="020F0502020204030204" pitchFamily="34" charset="0"/>
                  <a:ea typeface="宋体" panose="02010600030101010101" pitchFamily="2" charset="-122"/>
                </a:endParaRP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6E4AD0B8-8329-8FB4-A726-4B80677746C9}"/>
                </a:ext>
              </a:extLst>
            </p:cNvPr>
            <p:cNvSpPr/>
            <p:nvPr/>
          </p:nvSpPr>
          <p:spPr bwMode="auto">
            <a:xfrm>
              <a:off x="6584195" y="1630296"/>
              <a:ext cx="3653826" cy="607440"/>
            </a:xfrm>
            <a:prstGeom prst="roundRect">
              <a:avLst/>
            </a:prstGeom>
            <a:solidFill>
              <a:schemeClr val="bg1">
                <a:lumMod val="5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4414921" y="2210181"/>
              <a:ext cx="7597045" cy="123784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Tham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gia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trò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chơi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“Ai </a:t>
              </a:r>
              <a:r>
                <a:rPr lang="en-US" sz="5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nhanh</a:t>
              </a:r>
              <a:r>
                <a:rPr lang="en-US" sz="5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hơn</a:t>
              </a:r>
              <a:r>
                <a:rPr lang="en-US" sz="57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”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bằng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cách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giơ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tay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marL="914400" indent="-914400" algn="just" defTabSz="1371566">
                <a:buFontTx/>
                <a:buChar char="-"/>
                <a:defRPr/>
              </a:pP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Mỗi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câu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có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15s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suy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nghĩ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để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trả</a:t>
              </a:r>
              <a:r>
                <a:rPr lang="en-US" sz="57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57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lời</a:t>
              </a:r>
              <a:endParaRPr lang="en-US" sz="57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20" name="Rectangle: Rounded Corners 13">
              <a:extLst>
                <a:ext uri="{FF2B5EF4-FFF2-40B4-BE49-F238E27FC236}">
                  <a16:creationId xmlns:a16="http://schemas.microsoft.com/office/drawing/2014/main" id="{ED7B6B29-B778-8336-766A-322F8F97B5C3}"/>
                </a:ext>
              </a:extLst>
            </p:cNvPr>
            <p:cNvSpPr/>
            <p:nvPr/>
          </p:nvSpPr>
          <p:spPr bwMode="auto">
            <a:xfrm>
              <a:off x="6513064" y="1569593"/>
              <a:ext cx="3653826" cy="577734"/>
            </a:xfrm>
            <a:prstGeom prst="roundRect">
              <a:avLst/>
            </a:prstGeom>
            <a:solidFill>
              <a:srgbClr val="00B050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Nhiệm</a:t>
              </a:r>
              <a:r>
                <a:rPr lang="en-US" sz="6600" b="1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6600" b="1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vụ</a:t>
              </a:r>
              <a:endPara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3" name="Picture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6802" y="1279185"/>
            <a:ext cx="5831632" cy="32802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51293381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5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1" grpId="0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86702" y="220437"/>
            <a:ext cx="13113520" cy="2515286"/>
          </a:xfrm>
          <a:prstGeom prst="roundRect">
            <a:avLst>
              <a:gd name="adj" fmla="val 19706"/>
            </a:avLst>
          </a:prstGeom>
          <a:solidFill>
            <a:srgbClr val="7030A0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190">
              <a:defRPr/>
            </a:pP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Các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được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đánh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giá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có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sự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thay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đổi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phạm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vi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chính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quan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trọng</a:t>
            </a:r>
            <a:r>
              <a:rPr lang="en-US" sz="48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48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chemeClr val="accent4">
                  <a:lumMod val="50000"/>
                </a:schemeClr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0267" y="934761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72394" y="2259264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 dirty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15</a:t>
            </a:r>
            <a:endParaRPr lang="vi-VN" sz="7198" b="1" kern="0" dirty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B0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2698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chemeClr val="accent5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2008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2009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2010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1961, 1978, 1991 </a:t>
            </a:r>
            <a:r>
              <a:rPr lang="en-US" sz="5600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2011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47" name="Picture 7" descr="num1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13746">
            <a:off x="425556" y="-76754"/>
            <a:ext cx="1602592" cy="2946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805102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165267" y="477102"/>
            <a:ext cx="12731198" cy="257948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sáp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nhập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một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số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,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xã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thị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trấn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của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Vĩnh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Phú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tỉnh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Sơn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Bình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vào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4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4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endParaRPr lang="vi-VN" sz="54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>
                <a:hlinkClick r:id="" action="ppaction://noaction"/>
              </p:cNvPr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 dirty="0">
                  <a:solidFill>
                    <a:srgbClr val="FFFFFF"/>
                  </a:solidFill>
                  <a:latin typeface="+mj-lt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9253" y="959253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272119"/>
            <a:ext cx="1933388" cy="1514773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6400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15</a:t>
            </a:r>
            <a:endParaRPr lang="vi-VN" sz="6400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B0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2698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507885" y="4118915"/>
            <a:ext cx="16197598" cy="1429750"/>
          </a:xfrm>
          <a:prstGeom prst="roundRect">
            <a:avLst>
              <a:gd name="adj" fmla="val 50000"/>
            </a:avLst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98867" y="5656515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1991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1978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2008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7" name="Picture 8" descr="num2"/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65785">
            <a:off x="459071" y="-35731"/>
            <a:ext cx="1741898" cy="28751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58868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967930" y="507687"/>
            <a:ext cx="12683996" cy="248127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190">
              <a:defRPr/>
            </a:pP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2008,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bao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nhiêu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quận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1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>
                  <a:solidFill>
                    <a:srgbClr val="FFFFFF"/>
                  </a:solidFill>
                  <a:latin typeface="Times New Roman" panose="02020603050405020304" pitchFamily="18" charset="0"/>
                  <a:ea typeface="#9Slide03 Roboto Medium" panose="02000000000000000000" pitchFamily="2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3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61" y="836789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5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15</a:t>
            </a:r>
            <a:endParaRPr lang="vi-VN" sz="7198" b="1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ADE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Times New Roman" panose="02020603050405020304" pitchFamily="18" charset="0"/>
              <a:ea typeface="#9Slide03 Roboto Medium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29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defTabSz="1371190">
              <a:buSzPts val="1000"/>
              <a:tabLst>
                <a:tab pos="685594" algn="l"/>
              </a:tabLst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30</a:t>
            </a:r>
            <a:endParaRPr lang="en-US" sz="5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32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 dirty="0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#9Slide03 Roboto Medium" panose="02000000000000000000" pitchFamily="2" charset="0"/>
                <a:cs typeface="Times New Roman" panose="02020603050405020304" pitchFamily="18" charset="0"/>
              </a:rPr>
              <a:t>D</a:t>
            </a:r>
          </a:p>
        </p:txBody>
      </p:sp>
      <p:pic>
        <p:nvPicPr>
          <p:cNvPr id="47" name="Picture 9" descr="num3"/>
          <p:cNvPicPr>
            <a:picLocks noChangeAspect="1" noChangeArrowheads="1"/>
          </p:cNvPicPr>
          <p:nvPr/>
        </p:nvPicPr>
        <p:blipFill>
          <a:blip r:embed="rId17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230727">
            <a:off x="428647" y="39800"/>
            <a:ext cx="1815234" cy="27750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473394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1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32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4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5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6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9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0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1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2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5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6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7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8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5050996" y="477101"/>
            <a:ext cx="12777544" cy="2794190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khu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phố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4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ngoại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endParaRPr lang="en-US" sz="2698" i="1" kern="0">
                  <a:solidFill>
                    <a:srgbClr val="FFFFFF"/>
                  </a:solidFill>
                  <a:latin typeface="+mj-lt"/>
                  <a:ea typeface="#9Slide03 Roboto Medium" panose="02000000000000000000" pitchFamily="2" charset="0"/>
                </a:endParaRP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0070C0"/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483226" y="477102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4761" y="812297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22038" y="1601126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AEF0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1978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buSzPts val="1000"/>
              <a:tabLst>
                <a:tab pos="685594" algn="l"/>
              </a:tabLst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</a:t>
            </a:r>
            <a:endParaRPr lang="en-US" sz="5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1991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buSzPts val="1000"/>
              <a:tabLst>
                <a:tab pos="685594" algn="l"/>
              </a:tabLst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2008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D</a:t>
            </a:r>
          </a:p>
        </p:txBody>
      </p:sp>
      <p:pic>
        <p:nvPicPr>
          <p:cNvPr id="46" name="Picture 10" descr="num4">
            <a:hlinkClick r:id="" action="ppaction://noaction"/>
          </p:cNvPr>
          <p:cNvPicPr>
            <a:picLocks noChangeAspect="1" noChangeArrowheads="1"/>
          </p:cNvPicPr>
          <p:nvPr/>
        </p:nvPicPr>
        <p:blipFill>
          <a:blip r:embed="rId18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55291">
            <a:off x="179479" y="-275206"/>
            <a:ext cx="1901694" cy="27786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81866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5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125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3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3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6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8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5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1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82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4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1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6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8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3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5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0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7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4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8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5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2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4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9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6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8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3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5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0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2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7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9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4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8" fill="hold">
                      <p:stCondLst>
                        <p:cond delay="0"/>
                      </p:stCondLst>
                      <p:childTnLst>
                        <p:par>
                          <p:cTn id="199" fill="hold">
                            <p:stCondLst>
                              <p:cond delay="0"/>
                            </p:stCondLst>
                            <p:childTnLst>
                              <p:par>
                                <p:cTn id="200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1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2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3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8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9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4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5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0" dur="1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1" dur="100" decel="100000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5" dur="1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6" dur="1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7" dur="100" decel="100000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2" dur="1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3" dur="100" decel="100000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37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8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39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0" dur="1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1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2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3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4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45" dur="10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47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8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49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50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3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4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8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9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0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3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4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5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6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7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ounded Rectangle 5"/>
          <p:cNvSpPr/>
          <p:nvPr/>
        </p:nvSpPr>
        <p:spPr>
          <a:xfrm>
            <a:off x="4874440" y="410564"/>
            <a:ext cx="12974876" cy="3237364"/>
          </a:xfrm>
          <a:prstGeom prst="roundRect">
            <a:avLst/>
          </a:prstGeom>
          <a:solidFill>
            <a:srgbClr val="7937AB"/>
          </a:solidFill>
          <a:scene3d>
            <a:camera prst="orthographicFront"/>
            <a:lightRig rig="threePt" dir="t"/>
          </a:scene3d>
          <a:sp3d>
            <a:bevelT w="101600" prst="riblet"/>
          </a:sp3d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 defTabSz="1371600"/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gồm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9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quận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nội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và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5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huyện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ngoại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thành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là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lần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điều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chỉnh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năm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 </a:t>
            </a:r>
            <a:r>
              <a:rPr lang="en-US" sz="5600" b="1" dirty="0" err="1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nào</a:t>
            </a:r>
            <a:r>
              <a:rPr lang="en-US" sz="5600" b="1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?</a:t>
            </a:r>
          </a:p>
        </p:txBody>
      </p:sp>
      <p:grpSp>
        <p:nvGrpSpPr>
          <p:cNvPr id="5" name="Group 142"/>
          <p:cNvGrpSpPr>
            <a:grpSpLocks/>
          </p:cNvGrpSpPr>
          <p:nvPr/>
        </p:nvGrpSpPr>
        <p:grpSpPr bwMode="auto">
          <a:xfrm>
            <a:off x="-1140321" y="-684282"/>
            <a:ext cx="4570810" cy="4685080"/>
            <a:chOff x="819" y="1243"/>
            <a:chExt cx="454" cy="518"/>
          </a:xfrm>
        </p:grpSpPr>
        <p:grpSp>
          <p:nvGrpSpPr>
            <p:cNvPr id="9" name="Group 143"/>
            <p:cNvGrpSpPr>
              <a:grpSpLocks/>
            </p:cNvGrpSpPr>
            <p:nvPr/>
          </p:nvGrpSpPr>
          <p:grpSpPr bwMode="auto">
            <a:xfrm>
              <a:off x="819" y="1243"/>
              <a:ext cx="454" cy="518"/>
              <a:chOff x="192" y="1917"/>
              <a:chExt cx="1042" cy="1102"/>
            </a:xfrm>
          </p:grpSpPr>
          <p:pic>
            <p:nvPicPr>
              <p:cNvPr id="11" name="Picture 144" descr="light_shadow"/>
              <p:cNvPicPr>
                <a:picLocks noChangeAspect="1" noChangeArrowheads="1"/>
              </p:cNvPicPr>
              <p:nvPr/>
            </p:nvPicPr>
            <p:blipFill>
              <a:blip r:embed="rId12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291" y="2781"/>
                <a:ext cx="858" cy="23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2" name="Picture 145" descr="circuler_1"/>
              <p:cNvPicPr>
                <a:picLocks noChangeAspect="1" noChangeArrowheads="1"/>
              </p:cNvPicPr>
              <p:nvPr/>
            </p:nvPicPr>
            <p:blipFill>
              <a:blip r:embed="rId13">
                <a:duotone>
                  <a:prstClr val="black"/>
                  <a:schemeClr val="accent4">
                    <a:tint val="45000"/>
                    <a:satMod val="400000"/>
                  </a:schemeClr>
                </a:duotone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gray">
              <a:xfrm>
                <a:off x="192" y="1917"/>
                <a:ext cx="1042" cy="101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3" name="Oval 146"/>
              <p:cNvSpPr>
                <a:spLocks noChangeArrowheads="1"/>
              </p:cNvSpPr>
              <p:nvPr/>
            </p:nvSpPr>
            <p:spPr bwMode="gray">
              <a:xfrm>
                <a:off x="192" y="1917"/>
                <a:ext cx="1035" cy="1019"/>
              </a:xfrm>
              <a:prstGeom prst="ellipse">
                <a:avLst/>
              </a:prstGeom>
              <a:solidFill>
                <a:srgbClr val="403152"/>
              </a:solidFill>
              <a:ln/>
            </p:spPr>
            <p:style>
              <a:lnRef idx="1">
                <a:schemeClr val="accent2"/>
              </a:lnRef>
              <a:fillRef idx="3">
                <a:schemeClr val="accent2"/>
              </a:fillRef>
              <a:effectRef idx="2">
                <a:schemeClr val="accent2"/>
              </a:effectRef>
              <a:fontRef idx="minor">
                <a:schemeClr val="lt1"/>
              </a:fontRef>
            </p:style>
            <p:txBody>
              <a:bodyPr wrap="none" anchor="ctr"/>
              <a:lstStyle/>
              <a:p>
                <a:pPr defTabSz="1371190" fontAlgn="base">
                  <a:spcBef>
                    <a:spcPct val="0"/>
                  </a:spcBef>
                  <a:spcAft>
                    <a:spcPct val="0"/>
                  </a:spcAft>
                  <a:defRPr/>
                </a:pPr>
                <a:r>
                  <a:rPr lang="en-US" sz="29850" i="1" kern="0" dirty="0">
                    <a:solidFill>
                      <a:srgbClr val="FFFFFF"/>
                    </a:solidFill>
                    <a:latin typeface="+mj-lt"/>
                    <a:ea typeface="#9Slide03 Roboto Medium" panose="02000000000000000000" pitchFamily="2" charset="0"/>
                  </a:rPr>
                  <a:t>5</a:t>
                </a:r>
              </a:p>
            </p:txBody>
          </p:sp>
        </p:grpSp>
        <p:pic>
          <p:nvPicPr>
            <p:cNvPr id="10" name="Picture 147" descr="Picture2"/>
            <p:cNvPicPr>
              <a:picLocks noChangeAspect="1" noChangeArrowheads="1"/>
            </p:cNvPicPr>
            <p:nvPr/>
          </p:nvPicPr>
          <p:blipFill>
            <a:blip r:embed="rId14" cstate="print">
              <a:duotone>
                <a:prstClr val="black"/>
                <a:schemeClr val="accent4">
                  <a:tint val="45000"/>
                  <a:satMod val="400000"/>
                </a:schemeClr>
              </a:duoton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gray">
            <a:xfrm>
              <a:off x="864" y="1248"/>
              <a:ext cx="359" cy="16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0" b="49512"/>
          <a:stretch/>
        </p:blipFill>
        <p:spPr>
          <a:xfrm>
            <a:off x="158320" y="3009739"/>
            <a:ext cx="1142704" cy="11538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nhac 10s 2.wav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140326" y="550580"/>
            <a:ext cx="822364" cy="822364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281" y="763311"/>
            <a:ext cx="1180714" cy="1180714"/>
          </a:xfrm>
          <a:prstGeom prst="rect">
            <a:avLst/>
          </a:prstGeom>
        </p:spPr>
      </p:pic>
      <p:pic>
        <p:nvPicPr>
          <p:cNvPr id="18" name="nhac thoi gian 15s.wav">
            <a:hlinkClick r:id="" action="ppaction://media"/>
          </p:cNvPr>
          <p:cNvPicPr>
            <a:picLocks noChangeAspect="1"/>
          </p:cNvPicPr>
          <p:nvPr>
            <a:audioFile r:link="rId5"/>
            <p:extLst>
              <p:ext uri="{DAA4B4D4-6D71-4841-9C94-3DE7FCFB9230}">
                <p14:media xmlns:p14="http://schemas.microsoft.com/office/powerpoint/2010/main" r:embed="rId4"/>
              </p:ext>
            </p:extLst>
          </p:nvPr>
        </p:nvPicPr>
        <p:blipFill>
          <a:blip r:embed="rId16" cstate="print"/>
          <a:stretch>
            <a:fillRect/>
          </a:stretch>
        </p:blipFill>
        <p:spPr>
          <a:xfrm>
            <a:off x="-3271799" y="1906850"/>
            <a:ext cx="822364" cy="822364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06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07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08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09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10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11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12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13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14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3096888" y="2185786"/>
            <a:ext cx="1933388" cy="1687439"/>
          </a:xfrm>
          <a:prstGeom prst="flowChartConnector">
            <a:avLst/>
          </a:prstGeom>
          <a:solidFill>
            <a:sysClr val="window" lastClr="FFFFFF"/>
          </a:solidFill>
          <a:ln w="25400" cap="flat" cmpd="sng" algn="ctr">
            <a:noFill/>
            <a:prstDash val="solid"/>
          </a:ln>
          <a:effectLst/>
        </p:spPr>
        <p:txBody>
          <a:bodyPr wrap="square" rtlCol="0" anchor="ctr">
            <a:spAutoFit/>
          </a:bodyPr>
          <a:lstStyle/>
          <a:p>
            <a:pPr algn="ctr" defTabSz="1371190">
              <a:defRPr/>
            </a:pPr>
            <a:r>
              <a:rPr lang="en-US" sz="7198" b="1" kern="0">
                <a:solidFill>
                  <a:sysClr val="windowText" lastClr="000000"/>
                </a:solidFill>
                <a:latin typeface="+mj-lt"/>
                <a:ea typeface="#9Slide03 Roboto Medium" panose="02000000000000000000" pitchFamily="2" charset="0"/>
              </a:rPr>
              <a:t>15</a:t>
            </a:r>
            <a:endParaRPr lang="vi-VN" sz="7198" b="1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5" name="Donut 34"/>
          <p:cNvSpPr/>
          <p:nvPr/>
        </p:nvSpPr>
        <p:spPr>
          <a:xfrm>
            <a:off x="3096888" y="2058207"/>
            <a:ext cx="1933388" cy="1942594"/>
          </a:xfrm>
          <a:prstGeom prst="donut">
            <a:avLst>
              <a:gd name="adj" fmla="val 10370"/>
            </a:avLst>
          </a:prstGeom>
          <a:solidFill>
            <a:srgbClr val="00ADEF"/>
          </a:solidFill>
          <a:ln w="38100" cap="flat" cmpd="sng" algn="ctr">
            <a:solidFill>
              <a:sysClr val="window" lastClr="FFFFFF"/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algn="ctr" defTabSz="1371190">
              <a:defRPr/>
            </a:pPr>
            <a:endParaRPr lang="vi-VN" sz="5998" kern="0">
              <a:solidFill>
                <a:sysClr val="windowText" lastClr="000000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2" name="Isosceles Triangle 1"/>
          <p:cNvSpPr/>
          <p:nvPr/>
        </p:nvSpPr>
        <p:spPr>
          <a:xfrm rot="5400000">
            <a:off x="386858" y="4397118"/>
            <a:ext cx="1360744" cy="1127420"/>
          </a:xfrm>
          <a:prstGeom prst="triangle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6" name="Isosceles Triangle 35"/>
          <p:cNvSpPr/>
          <p:nvPr/>
        </p:nvSpPr>
        <p:spPr>
          <a:xfrm rot="5400000">
            <a:off x="386858" y="5865618"/>
            <a:ext cx="1360744" cy="1127420"/>
          </a:xfrm>
          <a:prstGeom prst="triangle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7" name="Isosceles Triangle 36"/>
          <p:cNvSpPr/>
          <p:nvPr/>
        </p:nvSpPr>
        <p:spPr>
          <a:xfrm rot="5400000">
            <a:off x="386858" y="8927312"/>
            <a:ext cx="1360744" cy="1127420"/>
          </a:xfrm>
          <a:prstGeom prst="triangle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38" name="Isosceles Triangle 37"/>
          <p:cNvSpPr/>
          <p:nvPr/>
        </p:nvSpPr>
        <p:spPr>
          <a:xfrm rot="5400000">
            <a:off x="386858" y="7393320"/>
            <a:ext cx="1360744" cy="1127420"/>
          </a:xfrm>
          <a:prstGeom prst="triangle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371190">
              <a:defRPr/>
            </a:pPr>
            <a:endParaRPr lang="en-US" sz="4200">
              <a:solidFill>
                <a:prstClr val="white"/>
              </a:solidFill>
              <a:latin typeface="+mj-lt"/>
              <a:ea typeface="#9Slide03 Roboto Medium" panose="02000000000000000000" pitchFamily="2" charset="0"/>
            </a:endParaRPr>
          </a:p>
        </p:txBody>
      </p:sp>
      <p:sp>
        <p:nvSpPr>
          <p:cNvPr id="4" name="Rounded Rectangle 3"/>
          <p:cNvSpPr/>
          <p:nvPr/>
        </p:nvSpPr>
        <p:spPr>
          <a:xfrm>
            <a:off x="1630943" y="4199267"/>
            <a:ext cx="16197598" cy="1429750"/>
          </a:xfrm>
          <a:prstGeom prst="roundRect">
            <a:avLst/>
          </a:prstGeom>
          <a:solidFill>
            <a:srgbClr val="4BACC6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1991 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39" name="Rounded Rectangle 38"/>
          <p:cNvSpPr/>
          <p:nvPr/>
        </p:nvSpPr>
        <p:spPr>
          <a:xfrm>
            <a:off x="1651719" y="5714853"/>
            <a:ext cx="16197598" cy="1429750"/>
          </a:xfrm>
          <a:prstGeom prst="roundRect">
            <a:avLst/>
          </a:prstGeom>
          <a:solidFill>
            <a:srgbClr val="00B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2008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0" name="Rounded Rectangle 39"/>
          <p:cNvSpPr/>
          <p:nvPr/>
        </p:nvSpPr>
        <p:spPr>
          <a:xfrm>
            <a:off x="1651719" y="7242153"/>
            <a:ext cx="16197598" cy="1429750"/>
          </a:xfrm>
          <a:prstGeom prst="roundRect">
            <a:avLst/>
          </a:prstGeom>
          <a:solidFill>
            <a:srgbClr val="FAC09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1961</a:t>
            </a:r>
            <a:endParaRPr lang="vi-VN" sz="5600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1651719" y="8748067"/>
            <a:ext cx="16197598" cy="1429750"/>
          </a:xfrm>
          <a:prstGeom prst="roundRect">
            <a:avLst/>
          </a:prstGeom>
          <a:solidFill>
            <a:srgbClr val="EB471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defTabSz="1371190">
              <a:defRPr/>
            </a:pPr>
            <a:r>
              <a:rPr lang="en-US" sz="5600" dirty="0">
                <a:solidFill>
                  <a:schemeClr val="bg1"/>
                </a:solidFill>
                <a:latin typeface="Times New Roman" panose="02020603050405020304" pitchFamily="18" charset="0"/>
                <a:ea typeface="#9Slide03 Roboto Condensed" panose="02000000000000000000" pitchFamily="2" charset="0"/>
                <a:cs typeface="Times New Roman" panose="02020603050405020304" pitchFamily="18" charset="0"/>
              </a:rPr>
              <a:t>1978</a:t>
            </a:r>
            <a:endParaRPr lang="en-US" sz="5600" b="1" dirty="0">
              <a:solidFill>
                <a:schemeClr val="bg1"/>
              </a:solidFill>
              <a:latin typeface="Times New Roman" panose="02020603050405020304" pitchFamily="18" charset="0"/>
              <a:ea typeface="#9Slide03 Roboto Condensed" panose="02000000000000000000" pitchFamily="2" charset="0"/>
              <a:cs typeface="Times New Roman" panose="020206030504050203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459465" y="448699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A</a:t>
            </a:r>
          </a:p>
        </p:txBody>
      </p:sp>
      <p:sp>
        <p:nvSpPr>
          <p:cNvPr id="43" name="TextBox 42"/>
          <p:cNvSpPr txBox="1"/>
          <p:nvPr/>
        </p:nvSpPr>
        <p:spPr>
          <a:xfrm>
            <a:off x="435595" y="5944702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B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408889" y="7472406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C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59465" y="9006398"/>
            <a:ext cx="6415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371190">
              <a:defRPr/>
            </a:pPr>
            <a:r>
              <a:rPr lang="en-US" sz="4200" b="1"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#9Slide03 Roboto Medium" panose="02000000000000000000" pitchFamily="2" charset="0"/>
              </a:rPr>
              <a:t>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121784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73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9" dur="1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12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" dur="3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1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125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75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75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7" dur="125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3" dur="75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6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7" dur="75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1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6" dur="16735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21" presetClass="entr" presetSubtype="1" fill="hold" grpId="16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6" presetID="1" presetClass="exit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8" presetID="21" presetClass="entr" presetSubtype="1" fill="hold" grpId="1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ntr" presetSubtype="0" fill="hold" grpId="1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xit" presetSubtype="0" fill="hold" grpId="0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5" presetID="21" presetClass="entr" presetSubtype="1" fill="hold" grpId="3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9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8" presetID="1" presetClass="entr" presetSubtype="0" fill="hold" grpId="1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0" presetID="1" presetClass="exit" presetSubtype="0" fill="hold" grpId="0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2" presetID="21" presetClass="entr" presetSubtype="1" fill="hold" grpId="4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5" presetID="1" presetClass="entr" presetSubtype="0" fill="hold" grpId="1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1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9" presetID="21" presetClass="entr" presetSubtype="1" fill="hold" grpId="5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2" presetID="1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grpId="0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6" presetID="21" presetClass="entr" presetSubtype="1" fill="hold" grpId="6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1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9" presetID="1" presetClass="entr" presetSubtype="0" fill="hold" grpId="1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1" presetID="1" presetClass="exit" presetSubtype="0" fill="hold" grpId="0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21" presetClass="entr" presetSubtype="1" fill="hold" grpId="7" nodeType="withEffect">
                                  <p:stCondLst>
                                    <p:cond delay="6000"/>
                                  </p:stCondLst>
                                  <p:childTnLst>
                                    <p:set>
                                      <p:cBhvr>
                                        <p:cTn id="1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5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6" presetID="1" presetClass="entr" presetSubtype="0" fill="hold" grpId="1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grpId="0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21" presetClass="entr" presetSubtype="1" fill="hold" grpId="8" nodeType="withEffect">
                                  <p:stCondLst>
                                    <p:cond delay="700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2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3" presetID="1" presetClass="entr" presetSubtype="0" fill="hold" grpId="1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1" presetClass="exit" presetSubtype="0" fill="hold" grpId="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7" presetID="21" presetClass="entr" presetSubtype="1" fill="hold" grpId="2" nodeType="withEffect">
                                  <p:stCondLst>
                                    <p:cond delay="800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9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0" presetID="1" presetClass="entr" presetSubtype="0" fill="hold" grpId="1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2" presetID="1" presetClass="exit" presetSubtype="0" fill="hold" grpId="0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4" presetID="21" presetClass="entr" presetSubtype="1" fill="hold" grpId="10" nodeType="withEffect">
                                  <p:stCondLst>
                                    <p:cond delay="9000"/>
                                  </p:stCondLst>
                                  <p:childTnLst>
                                    <p:set>
                                      <p:cBhvr>
                                        <p:cTn id="1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6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47" presetID="1" presetClass="entr" presetSubtype="0" fill="hold" grpId="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9" presetID="1" presetClass="exit" presetSubtype="0" fill="hold" grpId="0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21" presetClass="entr" presetSubtype="1" fill="hold" grpId="11" nodeType="withEffect">
                                  <p:stCondLst>
                                    <p:cond delay="10000"/>
                                  </p:stCondLst>
                                  <p:childTnLst>
                                    <p:set>
                                      <p:cBhvr>
                                        <p:cTn id="1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53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4" presetID="1" presetClass="entr" presetSubtype="0" fill="hold" grpId="1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1" presetClass="exit" presetSubtype="0" fill="hold" grpId="0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8" presetID="21" presetClass="entr" presetSubtype="1" fill="hold" grpId="12" nodeType="withEffect">
                                  <p:stCondLst>
                                    <p:cond delay="1100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0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1" presetID="1" presetClass="entr" presetSubtype="0" fill="hold" grpId="1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3" presetID="1" presetClass="exit" presetSubtype="0" fill="hold" grpId="0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5" presetID="21" presetClass="entr" presetSubtype="1" fill="hold" grpId="13" nodeType="withEffect">
                                  <p:stCondLst>
                                    <p:cond delay="1200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8" presetID="1" presetClass="entr" presetSubtype="0" fill="hold" grpId="1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0" presetID="1" presetClass="exit" presetSubtype="0" fill="hold" grpId="0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2" presetID="21" presetClass="entr" presetSubtype="1" fill="hold" grpId="14" nodeType="withEffect">
                                  <p:stCondLst>
                                    <p:cond delay="1300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5" presetID="1" presetClass="entr" presetSubtype="0" fill="hold" grpId="1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7" presetID="1" presetClass="exit" presetSubtype="0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9" presetID="21" presetClass="entr" presetSubtype="1" fill="hold" grpId="9" nodeType="withEffect">
                                  <p:stCondLst>
                                    <p:cond delay="14000"/>
                                  </p:stCondLst>
                                  <p:childTnLst>
                                    <p:set>
                                      <p:cBhvr>
                                        <p:cTn id="1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1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2" presetID="1" presetClass="entr" presetSubtype="0" fill="hold" grpId="1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4" presetID="1" presetClass="exit" presetSubtype="0" fill="hold" grpId="0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6" presetID="21" presetClass="entr" presetSubtype="1" fill="hold" grpId="0" nodeType="withEffect">
                                  <p:stCondLst>
                                    <p:cond delay="15000"/>
                                  </p:stCondLst>
                                  <p:childTnLst>
                                    <p:set>
                                      <p:cBhvr>
                                        <p:cTn id="1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88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18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9" presetID="1" presetClass="exit" presetSubtype="0" fill="hold" grpId="15" nodeType="with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audio>
              <p:cMediaNode vol="100000">
                <p:cTn id="1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192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3" fill="hold">
                      <p:stCondLst>
                        <p:cond delay="0"/>
                      </p:stCondLst>
                      <p:childTnLst>
                        <p:par>
                          <p:cTn id="194" fill="hold">
                            <p:stCondLst>
                              <p:cond delay="0"/>
                            </p:stCondLst>
                            <p:childTnLst>
                              <p:par>
                                <p:cTn id="195" presetID="37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6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7" dur="1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8" dur="100" decel="1000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9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1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2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3" dur="1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4" dur="100" decel="100000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5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9" dur="1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0" dur="100" decel="100000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1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1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8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19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0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1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2" dur="10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3" presetID="2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2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22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9" dur="1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0" dur="1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1" dur="100" decel="100000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4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" decel="100000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8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0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2" dur="1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3" dur="100" decel="100000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4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4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6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8" dur="1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9" dur="100" decel="1000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0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2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3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4" dur="1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5" dur="100" decel="1000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6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8" presetID="37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0" dur="1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1" dur="100" decel="1000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2" dur="900" accel="100000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6" grpId="0" animBg="1"/>
      <p:bldP spid="19" grpId="0" animBg="1"/>
      <p:bldP spid="19" grpId="1" animBg="1"/>
      <p:bldP spid="20" grpId="0" animBg="1"/>
      <p:bldP spid="20" grpId="1" animBg="1"/>
      <p:bldP spid="21" grpId="0" animBg="1"/>
      <p:bldP spid="21" grpId="1" animBg="1"/>
      <p:bldP spid="22" grpId="0" animBg="1"/>
      <p:bldP spid="22" grpId="1" animBg="1"/>
      <p:bldP spid="23" grpId="0" animBg="1"/>
      <p:bldP spid="23" grpId="1" animBg="1"/>
      <p:bldP spid="24" grpId="0" animBg="1"/>
      <p:bldP spid="24" grpId="1" animBg="1"/>
      <p:bldP spid="25" grpId="0" animBg="1"/>
      <p:bldP spid="25" grpId="1" animBg="1"/>
      <p:bldP spid="26" grpId="0" animBg="1"/>
      <p:bldP spid="26" grpId="1" animBg="1"/>
      <p:bldP spid="27" grpId="0" animBg="1"/>
      <p:bldP spid="27" grpId="1" animBg="1"/>
      <p:bldP spid="28" grpId="0" animBg="1"/>
      <p:bldP spid="28" grpId="1" animBg="1"/>
      <p:bldP spid="29" grpId="0" animBg="1"/>
      <p:bldP spid="29" grpId="1" animBg="1"/>
      <p:bldP spid="30" grpId="0" animBg="1"/>
      <p:bldP spid="30" grpId="1" animBg="1"/>
      <p:bldP spid="31" grpId="0" animBg="1"/>
      <p:bldP spid="31" grpId="1" animBg="1"/>
      <p:bldP spid="32" grpId="0" animBg="1"/>
      <p:bldP spid="32" grpId="1" animBg="1"/>
      <p:bldP spid="33" grpId="0" animBg="1"/>
      <p:bldP spid="33" grpId="1" animBg="1"/>
      <p:bldP spid="34" grpId="0" animBg="1"/>
      <p:bldP spid="34" grpId="1" animBg="1"/>
      <p:bldP spid="35" grpId="0" animBg="1"/>
      <p:bldP spid="35" grpId="1" animBg="1"/>
      <p:bldP spid="35" grpId="2" animBg="1"/>
      <p:bldP spid="35" grpId="3" animBg="1"/>
      <p:bldP spid="35" grpId="4" animBg="1"/>
      <p:bldP spid="35" grpId="5" animBg="1"/>
      <p:bldP spid="35" grpId="6" animBg="1"/>
      <p:bldP spid="35" grpId="7" animBg="1"/>
      <p:bldP spid="35" grpId="8" animBg="1"/>
      <p:bldP spid="35" grpId="9" animBg="1"/>
      <p:bldP spid="35" grpId="10" animBg="1"/>
      <p:bldP spid="35" grpId="11" animBg="1"/>
      <p:bldP spid="35" grpId="12" animBg="1"/>
      <p:bldP spid="35" grpId="13" animBg="1"/>
      <p:bldP spid="35" grpId="14" animBg="1"/>
      <p:bldP spid="35" grpId="15" animBg="1"/>
      <p:bldP spid="35" grpId="16" animBg="1"/>
      <p:bldP spid="2" grpId="0" animBg="1"/>
      <p:bldP spid="2" grpId="1" animBg="1"/>
      <p:bldP spid="36" grpId="0" animBg="1"/>
      <p:bldP spid="36" grpId="1" animBg="1"/>
      <p:bldP spid="37" grpId="0" animBg="1"/>
      <p:bldP spid="37" grpId="1" animBg="1"/>
      <p:bldP spid="38" grpId="0" animBg="1"/>
      <p:bldP spid="38" grpId="1" animBg="1"/>
      <p:bldP spid="4" grpId="0" animBg="1"/>
      <p:bldP spid="4" grpId="1" animBg="1"/>
      <p:bldP spid="39" grpId="0" animBg="1"/>
      <p:bldP spid="39" grpId="1" animBg="1"/>
      <p:bldP spid="40" grpId="0" animBg="1"/>
      <p:bldP spid="40" grpId="1" animBg="1"/>
      <p:bldP spid="41" grpId="0" animBg="1"/>
      <p:bldP spid="41" grpId="1" animBg="1"/>
      <p:bldP spid="42" grpId="0"/>
      <p:bldP spid="42" grpId="1"/>
      <p:bldP spid="43" grpId="0"/>
      <p:bldP spid="43" grpId="1"/>
      <p:bldP spid="44" grpId="0"/>
      <p:bldP spid="44" grpId="1"/>
      <p:bldP spid="45" grpId="0"/>
      <p:bldP spid="45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39278" y="2922340"/>
            <a:ext cx="7732784" cy="7364660"/>
          </a:xfrm>
          <a:prstGeom prst="rect">
            <a:avLst/>
          </a:prstGeo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371600" y="2065090"/>
            <a:ext cx="10363200" cy="1714500"/>
          </a:xfrm>
        </p:spPr>
        <p:txBody>
          <a:bodyPr>
            <a:normAutofit/>
          </a:bodyPr>
          <a:lstStyle/>
          <a:p>
            <a:r>
              <a:rPr lang="en-US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 NHÂN CHIA SẺ </a:t>
            </a:r>
          </a:p>
        </p:txBody>
      </p:sp>
    </p:spTree>
    <p:extLst>
      <p:ext uri="{BB962C8B-B14F-4D97-AF65-F5344CB8AC3E}">
        <p14:creationId xmlns:p14="http://schemas.microsoft.com/office/powerpoint/2010/main" val="30934007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D64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327236" y="1585947"/>
            <a:ext cx="5472081" cy="1564960"/>
            <a:chOff x="-2182499" y="-828274"/>
            <a:chExt cx="7296107" cy="2086612"/>
          </a:xfrm>
        </p:grpSpPr>
        <p:sp>
          <p:nvSpPr>
            <p:cNvPr id="3" name="TextBox 3"/>
            <p:cNvSpPr txBox="1"/>
            <p:nvPr/>
          </p:nvSpPr>
          <p:spPr>
            <a:xfrm>
              <a:off x="-2182499" y="-828274"/>
              <a:ext cx="7296107" cy="119690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000"/>
                </a:lnSpc>
                <a:spcBef>
                  <a:spcPct val="0"/>
                </a:spcBef>
              </a:pPr>
              <a:r>
                <a:rPr lang="en-US" sz="6600" b="1">
                  <a:solidFill>
                    <a:srgbClr val="333129"/>
                  </a:solidFill>
                  <a:latin typeface="Sriracha Bold"/>
                </a:rPr>
                <a:t>VẬN DỤNG</a:t>
              </a:r>
            </a:p>
          </p:txBody>
        </p:sp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028" b="89814"/>
            <a:stretch>
              <a:fillRect/>
            </a:stretch>
          </p:blipFill>
          <p:spPr>
            <a:xfrm rot="-263585">
              <a:off x="6180" y="977488"/>
              <a:ext cx="3115559" cy="280850"/>
            </a:xfrm>
            <a:prstGeom prst="rect">
              <a:avLst/>
            </a:prstGeom>
          </p:spPr>
        </p:pic>
      </p:grpSp>
      <p:grpSp>
        <p:nvGrpSpPr>
          <p:cNvPr id="9" name="Group 9"/>
          <p:cNvGrpSpPr/>
          <p:nvPr/>
        </p:nvGrpSpPr>
        <p:grpSpPr>
          <a:xfrm>
            <a:off x="13044041" y="1542434"/>
            <a:ext cx="4592714" cy="7715866"/>
            <a:chOff x="0" y="0"/>
            <a:chExt cx="6123619" cy="10287822"/>
          </a:xfrm>
        </p:grpSpPr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 rot="-262722" flipH="1">
              <a:off x="401649" y="4991173"/>
              <a:ext cx="5147273" cy="4619678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 rot="-9093393">
              <a:off x="546198" y="2089995"/>
              <a:ext cx="2909764" cy="3031004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-244883" flipH="1">
              <a:off x="3569381" y="1661524"/>
              <a:ext cx="2424326" cy="3736919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883718" y="5063647"/>
              <a:ext cx="1899685" cy="1899685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3007906" y="8672987"/>
              <a:ext cx="994253" cy="1053513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4234412" y="9726501"/>
              <a:ext cx="529747" cy="561321"/>
            </a:xfrm>
            <a:prstGeom prst="rect">
              <a:avLst/>
            </a:prstGeom>
          </p:spPr>
        </p:pic>
        <p:pic>
          <p:nvPicPr>
            <p:cNvPr id="16" name="Picture 16"/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789150" y="1211353"/>
              <a:ext cx="1147016" cy="1215381"/>
            </a:xfrm>
            <a:prstGeom prst="rect">
              <a:avLst/>
            </a:prstGeom>
          </p:spPr>
        </p:pic>
        <p:pic>
          <p:nvPicPr>
            <p:cNvPr id="17" name="Picture 17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975286" y="280660"/>
              <a:ext cx="529747" cy="561321"/>
            </a:xfrm>
            <a:prstGeom prst="rect">
              <a:avLst/>
            </a:prstGeom>
          </p:spPr>
        </p:pic>
        <p:pic>
          <p:nvPicPr>
            <p:cNvPr id="18" name="Picture 18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1568687" y="0"/>
              <a:ext cx="794620" cy="841981"/>
            </a:xfrm>
            <a:prstGeom prst="rect">
              <a:avLst/>
            </a:prstGeom>
          </p:spPr>
        </p:pic>
      </p:grpSp>
      <p:grpSp>
        <p:nvGrpSpPr>
          <p:cNvPr id="19" name="Group 19"/>
          <p:cNvGrpSpPr/>
          <p:nvPr/>
        </p:nvGrpSpPr>
        <p:grpSpPr>
          <a:xfrm rot="3053436">
            <a:off x="10616112" y="1449363"/>
            <a:ext cx="4021333" cy="3380130"/>
            <a:chOff x="0" y="0"/>
            <a:chExt cx="5361777" cy="4506841"/>
          </a:xfrm>
        </p:grpSpPr>
        <p:pic>
          <p:nvPicPr>
            <p:cNvPr id="20" name="Picture 20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-4007639" flipV="1">
              <a:off x="1368111" y="462129"/>
              <a:ext cx="3367627" cy="3582582"/>
            </a:xfrm>
            <a:prstGeom prst="rect">
              <a:avLst/>
            </a:prstGeom>
          </p:spPr>
        </p:pic>
        <p:grpSp>
          <p:nvGrpSpPr>
            <p:cNvPr id="21" name="Group 21"/>
            <p:cNvGrpSpPr/>
            <p:nvPr/>
          </p:nvGrpSpPr>
          <p:grpSpPr>
            <a:xfrm rot="8100000">
              <a:off x="108674" y="3202707"/>
              <a:ext cx="524725" cy="524725"/>
              <a:chOff x="0" y="0"/>
              <a:chExt cx="6350000" cy="6350000"/>
            </a:xfrm>
          </p:grpSpPr>
          <p:sp>
            <p:nvSpPr>
              <p:cNvPr id="22" name="Freeform 22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  <p:grpSp>
        <p:nvGrpSpPr>
          <p:cNvPr id="23" name="Group 23"/>
          <p:cNvGrpSpPr/>
          <p:nvPr/>
        </p:nvGrpSpPr>
        <p:grpSpPr>
          <a:xfrm>
            <a:off x="5693969" y="244858"/>
            <a:ext cx="5321994" cy="4965133"/>
            <a:chOff x="0" y="0"/>
            <a:chExt cx="7095992" cy="6620178"/>
          </a:xfrm>
        </p:grpSpPr>
        <p:pic>
          <p:nvPicPr>
            <p:cNvPr id="24" name="Picture 24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 rot="-3670632">
              <a:off x="1345659" y="820820"/>
              <a:ext cx="4816735" cy="4978538"/>
            </a:xfrm>
            <a:prstGeom prst="rect">
              <a:avLst/>
            </a:prstGeom>
          </p:spPr>
        </p:pic>
        <p:pic>
          <p:nvPicPr>
            <p:cNvPr id="25" name="Picture 25"/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rcRect/>
            <a:stretch>
              <a:fillRect/>
            </a:stretch>
          </p:blipFill>
          <p:spPr>
            <a:xfrm>
              <a:off x="0" y="1272755"/>
              <a:ext cx="2158765" cy="2037334"/>
            </a:xfrm>
            <a:prstGeom prst="rect">
              <a:avLst/>
            </a:prstGeom>
          </p:spPr>
        </p:pic>
      </p:grpSp>
      <p:grpSp>
        <p:nvGrpSpPr>
          <p:cNvPr id="26" name="Group 26"/>
          <p:cNvGrpSpPr/>
          <p:nvPr/>
        </p:nvGrpSpPr>
        <p:grpSpPr>
          <a:xfrm>
            <a:off x="55169" y="3607547"/>
            <a:ext cx="12999982" cy="4882106"/>
            <a:chOff x="0" y="-2355"/>
            <a:chExt cx="15122939" cy="6509477"/>
          </a:xfrm>
        </p:grpSpPr>
        <p:sp>
          <p:nvSpPr>
            <p:cNvPr id="27" name="TextBox 27"/>
            <p:cNvSpPr txBox="1"/>
            <p:nvPr/>
          </p:nvSpPr>
          <p:spPr>
            <a:xfrm>
              <a:off x="727176" y="-2355"/>
              <a:ext cx="14395763" cy="650947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just">
                <a:lnSpc>
                  <a:spcPct val="150000"/>
                </a:lnSpc>
              </a:pPr>
              <a:r>
                <a:rPr lang="en-US" sz="5400" dirty="0">
                  <a:latin typeface="Josefin Sans Regular"/>
                </a:rPr>
                <a:t>Qua </a:t>
              </a:r>
              <a:r>
                <a:rPr lang="en-US" sz="5400" dirty="0" err="1">
                  <a:latin typeface="Josefin Sans Regular"/>
                </a:rPr>
                <a:t>bài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học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em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hãy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xác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nhận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lại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xem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quận</a:t>
              </a:r>
              <a:r>
                <a:rPr lang="en-US" sz="5400" dirty="0">
                  <a:latin typeface="Josefin Sans Regular"/>
                </a:rPr>
                <a:t>/</a:t>
              </a:r>
              <a:r>
                <a:rPr lang="en-US" sz="5400" dirty="0" err="1">
                  <a:latin typeface="Josefin Sans Regular"/>
                </a:rPr>
                <a:t>huyện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mình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đang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sinh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sống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đã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thay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đổi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như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thế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nào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trong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các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lần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thây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đổi</a:t>
              </a:r>
              <a:r>
                <a:rPr lang="en-US" sz="5400" dirty="0">
                  <a:latin typeface="Josefin Sans Regular"/>
                </a:rPr>
                <a:t> </a:t>
              </a:r>
              <a:r>
                <a:rPr lang="en-US" sz="5400" dirty="0" err="1">
                  <a:latin typeface="Josefin Sans Regular"/>
                </a:rPr>
                <a:t>năm</a:t>
              </a:r>
              <a:r>
                <a:rPr lang="en-US" sz="5400" dirty="0">
                  <a:latin typeface="Josefin Sans Regular"/>
                </a:rPr>
                <a:t> 1961, 1978, 1991 </a:t>
              </a:r>
              <a:r>
                <a:rPr lang="en-US" sz="5400" dirty="0" err="1">
                  <a:latin typeface="Josefin Sans Regular"/>
                </a:rPr>
                <a:t>và</a:t>
              </a:r>
              <a:r>
                <a:rPr lang="en-US" sz="5400" dirty="0">
                  <a:latin typeface="Josefin Sans Regular"/>
                </a:rPr>
                <a:t> 2008</a:t>
              </a:r>
            </a:p>
          </p:txBody>
        </p:sp>
        <p:sp>
          <p:nvSpPr>
            <p:cNvPr id="28" name="TextBox 28"/>
            <p:cNvSpPr txBox="1"/>
            <p:nvPr/>
          </p:nvSpPr>
          <p:spPr>
            <a:xfrm>
              <a:off x="0" y="66674"/>
              <a:ext cx="762600" cy="62837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253"/>
                </a:lnSpc>
              </a:pPr>
              <a:endParaRPr lang="en-US" sz="4000">
                <a:solidFill>
                  <a:srgbClr val="333129"/>
                </a:solidFill>
                <a:latin typeface="Josefin Sans Regular Bold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05D7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377693" y="1966060"/>
            <a:ext cx="10684012" cy="1572672"/>
            <a:chOff x="-4360084" y="-343966"/>
            <a:chExt cx="14245349" cy="2096896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r="2028" b="89814"/>
            <a:stretch>
              <a:fillRect/>
            </a:stretch>
          </p:blipFill>
          <p:spPr>
            <a:xfrm rot="-258433">
              <a:off x="322230" y="1312961"/>
              <a:ext cx="4880724" cy="439969"/>
            </a:xfrm>
            <a:prstGeom prst="rect">
              <a:avLst/>
            </a:prstGeom>
          </p:spPr>
        </p:pic>
        <p:sp>
          <p:nvSpPr>
            <p:cNvPr id="4" name="TextBox 4"/>
            <p:cNvSpPr txBox="1"/>
            <p:nvPr/>
          </p:nvSpPr>
          <p:spPr>
            <a:xfrm>
              <a:off x="-4360084" y="-343966"/>
              <a:ext cx="14245349" cy="1333699"/>
            </a:xfrm>
            <a:prstGeom prst="rect">
              <a:avLst/>
            </a:prstGeom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lnSpc>
                  <a:spcPts val="7800"/>
                </a:lnSpc>
              </a:pPr>
              <a:r>
                <a:rPr lang="en-US" sz="6600" b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HƯỚNG DẪN VỀ NHÀ</a:t>
              </a:r>
              <a:endParaRPr lang="en-US" sz="6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8857364" y="3952608"/>
            <a:ext cx="8694553" cy="2954655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Hoàn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thiện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luyện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vận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dụng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nl-NL" sz="4800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Tổng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hợp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qua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sơ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tư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duy</a:t>
            </a:r>
            <a:endParaRPr lang="en-US" sz="48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747713" indent="-566738" algn="just">
              <a:buFontTx/>
              <a:buChar char="-"/>
              <a:tabLst>
                <a:tab pos="180336" algn="l"/>
                <a:tab pos="360670" algn="l"/>
                <a:tab pos="541006" algn="l"/>
              </a:tabLst>
            </a:pPr>
            <a:r>
              <a:rPr lang="nl-NL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Đọc trước và soạn bài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tiếp</a:t>
            </a:r>
            <a:r>
              <a:rPr lang="en-US" sz="48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8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endParaRPr lang="en-US" sz="4800" b="1" dirty="0">
              <a:solidFill>
                <a:schemeClr val="bg1"/>
              </a:solidFill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6" name="Group 6"/>
          <p:cNvGrpSpPr/>
          <p:nvPr/>
        </p:nvGrpSpPr>
        <p:grpSpPr>
          <a:xfrm>
            <a:off x="1466850" y="876460"/>
            <a:ext cx="7116447" cy="7789349"/>
            <a:chOff x="0" y="0"/>
            <a:chExt cx="9488596" cy="10385798"/>
          </a:xfrm>
        </p:grpSpPr>
        <p:pic>
          <p:nvPicPr>
            <p:cNvPr id="7" name="Picture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0" y="5311649"/>
              <a:ext cx="5362515" cy="4323528"/>
            </a:xfrm>
            <a:prstGeom prst="rect">
              <a:avLst/>
            </a:prstGeom>
          </p:spPr>
        </p:pic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1485880" y="7443287"/>
              <a:ext cx="7449394" cy="2942511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 rot="774645">
              <a:off x="6368708" y="1473465"/>
              <a:ext cx="2830888" cy="2907202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5210577" y="5079558"/>
              <a:ext cx="4246306" cy="239385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42503" y="2814270"/>
              <a:ext cx="4356324" cy="2265288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14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06707" y="3732357"/>
              <a:ext cx="2176388" cy="226707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 rot="9142588">
              <a:off x="741204" y="741770"/>
              <a:ext cx="3802599" cy="2452676"/>
            </a:xfrm>
            <a:prstGeom prst="rect">
              <a:avLst/>
            </a:prstGeom>
          </p:spPr>
        </p:pic>
        <p:grpSp>
          <p:nvGrpSpPr>
            <p:cNvPr id="14" name="Group 14"/>
            <p:cNvGrpSpPr/>
            <p:nvPr/>
          </p:nvGrpSpPr>
          <p:grpSpPr>
            <a:xfrm>
              <a:off x="4178489" y="5559291"/>
              <a:ext cx="717194" cy="717194"/>
              <a:chOff x="0" y="0"/>
              <a:chExt cx="6350000" cy="6350000"/>
            </a:xfrm>
          </p:grpSpPr>
          <p:sp>
            <p:nvSpPr>
              <p:cNvPr id="15" name="Freeform 15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646"/>
              </a:solidFill>
            </p:spPr>
          </p:sp>
        </p:grpSp>
        <p:grpSp>
          <p:nvGrpSpPr>
            <p:cNvPr id="16" name="Group 16"/>
            <p:cNvGrpSpPr/>
            <p:nvPr/>
          </p:nvGrpSpPr>
          <p:grpSpPr>
            <a:xfrm>
              <a:off x="3414633" y="5325502"/>
              <a:ext cx="467578" cy="467578"/>
              <a:chOff x="0" y="0"/>
              <a:chExt cx="6350000" cy="6350000"/>
            </a:xfrm>
          </p:grpSpPr>
          <p:sp>
            <p:nvSpPr>
              <p:cNvPr id="17" name="Freeform 17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D646"/>
              </a:solidFill>
            </p:spPr>
          </p:sp>
        </p:grpSp>
        <p:grpSp>
          <p:nvGrpSpPr>
            <p:cNvPr id="18" name="Group 18"/>
            <p:cNvGrpSpPr/>
            <p:nvPr/>
          </p:nvGrpSpPr>
          <p:grpSpPr>
            <a:xfrm>
              <a:off x="5210577" y="1609511"/>
              <a:ext cx="717194" cy="717194"/>
              <a:chOff x="0" y="0"/>
              <a:chExt cx="6350000" cy="6350000"/>
            </a:xfrm>
          </p:grpSpPr>
          <p:sp>
            <p:nvSpPr>
              <p:cNvPr id="19" name="Freeform 19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0" name="Group 20"/>
            <p:cNvGrpSpPr/>
            <p:nvPr/>
          </p:nvGrpSpPr>
          <p:grpSpPr>
            <a:xfrm>
              <a:off x="6079709" y="962359"/>
              <a:ext cx="463194" cy="463194"/>
              <a:chOff x="0" y="0"/>
              <a:chExt cx="6350000" cy="6350000"/>
            </a:xfrm>
          </p:grpSpPr>
          <p:sp>
            <p:nvSpPr>
              <p:cNvPr id="21" name="Freeform 21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  <p:grpSp>
          <p:nvGrpSpPr>
            <p:cNvPr id="22" name="Group 22"/>
            <p:cNvGrpSpPr/>
            <p:nvPr/>
          </p:nvGrpSpPr>
          <p:grpSpPr>
            <a:xfrm>
              <a:off x="4895684" y="818434"/>
              <a:ext cx="287850" cy="287850"/>
              <a:chOff x="0" y="0"/>
              <a:chExt cx="6350000" cy="6350000"/>
            </a:xfrm>
          </p:grpSpPr>
          <p:sp>
            <p:nvSpPr>
              <p:cNvPr id="23" name="Freeform 23"/>
              <p:cNvSpPr/>
              <p:nvPr/>
            </p:nvSpPr>
            <p:spPr>
              <a:xfrm>
                <a:off x="14167" y="0"/>
                <a:ext cx="6321665" cy="6350000"/>
              </a:xfrm>
              <a:custGeom>
                <a:avLst/>
                <a:gdLst/>
                <a:ahLst/>
                <a:cxnLst/>
                <a:rect l="l" t="t" r="r" b="b"/>
                <a:pathLst>
                  <a:path w="6321665" h="6350000">
                    <a:moveTo>
                      <a:pt x="3160833" y="0"/>
                    </a:moveTo>
                    <a:lnTo>
                      <a:pt x="3160833" y="0"/>
                    </a:lnTo>
                    <a:cubicBezTo>
                      <a:pt x="4908795" y="7817"/>
                      <a:pt x="6321666" y="1427021"/>
                      <a:pt x="6321666" y="3175000"/>
                    </a:cubicBezTo>
                    <a:cubicBezTo>
                      <a:pt x="6321666" y="4922979"/>
                      <a:pt x="4908795" y="6342183"/>
                      <a:pt x="3160833" y="6350000"/>
                    </a:cubicBezTo>
                    <a:cubicBezTo>
                      <a:pt x="1412871" y="6342183"/>
                      <a:pt x="0" y="4922979"/>
                      <a:pt x="0" y="3175000"/>
                    </a:cubicBezTo>
                    <a:cubicBezTo>
                      <a:pt x="0" y="1427021"/>
                      <a:pt x="1412871" y="7817"/>
                      <a:pt x="3160833" y="0"/>
                    </a:cubicBezTo>
                    <a:close/>
                  </a:path>
                </a:pathLst>
              </a:custGeom>
              <a:solidFill>
                <a:srgbClr val="FFFFFF"/>
              </a:solidFill>
            </p:spPr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-16236" y="2741414"/>
            <a:ext cx="18461784" cy="3139321"/>
          </a:xfrm>
          <a:prstGeom prst="rect">
            <a:avLst/>
          </a:prstGeom>
          <a:solidFill>
            <a:srgbClr val="FFFFFF">
              <a:alpha val="81961"/>
            </a:srgbClr>
          </a:solidFill>
        </p:spPr>
        <p:txBody>
          <a:bodyPr wrap="none" lIns="182880" tIns="91440" rIns="182880" bIns="91440">
            <a:spAutoFit/>
          </a:bodyPr>
          <a:lstStyle/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Xin chân thành cảm ơn </a:t>
            </a:r>
          </a:p>
          <a:p>
            <a:pPr algn="ctr"/>
            <a:r>
              <a:rPr lang="en-US" sz="9600" b="1">
                <a:ln w="0"/>
                <a:solidFill>
                  <a:srgbClr val="002060"/>
                </a:solidFill>
                <a:effectLst>
                  <a:reflection blurRad="6350" stA="53000" endA="300" endPos="35500" dir="5400000" sy="-90000" algn="bl" rotWithShape="0"/>
                </a:effectLst>
              </a:rPr>
              <a:t>quý thầy cô giáo và các em học sinh</a:t>
            </a:r>
          </a:p>
        </p:txBody>
      </p:sp>
    </p:spTree>
    <p:extLst>
      <p:ext uri="{BB962C8B-B14F-4D97-AF65-F5344CB8AC3E}">
        <p14:creationId xmlns:p14="http://schemas.microsoft.com/office/powerpoint/2010/main" val="2152473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4000" r="-4000"/>
          </a:stretch>
        </a:blipFill>
        <a:effectLst/>
      </p:bgPr>
    </p:bg>
    <p:spTree>
      <p:nvGrpSpPr>
        <p:cNvPr id="1" name="Shape 19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748;p44">
            <a:extLst>
              <a:ext uri="{FF2B5EF4-FFF2-40B4-BE49-F238E27FC236}">
                <a16:creationId xmlns:a16="http://schemas.microsoft.com/office/drawing/2014/main" id="{FE96A0B4-59B8-49F5-B490-B98862CCC75A}"/>
              </a:ext>
            </a:extLst>
          </p:cNvPr>
          <p:cNvSpPr txBox="1">
            <a:spLocks/>
          </p:cNvSpPr>
          <p:nvPr/>
        </p:nvSpPr>
        <p:spPr>
          <a:xfrm>
            <a:off x="0" y="3657600"/>
            <a:ext cx="18302742" cy="2971800"/>
          </a:xfrm>
          <a:prstGeom prst="rect">
            <a:avLst/>
          </a:prstGeom>
          <a:solidFill>
            <a:srgbClr val="00B050">
              <a:alpha val="76863"/>
            </a:srgbClr>
          </a:solidFill>
          <a:ln>
            <a:noFill/>
          </a:ln>
        </p:spPr>
        <p:txBody>
          <a:bodyPr spcFirstLastPara="1" wrap="square" lIns="182850" tIns="182850" rIns="182850" bIns="18285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111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5200"/>
              <a:buFont typeface="Bebas Neue"/>
              <a:buNone/>
              <a:defRPr sz="5200" b="1" i="0" u="none" strike="noStrike" cap="none">
                <a:solidFill>
                  <a:schemeClr val="accent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pPr lvl="0" algn="ctr"/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TP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Hà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Nội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có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12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quận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17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huyện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với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177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phường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, 21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thị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trấn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và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286 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xã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(</a:t>
            </a:r>
            <a:r>
              <a:rPr lang="en-US" sz="7200" dirty="0" err="1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năm</a:t>
            </a:r>
            <a:r>
              <a:rPr lang="en-US" sz="7200" dirty="0">
                <a:solidFill>
                  <a:schemeClr val="bg1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2021)</a:t>
            </a:r>
            <a:endParaRPr lang="en-US" sz="6400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3324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/>
          <p:cNvGrpSpPr/>
          <p:nvPr/>
        </p:nvGrpSpPr>
        <p:grpSpPr>
          <a:xfrm>
            <a:off x="11477702" y="419100"/>
            <a:ext cx="6429298" cy="3886200"/>
            <a:chOff x="2339752" y="1419623"/>
            <a:chExt cx="5400600" cy="1368152"/>
          </a:xfrm>
          <a:solidFill>
            <a:srgbClr val="FFC000"/>
          </a:solidFill>
        </p:grpSpPr>
        <p:sp>
          <p:nvSpPr>
            <p:cNvPr id="5" name="Rectangle: Rounded Corners 6">
              <a:extLst>
                <a:ext uri="{FF2B5EF4-FFF2-40B4-BE49-F238E27FC236}">
                  <a16:creationId xmlns:a16="http://schemas.microsoft.com/office/drawing/2014/main" id="{6C8225D7-6012-E1A3-5E83-39F410D81438}"/>
                </a:ext>
              </a:extLst>
            </p:cNvPr>
            <p:cNvSpPr/>
            <p:nvPr/>
          </p:nvSpPr>
          <p:spPr bwMode="auto">
            <a:xfrm>
              <a:off x="2339752" y="1419623"/>
              <a:ext cx="5400600" cy="1368152"/>
            </a:xfrm>
            <a:prstGeom prst="roundRect">
              <a:avLst/>
            </a:prstGeom>
            <a:grpFill/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</p:spPr>
          <p:txBody>
            <a:bodyPr vert="horz" wrap="square" lIns="137160" tIns="68580" rIns="137160" bIns="68580" numCol="1" rtlCol="0" anchor="t" anchorCtr="0" compatLnSpc="1"/>
            <a:lstStyle/>
            <a:p>
              <a:pPr algn="ctr" defTabSz="1371600" eaLnBrk="0" fontAlgn="base" hangingPunct="0">
                <a:spcBef>
                  <a:spcPct val="0"/>
                </a:spcBef>
                <a:spcAft>
                  <a:spcPct val="0"/>
                </a:spcAft>
              </a:pPr>
              <a:endParaRPr lang="en-US" sz="2400">
                <a:latin typeface="Calibri" panose="020F0502020204030204" pitchFamily="34" charset="0"/>
                <a:ea typeface="宋体" panose="02010600030101010101" pitchFamily="2" charset="-122"/>
              </a:endParaRPr>
            </a:p>
          </p:txBody>
        </p:sp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D7598824-665E-4BAF-BFD2-FAB5CE5557F4}"/>
                </a:ext>
              </a:extLst>
            </p:cNvPr>
            <p:cNvSpPr/>
            <p:nvPr/>
          </p:nvSpPr>
          <p:spPr>
            <a:xfrm>
              <a:off x="2339752" y="1708455"/>
              <a:ext cx="5116702" cy="552605"/>
            </a:xfrm>
            <a:prstGeom prst="rect">
              <a:avLst/>
            </a:prstGeom>
            <a:grpFill/>
          </p:spPr>
          <p:txBody>
            <a:bodyPr wrap="square">
              <a:spAutoFit/>
            </a:bodyPr>
            <a:lstStyle/>
            <a:p>
              <a:pPr algn="ctr" defTabSz="1371566">
                <a:defRPr/>
              </a:pP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Chỉ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trên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bản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đồ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các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tỉnh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tiếp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giáp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với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Hà</a:t>
              </a:r>
              <a:r>
                <a:rPr lang="en-US" sz="4800" dirty="0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4800" dirty="0" err="1">
                  <a:solidFill>
                    <a:schemeClr val="bg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Nội</a:t>
              </a:r>
              <a:endParaRPr lang="en-US" sz="4800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72895"/>
            <a:ext cx="9525000" cy="10214105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8EB8D68A-0A97-8A2E-EA73-E93B9D32DE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87401" y="5105400"/>
            <a:ext cx="5400599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843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TextBox 245">
            <a:extLst>
              <a:ext uri="{FF2B5EF4-FFF2-40B4-BE49-F238E27FC236}">
                <a16:creationId xmlns:a16="http://schemas.microsoft.com/office/drawing/2014/main" id="{5B8FE239-A6E8-45DF-9392-265B9C769BF5}"/>
              </a:ext>
            </a:extLst>
          </p:cNvPr>
          <p:cNvSpPr txBox="1"/>
          <p:nvPr/>
        </p:nvSpPr>
        <p:spPr>
          <a:xfrm>
            <a:off x="2" y="1599498"/>
            <a:ext cx="18288000" cy="3447098"/>
          </a:xfrm>
          <a:prstGeom prst="rect">
            <a:avLst/>
          </a:prstGeom>
          <a:solidFill>
            <a:srgbClr val="B7DEE8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7000" b="1" kern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400" b="1" kern="0">
                <a:solidFill>
                  <a:srgbClr val="CC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TP. HÀ NỘI</a:t>
            </a:r>
            <a:endParaRPr lang="en-US" sz="6000" b="1" kern="0">
              <a:solidFill>
                <a:srgbClr val="00206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8207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60836208"/>
              </p:ext>
            </p:extLst>
          </p:nvPr>
        </p:nvGraphicFramePr>
        <p:xfrm>
          <a:off x="0" y="1179709"/>
          <a:ext cx="18288000" cy="795715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TextBox 4"/>
          <p:cNvSpPr txBox="1"/>
          <p:nvPr/>
        </p:nvSpPr>
        <p:spPr>
          <a:xfrm>
            <a:off x="1546623" y="7300912"/>
            <a:ext cx="15194758" cy="1107996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66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 ĐỀ 4</a:t>
            </a:r>
            <a:endParaRPr lang="en-US" sz="6000" b="1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08157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7" name="Group 56"/>
          <p:cNvGrpSpPr/>
          <p:nvPr/>
        </p:nvGrpSpPr>
        <p:grpSpPr>
          <a:xfrm>
            <a:off x="3505200" y="1854970"/>
            <a:ext cx="14319020" cy="6746090"/>
            <a:chOff x="217248" y="820122"/>
            <a:chExt cx="8606080" cy="3664505"/>
          </a:xfrm>
        </p:grpSpPr>
        <p:grpSp>
          <p:nvGrpSpPr>
            <p:cNvPr id="33" name="组合 19"/>
            <p:cNvGrpSpPr/>
            <p:nvPr/>
          </p:nvGrpSpPr>
          <p:grpSpPr bwMode="auto">
            <a:xfrm>
              <a:off x="3036864" y="1292756"/>
              <a:ext cx="3187725" cy="3000375"/>
              <a:chOff x="5960852" y="2605406"/>
              <a:chExt cx="3187747" cy="3000396"/>
            </a:xfrm>
          </p:grpSpPr>
          <p:sp>
            <p:nvSpPr>
              <p:cNvPr id="34" name="同心圆 12"/>
              <p:cNvSpPr/>
              <p:nvPr/>
            </p:nvSpPr>
            <p:spPr>
              <a:xfrm>
                <a:off x="5960852" y="2605406"/>
                <a:ext cx="3187747" cy="3000396"/>
              </a:xfrm>
              <a:prstGeom prst="donut">
                <a:avLst>
                  <a:gd name="adj" fmla="val 13685"/>
                </a:avLst>
              </a:prstGeom>
              <a:solidFill>
                <a:srgbClr val="D7FFAF"/>
              </a:solidFill>
              <a:ln>
                <a:noFill/>
              </a:ln>
              <a:scene3d>
                <a:camera prst="orthographicFront"/>
                <a:lightRig rig="twoPt" dir="t"/>
              </a:scene3d>
              <a:sp3d extrusionH="76200">
                <a:bevelT w="101600" h="25400" prst="hardEdge"/>
                <a:extrusionClr>
                  <a:schemeClr val="bg2">
                    <a:lumMod val="75000"/>
                  </a:schemeClr>
                </a:extrusionClr>
              </a:sp3d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solidFill>
                    <a:schemeClr val="tx1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5" name="弦形 13"/>
              <p:cNvSpPr/>
              <p:nvPr/>
            </p:nvSpPr>
            <p:spPr>
              <a:xfrm rot="5400000">
                <a:off x="6429388" y="2857496"/>
                <a:ext cx="2071702" cy="2071702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BE1247">
                      <a:alpha val="92000"/>
                    </a:srgbClr>
                  </a:gs>
                  <a:gs pos="0">
                    <a:srgbClr val="BE1247"/>
                  </a:gs>
                  <a:gs pos="77000">
                    <a:srgbClr val="FA9496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6" name="弦形 15"/>
              <p:cNvSpPr/>
              <p:nvPr/>
            </p:nvSpPr>
            <p:spPr>
              <a:xfrm rot="16200000">
                <a:off x="6429167" y="3215010"/>
                <a:ext cx="2071703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0">
                    <a:srgbClr val="C73E01"/>
                  </a:gs>
                  <a:gs pos="0">
                    <a:srgbClr val="C73E01"/>
                  </a:gs>
                  <a:gs pos="77000">
                    <a:srgbClr val="FFAA01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7" name="弦形 16"/>
              <p:cNvSpPr/>
              <p:nvPr/>
            </p:nvSpPr>
            <p:spPr>
              <a:xfrm rot="10800000">
                <a:off x="6643482" y="3072134"/>
                <a:ext cx="2150729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100000">
                    <a:srgbClr val="119707"/>
                  </a:gs>
                  <a:gs pos="100000">
                    <a:srgbClr val="119707"/>
                  </a:gs>
                  <a:gs pos="32000">
                    <a:srgbClr val="92D050"/>
                  </a:gs>
                </a:gsLst>
                <a:lin ang="54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8" name="弦形 17"/>
              <p:cNvSpPr/>
              <p:nvPr/>
            </p:nvSpPr>
            <p:spPr>
              <a:xfrm>
                <a:off x="6214854" y="3072134"/>
                <a:ext cx="2071702" cy="2071703"/>
              </a:xfrm>
              <a:prstGeom prst="chord">
                <a:avLst>
                  <a:gd name="adj1" fmla="val 5422116"/>
                  <a:gd name="adj2" fmla="val 16200003"/>
                </a:avLst>
              </a:prstGeom>
              <a:gradFill flip="none" rotWithShape="1">
                <a:gsLst>
                  <a:gs pos="28000">
                    <a:srgbClr val="0070C0"/>
                  </a:gs>
                  <a:gs pos="0">
                    <a:srgbClr val="0070C0"/>
                  </a:gs>
                  <a:gs pos="77000">
                    <a:srgbClr val="00B0F0"/>
                  </a:gs>
                </a:gsLst>
                <a:lin ang="16200000" scaled="1"/>
                <a:tileRect/>
              </a:gradFill>
              <a:ln w="31750">
                <a:solidFill>
                  <a:schemeClr val="bg2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饼形 18"/>
              <p:cNvSpPr/>
              <p:nvPr/>
            </p:nvSpPr>
            <p:spPr>
              <a:xfrm rot="5400000">
                <a:off x="6236210" y="2620477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0">
                    <a:srgbClr val="BE1247">
                      <a:alpha val="0"/>
                    </a:srgbClr>
                  </a:gs>
                  <a:gs pos="27000">
                    <a:srgbClr val="BE1247"/>
                  </a:gs>
                  <a:gs pos="77000">
                    <a:srgbClr val="FA9496"/>
                  </a:gs>
                </a:gsLst>
                <a:lin ang="16200000" scaled="0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饼形 19"/>
              <p:cNvSpPr/>
              <p:nvPr/>
            </p:nvSpPr>
            <p:spPr>
              <a:xfrm rot="16200000">
                <a:off x="6573950" y="2998686"/>
                <a:ext cx="2088000" cy="2520000"/>
              </a:xfrm>
              <a:prstGeom prst="pie">
                <a:avLst>
                  <a:gd name="adj1" fmla="val 10761734"/>
                  <a:gd name="adj2" fmla="val 16200000"/>
                </a:avLst>
              </a:prstGeom>
              <a:gradFill flip="none" rotWithShape="1">
                <a:gsLst>
                  <a:gs pos="21000">
                    <a:srgbClr val="CA4211">
                      <a:alpha val="0"/>
                    </a:srgbClr>
                  </a:gs>
                  <a:gs pos="30000">
                    <a:srgbClr val="FF7711"/>
                  </a:gs>
                  <a:gs pos="77000">
                    <a:srgbClr val="FFC000"/>
                  </a:gs>
                </a:gsLst>
                <a:lin ang="16200000" scaled="1"/>
                <a:tileRect/>
              </a:gradFill>
              <a:ln w="31750">
                <a:gradFill>
                  <a:gsLst>
                    <a:gs pos="0">
                      <a:schemeClr val="bg2"/>
                    </a:gs>
                    <a:gs pos="50000">
                      <a:schemeClr val="bg2"/>
                    </a:gs>
                    <a:gs pos="100000">
                      <a:schemeClr val="bg2">
                        <a:alpha val="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 fontAlgn="auto">
                  <a:spcBef>
                    <a:spcPts val="0"/>
                  </a:spcBef>
                  <a:spcAft>
                    <a:spcPts val="0"/>
                  </a:spcAft>
                  <a:defRPr/>
                </a:pPr>
                <a:endParaRPr lang="zh-CN" altLang="en-US">
                  <a:latin typeface="Times New Roman" panose="02020603050405020304" pitchFamily="18" charset="0"/>
                  <a:cs typeface="Times New Roman" panose="02020603050405020304" pitchFamily="18" charset="0"/>
                </a:endParaRPr>
              </a:p>
            </p:txBody>
          </p:sp>
        </p:grpSp>
        <p:cxnSp>
          <p:nvCxnSpPr>
            <p:cNvPr id="41" name="直接连接符 20"/>
            <p:cNvCxnSpPr/>
            <p:nvPr/>
          </p:nvCxnSpPr>
          <p:spPr>
            <a:xfrm rot="5400000">
              <a:off x="5595960" y="1247953"/>
              <a:ext cx="857250" cy="1588"/>
            </a:xfrm>
            <a:prstGeom prst="line">
              <a:avLst/>
            </a:prstGeom>
            <a:ln w="38100">
              <a:solidFill>
                <a:srgbClr val="FA9496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2" name="TextBox 41"/>
            <p:cNvSpPr txBox="1">
              <a:spLocks noChangeArrowheads="1"/>
            </p:cNvSpPr>
            <p:nvPr/>
          </p:nvSpPr>
          <p:spPr bwMode="auto">
            <a:xfrm flipH="1">
              <a:off x="6037238" y="909596"/>
              <a:ext cx="278609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2.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Sự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thay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endParaRPr lang="en-US" sz="3600" b="1" spc="-15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43" name="直接连接符 26"/>
            <p:cNvCxnSpPr/>
            <p:nvPr/>
          </p:nvCxnSpPr>
          <p:spPr>
            <a:xfrm rot="5400000">
              <a:off x="5853882" y="3954200"/>
              <a:ext cx="857250" cy="1587"/>
            </a:xfrm>
            <a:prstGeom prst="line">
              <a:avLst/>
            </a:prstGeom>
            <a:ln w="38100">
              <a:solidFill>
                <a:srgbClr val="92D05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直接连接符 27"/>
            <p:cNvCxnSpPr/>
            <p:nvPr/>
          </p:nvCxnSpPr>
          <p:spPr>
            <a:xfrm rot="5400000">
              <a:off x="2302644" y="1291962"/>
              <a:ext cx="857250" cy="1588"/>
            </a:xfrm>
            <a:prstGeom prst="line">
              <a:avLst/>
            </a:prstGeom>
            <a:ln w="381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直接连接符 28"/>
            <p:cNvCxnSpPr/>
            <p:nvPr/>
          </p:nvCxnSpPr>
          <p:spPr>
            <a:xfrm rot="5400000">
              <a:off x="2299469" y="3954200"/>
              <a:ext cx="857250" cy="1588"/>
            </a:xfrm>
            <a:prstGeom prst="line">
              <a:avLst/>
            </a:prstGeom>
            <a:ln w="38100">
              <a:solidFill>
                <a:srgbClr val="FFAA0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46" name="任意多边形 29"/>
            <p:cNvSpPr/>
            <p:nvPr/>
          </p:nvSpPr>
          <p:spPr>
            <a:xfrm flipH="1">
              <a:off x="5108550" y="1204738"/>
              <a:ext cx="812453" cy="659518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7" name="任意多边形 30"/>
            <p:cNvSpPr/>
            <p:nvPr/>
          </p:nvSpPr>
          <p:spPr>
            <a:xfrm flipH="1" flipV="1">
              <a:off x="5037113" y="3650194"/>
              <a:ext cx="1222375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8" name="任意多边形 31"/>
            <p:cNvSpPr/>
            <p:nvPr/>
          </p:nvSpPr>
          <p:spPr>
            <a:xfrm flipV="1">
              <a:off x="2751113" y="3650194"/>
              <a:ext cx="1143000" cy="500062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49" name="任意多边形 32"/>
            <p:cNvSpPr/>
            <p:nvPr/>
          </p:nvSpPr>
          <p:spPr>
            <a:xfrm>
              <a:off x="2751113" y="1364194"/>
              <a:ext cx="1143000" cy="571500"/>
            </a:xfrm>
            <a:custGeom>
              <a:avLst/>
              <a:gdLst>
                <a:gd name="connsiteX0" fmla="*/ 1334814 w 1334814"/>
                <a:gd name="connsiteY0" fmla="*/ 493986 h 493986"/>
                <a:gd name="connsiteX1" fmla="*/ 1072055 w 1334814"/>
                <a:gd name="connsiteY1" fmla="*/ 0 h 493986"/>
                <a:gd name="connsiteX2" fmla="*/ 0 w 1334814"/>
                <a:gd name="connsiteY2" fmla="*/ 10510 h 493986"/>
                <a:gd name="connsiteX3" fmla="*/ 0 w 1334814"/>
                <a:gd name="connsiteY3" fmla="*/ 10510 h 4939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334814" h="493986">
                  <a:moveTo>
                    <a:pt x="1334814" y="493986"/>
                  </a:moveTo>
                  <a:lnTo>
                    <a:pt x="1072055" y="0"/>
                  </a:lnTo>
                  <a:lnTo>
                    <a:pt x="0" y="10510"/>
                  </a:lnTo>
                  <a:lnTo>
                    <a:pt x="0" y="10510"/>
                  </a:lnTo>
                </a:path>
              </a:pathLst>
            </a:custGeom>
            <a:ln w="28575">
              <a:solidFill>
                <a:schemeClr val="bg1"/>
              </a:solidFill>
              <a:prstDash val="sysDot"/>
              <a:headEnd type="oval"/>
              <a:tailEnd type="triangl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anchor="ctr"/>
            <a:lstStyle/>
            <a:p>
              <a:pPr algn="ctr" fontAlgn="auto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  <p:sp>
          <p:nvSpPr>
            <p:cNvPr id="50" name="TextBox 49"/>
            <p:cNvSpPr txBox="1">
              <a:spLocks noChangeArrowheads="1"/>
            </p:cNvSpPr>
            <p:nvPr/>
          </p:nvSpPr>
          <p:spPr bwMode="auto">
            <a:xfrm flipH="1">
              <a:off x="217248" y="942058"/>
              <a:ext cx="2360000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algn="ctr"/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1.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Vị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trí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địa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lí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và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endParaRPr lang="en-US" sz="3600" b="1" spc="-15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1" name="TextBox 50"/>
            <p:cNvSpPr txBox="1">
              <a:spLocks noChangeArrowheads="1"/>
            </p:cNvSpPr>
            <p:nvPr/>
          </p:nvSpPr>
          <p:spPr bwMode="auto">
            <a:xfrm flipH="1">
              <a:off x="255832" y="3832603"/>
              <a:ext cx="2426754" cy="652024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2.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Sự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thay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đổi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phạm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vi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hành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chính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(</a:t>
              </a:r>
              <a:r>
                <a:rPr lang="en-US" sz="3600" b="1" spc="-15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tiếp</a:t>
              </a:r>
              <a:r>
                <a:rPr lang="en-US" sz="3600" b="1" spc="-15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)</a:t>
              </a:r>
            </a:p>
          </p:txBody>
        </p:sp>
        <p:sp>
          <p:nvSpPr>
            <p:cNvPr id="52" name="TextBox 51"/>
            <p:cNvSpPr txBox="1">
              <a:spLocks noChangeArrowheads="1"/>
            </p:cNvSpPr>
            <p:nvPr/>
          </p:nvSpPr>
          <p:spPr bwMode="auto">
            <a:xfrm flipH="1">
              <a:off x="6340426" y="3768930"/>
              <a:ext cx="2207537" cy="652024"/>
            </a:xfrm>
            <a:prstGeom prst="rect">
              <a:avLst/>
            </a:prstGeom>
            <a:noFill/>
            <a:ln>
              <a:noFill/>
            </a:ln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Luyện</a:t>
              </a:r>
              <a:r>
                <a:rPr lang="en-US" altLang="zh-CN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tập</a:t>
              </a:r>
              <a:endPara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Vận</a:t>
              </a:r>
              <a:r>
                <a:rPr lang="en-US" altLang="zh-CN" sz="3600" b="1" kern="0" dirty="0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</a:t>
              </a:r>
              <a:r>
                <a:rPr lang="en-US" altLang="zh-CN" sz="3600" b="1" kern="0" dirty="0" err="1">
                  <a:solidFill>
                    <a:srgbClr val="002060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dụng</a:t>
              </a:r>
              <a:endParaRPr lang="en-US" altLang="zh-CN" sz="36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3" name="TextBox 52"/>
            <p:cNvSpPr txBox="1">
              <a:spLocks noChangeArrowheads="1"/>
            </p:cNvSpPr>
            <p:nvPr/>
          </p:nvSpPr>
          <p:spPr bwMode="auto">
            <a:xfrm flipH="1">
              <a:off x="4344327" y="2000567"/>
              <a:ext cx="1206763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2</a:t>
              </a:r>
            </a:p>
          </p:txBody>
        </p:sp>
        <p:sp>
          <p:nvSpPr>
            <p:cNvPr id="54" name="TextBox 53"/>
            <p:cNvSpPr txBox="1">
              <a:spLocks noChangeArrowheads="1"/>
            </p:cNvSpPr>
            <p:nvPr/>
          </p:nvSpPr>
          <p:spPr bwMode="auto">
            <a:xfrm rot="5400000" flipH="1">
              <a:off x="5093676" y="2667647"/>
              <a:ext cx="401245" cy="993750"/>
            </a:xfrm>
            <a:prstGeom prst="rect">
              <a:avLst/>
            </a:prstGeom>
            <a:noFill/>
            <a:ln>
              <a:noFill/>
            </a:ln>
          </p:spPr>
          <p:txBody>
            <a:bodyPr vert="vert270"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4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5" name="TextBox 54"/>
            <p:cNvSpPr txBox="1">
              <a:spLocks noChangeArrowheads="1"/>
            </p:cNvSpPr>
            <p:nvPr/>
          </p:nvSpPr>
          <p:spPr bwMode="auto">
            <a:xfrm flipH="1">
              <a:off x="3867150" y="3078480"/>
              <a:ext cx="90805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hangingPunct="1">
                <a:defRPr/>
              </a:pPr>
              <a:r>
                <a:rPr lang="en-US" altLang="zh-CN" sz="3600" b="1" kern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 3</a:t>
              </a:r>
              <a:endParaRPr lang="en-US" altLang="zh-CN" sz="3600" b="1" kern="0" dirty="0">
                <a:solidFill>
                  <a:schemeClr val="bg1"/>
                </a:solidFill>
                <a:latin typeface="Times New Roman" panose="02020603050405020304" pitchFamily="18" charset="0"/>
                <a:ea typeface="Yeseva One" panose="00000500000000000000" charset="0"/>
                <a:cs typeface="Times New Roman" panose="02020603050405020304" pitchFamily="18" charset="0"/>
              </a:endParaRPr>
            </a:p>
          </p:txBody>
        </p:sp>
        <p:sp>
          <p:nvSpPr>
            <p:cNvPr id="56" name="TextBox 55"/>
            <p:cNvSpPr txBox="1">
              <a:spLocks noChangeArrowheads="1"/>
            </p:cNvSpPr>
            <p:nvPr/>
          </p:nvSpPr>
          <p:spPr bwMode="auto">
            <a:xfrm flipH="1">
              <a:off x="3433444" y="2171349"/>
              <a:ext cx="986900" cy="351090"/>
            </a:xfrm>
            <a:prstGeom prst="rect">
              <a:avLst/>
            </a:prstGeom>
            <a:noFill/>
            <a:ln>
              <a:noFill/>
            </a:ln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anose="020B0604020202020204" pitchFamily="34" charset="0"/>
                  <a:ea typeface="宋体" panose="02010600030101010101" pitchFamily="2" charset="-122"/>
                </a:defRPr>
              </a:lvl9pPr>
            </a:lstStyle>
            <a:p>
              <a:pPr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r>
                <a:rPr lang="en-US" altLang="zh-CN" sz="3600" b="1" kern="0" dirty="0" err="1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Tiết</a:t>
              </a:r>
              <a:r>
                <a:rPr lang="en-US" altLang="zh-CN" sz="3600" b="1" kern="0" dirty="0">
                  <a:solidFill>
                    <a:schemeClr val="bg1"/>
                  </a:solidFill>
                  <a:latin typeface="Times New Roman" panose="02020603050405020304" pitchFamily="18" charset="0"/>
                  <a:ea typeface="Yeseva One" panose="00000500000000000000" charset="0"/>
                  <a:cs typeface="Times New Roman" panose="02020603050405020304" pitchFamily="18" charset="0"/>
                </a:rPr>
                <a:t> 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946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Shape 7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12" name="Google Shape;912;p39"/>
          <p:cNvGrpSpPr/>
          <p:nvPr/>
        </p:nvGrpSpPr>
        <p:grpSpPr>
          <a:xfrm>
            <a:off x="14839153" y="8538702"/>
            <a:ext cx="3481850" cy="1748300"/>
            <a:chOff x="7419575" y="4269350"/>
            <a:chExt cx="1740925" cy="874150"/>
          </a:xfrm>
        </p:grpSpPr>
        <p:sp>
          <p:nvSpPr>
            <p:cNvPr id="913" name="Google Shape;913;p39"/>
            <p:cNvSpPr/>
            <p:nvPr/>
          </p:nvSpPr>
          <p:spPr>
            <a:xfrm flipH="1">
              <a:off x="7419575" y="4269350"/>
              <a:ext cx="1740925" cy="874150"/>
            </a:xfrm>
            <a:custGeom>
              <a:avLst/>
              <a:gdLst/>
              <a:ahLst/>
              <a:cxnLst/>
              <a:rect l="l" t="t" r="r" b="b"/>
              <a:pathLst>
                <a:path w="69637" h="34966" extrusionOk="0">
                  <a:moveTo>
                    <a:pt x="12690" y="0"/>
                  </a:moveTo>
                  <a:cubicBezTo>
                    <a:pt x="9117" y="0"/>
                    <a:pt x="9777" y="2890"/>
                    <a:pt x="8712" y="2890"/>
                  </a:cubicBezTo>
                  <a:cubicBezTo>
                    <a:pt x="8669" y="2890"/>
                    <a:pt x="8623" y="2886"/>
                    <a:pt x="8574" y="2876"/>
                  </a:cubicBezTo>
                  <a:cubicBezTo>
                    <a:pt x="7039" y="2609"/>
                    <a:pt x="7973" y="374"/>
                    <a:pt x="3970" y="374"/>
                  </a:cubicBezTo>
                  <a:cubicBezTo>
                    <a:pt x="1" y="374"/>
                    <a:pt x="301" y="1675"/>
                    <a:pt x="301" y="1675"/>
                  </a:cubicBezTo>
                  <a:lnTo>
                    <a:pt x="301" y="34966"/>
                  </a:lnTo>
                  <a:lnTo>
                    <a:pt x="69117" y="34966"/>
                  </a:lnTo>
                  <a:cubicBezTo>
                    <a:pt x="69637" y="30112"/>
                    <a:pt x="65248" y="29486"/>
                    <a:pt x="62952" y="29486"/>
                  </a:cubicBezTo>
                  <a:cubicBezTo>
                    <a:pt x="62156" y="29486"/>
                    <a:pt x="61611" y="29562"/>
                    <a:pt x="61611" y="29562"/>
                  </a:cubicBezTo>
                  <a:cubicBezTo>
                    <a:pt x="61611" y="29562"/>
                    <a:pt x="61812" y="27694"/>
                    <a:pt x="58042" y="25125"/>
                  </a:cubicBezTo>
                  <a:cubicBezTo>
                    <a:pt x="57143" y="24512"/>
                    <a:pt x="56323" y="24285"/>
                    <a:pt x="55560" y="24285"/>
                  </a:cubicBezTo>
                  <a:cubicBezTo>
                    <a:pt x="53365" y="24285"/>
                    <a:pt x="51634" y="26165"/>
                    <a:pt x="49808" y="26165"/>
                  </a:cubicBezTo>
                  <a:cubicBezTo>
                    <a:pt x="49607" y="26165"/>
                    <a:pt x="49406" y="26143"/>
                    <a:pt x="49203" y="26093"/>
                  </a:cubicBezTo>
                  <a:cubicBezTo>
                    <a:pt x="46467" y="25425"/>
                    <a:pt x="50870" y="22623"/>
                    <a:pt x="46868" y="19021"/>
                  </a:cubicBezTo>
                  <a:cubicBezTo>
                    <a:pt x="44990" y="17301"/>
                    <a:pt x="43315" y="16962"/>
                    <a:pt x="42070" y="16962"/>
                  </a:cubicBezTo>
                  <a:cubicBezTo>
                    <a:pt x="41258" y="16962"/>
                    <a:pt x="40629" y="17106"/>
                    <a:pt x="40247" y="17106"/>
                  </a:cubicBezTo>
                  <a:cubicBezTo>
                    <a:pt x="39976" y="17106"/>
                    <a:pt x="39829" y="17034"/>
                    <a:pt x="39829" y="16786"/>
                  </a:cubicBezTo>
                  <a:cubicBezTo>
                    <a:pt x="39829" y="15652"/>
                    <a:pt x="38895" y="12049"/>
                    <a:pt x="34325" y="10948"/>
                  </a:cubicBezTo>
                  <a:cubicBezTo>
                    <a:pt x="33863" y="10838"/>
                    <a:pt x="33459" y="10789"/>
                    <a:pt x="33107" y="10789"/>
                  </a:cubicBezTo>
                  <a:cubicBezTo>
                    <a:pt x="30391" y="10789"/>
                    <a:pt x="30734" y="13700"/>
                    <a:pt x="30689" y="13700"/>
                  </a:cubicBezTo>
                  <a:cubicBezTo>
                    <a:pt x="30681" y="13700"/>
                    <a:pt x="30664" y="13625"/>
                    <a:pt x="30623" y="13450"/>
                  </a:cubicBezTo>
                  <a:cubicBezTo>
                    <a:pt x="30322" y="12049"/>
                    <a:pt x="29088" y="8180"/>
                    <a:pt x="25719" y="7613"/>
                  </a:cubicBezTo>
                  <a:cubicBezTo>
                    <a:pt x="25120" y="7512"/>
                    <a:pt x="24637" y="7473"/>
                    <a:pt x="24237" y="7473"/>
                  </a:cubicBezTo>
                  <a:cubicBezTo>
                    <a:pt x="22932" y="7473"/>
                    <a:pt x="22516" y="7885"/>
                    <a:pt x="21852" y="7885"/>
                  </a:cubicBezTo>
                  <a:cubicBezTo>
                    <a:pt x="21577" y="7885"/>
                    <a:pt x="21258" y="7814"/>
                    <a:pt x="20816" y="7613"/>
                  </a:cubicBezTo>
                  <a:cubicBezTo>
                    <a:pt x="18981" y="6779"/>
                    <a:pt x="22050" y="2042"/>
                    <a:pt x="15312" y="374"/>
                  </a:cubicBezTo>
                  <a:cubicBezTo>
                    <a:pt x="14247" y="111"/>
                    <a:pt x="13387" y="0"/>
                    <a:pt x="1269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4" name="Google Shape;914;p39"/>
            <p:cNvSpPr/>
            <p:nvPr/>
          </p:nvSpPr>
          <p:spPr>
            <a:xfrm flipH="1">
              <a:off x="8048700" y="4743925"/>
              <a:ext cx="103575" cy="63325"/>
            </a:xfrm>
            <a:custGeom>
              <a:avLst/>
              <a:gdLst/>
              <a:ahLst/>
              <a:cxnLst/>
              <a:rect l="l" t="t" r="r" b="b"/>
              <a:pathLst>
                <a:path w="4143" h="2533" extrusionOk="0">
                  <a:moveTo>
                    <a:pt x="1548" y="0"/>
                  </a:moveTo>
                  <a:cubicBezTo>
                    <a:pt x="1511" y="0"/>
                    <a:pt x="1473" y="2"/>
                    <a:pt x="1435" y="4"/>
                  </a:cubicBezTo>
                  <a:cubicBezTo>
                    <a:pt x="101" y="105"/>
                    <a:pt x="1" y="938"/>
                    <a:pt x="835" y="938"/>
                  </a:cubicBezTo>
                  <a:cubicBezTo>
                    <a:pt x="887" y="935"/>
                    <a:pt x="940" y="933"/>
                    <a:pt x="992" y="933"/>
                  </a:cubicBezTo>
                  <a:cubicBezTo>
                    <a:pt x="1868" y="933"/>
                    <a:pt x="2694" y="1454"/>
                    <a:pt x="3103" y="2273"/>
                  </a:cubicBezTo>
                  <a:cubicBezTo>
                    <a:pt x="3183" y="2454"/>
                    <a:pt x="3325" y="2532"/>
                    <a:pt x="3469" y="2532"/>
                  </a:cubicBezTo>
                  <a:cubicBezTo>
                    <a:pt x="3800" y="2532"/>
                    <a:pt x="4142" y="2118"/>
                    <a:pt x="3770" y="1606"/>
                  </a:cubicBezTo>
                  <a:cubicBezTo>
                    <a:pt x="3770" y="1606"/>
                    <a:pt x="2826" y="0"/>
                    <a:pt x="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5" name="Google Shape;915;p39"/>
            <p:cNvSpPr/>
            <p:nvPr/>
          </p:nvSpPr>
          <p:spPr>
            <a:xfrm flipH="1">
              <a:off x="8031450" y="4838975"/>
              <a:ext cx="103300" cy="63700"/>
            </a:xfrm>
            <a:custGeom>
              <a:avLst/>
              <a:gdLst/>
              <a:ahLst/>
              <a:cxnLst/>
              <a:rect l="l" t="t" r="r" b="b"/>
              <a:pathLst>
                <a:path w="4132" h="2548" extrusionOk="0">
                  <a:moveTo>
                    <a:pt x="1548" y="1"/>
                  </a:moveTo>
                  <a:cubicBezTo>
                    <a:pt x="1510" y="1"/>
                    <a:pt x="1473" y="2"/>
                    <a:pt x="1434" y="5"/>
                  </a:cubicBezTo>
                  <a:cubicBezTo>
                    <a:pt x="100" y="139"/>
                    <a:pt x="0" y="939"/>
                    <a:pt x="801" y="939"/>
                  </a:cubicBezTo>
                  <a:cubicBezTo>
                    <a:pt x="855" y="935"/>
                    <a:pt x="909" y="934"/>
                    <a:pt x="963" y="934"/>
                  </a:cubicBezTo>
                  <a:cubicBezTo>
                    <a:pt x="1868" y="934"/>
                    <a:pt x="2691" y="1455"/>
                    <a:pt x="3069" y="2273"/>
                  </a:cubicBezTo>
                  <a:cubicBezTo>
                    <a:pt x="3170" y="2466"/>
                    <a:pt x="3324" y="2548"/>
                    <a:pt x="3473" y="2548"/>
                  </a:cubicBezTo>
                  <a:cubicBezTo>
                    <a:pt x="3814" y="2548"/>
                    <a:pt x="4131" y="2117"/>
                    <a:pt x="3736" y="1606"/>
                  </a:cubicBezTo>
                  <a:cubicBezTo>
                    <a:pt x="3736" y="1606"/>
                    <a:pt x="2823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6" name="Google Shape;916;p39"/>
            <p:cNvSpPr/>
            <p:nvPr/>
          </p:nvSpPr>
          <p:spPr>
            <a:xfrm flipH="1">
              <a:off x="8203225" y="4702225"/>
              <a:ext cx="104150" cy="63325"/>
            </a:xfrm>
            <a:custGeom>
              <a:avLst/>
              <a:gdLst/>
              <a:ahLst/>
              <a:cxnLst/>
              <a:rect l="l" t="t" r="r" b="b"/>
              <a:pathLst>
                <a:path w="4166" h="2533" extrusionOk="0">
                  <a:moveTo>
                    <a:pt x="1581" y="0"/>
                  </a:moveTo>
                  <a:cubicBezTo>
                    <a:pt x="1544" y="0"/>
                    <a:pt x="1506" y="2"/>
                    <a:pt x="1468" y="5"/>
                  </a:cubicBezTo>
                  <a:cubicBezTo>
                    <a:pt x="100" y="105"/>
                    <a:pt x="0" y="939"/>
                    <a:pt x="834" y="939"/>
                  </a:cubicBezTo>
                  <a:cubicBezTo>
                    <a:pt x="889" y="935"/>
                    <a:pt x="943" y="933"/>
                    <a:pt x="997" y="933"/>
                  </a:cubicBezTo>
                  <a:cubicBezTo>
                    <a:pt x="1901" y="933"/>
                    <a:pt x="2725" y="1454"/>
                    <a:pt x="3102" y="2273"/>
                  </a:cubicBezTo>
                  <a:cubicBezTo>
                    <a:pt x="3193" y="2454"/>
                    <a:pt x="3342" y="2532"/>
                    <a:pt x="3489" y="2532"/>
                  </a:cubicBezTo>
                  <a:cubicBezTo>
                    <a:pt x="3830" y="2532"/>
                    <a:pt x="4165" y="2118"/>
                    <a:pt x="3770" y="1606"/>
                  </a:cubicBezTo>
                  <a:cubicBezTo>
                    <a:pt x="3770" y="1606"/>
                    <a:pt x="2857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7" name="Google Shape;917;p39"/>
            <p:cNvSpPr/>
            <p:nvPr/>
          </p:nvSpPr>
          <p:spPr>
            <a:xfrm flipH="1">
              <a:off x="8248875" y="4599650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9" y="0"/>
                  </a:moveTo>
                  <a:cubicBezTo>
                    <a:pt x="1511" y="0"/>
                    <a:pt x="1473" y="2"/>
                    <a:pt x="1435" y="5"/>
                  </a:cubicBezTo>
                  <a:cubicBezTo>
                    <a:pt x="101" y="138"/>
                    <a:pt x="1" y="939"/>
                    <a:pt x="835" y="939"/>
                  </a:cubicBezTo>
                  <a:cubicBezTo>
                    <a:pt x="887" y="935"/>
                    <a:pt x="940" y="933"/>
                    <a:pt x="992" y="933"/>
                  </a:cubicBezTo>
                  <a:cubicBezTo>
                    <a:pt x="1869" y="933"/>
                    <a:pt x="2692" y="1454"/>
                    <a:pt x="3070" y="2273"/>
                  </a:cubicBezTo>
                  <a:cubicBezTo>
                    <a:pt x="3181" y="2465"/>
                    <a:pt x="3339" y="2547"/>
                    <a:pt x="3489" y="2547"/>
                  </a:cubicBezTo>
                  <a:cubicBezTo>
                    <a:pt x="3834" y="2547"/>
                    <a:pt x="4142" y="2117"/>
                    <a:pt x="3770" y="1606"/>
                  </a:cubicBezTo>
                  <a:cubicBezTo>
                    <a:pt x="3770" y="1606"/>
                    <a:pt x="2826" y="0"/>
                    <a:pt x="154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8" name="Google Shape;918;p39"/>
            <p:cNvSpPr/>
            <p:nvPr/>
          </p:nvSpPr>
          <p:spPr>
            <a:xfrm flipH="1">
              <a:off x="8294025" y="4775600"/>
              <a:ext cx="104250" cy="63975"/>
            </a:xfrm>
            <a:custGeom>
              <a:avLst/>
              <a:gdLst/>
              <a:ahLst/>
              <a:cxnLst/>
              <a:rect l="l" t="t" r="r" b="b"/>
              <a:pathLst>
                <a:path w="4170" h="2559" extrusionOk="0">
                  <a:moveTo>
                    <a:pt x="1581" y="1"/>
                  </a:moveTo>
                  <a:cubicBezTo>
                    <a:pt x="1544" y="1"/>
                    <a:pt x="1506" y="2"/>
                    <a:pt x="1468" y="5"/>
                  </a:cubicBezTo>
                  <a:cubicBezTo>
                    <a:pt x="100" y="105"/>
                    <a:pt x="0" y="972"/>
                    <a:pt x="834" y="972"/>
                  </a:cubicBezTo>
                  <a:cubicBezTo>
                    <a:pt x="889" y="969"/>
                    <a:pt x="943" y="967"/>
                    <a:pt x="997" y="967"/>
                  </a:cubicBezTo>
                  <a:cubicBezTo>
                    <a:pt x="1901" y="967"/>
                    <a:pt x="2725" y="1488"/>
                    <a:pt x="3102" y="2307"/>
                  </a:cubicBezTo>
                  <a:cubicBezTo>
                    <a:pt x="3191" y="2483"/>
                    <a:pt x="3334" y="2559"/>
                    <a:pt x="3478" y="2559"/>
                  </a:cubicBezTo>
                  <a:cubicBezTo>
                    <a:pt x="3822" y="2559"/>
                    <a:pt x="4170" y="2124"/>
                    <a:pt x="3770" y="1606"/>
                  </a:cubicBezTo>
                  <a:cubicBezTo>
                    <a:pt x="3770" y="1606"/>
                    <a:pt x="2857" y="1"/>
                    <a:pt x="158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19" name="Google Shape;919;p39"/>
            <p:cNvSpPr/>
            <p:nvPr/>
          </p:nvSpPr>
          <p:spPr>
            <a:xfrm flipH="1">
              <a:off x="8563500" y="4665525"/>
              <a:ext cx="104150" cy="63700"/>
            </a:xfrm>
            <a:custGeom>
              <a:avLst/>
              <a:gdLst/>
              <a:ahLst/>
              <a:cxnLst/>
              <a:rect l="l" t="t" r="r" b="b"/>
              <a:pathLst>
                <a:path w="4166" h="2548" extrusionOk="0">
                  <a:moveTo>
                    <a:pt x="1582" y="1"/>
                  </a:moveTo>
                  <a:cubicBezTo>
                    <a:pt x="1545" y="1"/>
                    <a:pt x="1507" y="2"/>
                    <a:pt x="1469" y="5"/>
                  </a:cubicBezTo>
                  <a:cubicBezTo>
                    <a:pt x="134" y="105"/>
                    <a:pt x="1" y="939"/>
                    <a:pt x="835" y="939"/>
                  </a:cubicBezTo>
                  <a:cubicBezTo>
                    <a:pt x="889" y="935"/>
                    <a:pt x="943" y="933"/>
                    <a:pt x="997" y="933"/>
                  </a:cubicBezTo>
                  <a:cubicBezTo>
                    <a:pt x="1902" y="933"/>
                    <a:pt x="2725" y="1455"/>
                    <a:pt x="3103" y="2273"/>
                  </a:cubicBezTo>
                  <a:cubicBezTo>
                    <a:pt x="3194" y="2466"/>
                    <a:pt x="3344" y="2547"/>
                    <a:pt x="3492" y="2547"/>
                  </a:cubicBezTo>
                  <a:cubicBezTo>
                    <a:pt x="3832" y="2547"/>
                    <a:pt x="4165" y="2117"/>
                    <a:pt x="3770" y="1606"/>
                  </a:cubicBezTo>
                  <a:cubicBezTo>
                    <a:pt x="3770" y="1606"/>
                    <a:pt x="2857" y="1"/>
                    <a:pt x="1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0" name="Google Shape;920;p39"/>
            <p:cNvSpPr/>
            <p:nvPr/>
          </p:nvSpPr>
          <p:spPr>
            <a:xfrm flipH="1">
              <a:off x="8671800" y="4939900"/>
              <a:ext cx="104100" cy="63975"/>
            </a:xfrm>
            <a:custGeom>
              <a:avLst/>
              <a:gdLst/>
              <a:ahLst/>
              <a:cxnLst/>
              <a:rect l="l" t="t" r="r" b="b"/>
              <a:pathLst>
                <a:path w="4164" h="2559" extrusionOk="0">
                  <a:moveTo>
                    <a:pt x="1576" y="0"/>
                  </a:moveTo>
                  <a:cubicBezTo>
                    <a:pt x="1538" y="0"/>
                    <a:pt x="1500" y="2"/>
                    <a:pt x="1462" y="4"/>
                  </a:cubicBezTo>
                  <a:cubicBezTo>
                    <a:pt x="154" y="135"/>
                    <a:pt x="0" y="939"/>
                    <a:pt x="781" y="939"/>
                  </a:cubicBezTo>
                  <a:cubicBezTo>
                    <a:pt x="796" y="939"/>
                    <a:pt x="812" y="939"/>
                    <a:pt x="828" y="938"/>
                  </a:cubicBezTo>
                  <a:cubicBezTo>
                    <a:pt x="857" y="937"/>
                    <a:pt x="886" y="937"/>
                    <a:pt x="914" y="937"/>
                  </a:cubicBezTo>
                  <a:cubicBezTo>
                    <a:pt x="1849" y="937"/>
                    <a:pt x="2708" y="1464"/>
                    <a:pt x="3097" y="2306"/>
                  </a:cubicBezTo>
                  <a:cubicBezTo>
                    <a:pt x="3185" y="2483"/>
                    <a:pt x="3328" y="2558"/>
                    <a:pt x="3472" y="2558"/>
                  </a:cubicBezTo>
                  <a:cubicBezTo>
                    <a:pt x="3817" y="2558"/>
                    <a:pt x="4164" y="2123"/>
                    <a:pt x="3764" y="1606"/>
                  </a:cubicBezTo>
                  <a:cubicBezTo>
                    <a:pt x="3764" y="1606"/>
                    <a:pt x="2851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1" name="Google Shape;921;p39"/>
            <p:cNvSpPr/>
            <p:nvPr/>
          </p:nvSpPr>
          <p:spPr>
            <a:xfrm flipH="1">
              <a:off x="8518200" y="4522025"/>
              <a:ext cx="103575" cy="63400"/>
            </a:xfrm>
            <a:custGeom>
              <a:avLst/>
              <a:gdLst/>
              <a:ahLst/>
              <a:cxnLst/>
              <a:rect l="l" t="t" r="r" b="b"/>
              <a:pathLst>
                <a:path w="4143" h="2536" extrusionOk="0">
                  <a:moveTo>
                    <a:pt x="1615" y="0"/>
                  </a:moveTo>
                  <a:cubicBezTo>
                    <a:pt x="1567" y="0"/>
                    <a:pt x="1518" y="3"/>
                    <a:pt x="1468" y="7"/>
                  </a:cubicBezTo>
                  <a:cubicBezTo>
                    <a:pt x="101" y="108"/>
                    <a:pt x="1" y="941"/>
                    <a:pt x="834" y="941"/>
                  </a:cubicBezTo>
                  <a:cubicBezTo>
                    <a:pt x="889" y="938"/>
                    <a:pt x="943" y="936"/>
                    <a:pt x="997" y="936"/>
                  </a:cubicBezTo>
                  <a:cubicBezTo>
                    <a:pt x="1902" y="936"/>
                    <a:pt x="2725" y="1457"/>
                    <a:pt x="3103" y="2276"/>
                  </a:cubicBezTo>
                  <a:cubicBezTo>
                    <a:pt x="3193" y="2457"/>
                    <a:pt x="3339" y="2535"/>
                    <a:pt x="3483" y="2535"/>
                  </a:cubicBezTo>
                  <a:cubicBezTo>
                    <a:pt x="3816" y="2535"/>
                    <a:pt x="4142" y="2121"/>
                    <a:pt x="3770" y="1609"/>
                  </a:cubicBezTo>
                  <a:cubicBezTo>
                    <a:pt x="3770" y="1609"/>
                    <a:pt x="2873" y="0"/>
                    <a:pt x="161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2" name="Google Shape;922;p39"/>
            <p:cNvSpPr/>
            <p:nvPr/>
          </p:nvSpPr>
          <p:spPr>
            <a:xfrm flipH="1">
              <a:off x="8694900" y="4421175"/>
              <a:ext cx="103675" cy="64000"/>
            </a:xfrm>
            <a:custGeom>
              <a:avLst/>
              <a:gdLst/>
              <a:ahLst/>
              <a:cxnLst/>
              <a:rect l="l" t="t" r="r" b="b"/>
              <a:pathLst>
                <a:path w="4147" h="2560" extrusionOk="0">
                  <a:moveTo>
                    <a:pt x="1549" y="1"/>
                  </a:moveTo>
                  <a:cubicBezTo>
                    <a:pt x="1511" y="1"/>
                    <a:pt x="1473" y="2"/>
                    <a:pt x="1435" y="5"/>
                  </a:cubicBezTo>
                  <a:cubicBezTo>
                    <a:pt x="101" y="139"/>
                    <a:pt x="1" y="973"/>
                    <a:pt x="801" y="973"/>
                  </a:cubicBezTo>
                  <a:cubicBezTo>
                    <a:pt x="856" y="969"/>
                    <a:pt x="910" y="967"/>
                    <a:pt x="964" y="967"/>
                  </a:cubicBezTo>
                  <a:cubicBezTo>
                    <a:pt x="1868" y="967"/>
                    <a:pt x="2692" y="1488"/>
                    <a:pt x="3070" y="2307"/>
                  </a:cubicBezTo>
                  <a:cubicBezTo>
                    <a:pt x="3158" y="2484"/>
                    <a:pt x="3301" y="2559"/>
                    <a:pt x="3446" y="2559"/>
                  </a:cubicBezTo>
                  <a:cubicBezTo>
                    <a:pt x="3792" y="2559"/>
                    <a:pt x="4147" y="2124"/>
                    <a:pt x="3770" y="1606"/>
                  </a:cubicBezTo>
                  <a:cubicBezTo>
                    <a:pt x="3770" y="1606"/>
                    <a:pt x="2826" y="1"/>
                    <a:pt x="154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3" name="Google Shape;923;p39"/>
            <p:cNvSpPr/>
            <p:nvPr/>
          </p:nvSpPr>
          <p:spPr>
            <a:xfrm flipH="1">
              <a:off x="8740875" y="4307775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8" y="0"/>
                  </a:moveTo>
                  <a:cubicBezTo>
                    <a:pt x="1510" y="0"/>
                    <a:pt x="1473" y="2"/>
                    <a:pt x="1435" y="5"/>
                  </a:cubicBezTo>
                  <a:cubicBezTo>
                    <a:pt x="100" y="105"/>
                    <a:pt x="0" y="939"/>
                    <a:pt x="834" y="939"/>
                  </a:cubicBezTo>
                  <a:cubicBezTo>
                    <a:pt x="887" y="935"/>
                    <a:pt x="939" y="933"/>
                    <a:pt x="991" y="933"/>
                  </a:cubicBezTo>
                  <a:cubicBezTo>
                    <a:pt x="1868" y="933"/>
                    <a:pt x="2693" y="1454"/>
                    <a:pt x="3102" y="2273"/>
                  </a:cubicBezTo>
                  <a:cubicBezTo>
                    <a:pt x="3193" y="2465"/>
                    <a:pt x="3340" y="2547"/>
                    <a:pt x="3485" y="2547"/>
                  </a:cubicBezTo>
                  <a:cubicBezTo>
                    <a:pt x="3817" y="2547"/>
                    <a:pt x="4141" y="2117"/>
                    <a:pt x="3770" y="1606"/>
                  </a:cubicBezTo>
                  <a:cubicBezTo>
                    <a:pt x="3770" y="1606"/>
                    <a:pt x="2825" y="0"/>
                    <a:pt x="154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4" name="Google Shape;924;p39"/>
            <p:cNvSpPr/>
            <p:nvPr/>
          </p:nvSpPr>
          <p:spPr>
            <a:xfrm flipH="1">
              <a:off x="8908650" y="4634600"/>
              <a:ext cx="104100" cy="63250"/>
            </a:xfrm>
            <a:custGeom>
              <a:avLst/>
              <a:gdLst/>
              <a:ahLst/>
              <a:cxnLst/>
              <a:rect l="l" t="t" r="r" b="b"/>
              <a:pathLst>
                <a:path w="4164" h="2530" extrusionOk="0">
                  <a:moveTo>
                    <a:pt x="1609" y="0"/>
                  </a:moveTo>
                  <a:cubicBezTo>
                    <a:pt x="1561" y="0"/>
                    <a:pt x="1512" y="3"/>
                    <a:pt x="1463" y="8"/>
                  </a:cubicBezTo>
                  <a:cubicBezTo>
                    <a:pt x="155" y="106"/>
                    <a:pt x="1" y="909"/>
                    <a:pt x="781" y="909"/>
                  </a:cubicBezTo>
                  <a:cubicBezTo>
                    <a:pt x="797" y="909"/>
                    <a:pt x="813" y="909"/>
                    <a:pt x="829" y="908"/>
                  </a:cubicBezTo>
                  <a:cubicBezTo>
                    <a:pt x="858" y="907"/>
                    <a:pt x="886" y="907"/>
                    <a:pt x="915" y="907"/>
                  </a:cubicBezTo>
                  <a:cubicBezTo>
                    <a:pt x="1849" y="907"/>
                    <a:pt x="2709" y="1434"/>
                    <a:pt x="3097" y="2276"/>
                  </a:cubicBezTo>
                  <a:cubicBezTo>
                    <a:pt x="3186" y="2454"/>
                    <a:pt x="3330" y="2529"/>
                    <a:pt x="3475" y="2529"/>
                  </a:cubicBezTo>
                  <a:cubicBezTo>
                    <a:pt x="3819" y="2529"/>
                    <a:pt x="4164" y="2102"/>
                    <a:pt x="3764" y="1609"/>
                  </a:cubicBezTo>
                  <a:cubicBezTo>
                    <a:pt x="3764" y="1609"/>
                    <a:pt x="2867" y="0"/>
                    <a:pt x="16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5" name="Google Shape;925;p39"/>
            <p:cNvSpPr/>
            <p:nvPr/>
          </p:nvSpPr>
          <p:spPr>
            <a:xfrm flipH="1">
              <a:off x="8981050" y="4775600"/>
              <a:ext cx="103550" cy="63700"/>
            </a:xfrm>
            <a:custGeom>
              <a:avLst/>
              <a:gdLst/>
              <a:ahLst/>
              <a:cxnLst/>
              <a:rect l="l" t="t" r="r" b="b"/>
              <a:pathLst>
                <a:path w="4142" h="2548" extrusionOk="0">
                  <a:moveTo>
                    <a:pt x="1548" y="1"/>
                  </a:moveTo>
                  <a:cubicBezTo>
                    <a:pt x="1511" y="1"/>
                    <a:pt x="1473" y="2"/>
                    <a:pt x="1435" y="5"/>
                  </a:cubicBezTo>
                  <a:cubicBezTo>
                    <a:pt x="100" y="105"/>
                    <a:pt x="0" y="972"/>
                    <a:pt x="834" y="972"/>
                  </a:cubicBezTo>
                  <a:cubicBezTo>
                    <a:pt x="890" y="968"/>
                    <a:pt x="945" y="966"/>
                    <a:pt x="1000" y="966"/>
                  </a:cubicBezTo>
                  <a:cubicBezTo>
                    <a:pt x="1874" y="966"/>
                    <a:pt x="2695" y="1458"/>
                    <a:pt x="3103" y="2273"/>
                  </a:cubicBezTo>
                  <a:cubicBezTo>
                    <a:pt x="3194" y="2466"/>
                    <a:pt x="3340" y="2547"/>
                    <a:pt x="3485" y="2547"/>
                  </a:cubicBezTo>
                  <a:cubicBezTo>
                    <a:pt x="3817" y="2547"/>
                    <a:pt x="4141" y="2117"/>
                    <a:pt x="3770" y="1606"/>
                  </a:cubicBezTo>
                  <a:cubicBezTo>
                    <a:pt x="3770" y="1606"/>
                    <a:pt x="2825" y="1"/>
                    <a:pt x="15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6" name="Google Shape;926;p39"/>
            <p:cNvSpPr/>
            <p:nvPr/>
          </p:nvSpPr>
          <p:spPr>
            <a:xfrm flipH="1">
              <a:off x="8999550" y="4485325"/>
              <a:ext cx="104125" cy="63250"/>
            </a:xfrm>
            <a:custGeom>
              <a:avLst/>
              <a:gdLst/>
              <a:ahLst/>
              <a:cxnLst/>
              <a:rect l="l" t="t" r="r" b="b"/>
              <a:pathLst>
                <a:path w="4165" h="2530" extrusionOk="0">
                  <a:moveTo>
                    <a:pt x="1581" y="0"/>
                  </a:moveTo>
                  <a:cubicBezTo>
                    <a:pt x="1531" y="0"/>
                    <a:pt x="1481" y="3"/>
                    <a:pt x="1430" y="8"/>
                  </a:cubicBezTo>
                  <a:cubicBezTo>
                    <a:pt x="122" y="106"/>
                    <a:pt x="0" y="909"/>
                    <a:pt x="782" y="909"/>
                  </a:cubicBezTo>
                  <a:cubicBezTo>
                    <a:pt x="798" y="909"/>
                    <a:pt x="814" y="909"/>
                    <a:pt x="830" y="908"/>
                  </a:cubicBezTo>
                  <a:cubicBezTo>
                    <a:pt x="859" y="907"/>
                    <a:pt x="887" y="907"/>
                    <a:pt x="916" y="907"/>
                  </a:cubicBezTo>
                  <a:cubicBezTo>
                    <a:pt x="1850" y="907"/>
                    <a:pt x="2710" y="1434"/>
                    <a:pt x="3098" y="2276"/>
                  </a:cubicBezTo>
                  <a:cubicBezTo>
                    <a:pt x="3187" y="2454"/>
                    <a:pt x="3331" y="2529"/>
                    <a:pt x="3476" y="2529"/>
                  </a:cubicBezTo>
                  <a:cubicBezTo>
                    <a:pt x="3820" y="2529"/>
                    <a:pt x="4165" y="2102"/>
                    <a:pt x="3765" y="1609"/>
                  </a:cubicBezTo>
                  <a:cubicBezTo>
                    <a:pt x="3765" y="1609"/>
                    <a:pt x="2868" y="0"/>
                    <a:pt x="1581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7" name="Google Shape;927;p39"/>
            <p:cNvSpPr/>
            <p:nvPr/>
          </p:nvSpPr>
          <p:spPr>
            <a:xfrm flipH="1">
              <a:off x="8969625" y="4371150"/>
              <a:ext cx="104150" cy="63700"/>
            </a:xfrm>
            <a:custGeom>
              <a:avLst/>
              <a:gdLst/>
              <a:ahLst/>
              <a:cxnLst/>
              <a:rect l="l" t="t" r="r" b="b"/>
              <a:pathLst>
                <a:path w="4166" h="2548" extrusionOk="0">
                  <a:moveTo>
                    <a:pt x="1582" y="1"/>
                  </a:moveTo>
                  <a:cubicBezTo>
                    <a:pt x="1545" y="1"/>
                    <a:pt x="1507" y="2"/>
                    <a:pt x="1469" y="5"/>
                  </a:cubicBezTo>
                  <a:cubicBezTo>
                    <a:pt x="134" y="138"/>
                    <a:pt x="1" y="939"/>
                    <a:pt x="835" y="939"/>
                  </a:cubicBezTo>
                  <a:cubicBezTo>
                    <a:pt x="865" y="938"/>
                    <a:pt x="896" y="937"/>
                    <a:pt x="926" y="937"/>
                  </a:cubicBezTo>
                  <a:cubicBezTo>
                    <a:pt x="1858" y="937"/>
                    <a:pt x="2715" y="1433"/>
                    <a:pt x="3103" y="2273"/>
                  </a:cubicBezTo>
                  <a:cubicBezTo>
                    <a:pt x="3204" y="2465"/>
                    <a:pt x="3358" y="2547"/>
                    <a:pt x="3507" y="2547"/>
                  </a:cubicBezTo>
                  <a:cubicBezTo>
                    <a:pt x="3848" y="2547"/>
                    <a:pt x="4165" y="2117"/>
                    <a:pt x="3770" y="1606"/>
                  </a:cubicBezTo>
                  <a:cubicBezTo>
                    <a:pt x="3770" y="1606"/>
                    <a:pt x="2857" y="1"/>
                    <a:pt x="158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8" name="Google Shape;928;p39"/>
            <p:cNvSpPr/>
            <p:nvPr/>
          </p:nvSpPr>
          <p:spPr>
            <a:xfrm flipH="1">
              <a:off x="7922925" y="4971575"/>
              <a:ext cx="104150" cy="63975"/>
            </a:xfrm>
            <a:custGeom>
              <a:avLst/>
              <a:gdLst/>
              <a:ahLst/>
              <a:cxnLst/>
              <a:rect l="l" t="t" r="r" b="b"/>
              <a:pathLst>
                <a:path w="4166" h="2559" extrusionOk="0">
                  <a:moveTo>
                    <a:pt x="1544" y="1"/>
                  </a:moveTo>
                  <a:cubicBezTo>
                    <a:pt x="1506" y="1"/>
                    <a:pt x="1469" y="2"/>
                    <a:pt x="1431" y="5"/>
                  </a:cubicBezTo>
                  <a:cubicBezTo>
                    <a:pt x="122" y="136"/>
                    <a:pt x="1" y="940"/>
                    <a:pt x="782" y="940"/>
                  </a:cubicBezTo>
                  <a:cubicBezTo>
                    <a:pt x="798" y="940"/>
                    <a:pt x="814" y="940"/>
                    <a:pt x="830" y="939"/>
                  </a:cubicBezTo>
                  <a:cubicBezTo>
                    <a:pt x="859" y="938"/>
                    <a:pt x="887" y="938"/>
                    <a:pt x="916" y="938"/>
                  </a:cubicBezTo>
                  <a:cubicBezTo>
                    <a:pt x="1850" y="938"/>
                    <a:pt x="2710" y="1465"/>
                    <a:pt x="3098" y="2307"/>
                  </a:cubicBezTo>
                  <a:cubicBezTo>
                    <a:pt x="3187" y="2483"/>
                    <a:pt x="3330" y="2559"/>
                    <a:pt x="3474" y="2559"/>
                  </a:cubicBezTo>
                  <a:cubicBezTo>
                    <a:pt x="3818" y="2559"/>
                    <a:pt x="4166" y="2124"/>
                    <a:pt x="3766" y="1606"/>
                  </a:cubicBezTo>
                  <a:cubicBezTo>
                    <a:pt x="3766" y="1606"/>
                    <a:pt x="2821" y="1"/>
                    <a:pt x="154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29" name="Google Shape;929;p39"/>
            <p:cNvSpPr/>
            <p:nvPr/>
          </p:nvSpPr>
          <p:spPr>
            <a:xfrm flipH="1">
              <a:off x="7781275" y="4951575"/>
              <a:ext cx="104000" cy="63675"/>
            </a:xfrm>
            <a:custGeom>
              <a:avLst/>
              <a:gdLst/>
              <a:ahLst/>
              <a:cxnLst/>
              <a:rect l="l" t="t" r="r" b="b"/>
              <a:pathLst>
                <a:path w="4160" h="2547" extrusionOk="0">
                  <a:moveTo>
                    <a:pt x="1576" y="0"/>
                  </a:moveTo>
                  <a:cubicBezTo>
                    <a:pt x="1539" y="0"/>
                    <a:pt x="1501" y="2"/>
                    <a:pt x="1463" y="4"/>
                  </a:cubicBezTo>
                  <a:cubicBezTo>
                    <a:pt x="154" y="135"/>
                    <a:pt x="1" y="939"/>
                    <a:pt x="781" y="939"/>
                  </a:cubicBezTo>
                  <a:cubicBezTo>
                    <a:pt x="797" y="939"/>
                    <a:pt x="812" y="939"/>
                    <a:pt x="829" y="938"/>
                  </a:cubicBezTo>
                  <a:cubicBezTo>
                    <a:pt x="859" y="937"/>
                    <a:pt x="889" y="937"/>
                    <a:pt x="920" y="937"/>
                  </a:cubicBezTo>
                  <a:cubicBezTo>
                    <a:pt x="1852" y="937"/>
                    <a:pt x="2709" y="1433"/>
                    <a:pt x="3097" y="2273"/>
                  </a:cubicBezTo>
                  <a:cubicBezTo>
                    <a:pt x="3198" y="2465"/>
                    <a:pt x="3352" y="2547"/>
                    <a:pt x="3501" y="2547"/>
                  </a:cubicBezTo>
                  <a:cubicBezTo>
                    <a:pt x="3842" y="2547"/>
                    <a:pt x="4159" y="2117"/>
                    <a:pt x="3764" y="1606"/>
                  </a:cubicBezTo>
                  <a:cubicBezTo>
                    <a:pt x="3764" y="1606"/>
                    <a:pt x="2851" y="0"/>
                    <a:pt x="157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0" name="Google Shape;930;p39"/>
            <p:cNvSpPr/>
            <p:nvPr/>
          </p:nvSpPr>
          <p:spPr>
            <a:xfrm flipH="1">
              <a:off x="7663425" y="5011525"/>
              <a:ext cx="103575" cy="63400"/>
            </a:xfrm>
            <a:custGeom>
              <a:avLst/>
              <a:gdLst/>
              <a:ahLst/>
              <a:cxnLst/>
              <a:rect l="l" t="t" r="r" b="b"/>
              <a:pathLst>
                <a:path w="4143" h="2536" extrusionOk="0">
                  <a:moveTo>
                    <a:pt x="1615" y="1"/>
                  </a:moveTo>
                  <a:cubicBezTo>
                    <a:pt x="1567" y="1"/>
                    <a:pt x="1518" y="3"/>
                    <a:pt x="1468" y="8"/>
                  </a:cubicBezTo>
                  <a:cubicBezTo>
                    <a:pt x="101" y="108"/>
                    <a:pt x="1" y="942"/>
                    <a:pt x="835" y="942"/>
                  </a:cubicBezTo>
                  <a:cubicBezTo>
                    <a:pt x="889" y="938"/>
                    <a:pt x="943" y="937"/>
                    <a:pt x="997" y="937"/>
                  </a:cubicBezTo>
                  <a:cubicBezTo>
                    <a:pt x="1902" y="937"/>
                    <a:pt x="2725" y="1458"/>
                    <a:pt x="3103" y="2276"/>
                  </a:cubicBezTo>
                  <a:cubicBezTo>
                    <a:pt x="3194" y="2458"/>
                    <a:pt x="3339" y="2536"/>
                    <a:pt x="3484" y="2536"/>
                  </a:cubicBezTo>
                  <a:cubicBezTo>
                    <a:pt x="3817" y="2536"/>
                    <a:pt x="4142" y="2121"/>
                    <a:pt x="3770" y="1609"/>
                  </a:cubicBezTo>
                  <a:cubicBezTo>
                    <a:pt x="3770" y="1609"/>
                    <a:pt x="2873" y="1"/>
                    <a:pt x="1615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1" name="Google Shape;931;p39"/>
            <p:cNvSpPr/>
            <p:nvPr/>
          </p:nvSpPr>
          <p:spPr>
            <a:xfrm flipH="1">
              <a:off x="7523575" y="5051550"/>
              <a:ext cx="104025" cy="63400"/>
            </a:xfrm>
            <a:custGeom>
              <a:avLst/>
              <a:gdLst/>
              <a:ahLst/>
              <a:cxnLst/>
              <a:rect l="l" t="t" r="r" b="b"/>
              <a:pathLst>
                <a:path w="4161" h="2536" extrusionOk="0">
                  <a:moveTo>
                    <a:pt x="1610" y="1"/>
                  </a:moveTo>
                  <a:cubicBezTo>
                    <a:pt x="1561" y="1"/>
                    <a:pt x="1512" y="3"/>
                    <a:pt x="1463" y="8"/>
                  </a:cubicBezTo>
                  <a:cubicBezTo>
                    <a:pt x="155" y="106"/>
                    <a:pt x="1" y="910"/>
                    <a:pt x="781" y="910"/>
                  </a:cubicBezTo>
                  <a:cubicBezTo>
                    <a:pt x="797" y="910"/>
                    <a:pt x="813" y="910"/>
                    <a:pt x="829" y="909"/>
                  </a:cubicBezTo>
                  <a:cubicBezTo>
                    <a:pt x="858" y="908"/>
                    <a:pt x="886" y="907"/>
                    <a:pt x="915" y="907"/>
                  </a:cubicBezTo>
                  <a:cubicBezTo>
                    <a:pt x="1849" y="907"/>
                    <a:pt x="2709" y="1435"/>
                    <a:pt x="3097" y="2277"/>
                  </a:cubicBezTo>
                  <a:cubicBezTo>
                    <a:pt x="3198" y="2458"/>
                    <a:pt x="3351" y="2536"/>
                    <a:pt x="3499" y="2536"/>
                  </a:cubicBezTo>
                  <a:cubicBezTo>
                    <a:pt x="3841" y="2536"/>
                    <a:pt x="4160" y="2121"/>
                    <a:pt x="3765" y="1609"/>
                  </a:cubicBezTo>
                  <a:cubicBezTo>
                    <a:pt x="3765" y="1609"/>
                    <a:pt x="2868" y="1"/>
                    <a:pt x="161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2" name="Google Shape;932;p39"/>
            <p:cNvSpPr/>
            <p:nvPr/>
          </p:nvSpPr>
          <p:spPr>
            <a:xfrm flipH="1">
              <a:off x="8127225" y="4971575"/>
              <a:ext cx="104150" cy="63975"/>
            </a:xfrm>
            <a:custGeom>
              <a:avLst/>
              <a:gdLst/>
              <a:ahLst/>
              <a:cxnLst/>
              <a:rect l="l" t="t" r="r" b="b"/>
              <a:pathLst>
                <a:path w="4166" h="2559" extrusionOk="0">
                  <a:moveTo>
                    <a:pt x="1546" y="1"/>
                  </a:moveTo>
                  <a:cubicBezTo>
                    <a:pt x="1508" y="1"/>
                    <a:pt x="1469" y="2"/>
                    <a:pt x="1430" y="5"/>
                  </a:cubicBezTo>
                  <a:cubicBezTo>
                    <a:pt x="122" y="136"/>
                    <a:pt x="0" y="940"/>
                    <a:pt x="782" y="940"/>
                  </a:cubicBezTo>
                  <a:cubicBezTo>
                    <a:pt x="797" y="940"/>
                    <a:pt x="813" y="940"/>
                    <a:pt x="830" y="939"/>
                  </a:cubicBezTo>
                  <a:cubicBezTo>
                    <a:pt x="858" y="938"/>
                    <a:pt x="887" y="938"/>
                    <a:pt x="915" y="938"/>
                  </a:cubicBezTo>
                  <a:cubicBezTo>
                    <a:pt x="1848" y="938"/>
                    <a:pt x="2677" y="1465"/>
                    <a:pt x="3098" y="2307"/>
                  </a:cubicBezTo>
                  <a:cubicBezTo>
                    <a:pt x="3186" y="2483"/>
                    <a:pt x="3329" y="2559"/>
                    <a:pt x="3473" y="2559"/>
                  </a:cubicBezTo>
                  <a:cubicBezTo>
                    <a:pt x="3818" y="2559"/>
                    <a:pt x="4165" y="2124"/>
                    <a:pt x="3765" y="1606"/>
                  </a:cubicBezTo>
                  <a:cubicBezTo>
                    <a:pt x="3765" y="1606"/>
                    <a:pt x="2852" y="1"/>
                    <a:pt x="154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933" name="Google Shape;933;p39"/>
          <p:cNvGrpSpPr/>
          <p:nvPr/>
        </p:nvGrpSpPr>
        <p:grpSpPr>
          <a:xfrm flipH="1">
            <a:off x="8280303" y="9203452"/>
            <a:ext cx="4199750" cy="1076900"/>
            <a:chOff x="3702950" y="4601725"/>
            <a:chExt cx="2099875" cy="538450"/>
          </a:xfrm>
        </p:grpSpPr>
        <p:sp>
          <p:nvSpPr>
            <p:cNvPr id="934" name="Google Shape;934;p39"/>
            <p:cNvSpPr/>
            <p:nvPr/>
          </p:nvSpPr>
          <p:spPr>
            <a:xfrm>
              <a:off x="3702950" y="4601725"/>
              <a:ext cx="2099875" cy="538450"/>
            </a:xfrm>
            <a:custGeom>
              <a:avLst/>
              <a:gdLst/>
              <a:ahLst/>
              <a:cxnLst/>
              <a:rect l="l" t="t" r="r" b="b"/>
              <a:pathLst>
                <a:path w="83995" h="21538" extrusionOk="0">
                  <a:moveTo>
                    <a:pt x="41163" y="1"/>
                  </a:moveTo>
                  <a:cubicBezTo>
                    <a:pt x="35250" y="1"/>
                    <a:pt x="30799" y="2312"/>
                    <a:pt x="31490" y="4325"/>
                  </a:cubicBezTo>
                  <a:cubicBezTo>
                    <a:pt x="31625" y="4734"/>
                    <a:pt x="31648" y="4898"/>
                    <a:pt x="31582" y="4898"/>
                  </a:cubicBezTo>
                  <a:cubicBezTo>
                    <a:pt x="31311" y="4898"/>
                    <a:pt x="29549" y="2177"/>
                    <a:pt x="27690" y="2177"/>
                  </a:cubicBezTo>
                  <a:cubicBezTo>
                    <a:pt x="27512" y="2177"/>
                    <a:pt x="27332" y="2202"/>
                    <a:pt x="27154" y="2257"/>
                  </a:cubicBezTo>
                  <a:cubicBezTo>
                    <a:pt x="24652" y="3024"/>
                    <a:pt x="18881" y="8061"/>
                    <a:pt x="19748" y="10829"/>
                  </a:cubicBezTo>
                  <a:cubicBezTo>
                    <a:pt x="19947" y="11440"/>
                    <a:pt x="19818" y="11661"/>
                    <a:pt x="19466" y="11661"/>
                  </a:cubicBezTo>
                  <a:cubicBezTo>
                    <a:pt x="18534" y="11661"/>
                    <a:pt x="16038" y="10113"/>
                    <a:pt x="13891" y="10113"/>
                  </a:cubicBezTo>
                  <a:cubicBezTo>
                    <a:pt x="13166" y="10113"/>
                    <a:pt x="12481" y="10290"/>
                    <a:pt x="11909" y="10763"/>
                  </a:cubicBezTo>
                  <a:cubicBezTo>
                    <a:pt x="9007" y="13131"/>
                    <a:pt x="8707" y="17668"/>
                    <a:pt x="8707" y="17668"/>
                  </a:cubicBezTo>
                  <a:cubicBezTo>
                    <a:pt x="8707" y="17668"/>
                    <a:pt x="6437" y="15979"/>
                    <a:pt x="4612" y="15979"/>
                  </a:cubicBezTo>
                  <a:cubicBezTo>
                    <a:pt x="4004" y="15979"/>
                    <a:pt x="3445" y="16167"/>
                    <a:pt x="3036" y="16667"/>
                  </a:cubicBezTo>
                  <a:cubicBezTo>
                    <a:pt x="1902" y="18201"/>
                    <a:pt x="868" y="19803"/>
                    <a:pt x="1" y="21537"/>
                  </a:cubicBezTo>
                  <a:lnTo>
                    <a:pt x="83994" y="21537"/>
                  </a:lnTo>
                  <a:cubicBezTo>
                    <a:pt x="83994" y="21537"/>
                    <a:pt x="78125" y="11989"/>
                    <a:pt x="74446" y="11989"/>
                  </a:cubicBezTo>
                  <a:cubicBezTo>
                    <a:pt x="74193" y="11989"/>
                    <a:pt x="73950" y="12034"/>
                    <a:pt x="73720" y="12130"/>
                  </a:cubicBezTo>
                  <a:lnTo>
                    <a:pt x="70151" y="13631"/>
                  </a:lnTo>
                  <a:cubicBezTo>
                    <a:pt x="70151" y="13631"/>
                    <a:pt x="72052" y="12097"/>
                    <a:pt x="67583" y="10863"/>
                  </a:cubicBezTo>
                  <a:cubicBezTo>
                    <a:pt x="65611" y="10308"/>
                    <a:pt x="64791" y="10060"/>
                    <a:pt x="64208" y="10060"/>
                  </a:cubicBezTo>
                  <a:cubicBezTo>
                    <a:pt x="63460" y="10060"/>
                    <a:pt x="63106" y="10469"/>
                    <a:pt x="61211" y="11163"/>
                  </a:cubicBezTo>
                  <a:cubicBezTo>
                    <a:pt x="60952" y="11259"/>
                    <a:pt x="60713" y="11303"/>
                    <a:pt x="60490" y="11303"/>
                  </a:cubicBezTo>
                  <a:cubicBezTo>
                    <a:pt x="58078" y="11303"/>
                    <a:pt x="57618" y="6146"/>
                    <a:pt x="54601" y="6146"/>
                  </a:cubicBezTo>
                  <a:cubicBezTo>
                    <a:pt x="54316" y="6146"/>
                    <a:pt x="54008" y="6192"/>
                    <a:pt x="53673" y="6293"/>
                  </a:cubicBezTo>
                  <a:lnTo>
                    <a:pt x="49436" y="7594"/>
                  </a:lnTo>
                  <a:cubicBezTo>
                    <a:pt x="49436" y="7594"/>
                    <a:pt x="50003" y="656"/>
                    <a:pt x="43165" y="88"/>
                  </a:cubicBezTo>
                  <a:cubicBezTo>
                    <a:pt x="42483" y="29"/>
                    <a:pt x="41814" y="1"/>
                    <a:pt x="41163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5" name="Google Shape;935;p39"/>
            <p:cNvSpPr/>
            <p:nvPr/>
          </p:nvSpPr>
          <p:spPr>
            <a:xfrm>
              <a:off x="4567300" y="4722525"/>
              <a:ext cx="110325" cy="42750"/>
            </a:xfrm>
            <a:custGeom>
              <a:avLst/>
              <a:gdLst/>
              <a:ahLst/>
              <a:cxnLst/>
              <a:rect l="l" t="t" r="r" b="b"/>
              <a:pathLst>
                <a:path w="4413" h="1710" extrusionOk="0">
                  <a:moveTo>
                    <a:pt x="2615" y="1"/>
                  </a:moveTo>
                  <a:cubicBezTo>
                    <a:pt x="1630" y="1"/>
                    <a:pt x="652" y="694"/>
                    <a:pt x="652" y="694"/>
                  </a:cubicBezTo>
                  <a:cubicBezTo>
                    <a:pt x="0" y="1047"/>
                    <a:pt x="277" y="1709"/>
                    <a:pt x="691" y="1709"/>
                  </a:cubicBezTo>
                  <a:cubicBezTo>
                    <a:pt x="785" y="1709"/>
                    <a:pt x="887" y="1675"/>
                    <a:pt x="986" y="1594"/>
                  </a:cubicBezTo>
                  <a:cubicBezTo>
                    <a:pt x="1421" y="1218"/>
                    <a:pt x="1963" y="1030"/>
                    <a:pt x="2513" y="1030"/>
                  </a:cubicBezTo>
                  <a:cubicBezTo>
                    <a:pt x="2889" y="1030"/>
                    <a:pt x="3269" y="1118"/>
                    <a:pt x="3621" y="1294"/>
                  </a:cubicBezTo>
                  <a:cubicBezTo>
                    <a:pt x="3749" y="1358"/>
                    <a:pt x="3862" y="1386"/>
                    <a:pt x="3956" y="1386"/>
                  </a:cubicBezTo>
                  <a:cubicBezTo>
                    <a:pt x="4403" y="1386"/>
                    <a:pt x="4413" y="744"/>
                    <a:pt x="3421" y="193"/>
                  </a:cubicBezTo>
                  <a:cubicBezTo>
                    <a:pt x="3166" y="55"/>
                    <a:pt x="2890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6" name="Google Shape;936;p39"/>
            <p:cNvSpPr/>
            <p:nvPr/>
          </p:nvSpPr>
          <p:spPr>
            <a:xfrm>
              <a:off x="4710950" y="4644650"/>
              <a:ext cx="109775" cy="42625"/>
            </a:xfrm>
            <a:custGeom>
              <a:avLst/>
              <a:gdLst/>
              <a:ahLst/>
              <a:cxnLst/>
              <a:rect l="l" t="t" r="r" b="b"/>
              <a:pathLst>
                <a:path w="4391" h="1705" extrusionOk="0">
                  <a:moveTo>
                    <a:pt x="2578" y="0"/>
                  </a:moveTo>
                  <a:cubicBezTo>
                    <a:pt x="1592" y="0"/>
                    <a:pt x="644" y="706"/>
                    <a:pt x="644" y="706"/>
                  </a:cubicBezTo>
                  <a:cubicBezTo>
                    <a:pt x="0" y="1055"/>
                    <a:pt x="261" y="1705"/>
                    <a:pt x="666" y="1705"/>
                  </a:cubicBezTo>
                  <a:cubicBezTo>
                    <a:pt x="765" y="1705"/>
                    <a:pt x="872" y="1666"/>
                    <a:pt x="977" y="1574"/>
                  </a:cubicBezTo>
                  <a:cubicBezTo>
                    <a:pt x="1412" y="1218"/>
                    <a:pt x="1941" y="1026"/>
                    <a:pt x="2480" y="1026"/>
                  </a:cubicBezTo>
                  <a:cubicBezTo>
                    <a:pt x="2850" y="1026"/>
                    <a:pt x="3226" y="1117"/>
                    <a:pt x="3579" y="1307"/>
                  </a:cubicBezTo>
                  <a:cubicBezTo>
                    <a:pt x="3703" y="1361"/>
                    <a:pt x="3814" y="1385"/>
                    <a:pt x="3906" y="1385"/>
                  </a:cubicBezTo>
                  <a:cubicBezTo>
                    <a:pt x="4385" y="1385"/>
                    <a:pt x="4390" y="737"/>
                    <a:pt x="3412" y="206"/>
                  </a:cubicBezTo>
                  <a:cubicBezTo>
                    <a:pt x="3145" y="58"/>
                    <a:pt x="2860" y="0"/>
                    <a:pt x="257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7" name="Google Shape;937;p39"/>
            <p:cNvSpPr/>
            <p:nvPr/>
          </p:nvSpPr>
          <p:spPr>
            <a:xfrm>
              <a:off x="4790800" y="4722525"/>
              <a:ext cx="110325" cy="42750"/>
            </a:xfrm>
            <a:custGeom>
              <a:avLst/>
              <a:gdLst/>
              <a:ahLst/>
              <a:cxnLst/>
              <a:rect l="l" t="t" r="r" b="b"/>
              <a:pathLst>
                <a:path w="4413" h="1710" extrusionOk="0">
                  <a:moveTo>
                    <a:pt x="2615" y="1"/>
                  </a:moveTo>
                  <a:cubicBezTo>
                    <a:pt x="1630" y="1"/>
                    <a:pt x="652" y="694"/>
                    <a:pt x="652" y="694"/>
                  </a:cubicBezTo>
                  <a:cubicBezTo>
                    <a:pt x="0" y="1047"/>
                    <a:pt x="277" y="1709"/>
                    <a:pt x="690" y="1709"/>
                  </a:cubicBezTo>
                  <a:cubicBezTo>
                    <a:pt x="785" y="1709"/>
                    <a:pt x="886" y="1675"/>
                    <a:pt x="985" y="1594"/>
                  </a:cubicBezTo>
                  <a:cubicBezTo>
                    <a:pt x="1421" y="1218"/>
                    <a:pt x="1963" y="1030"/>
                    <a:pt x="2512" y="1030"/>
                  </a:cubicBezTo>
                  <a:cubicBezTo>
                    <a:pt x="2888" y="1030"/>
                    <a:pt x="3268" y="1118"/>
                    <a:pt x="3621" y="1294"/>
                  </a:cubicBezTo>
                  <a:cubicBezTo>
                    <a:pt x="3748" y="1358"/>
                    <a:pt x="3862" y="1386"/>
                    <a:pt x="3956" y="1386"/>
                  </a:cubicBezTo>
                  <a:cubicBezTo>
                    <a:pt x="4403" y="1386"/>
                    <a:pt x="4412" y="744"/>
                    <a:pt x="3420" y="193"/>
                  </a:cubicBezTo>
                  <a:cubicBezTo>
                    <a:pt x="3166" y="55"/>
                    <a:pt x="2890" y="1"/>
                    <a:pt x="261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8" name="Google Shape;938;p39"/>
            <p:cNvSpPr/>
            <p:nvPr/>
          </p:nvSpPr>
          <p:spPr>
            <a:xfrm>
              <a:off x="4741025" y="4950700"/>
              <a:ext cx="110550" cy="42325"/>
            </a:xfrm>
            <a:custGeom>
              <a:avLst/>
              <a:gdLst/>
              <a:ahLst/>
              <a:cxnLst/>
              <a:rect l="l" t="t" r="r" b="b"/>
              <a:pathLst>
                <a:path w="4422" h="1693" extrusionOk="0">
                  <a:moveTo>
                    <a:pt x="2623" y="0"/>
                  </a:moveTo>
                  <a:cubicBezTo>
                    <a:pt x="1643" y="0"/>
                    <a:pt x="675" y="707"/>
                    <a:pt x="675" y="707"/>
                  </a:cubicBezTo>
                  <a:cubicBezTo>
                    <a:pt x="0" y="1057"/>
                    <a:pt x="286" y="1692"/>
                    <a:pt x="703" y="1692"/>
                  </a:cubicBezTo>
                  <a:cubicBezTo>
                    <a:pt x="801" y="1692"/>
                    <a:pt x="906" y="1657"/>
                    <a:pt x="1008" y="1574"/>
                  </a:cubicBezTo>
                  <a:cubicBezTo>
                    <a:pt x="1443" y="1218"/>
                    <a:pt x="1984" y="1026"/>
                    <a:pt x="2532" y="1026"/>
                  </a:cubicBezTo>
                  <a:cubicBezTo>
                    <a:pt x="2909" y="1026"/>
                    <a:pt x="3290" y="1117"/>
                    <a:pt x="3644" y="1307"/>
                  </a:cubicBezTo>
                  <a:cubicBezTo>
                    <a:pt x="3763" y="1361"/>
                    <a:pt x="3868" y="1385"/>
                    <a:pt x="3957" y="1385"/>
                  </a:cubicBezTo>
                  <a:cubicBezTo>
                    <a:pt x="4416" y="1385"/>
                    <a:pt x="4422" y="737"/>
                    <a:pt x="3443" y="206"/>
                  </a:cubicBezTo>
                  <a:cubicBezTo>
                    <a:pt x="3184" y="58"/>
                    <a:pt x="2903" y="0"/>
                    <a:pt x="262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39" name="Google Shape;939;p39"/>
            <p:cNvSpPr/>
            <p:nvPr/>
          </p:nvSpPr>
          <p:spPr>
            <a:xfrm>
              <a:off x="4859975" y="4881175"/>
              <a:ext cx="109250" cy="42550"/>
            </a:xfrm>
            <a:custGeom>
              <a:avLst/>
              <a:gdLst/>
              <a:ahLst/>
              <a:cxnLst/>
              <a:rect l="l" t="t" r="r" b="b"/>
              <a:pathLst>
                <a:path w="4370" h="1702" extrusionOk="0">
                  <a:moveTo>
                    <a:pt x="2329" y="0"/>
                  </a:moveTo>
                  <a:cubicBezTo>
                    <a:pt x="1513" y="0"/>
                    <a:pt x="754" y="352"/>
                    <a:pt x="754" y="352"/>
                  </a:cubicBezTo>
                  <a:cubicBezTo>
                    <a:pt x="0" y="613"/>
                    <a:pt x="228" y="1376"/>
                    <a:pt x="694" y="1376"/>
                  </a:cubicBezTo>
                  <a:cubicBezTo>
                    <a:pt x="765" y="1376"/>
                    <a:pt x="841" y="1359"/>
                    <a:pt x="920" y="1319"/>
                  </a:cubicBezTo>
                  <a:cubicBezTo>
                    <a:pt x="1272" y="1122"/>
                    <a:pt x="1660" y="1026"/>
                    <a:pt x="2046" y="1026"/>
                  </a:cubicBezTo>
                  <a:cubicBezTo>
                    <a:pt x="2574" y="1026"/>
                    <a:pt x="3098" y="1206"/>
                    <a:pt x="3522" y="1553"/>
                  </a:cubicBezTo>
                  <a:cubicBezTo>
                    <a:pt x="3676" y="1656"/>
                    <a:pt x="3814" y="1702"/>
                    <a:pt x="3925" y="1702"/>
                  </a:cubicBezTo>
                  <a:cubicBezTo>
                    <a:pt x="4318" y="1702"/>
                    <a:pt x="4369" y="1121"/>
                    <a:pt x="3589" y="419"/>
                  </a:cubicBezTo>
                  <a:cubicBezTo>
                    <a:pt x="3226" y="103"/>
                    <a:pt x="2769" y="0"/>
                    <a:pt x="23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0" name="Google Shape;940;p39"/>
            <p:cNvSpPr/>
            <p:nvPr/>
          </p:nvSpPr>
          <p:spPr>
            <a:xfrm>
              <a:off x="5007625" y="4828900"/>
              <a:ext cx="108725" cy="44025"/>
            </a:xfrm>
            <a:custGeom>
              <a:avLst/>
              <a:gdLst/>
              <a:ahLst/>
              <a:cxnLst/>
              <a:rect l="l" t="t" r="r" b="b"/>
              <a:pathLst>
                <a:path w="4349" h="1761" extrusionOk="0">
                  <a:moveTo>
                    <a:pt x="2224" y="1"/>
                  </a:moveTo>
                  <a:cubicBezTo>
                    <a:pt x="1470" y="1"/>
                    <a:pt x="785" y="275"/>
                    <a:pt x="785" y="275"/>
                  </a:cubicBezTo>
                  <a:cubicBezTo>
                    <a:pt x="0" y="478"/>
                    <a:pt x="178" y="1264"/>
                    <a:pt x="656" y="1264"/>
                  </a:cubicBezTo>
                  <a:cubicBezTo>
                    <a:pt x="727" y="1264"/>
                    <a:pt x="804" y="1247"/>
                    <a:pt x="885" y="1209"/>
                  </a:cubicBezTo>
                  <a:cubicBezTo>
                    <a:pt x="1212" y="1045"/>
                    <a:pt x="1563" y="967"/>
                    <a:pt x="1910" y="967"/>
                  </a:cubicBezTo>
                  <a:cubicBezTo>
                    <a:pt x="2485" y="967"/>
                    <a:pt x="3051" y="1181"/>
                    <a:pt x="3487" y="1576"/>
                  </a:cubicBezTo>
                  <a:cubicBezTo>
                    <a:pt x="3647" y="1704"/>
                    <a:pt x="3793" y="1761"/>
                    <a:pt x="3910" y="1761"/>
                  </a:cubicBezTo>
                  <a:cubicBezTo>
                    <a:pt x="4280" y="1761"/>
                    <a:pt x="4348" y="1185"/>
                    <a:pt x="3587" y="475"/>
                  </a:cubicBezTo>
                  <a:cubicBezTo>
                    <a:pt x="3211" y="112"/>
                    <a:pt x="2704" y="1"/>
                    <a:pt x="2224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1" name="Google Shape;941;p39"/>
            <p:cNvSpPr/>
            <p:nvPr/>
          </p:nvSpPr>
          <p:spPr>
            <a:xfrm>
              <a:off x="4959325" y="4969075"/>
              <a:ext cx="108200" cy="43400"/>
            </a:xfrm>
            <a:custGeom>
              <a:avLst/>
              <a:gdLst/>
              <a:ahLst/>
              <a:cxnLst/>
              <a:rect l="l" t="t" r="r" b="b"/>
              <a:pathLst>
                <a:path w="4328" h="1736" extrusionOk="0">
                  <a:moveTo>
                    <a:pt x="2244" y="0"/>
                  </a:moveTo>
                  <a:cubicBezTo>
                    <a:pt x="1464" y="0"/>
                    <a:pt x="749" y="305"/>
                    <a:pt x="749" y="305"/>
                  </a:cubicBezTo>
                  <a:cubicBezTo>
                    <a:pt x="0" y="507"/>
                    <a:pt x="171" y="1305"/>
                    <a:pt x="640" y="1305"/>
                  </a:cubicBezTo>
                  <a:cubicBezTo>
                    <a:pt x="714" y="1305"/>
                    <a:pt x="796" y="1285"/>
                    <a:pt x="882" y="1239"/>
                  </a:cubicBezTo>
                  <a:cubicBezTo>
                    <a:pt x="1209" y="1069"/>
                    <a:pt x="1566" y="987"/>
                    <a:pt x="1924" y="987"/>
                  </a:cubicBezTo>
                  <a:cubicBezTo>
                    <a:pt x="2480" y="987"/>
                    <a:pt x="3038" y="1187"/>
                    <a:pt x="3484" y="1573"/>
                  </a:cubicBezTo>
                  <a:cubicBezTo>
                    <a:pt x="3634" y="1685"/>
                    <a:pt x="3770" y="1735"/>
                    <a:pt x="3880" y="1735"/>
                  </a:cubicBezTo>
                  <a:cubicBezTo>
                    <a:pt x="4261" y="1735"/>
                    <a:pt x="4327" y="1137"/>
                    <a:pt x="3551" y="439"/>
                  </a:cubicBezTo>
                  <a:cubicBezTo>
                    <a:pt x="3181" y="105"/>
                    <a:pt x="2701" y="0"/>
                    <a:pt x="224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2" name="Google Shape;942;p39"/>
            <p:cNvSpPr/>
            <p:nvPr/>
          </p:nvSpPr>
          <p:spPr>
            <a:xfrm>
              <a:off x="4810175" y="5041600"/>
              <a:ext cx="110350" cy="42375"/>
            </a:xfrm>
            <a:custGeom>
              <a:avLst/>
              <a:gdLst/>
              <a:ahLst/>
              <a:cxnLst/>
              <a:rect l="l" t="t" r="r" b="b"/>
              <a:pathLst>
                <a:path w="4414" h="1695" extrusionOk="0">
                  <a:moveTo>
                    <a:pt x="2592" y="0"/>
                  </a:moveTo>
                  <a:cubicBezTo>
                    <a:pt x="1613" y="0"/>
                    <a:pt x="644" y="706"/>
                    <a:pt x="644" y="706"/>
                  </a:cubicBezTo>
                  <a:cubicBezTo>
                    <a:pt x="0" y="1082"/>
                    <a:pt x="263" y="1695"/>
                    <a:pt x="668" y="1695"/>
                  </a:cubicBezTo>
                  <a:cubicBezTo>
                    <a:pt x="766" y="1695"/>
                    <a:pt x="873" y="1659"/>
                    <a:pt x="978" y="1574"/>
                  </a:cubicBezTo>
                  <a:cubicBezTo>
                    <a:pt x="1409" y="1220"/>
                    <a:pt x="1945" y="1040"/>
                    <a:pt x="2490" y="1040"/>
                  </a:cubicBezTo>
                  <a:cubicBezTo>
                    <a:pt x="2871" y="1040"/>
                    <a:pt x="3256" y="1128"/>
                    <a:pt x="3613" y="1307"/>
                  </a:cubicBezTo>
                  <a:cubicBezTo>
                    <a:pt x="3735" y="1363"/>
                    <a:pt x="3844" y="1388"/>
                    <a:pt x="3936" y="1388"/>
                  </a:cubicBezTo>
                  <a:cubicBezTo>
                    <a:pt x="4395" y="1388"/>
                    <a:pt x="4413" y="762"/>
                    <a:pt x="3413" y="206"/>
                  </a:cubicBezTo>
                  <a:cubicBezTo>
                    <a:pt x="3153" y="58"/>
                    <a:pt x="2872" y="0"/>
                    <a:pt x="259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3" name="Google Shape;943;p39"/>
            <p:cNvSpPr/>
            <p:nvPr/>
          </p:nvSpPr>
          <p:spPr>
            <a:xfrm>
              <a:off x="5028550" y="5051600"/>
              <a:ext cx="109900" cy="42325"/>
            </a:xfrm>
            <a:custGeom>
              <a:avLst/>
              <a:gdLst/>
              <a:ahLst/>
              <a:cxnLst/>
              <a:rect l="l" t="t" r="r" b="b"/>
              <a:pathLst>
                <a:path w="4396" h="1693" extrusionOk="0">
                  <a:moveTo>
                    <a:pt x="2597" y="1"/>
                  </a:moveTo>
                  <a:cubicBezTo>
                    <a:pt x="1617" y="1"/>
                    <a:pt x="649" y="707"/>
                    <a:pt x="649" y="707"/>
                  </a:cubicBezTo>
                  <a:cubicBezTo>
                    <a:pt x="1" y="1058"/>
                    <a:pt x="270" y="1692"/>
                    <a:pt x="679" y="1692"/>
                  </a:cubicBezTo>
                  <a:cubicBezTo>
                    <a:pt x="776" y="1692"/>
                    <a:pt x="880" y="1657"/>
                    <a:pt x="982" y="1574"/>
                  </a:cubicBezTo>
                  <a:cubicBezTo>
                    <a:pt x="1417" y="1218"/>
                    <a:pt x="1958" y="1026"/>
                    <a:pt x="2499" y="1026"/>
                  </a:cubicBezTo>
                  <a:cubicBezTo>
                    <a:pt x="2871" y="1026"/>
                    <a:pt x="3244" y="1117"/>
                    <a:pt x="3584" y="1307"/>
                  </a:cubicBezTo>
                  <a:cubicBezTo>
                    <a:pt x="3708" y="1361"/>
                    <a:pt x="3819" y="1386"/>
                    <a:pt x="3911" y="1386"/>
                  </a:cubicBezTo>
                  <a:cubicBezTo>
                    <a:pt x="4390" y="1386"/>
                    <a:pt x="4395" y="737"/>
                    <a:pt x="3417" y="206"/>
                  </a:cubicBezTo>
                  <a:cubicBezTo>
                    <a:pt x="3158" y="58"/>
                    <a:pt x="2877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4" name="Google Shape;944;p39"/>
            <p:cNvSpPr/>
            <p:nvPr/>
          </p:nvSpPr>
          <p:spPr>
            <a:xfrm>
              <a:off x="5247875" y="4919000"/>
              <a:ext cx="109900" cy="42325"/>
            </a:xfrm>
            <a:custGeom>
              <a:avLst/>
              <a:gdLst/>
              <a:ahLst/>
              <a:cxnLst/>
              <a:rect l="l" t="t" r="r" b="b"/>
              <a:pathLst>
                <a:path w="4396" h="1693" extrusionOk="0">
                  <a:moveTo>
                    <a:pt x="2597" y="1"/>
                  </a:moveTo>
                  <a:cubicBezTo>
                    <a:pt x="1617" y="1"/>
                    <a:pt x="649" y="707"/>
                    <a:pt x="649" y="707"/>
                  </a:cubicBezTo>
                  <a:cubicBezTo>
                    <a:pt x="1" y="1058"/>
                    <a:pt x="270" y="1692"/>
                    <a:pt x="679" y="1692"/>
                  </a:cubicBezTo>
                  <a:cubicBezTo>
                    <a:pt x="776" y="1692"/>
                    <a:pt x="880" y="1657"/>
                    <a:pt x="982" y="1574"/>
                  </a:cubicBezTo>
                  <a:cubicBezTo>
                    <a:pt x="1417" y="1218"/>
                    <a:pt x="1957" y="1027"/>
                    <a:pt x="2499" y="1027"/>
                  </a:cubicBezTo>
                  <a:cubicBezTo>
                    <a:pt x="2871" y="1027"/>
                    <a:pt x="3244" y="1117"/>
                    <a:pt x="3584" y="1307"/>
                  </a:cubicBezTo>
                  <a:cubicBezTo>
                    <a:pt x="3708" y="1362"/>
                    <a:pt x="3819" y="1386"/>
                    <a:pt x="3911" y="1386"/>
                  </a:cubicBezTo>
                  <a:cubicBezTo>
                    <a:pt x="4390" y="1386"/>
                    <a:pt x="4395" y="738"/>
                    <a:pt x="3417" y="207"/>
                  </a:cubicBezTo>
                  <a:cubicBezTo>
                    <a:pt x="3158" y="58"/>
                    <a:pt x="2877" y="1"/>
                    <a:pt x="259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45" name="Google Shape;945;p39"/>
            <p:cNvSpPr/>
            <p:nvPr/>
          </p:nvSpPr>
          <p:spPr>
            <a:xfrm>
              <a:off x="5359175" y="4981900"/>
              <a:ext cx="103625" cy="52975"/>
            </a:xfrm>
            <a:custGeom>
              <a:avLst/>
              <a:gdLst/>
              <a:ahLst/>
              <a:cxnLst/>
              <a:rect l="l" t="t" r="r" b="b"/>
              <a:pathLst>
                <a:path w="4145" h="2119" extrusionOk="0">
                  <a:moveTo>
                    <a:pt x="1597" y="0"/>
                  </a:moveTo>
                  <a:cubicBezTo>
                    <a:pt x="1176" y="0"/>
                    <a:pt x="867" y="59"/>
                    <a:pt x="867" y="59"/>
                  </a:cubicBezTo>
                  <a:cubicBezTo>
                    <a:pt x="0" y="90"/>
                    <a:pt x="110" y="1011"/>
                    <a:pt x="636" y="1011"/>
                  </a:cubicBezTo>
                  <a:cubicBezTo>
                    <a:pt x="677" y="1011"/>
                    <a:pt x="721" y="1005"/>
                    <a:pt x="766" y="993"/>
                  </a:cubicBezTo>
                  <a:cubicBezTo>
                    <a:pt x="964" y="944"/>
                    <a:pt x="1164" y="920"/>
                    <a:pt x="1362" y="920"/>
                  </a:cubicBezTo>
                  <a:cubicBezTo>
                    <a:pt x="2104" y="920"/>
                    <a:pt x="2821" y="1255"/>
                    <a:pt x="3268" y="1860"/>
                  </a:cubicBezTo>
                  <a:cubicBezTo>
                    <a:pt x="3418" y="2038"/>
                    <a:pt x="3570" y="2118"/>
                    <a:pt x="3694" y="2118"/>
                  </a:cubicBezTo>
                  <a:cubicBezTo>
                    <a:pt x="4012" y="2118"/>
                    <a:pt x="4145" y="1585"/>
                    <a:pt x="3568" y="793"/>
                  </a:cubicBezTo>
                  <a:cubicBezTo>
                    <a:pt x="3108" y="132"/>
                    <a:pt x="2228" y="0"/>
                    <a:pt x="159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46" name="Google Shape;946;p39"/>
            <p:cNvGrpSpPr/>
            <p:nvPr/>
          </p:nvGrpSpPr>
          <p:grpSpPr>
            <a:xfrm>
              <a:off x="5462325" y="4965225"/>
              <a:ext cx="262150" cy="135650"/>
              <a:chOff x="5462325" y="4965225"/>
              <a:chExt cx="262150" cy="135650"/>
            </a:xfrm>
          </p:grpSpPr>
          <p:sp>
            <p:nvSpPr>
              <p:cNvPr id="947" name="Google Shape;947;p39"/>
              <p:cNvSpPr/>
              <p:nvPr/>
            </p:nvSpPr>
            <p:spPr>
              <a:xfrm>
                <a:off x="5537350" y="4965225"/>
                <a:ext cx="104025" cy="52825"/>
              </a:xfrm>
              <a:custGeom>
                <a:avLst/>
                <a:gdLst/>
                <a:ahLst/>
                <a:cxnLst/>
                <a:rect l="l" t="t" r="r" b="b"/>
                <a:pathLst>
                  <a:path w="4161" h="2113" extrusionOk="0">
                    <a:moveTo>
                      <a:pt x="1608" y="0"/>
                    </a:moveTo>
                    <a:cubicBezTo>
                      <a:pt x="1188" y="0"/>
                      <a:pt x="878" y="59"/>
                      <a:pt x="878" y="59"/>
                    </a:cubicBezTo>
                    <a:cubicBezTo>
                      <a:pt x="1" y="90"/>
                      <a:pt x="95" y="1005"/>
                      <a:pt x="662" y="1005"/>
                    </a:cubicBezTo>
                    <a:cubicBezTo>
                      <a:pt x="699" y="1005"/>
                      <a:pt x="738" y="1001"/>
                      <a:pt x="778" y="993"/>
                    </a:cubicBezTo>
                    <a:cubicBezTo>
                      <a:pt x="983" y="934"/>
                      <a:pt x="1191" y="906"/>
                      <a:pt x="1397" y="906"/>
                    </a:cubicBezTo>
                    <a:cubicBezTo>
                      <a:pt x="2130" y="906"/>
                      <a:pt x="2837" y="1261"/>
                      <a:pt x="3280" y="1860"/>
                    </a:cubicBezTo>
                    <a:cubicBezTo>
                      <a:pt x="3426" y="2034"/>
                      <a:pt x="3576" y="2113"/>
                      <a:pt x="3698" y="2113"/>
                    </a:cubicBezTo>
                    <a:cubicBezTo>
                      <a:pt x="4022" y="2113"/>
                      <a:pt x="4160" y="1567"/>
                      <a:pt x="3580" y="793"/>
                    </a:cubicBezTo>
                    <a:cubicBezTo>
                      <a:pt x="3120" y="132"/>
                      <a:pt x="2239" y="0"/>
                      <a:pt x="1608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8" name="Google Shape;948;p39"/>
              <p:cNvSpPr/>
              <p:nvPr/>
            </p:nvSpPr>
            <p:spPr>
              <a:xfrm>
                <a:off x="5462325" y="5058575"/>
                <a:ext cx="109125" cy="41850"/>
              </a:xfrm>
              <a:custGeom>
                <a:avLst/>
                <a:gdLst/>
                <a:ahLst/>
                <a:cxnLst/>
                <a:rect l="l" t="t" r="r" b="b"/>
                <a:pathLst>
                  <a:path w="4365" h="1674" extrusionOk="0">
                    <a:moveTo>
                      <a:pt x="2351" y="0"/>
                    </a:moveTo>
                    <a:cubicBezTo>
                      <a:pt x="1523" y="0"/>
                      <a:pt x="743" y="361"/>
                      <a:pt x="743" y="361"/>
                    </a:cubicBezTo>
                    <a:cubicBezTo>
                      <a:pt x="1" y="618"/>
                      <a:pt x="212" y="1364"/>
                      <a:pt x="665" y="1364"/>
                    </a:cubicBezTo>
                    <a:cubicBezTo>
                      <a:pt x="741" y="1364"/>
                      <a:pt x="824" y="1343"/>
                      <a:pt x="910" y="1295"/>
                    </a:cubicBezTo>
                    <a:cubicBezTo>
                      <a:pt x="1262" y="1098"/>
                      <a:pt x="1650" y="1002"/>
                      <a:pt x="2038" y="1002"/>
                    </a:cubicBezTo>
                    <a:cubicBezTo>
                      <a:pt x="2570" y="1002"/>
                      <a:pt x="3102" y="1182"/>
                      <a:pt x="3545" y="1529"/>
                    </a:cubicBezTo>
                    <a:cubicBezTo>
                      <a:pt x="3689" y="1629"/>
                      <a:pt x="3818" y="1674"/>
                      <a:pt x="3923" y="1674"/>
                    </a:cubicBezTo>
                    <a:cubicBezTo>
                      <a:pt x="4307" y="1674"/>
                      <a:pt x="4364" y="1075"/>
                      <a:pt x="3579" y="394"/>
                    </a:cubicBezTo>
                    <a:cubicBezTo>
                      <a:pt x="3225" y="98"/>
                      <a:pt x="2781" y="0"/>
                      <a:pt x="2351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9" name="Google Shape;949;p39"/>
              <p:cNvSpPr/>
              <p:nvPr/>
            </p:nvSpPr>
            <p:spPr>
              <a:xfrm>
                <a:off x="5615450" y="5058325"/>
                <a:ext cx="109025" cy="42550"/>
              </a:xfrm>
              <a:custGeom>
                <a:avLst/>
                <a:gdLst/>
                <a:ahLst/>
                <a:cxnLst/>
                <a:rect l="l" t="t" r="r" b="b"/>
                <a:pathLst>
                  <a:path w="4361" h="1702" extrusionOk="0">
                    <a:moveTo>
                      <a:pt x="2320" y="1"/>
                    </a:moveTo>
                    <a:cubicBezTo>
                      <a:pt x="1514" y="1"/>
                      <a:pt x="756" y="338"/>
                      <a:pt x="756" y="338"/>
                    </a:cubicBezTo>
                    <a:cubicBezTo>
                      <a:pt x="0" y="541"/>
                      <a:pt x="207" y="1327"/>
                      <a:pt x="670" y="1327"/>
                    </a:cubicBezTo>
                    <a:cubicBezTo>
                      <a:pt x="739" y="1327"/>
                      <a:pt x="812" y="1310"/>
                      <a:pt x="890" y="1272"/>
                    </a:cubicBezTo>
                    <a:cubicBezTo>
                      <a:pt x="1237" y="1077"/>
                      <a:pt x="1625" y="981"/>
                      <a:pt x="2013" y="981"/>
                    </a:cubicBezTo>
                    <a:cubicBezTo>
                      <a:pt x="2555" y="981"/>
                      <a:pt x="3097" y="1169"/>
                      <a:pt x="3525" y="1539"/>
                    </a:cubicBezTo>
                    <a:cubicBezTo>
                      <a:pt x="3675" y="1651"/>
                      <a:pt x="3811" y="1701"/>
                      <a:pt x="3921" y="1701"/>
                    </a:cubicBezTo>
                    <a:cubicBezTo>
                      <a:pt x="4299" y="1701"/>
                      <a:pt x="4360" y="1103"/>
                      <a:pt x="3558" y="404"/>
                    </a:cubicBezTo>
                    <a:cubicBezTo>
                      <a:pt x="3207" y="100"/>
                      <a:pt x="2756" y="1"/>
                      <a:pt x="2320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182850" tIns="182850" rIns="182850" bIns="182850" anchor="ctr" anchorCtr="0">
                <a:noAutofit/>
              </a:bodyPr>
              <a:lstStyle/>
              <a:p>
                <a:pPr defTabSz="1828756">
                  <a:buClr>
                    <a:srgbClr val="000000"/>
                  </a:buClr>
                </a:pPr>
                <a:endParaRPr sz="2800" kern="0">
                  <a:solidFill>
                    <a:srgbClr val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50" name="Google Shape;950;p39"/>
            <p:cNvSpPr/>
            <p:nvPr/>
          </p:nvSpPr>
          <p:spPr>
            <a:xfrm>
              <a:off x="4337600" y="4757175"/>
              <a:ext cx="104250" cy="63250"/>
            </a:xfrm>
            <a:custGeom>
              <a:avLst/>
              <a:gdLst/>
              <a:ahLst/>
              <a:cxnLst/>
              <a:rect l="l" t="t" r="r" b="b"/>
              <a:pathLst>
                <a:path w="4170" h="2530" extrusionOk="0">
                  <a:moveTo>
                    <a:pt x="2555" y="1"/>
                  </a:moveTo>
                  <a:cubicBezTo>
                    <a:pt x="1297" y="1"/>
                    <a:pt x="400" y="1609"/>
                    <a:pt x="400" y="1609"/>
                  </a:cubicBezTo>
                  <a:cubicBezTo>
                    <a:pt x="1" y="2103"/>
                    <a:pt x="346" y="2530"/>
                    <a:pt x="689" y="2530"/>
                  </a:cubicBezTo>
                  <a:cubicBezTo>
                    <a:pt x="834" y="2530"/>
                    <a:pt x="978" y="2454"/>
                    <a:pt x="1067" y="2276"/>
                  </a:cubicBezTo>
                  <a:cubicBezTo>
                    <a:pt x="1445" y="1458"/>
                    <a:pt x="2268" y="937"/>
                    <a:pt x="3173" y="937"/>
                  </a:cubicBezTo>
                  <a:cubicBezTo>
                    <a:pt x="3227" y="937"/>
                    <a:pt x="3281" y="938"/>
                    <a:pt x="3335" y="942"/>
                  </a:cubicBezTo>
                  <a:cubicBezTo>
                    <a:pt x="4169" y="942"/>
                    <a:pt x="4036" y="108"/>
                    <a:pt x="2702" y="8"/>
                  </a:cubicBezTo>
                  <a:cubicBezTo>
                    <a:pt x="2652" y="3"/>
                    <a:pt x="2603" y="1"/>
                    <a:pt x="255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1" name="Google Shape;951;p39"/>
            <p:cNvSpPr/>
            <p:nvPr/>
          </p:nvSpPr>
          <p:spPr>
            <a:xfrm>
              <a:off x="4241700" y="4866650"/>
              <a:ext cx="91200" cy="74750"/>
            </a:xfrm>
            <a:custGeom>
              <a:avLst/>
              <a:gdLst/>
              <a:ahLst/>
              <a:cxnLst/>
              <a:rect l="l" t="t" r="r" b="b"/>
              <a:pathLst>
                <a:path w="3648" h="2990" extrusionOk="0">
                  <a:moveTo>
                    <a:pt x="2536" y="0"/>
                  </a:moveTo>
                  <a:cubicBezTo>
                    <a:pt x="2415" y="0"/>
                    <a:pt x="2281" y="10"/>
                    <a:pt x="2135" y="32"/>
                  </a:cubicBezTo>
                  <a:cubicBezTo>
                    <a:pt x="800" y="232"/>
                    <a:pt x="233" y="2134"/>
                    <a:pt x="233" y="2134"/>
                  </a:cubicBezTo>
                  <a:cubicBezTo>
                    <a:pt x="1" y="2662"/>
                    <a:pt x="317" y="2989"/>
                    <a:pt x="622" y="2989"/>
                  </a:cubicBezTo>
                  <a:cubicBezTo>
                    <a:pt x="799" y="2989"/>
                    <a:pt x="973" y="2879"/>
                    <a:pt x="1034" y="2634"/>
                  </a:cubicBezTo>
                  <a:cubicBezTo>
                    <a:pt x="1234" y="1667"/>
                    <a:pt x="2001" y="966"/>
                    <a:pt x="2935" y="800"/>
                  </a:cubicBezTo>
                  <a:cubicBezTo>
                    <a:pt x="3648" y="651"/>
                    <a:pt x="3515" y="0"/>
                    <a:pt x="253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2" name="Google Shape;952;p39"/>
            <p:cNvSpPr/>
            <p:nvPr/>
          </p:nvSpPr>
          <p:spPr>
            <a:xfrm>
              <a:off x="4004025" y="4912550"/>
              <a:ext cx="107475" cy="57825"/>
            </a:xfrm>
            <a:custGeom>
              <a:avLst/>
              <a:gdLst/>
              <a:ahLst/>
              <a:cxnLst/>
              <a:rect l="l" t="t" r="r" b="b"/>
              <a:pathLst>
                <a:path w="4299" h="2313" extrusionOk="0">
                  <a:moveTo>
                    <a:pt x="2665" y="0"/>
                  </a:moveTo>
                  <a:cubicBezTo>
                    <a:pt x="1487" y="0"/>
                    <a:pt x="467" y="1332"/>
                    <a:pt x="467" y="1332"/>
                  </a:cubicBezTo>
                  <a:cubicBezTo>
                    <a:pt x="1" y="1822"/>
                    <a:pt x="346" y="2313"/>
                    <a:pt x="708" y="2313"/>
                  </a:cubicBezTo>
                  <a:cubicBezTo>
                    <a:pt x="838" y="2313"/>
                    <a:pt x="970" y="2249"/>
                    <a:pt x="1067" y="2099"/>
                  </a:cubicBezTo>
                  <a:cubicBezTo>
                    <a:pt x="1521" y="1390"/>
                    <a:pt x="2264" y="994"/>
                    <a:pt x="3071" y="994"/>
                  </a:cubicBezTo>
                  <a:cubicBezTo>
                    <a:pt x="3214" y="994"/>
                    <a:pt x="3358" y="1007"/>
                    <a:pt x="3502" y="1032"/>
                  </a:cubicBezTo>
                  <a:cubicBezTo>
                    <a:pt x="3547" y="1037"/>
                    <a:pt x="3590" y="1040"/>
                    <a:pt x="3629" y="1040"/>
                  </a:cubicBezTo>
                  <a:cubicBezTo>
                    <a:pt x="4299" y="1040"/>
                    <a:pt x="4228" y="283"/>
                    <a:pt x="2969" y="31"/>
                  </a:cubicBezTo>
                  <a:cubicBezTo>
                    <a:pt x="2867" y="10"/>
                    <a:pt x="2765" y="0"/>
                    <a:pt x="266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3" name="Google Shape;953;p39"/>
            <p:cNvSpPr/>
            <p:nvPr/>
          </p:nvSpPr>
          <p:spPr>
            <a:xfrm>
              <a:off x="4215625" y="5048850"/>
              <a:ext cx="109325" cy="45550"/>
            </a:xfrm>
            <a:custGeom>
              <a:avLst/>
              <a:gdLst/>
              <a:ahLst/>
              <a:cxnLst/>
              <a:rect l="l" t="t" r="r" b="b"/>
              <a:pathLst>
                <a:path w="4373" h="1822" extrusionOk="0">
                  <a:moveTo>
                    <a:pt x="2618" y="1"/>
                  </a:moveTo>
                  <a:cubicBezTo>
                    <a:pt x="1602" y="1"/>
                    <a:pt x="609" y="817"/>
                    <a:pt x="609" y="817"/>
                  </a:cubicBezTo>
                  <a:cubicBezTo>
                    <a:pt x="0" y="1214"/>
                    <a:pt x="295" y="1821"/>
                    <a:pt x="693" y="1821"/>
                  </a:cubicBezTo>
                  <a:cubicBezTo>
                    <a:pt x="796" y="1821"/>
                    <a:pt x="906" y="1780"/>
                    <a:pt x="1009" y="1684"/>
                  </a:cubicBezTo>
                  <a:cubicBezTo>
                    <a:pt x="1445" y="1249"/>
                    <a:pt x="2036" y="1026"/>
                    <a:pt x="2636" y="1026"/>
                  </a:cubicBezTo>
                  <a:cubicBezTo>
                    <a:pt x="2955" y="1026"/>
                    <a:pt x="3276" y="1090"/>
                    <a:pt x="3578" y="1217"/>
                  </a:cubicBezTo>
                  <a:cubicBezTo>
                    <a:pt x="3690" y="1261"/>
                    <a:pt x="3789" y="1281"/>
                    <a:pt x="3875" y="1281"/>
                  </a:cubicBezTo>
                  <a:cubicBezTo>
                    <a:pt x="4373" y="1281"/>
                    <a:pt x="4365" y="606"/>
                    <a:pt x="3311" y="150"/>
                  </a:cubicBezTo>
                  <a:cubicBezTo>
                    <a:pt x="3087" y="44"/>
                    <a:pt x="2852" y="1"/>
                    <a:pt x="261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4" name="Google Shape;954;p39"/>
            <p:cNvSpPr/>
            <p:nvPr/>
          </p:nvSpPr>
          <p:spPr>
            <a:xfrm>
              <a:off x="3814025" y="5075000"/>
              <a:ext cx="106450" cy="57325"/>
            </a:xfrm>
            <a:custGeom>
              <a:avLst/>
              <a:gdLst/>
              <a:ahLst/>
              <a:cxnLst/>
              <a:rect l="l" t="t" r="r" b="b"/>
              <a:pathLst>
                <a:path w="4258" h="2293" extrusionOk="0">
                  <a:moveTo>
                    <a:pt x="2624" y="0"/>
                  </a:moveTo>
                  <a:cubicBezTo>
                    <a:pt x="1437" y="0"/>
                    <a:pt x="461" y="1339"/>
                    <a:pt x="461" y="1339"/>
                  </a:cubicBezTo>
                  <a:cubicBezTo>
                    <a:pt x="0" y="1824"/>
                    <a:pt x="316" y="2292"/>
                    <a:pt x="664" y="2292"/>
                  </a:cubicBezTo>
                  <a:cubicBezTo>
                    <a:pt x="794" y="2292"/>
                    <a:pt x="929" y="2227"/>
                    <a:pt x="1029" y="2072"/>
                  </a:cubicBezTo>
                  <a:cubicBezTo>
                    <a:pt x="1486" y="1386"/>
                    <a:pt x="2238" y="970"/>
                    <a:pt x="3052" y="970"/>
                  </a:cubicBezTo>
                  <a:cubicBezTo>
                    <a:pt x="3188" y="970"/>
                    <a:pt x="3325" y="981"/>
                    <a:pt x="3464" y="1005"/>
                  </a:cubicBezTo>
                  <a:cubicBezTo>
                    <a:pt x="3522" y="1015"/>
                    <a:pt x="3577" y="1019"/>
                    <a:pt x="3626" y="1019"/>
                  </a:cubicBezTo>
                  <a:cubicBezTo>
                    <a:pt x="4257" y="1019"/>
                    <a:pt x="4169" y="285"/>
                    <a:pt x="2963" y="38"/>
                  </a:cubicBezTo>
                  <a:cubicBezTo>
                    <a:pt x="2849" y="12"/>
                    <a:pt x="2736" y="0"/>
                    <a:pt x="262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55" name="Google Shape;955;p39"/>
            <p:cNvSpPr/>
            <p:nvPr/>
          </p:nvSpPr>
          <p:spPr>
            <a:xfrm>
              <a:off x="4391300" y="5023475"/>
              <a:ext cx="110225" cy="39900"/>
            </a:xfrm>
            <a:custGeom>
              <a:avLst/>
              <a:gdLst/>
              <a:ahLst/>
              <a:cxnLst/>
              <a:rect l="l" t="t" r="r" b="b"/>
              <a:pathLst>
                <a:path w="4409" h="1596" extrusionOk="0">
                  <a:moveTo>
                    <a:pt x="2548" y="1"/>
                  </a:moveTo>
                  <a:cubicBezTo>
                    <a:pt x="1629" y="1"/>
                    <a:pt x="720" y="564"/>
                    <a:pt x="720" y="564"/>
                  </a:cubicBezTo>
                  <a:cubicBezTo>
                    <a:pt x="1" y="896"/>
                    <a:pt x="269" y="1596"/>
                    <a:pt x="705" y="1596"/>
                  </a:cubicBezTo>
                  <a:cubicBezTo>
                    <a:pt x="794" y="1596"/>
                    <a:pt x="891" y="1566"/>
                    <a:pt x="987" y="1498"/>
                  </a:cubicBezTo>
                  <a:cubicBezTo>
                    <a:pt x="1395" y="1197"/>
                    <a:pt x="1878" y="1046"/>
                    <a:pt x="2361" y="1046"/>
                  </a:cubicBezTo>
                  <a:cubicBezTo>
                    <a:pt x="2787" y="1046"/>
                    <a:pt x="3214" y="1164"/>
                    <a:pt x="3589" y="1398"/>
                  </a:cubicBezTo>
                  <a:cubicBezTo>
                    <a:pt x="3728" y="1474"/>
                    <a:pt x="3852" y="1508"/>
                    <a:pt x="3953" y="1508"/>
                  </a:cubicBezTo>
                  <a:cubicBezTo>
                    <a:pt x="4385" y="1508"/>
                    <a:pt x="4409" y="886"/>
                    <a:pt x="3489" y="264"/>
                  </a:cubicBezTo>
                  <a:cubicBezTo>
                    <a:pt x="3201" y="72"/>
                    <a:pt x="2874" y="1"/>
                    <a:pt x="254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82850" tIns="182850" rIns="182850" bIns="182850" anchor="ctr" anchorCtr="0">
              <a:noAutofit/>
            </a:bodyPr>
            <a:lstStyle/>
            <a:p>
              <a:pPr defTabSz="1828756">
                <a:buClr>
                  <a:srgbClr val="000000"/>
                </a:buClr>
              </a:pPr>
              <a:endParaRPr sz="2800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6" name="TextBox 245">
            <a:extLst>
              <a:ext uri="{FF2B5EF4-FFF2-40B4-BE49-F238E27FC236}">
                <a16:creationId xmlns:a16="http://schemas.microsoft.com/office/drawing/2014/main" id="{5B8FE239-A6E8-45DF-9392-265B9C769BF5}"/>
              </a:ext>
            </a:extLst>
          </p:cNvPr>
          <p:cNvSpPr txBox="1"/>
          <p:nvPr/>
        </p:nvSpPr>
        <p:spPr>
          <a:xfrm>
            <a:off x="2" y="1599498"/>
            <a:ext cx="18288000" cy="5909310"/>
          </a:xfrm>
          <a:prstGeom prst="rect">
            <a:avLst/>
          </a:prstGeom>
          <a:solidFill>
            <a:srgbClr val="B7DEE8">
              <a:alpha val="76078"/>
            </a:srgbClr>
          </a:solidFill>
        </p:spPr>
        <p:txBody>
          <a:bodyPr wrap="square">
            <a:spAutoFit/>
          </a:bodyPr>
          <a:lstStyle/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70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CHỦ ĐỀ 4</a:t>
            </a:r>
          </a:p>
          <a:p>
            <a:pPr algn="ctr" defTabSz="1828800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400" b="1" kern="0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VỊ TRÍ ĐỊA LÍ VÀ SỰ THAY ĐỔI PHẠM VI HÀNH CHÍNH THÀNH PHỐ HÀ NỘI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Tiết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2, 3 </a:t>
            </a:r>
          </a:p>
          <a:p>
            <a:pPr algn="ctr">
              <a:spcBef>
                <a:spcPts val="1200"/>
              </a:spcBef>
              <a:spcAft>
                <a:spcPts val="1200"/>
              </a:spcAft>
              <a:defRPr/>
            </a:pP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2.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Sự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thay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đổi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phạm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vi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hành</a:t>
            </a:r>
            <a:r>
              <a:rPr lang="en-US" sz="6000" b="1" kern="0" dirty="0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6000" b="1" kern="0" dirty="0" err="1">
                <a:solidFill>
                  <a:srgbClr val="FF0066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chính</a:t>
            </a:r>
            <a:endParaRPr lang="en-US" sz="6000" b="1" kern="0" dirty="0">
              <a:solidFill>
                <a:srgbClr val="FF0066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64377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940</TotalTime>
  <Words>930</Words>
  <Application>Microsoft Office PowerPoint</Application>
  <PresentationFormat>Custom</PresentationFormat>
  <Paragraphs>196</Paragraphs>
  <Slides>32</Slides>
  <Notes>19</Notes>
  <HiddenSlides>0</HiddenSlides>
  <MMClips>10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2" baseType="lpstr">
      <vt:lpstr>Courier New</vt:lpstr>
      <vt:lpstr>Josefin Sans Regular Bold</vt:lpstr>
      <vt:lpstr>Sriracha Bold</vt:lpstr>
      <vt:lpstr>Arial</vt:lpstr>
      <vt:lpstr>Josefin Sans Regular</vt:lpstr>
      <vt:lpstr>Times New Roman</vt:lpstr>
      <vt:lpstr>Sanchez</vt:lpstr>
      <vt:lpstr>Bebas Neue</vt:lpstr>
      <vt:lpstr>Calibri</vt:lpstr>
      <vt:lpstr>Office Theme</vt:lpstr>
      <vt:lpstr>PowerPoint Presentation</vt:lpstr>
      <vt:lpstr>PowerPoint Presentation</vt:lpstr>
      <vt:lpstr>CÁ NHÂN CHIA SẺ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BÁO CÁO SẢN PHẨM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Nhiều màu sắc Có tính minh họa Câu hỏi Địa lý Bản thuyết trình</dc:title>
  <cp:lastModifiedBy>Phương</cp:lastModifiedBy>
  <cp:revision>24</cp:revision>
  <dcterms:created xsi:type="dcterms:W3CDTF">2006-08-16T00:00:00Z</dcterms:created>
  <dcterms:modified xsi:type="dcterms:W3CDTF">2023-12-31T03:33:54Z</dcterms:modified>
  <dc:identifier>DAFTEQ3wjfI</dc:identifier>
</cp:coreProperties>
</file>