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7"/>
  </p:notesMasterIdLst>
  <p:sldIdLst>
    <p:sldId id="410" r:id="rId3"/>
    <p:sldId id="581" r:id="rId4"/>
    <p:sldId id="575" r:id="rId5"/>
    <p:sldId id="582" r:id="rId6"/>
    <p:sldId id="594" r:id="rId7"/>
    <p:sldId id="598" r:id="rId8"/>
    <p:sldId id="604" r:id="rId9"/>
    <p:sldId id="517" r:id="rId10"/>
    <p:sldId id="605" r:id="rId11"/>
    <p:sldId id="595" r:id="rId12"/>
    <p:sldId id="612" r:id="rId13"/>
    <p:sldId id="610" r:id="rId14"/>
    <p:sldId id="611" r:id="rId15"/>
    <p:sldId id="613" r:id="rId16"/>
    <p:sldId id="614" r:id="rId17"/>
    <p:sldId id="615" r:id="rId18"/>
    <p:sldId id="616" r:id="rId19"/>
    <p:sldId id="617" r:id="rId20"/>
    <p:sldId id="618" r:id="rId21"/>
    <p:sldId id="619" r:id="rId22"/>
    <p:sldId id="625" r:id="rId23"/>
    <p:sldId id="635" r:id="rId24"/>
    <p:sldId id="627" r:id="rId25"/>
    <p:sldId id="628" r:id="rId26"/>
    <p:sldId id="629" r:id="rId27"/>
    <p:sldId id="630" r:id="rId28"/>
    <p:sldId id="631" r:id="rId29"/>
    <p:sldId id="632" r:id="rId30"/>
    <p:sldId id="633" r:id="rId31"/>
    <p:sldId id="634" r:id="rId32"/>
    <p:sldId id="624" r:id="rId33"/>
    <p:sldId id="620" r:id="rId34"/>
    <p:sldId id="623" r:id="rId35"/>
    <p:sldId id="608"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00"/>
    <a:srgbClr val="CC0066"/>
    <a:srgbClr val="009999"/>
    <a:srgbClr val="33CCFF"/>
    <a:srgbClr val="FF3399"/>
    <a:srgbClr val="FF99CC"/>
    <a:srgbClr val="00B050"/>
    <a:srgbClr val="CC0099"/>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37" autoAdjust="0"/>
    <p:restoredTop sz="90883" autoAdjust="0"/>
  </p:normalViewPr>
  <p:slideViewPr>
    <p:cSldViewPr>
      <p:cViewPr varScale="1">
        <p:scale>
          <a:sx n="90" d="100"/>
          <a:sy n="90" d="100"/>
        </p:scale>
        <p:origin x="570"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9B987B-C1F3-4DB2-A421-189C84F7D249}" type="datetimeFigureOut">
              <a:rPr lang="en-US" smtClean="0"/>
              <a:t>12/31/2023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F5486-EEA8-4CF3-BAAD-0386DF5BCD71}" type="slidenum">
              <a:rPr lang="en-US" smtClean="0"/>
              <a:t>‹#›</a:t>
            </a:fld>
            <a:endParaRPr lang="en-US"/>
          </a:p>
        </p:txBody>
      </p:sp>
    </p:spTree>
    <p:extLst>
      <p:ext uri="{BB962C8B-B14F-4D97-AF65-F5344CB8AC3E}">
        <p14:creationId xmlns:p14="http://schemas.microsoft.com/office/powerpoint/2010/main" val="3679654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4867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4</a:t>
            </a:fld>
            <a:endParaRPr lang="zh-CN" altLang="en-US"/>
          </a:p>
        </p:txBody>
      </p:sp>
    </p:spTree>
    <p:extLst>
      <p:ext uri="{BB962C8B-B14F-4D97-AF65-F5344CB8AC3E}">
        <p14:creationId xmlns:p14="http://schemas.microsoft.com/office/powerpoint/2010/main" val="3947540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3944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0657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8b45c5ec1_0_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8b45c5ec1_0_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2819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6664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1112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7418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56F777-C915-4967-BECB-91C397A890E8}" type="datetimeFigureOut">
              <a:rPr lang="en-US" smtClean="0"/>
              <a:t>12/31/2023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1426588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56F777-C915-4967-BECB-91C397A890E8}" type="datetimeFigureOut">
              <a:rPr lang="en-US" smtClean="0"/>
              <a:t>12/31/2023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3492133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56F777-C915-4967-BECB-91C397A890E8}" type="datetimeFigureOut">
              <a:rPr lang="en-US" smtClean="0"/>
              <a:t>12/31/2023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1855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504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556682C3-2518-47C8-836F-59EAF53EB535}" type="slidenum">
              <a:rPr lang="en-US" altLang="en-US"/>
              <a:pPr/>
              <a:t>‹#›</a:t>
            </a:fld>
            <a:endParaRPr lang="en-US" altLang="en-US"/>
          </a:p>
        </p:txBody>
      </p:sp>
    </p:spTree>
    <p:extLst>
      <p:ext uri="{BB962C8B-B14F-4D97-AF65-F5344CB8AC3E}">
        <p14:creationId xmlns:p14="http://schemas.microsoft.com/office/powerpoint/2010/main" val="2025357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7308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93953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1"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1999">
                <a:solidFill>
                  <a:schemeClr val="tx1">
                    <a:tint val="75000"/>
                  </a:schemeClr>
                </a:solidFill>
              </a:defRPr>
            </a:lvl1pPr>
            <a:lvl2pPr marL="457200" indent="0">
              <a:buNone/>
              <a:defRPr sz="1800">
                <a:solidFill>
                  <a:schemeClr val="tx1">
                    <a:tint val="75000"/>
                  </a:schemeClr>
                </a:solidFill>
              </a:defRPr>
            </a:lvl2pPr>
            <a:lvl3pPr marL="914400" indent="0">
              <a:buNone/>
              <a:defRPr sz="1601">
                <a:solidFill>
                  <a:schemeClr val="tx1">
                    <a:tint val="75000"/>
                  </a:schemeClr>
                </a:solidFill>
              </a:defRPr>
            </a:lvl3pPr>
            <a:lvl4pPr marL="1371600" indent="0">
              <a:buNone/>
              <a:defRPr sz="1399">
                <a:solidFill>
                  <a:schemeClr val="tx1">
                    <a:tint val="75000"/>
                  </a:schemeClr>
                </a:solidFill>
              </a:defRPr>
            </a:lvl4pPr>
            <a:lvl5pPr marL="1828800" indent="0">
              <a:buNone/>
              <a:defRPr sz="1399">
                <a:solidFill>
                  <a:schemeClr val="tx1">
                    <a:tint val="75000"/>
                  </a:schemeClr>
                </a:solidFill>
              </a:defRPr>
            </a:lvl5pPr>
            <a:lvl6pPr marL="2286000" indent="0">
              <a:buNone/>
              <a:defRPr sz="1399">
                <a:solidFill>
                  <a:schemeClr val="tx1">
                    <a:tint val="75000"/>
                  </a:schemeClr>
                </a:solidFill>
              </a:defRPr>
            </a:lvl6pPr>
            <a:lvl7pPr marL="2743200" indent="0">
              <a:buNone/>
              <a:defRPr sz="1399">
                <a:solidFill>
                  <a:schemeClr val="tx1">
                    <a:tint val="75000"/>
                  </a:schemeClr>
                </a:solidFill>
              </a:defRPr>
            </a:lvl7pPr>
            <a:lvl8pPr marL="3200400" indent="0">
              <a:buNone/>
              <a:defRPr sz="1399">
                <a:solidFill>
                  <a:schemeClr val="tx1">
                    <a:tint val="75000"/>
                  </a:schemeClr>
                </a:solidFill>
              </a:defRPr>
            </a:lvl8pPr>
            <a:lvl9pPr marL="3657600" indent="0">
              <a:buNone/>
              <a:defRPr sz="1399">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393235827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900114"/>
            <a:ext cx="4038600" cy="2545556"/>
          </a:xfrm>
          <a:prstGeom prst="rect">
            <a:avLst/>
          </a:prstGeom>
        </p:spPr>
        <p:txBody>
          <a:bodyPr/>
          <a:lstStyle>
            <a:lvl1pPr>
              <a:defRPr sz="2801"/>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4"/>
            <a:ext cx="4038600" cy="2545556"/>
          </a:xfrm>
          <a:prstGeom prst="rect">
            <a:avLst/>
          </a:prstGeom>
        </p:spPr>
        <p:txBody>
          <a:bodyPr/>
          <a:lstStyle>
            <a:lvl1pPr>
              <a:defRPr sz="2801"/>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146340966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1999" b="1"/>
            </a:lvl2pPr>
            <a:lvl3pPr marL="914400" indent="0">
              <a:buNone/>
              <a:defRPr sz="1800" b="1"/>
            </a:lvl3pPr>
            <a:lvl4pPr marL="1371600" indent="0">
              <a:buNone/>
              <a:defRPr sz="1601" b="1"/>
            </a:lvl4pPr>
            <a:lvl5pPr marL="1828800" indent="0">
              <a:buNone/>
              <a:defRPr sz="1601" b="1"/>
            </a:lvl5pPr>
            <a:lvl6pPr marL="2286000" indent="0">
              <a:buNone/>
              <a:defRPr sz="1601" b="1"/>
            </a:lvl6pPr>
            <a:lvl7pPr marL="2743200" indent="0">
              <a:buNone/>
              <a:defRPr sz="1601" b="1"/>
            </a:lvl7pPr>
            <a:lvl8pPr marL="3200400" indent="0">
              <a:buNone/>
              <a:defRPr sz="1601" b="1"/>
            </a:lvl8pPr>
            <a:lvl9pPr marL="3657600" indent="0">
              <a:buNone/>
              <a:defRPr sz="1601"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1999"/>
            </a:lvl2pPr>
            <a:lvl3pPr>
              <a:defRPr sz="1800"/>
            </a:lvl3pPr>
            <a:lvl4pPr>
              <a:defRPr sz="1601"/>
            </a:lvl4pPr>
            <a:lvl5pPr>
              <a:defRPr sz="1601"/>
            </a:lvl5pPr>
            <a:lvl6pPr>
              <a:defRPr sz="1601"/>
            </a:lvl6pPr>
            <a:lvl7pPr>
              <a:defRPr sz="1601"/>
            </a:lvl7pPr>
            <a:lvl8pPr>
              <a:defRPr sz="1601"/>
            </a:lvl8pPr>
            <a:lvl9pPr>
              <a:defRPr sz="160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151335"/>
            <a:ext cx="4041775" cy="479822"/>
          </a:xfrm>
          <a:prstGeom prst="rect">
            <a:avLst/>
          </a:prstGeom>
        </p:spPr>
        <p:txBody>
          <a:bodyPr anchor="b"/>
          <a:lstStyle>
            <a:lvl1pPr marL="0" indent="0">
              <a:buNone/>
              <a:defRPr sz="2400" b="1"/>
            </a:lvl1pPr>
            <a:lvl2pPr marL="457200" indent="0">
              <a:buNone/>
              <a:defRPr sz="1999" b="1"/>
            </a:lvl2pPr>
            <a:lvl3pPr marL="914400" indent="0">
              <a:buNone/>
              <a:defRPr sz="1800" b="1"/>
            </a:lvl3pPr>
            <a:lvl4pPr marL="1371600" indent="0">
              <a:buNone/>
              <a:defRPr sz="1601" b="1"/>
            </a:lvl4pPr>
            <a:lvl5pPr marL="1828800" indent="0">
              <a:buNone/>
              <a:defRPr sz="1601" b="1"/>
            </a:lvl5pPr>
            <a:lvl6pPr marL="2286000" indent="0">
              <a:buNone/>
              <a:defRPr sz="1601" b="1"/>
            </a:lvl6pPr>
            <a:lvl7pPr marL="2743200" indent="0">
              <a:buNone/>
              <a:defRPr sz="1601" b="1"/>
            </a:lvl7pPr>
            <a:lvl8pPr marL="3200400" indent="0">
              <a:buNone/>
              <a:defRPr sz="1601" b="1"/>
            </a:lvl8pPr>
            <a:lvl9pPr marL="3657600" indent="0">
              <a:buNone/>
              <a:defRPr sz="1601" b="1"/>
            </a:lvl9pPr>
          </a:lstStyle>
          <a:p>
            <a:pPr lvl="0"/>
            <a:r>
              <a:rPr lang="zh-CN" altLang="en-US"/>
              <a:t>单击此处编辑母版文本样式</a:t>
            </a:r>
          </a:p>
        </p:txBody>
      </p:sp>
      <p:sp>
        <p:nvSpPr>
          <p:cNvPr id="6" name="内容占位符 5"/>
          <p:cNvSpPr>
            <a:spLocks noGrp="1"/>
          </p:cNvSpPr>
          <p:nvPr>
            <p:ph sz="quarter" idx="4"/>
          </p:nvPr>
        </p:nvSpPr>
        <p:spPr>
          <a:xfrm>
            <a:off x="4645027" y="1631156"/>
            <a:ext cx="4041775" cy="2963466"/>
          </a:xfrm>
          <a:prstGeom prst="rect">
            <a:avLst/>
          </a:prstGeom>
        </p:spPr>
        <p:txBody>
          <a:bodyPr/>
          <a:lstStyle>
            <a:lvl1pPr>
              <a:defRPr sz="2400"/>
            </a:lvl1pPr>
            <a:lvl2pPr>
              <a:defRPr sz="1999"/>
            </a:lvl2pPr>
            <a:lvl3pPr>
              <a:defRPr sz="1800"/>
            </a:lvl3pPr>
            <a:lvl4pPr>
              <a:defRPr sz="1601"/>
            </a:lvl4pPr>
            <a:lvl5pPr>
              <a:defRPr sz="1601"/>
            </a:lvl5pPr>
            <a:lvl6pPr>
              <a:defRPr sz="1601"/>
            </a:lvl6pPr>
            <a:lvl7pPr>
              <a:defRPr sz="1601"/>
            </a:lvl7pPr>
            <a:lvl8pPr>
              <a:defRPr sz="1601"/>
            </a:lvl8pPr>
            <a:lvl9pPr>
              <a:defRPr sz="160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8" name="页脚占位符 7"/>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9" name="灯片编号占位符 8"/>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248932975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4" name="页脚占位符 3"/>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5" name="灯片编号占位符 4"/>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427381139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56F777-C915-4967-BECB-91C397A890E8}" type="datetimeFigureOut">
              <a:rPr lang="en-US" smtClean="0"/>
              <a:t>12/31/2023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3169319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3" name="页脚占位符 2"/>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4" name="灯片编号占位符 3"/>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130270553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a:prstGeom prst="rect">
            <a:avLst/>
          </a:prstGeo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a:prstGeom prst="rect">
            <a:avLst/>
          </a:prstGeom>
        </p:spPr>
        <p:txBody>
          <a:bodyPr/>
          <a:lstStyle>
            <a:lvl1pPr>
              <a:defRPr sz="3199"/>
            </a:lvl1pPr>
            <a:lvl2pPr>
              <a:defRPr sz="2801"/>
            </a:lvl2pPr>
            <a:lvl3pPr>
              <a:defRPr sz="2400"/>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7"/>
            <a:ext cx="3008313" cy="3518297"/>
          </a:xfrm>
          <a:prstGeom prst="rect">
            <a:avLst/>
          </a:prstGeom>
        </p:spPr>
        <p:txBody>
          <a:bodyPr/>
          <a:lstStyle>
            <a:lvl1pPr marL="0" indent="0">
              <a:buNone/>
              <a:defRPr sz="1399"/>
            </a:lvl1pPr>
            <a:lvl2pPr marL="457200" indent="0">
              <a:buNone/>
              <a:defRPr sz="1200"/>
            </a:lvl2pPr>
            <a:lvl3pPr marL="914400" indent="0">
              <a:buNone/>
              <a:defRPr sz="1001"/>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336392893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a:prstGeom prst="rect">
            <a:avLst/>
          </a:prstGeo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199"/>
            </a:lvl1pPr>
            <a:lvl2pPr marL="457200" indent="0">
              <a:buNone/>
              <a:defRPr sz="2801"/>
            </a:lvl2pPr>
            <a:lvl3pPr marL="914400" indent="0">
              <a:buNone/>
              <a:defRPr sz="2400"/>
            </a:lvl3pPr>
            <a:lvl4pPr marL="1371600" indent="0">
              <a:buNone/>
              <a:defRPr sz="1999"/>
            </a:lvl4pPr>
            <a:lvl5pPr marL="1828800" indent="0">
              <a:buNone/>
              <a:defRPr sz="1999"/>
            </a:lvl5pPr>
            <a:lvl6pPr marL="2286000" indent="0">
              <a:buNone/>
              <a:defRPr sz="1999"/>
            </a:lvl6pPr>
            <a:lvl7pPr marL="2743200" indent="0">
              <a:buNone/>
              <a:defRPr sz="1999"/>
            </a:lvl7pPr>
            <a:lvl8pPr marL="3200400" indent="0">
              <a:buNone/>
              <a:defRPr sz="1999"/>
            </a:lvl8pPr>
            <a:lvl9pPr marL="3657600" indent="0">
              <a:buNone/>
              <a:defRPr sz="1999"/>
            </a:lvl9pPr>
          </a:lstStyle>
          <a:p>
            <a:endParaRPr lang="zh-CN" altLang="en-US"/>
          </a:p>
        </p:txBody>
      </p:sp>
      <p:sp>
        <p:nvSpPr>
          <p:cNvPr id="4" name="文本占位符 3"/>
          <p:cNvSpPr>
            <a:spLocks noGrp="1"/>
          </p:cNvSpPr>
          <p:nvPr>
            <p:ph type="body" sz="half" idx="2"/>
          </p:nvPr>
        </p:nvSpPr>
        <p:spPr>
          <a:xfrm>
            <a:off x="1792288" y="4025504"/>
            <a:ext cx="5486400" cy="603647"/>
          </a:xfrm>
          <a:prstGeom prst="rect">
            <a:avLst/>
          </a:prstGeom>
        </p:spPr>
        <p:txBody>
          <a:bodyPr/>
          <a:lstStyle>
            <a:lvl1pPr marL="0" indent="0">
              <a:buNone/>
              <a:defRPr sz="1399"/>
            </a:lvl1pPr>
            <a:lvl2pPr marL="457200" indent="0">
              <a:buNone/>
              <a:defRPr sz="1200"/>
            </a:lvl2pPr>
            <a:lvl3pPr marL="914400" indent="0">
              <a:buNone/>
              <a:defRPr sz="1001"/>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210747898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698811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2"/>
            <a:ext cx="2057400" cy="329088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2"/>
            <a:ext cx="6019800" cy="329088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2023/12/31</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135225564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3924"/>
            <a:fld id="{82F288E0-7875-42C4-84C8-98DBBD3BF4D2}" type="datetimeFigureOut">
              <a:rPr lang="zh-CN" altLang="en-US" smtClean="0">
                <a:solidFill>
                  <a:prstClr val="black">
                    <a:tint val="75000"/>
                  </a:prstClr>
                </a:solidFill>
              </a:rPr>
              <a:pPr defTabSz="913924"/>
              <a:t>2023/12/31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3924"/>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3924"/>
            <a:fld id="{7D9BB5D0-35E4-459D-AEF3-FE4D7C45CC19}" type="slidenum">
              <a:rPr lang="zh-CN" altLang="en-US" smtClean="0">
                <a:solidFill>
                  <a:prstClr val="black">
                    <a:tint val="75000"/>
                  </a:prstClr>
                </a:solidFill>
              </a:rPr>
              <a:pPr defTabSz="913924"/>
              <a:t>‹#›</a:t>
            </a:fld>
            <a:endParaRPr lang="zh-CN" altLang="en-US">
              <a:solidFill>
                <a:prstClr val="black">
                  <a:tint val="75000"/>
                </a:prstClr>
              </a:solidFill>
            </a:endParaRPr>
          </a:p>
        </p:txBody>
      </p:sp>
    </p:spTree>
    <p:extLst>
      <p:ext uri="{BB962C8B-B14F-4D97-AF65-F5344CB8AC3E}">
        <p14:creationId xmlns:p14="http://schemas.microsoft.com/office/powerpoint/2010/main" val="699612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1"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1" y="2701528"/>
            <a:ext cx="6858000" cy="1241822"/>
          </a:xfrm>
        </p:spPr>
        <p:txBody>
          <a:bodyPr/>
          <a:lstStyle>
            <a:lvl1pPr marL="0" indent="0" algn="ctr">
              <a:buNone/>
              <a:defRPr sz="1800"/>
            </a:lvl1pPr>
            <a:lvl2pPr marL="342844" indent="0" algn="ctr">
              <a:buNone/>
              <a:defRPr sz="1500"/>
            </a:lvl2pPr>
            <a:lvl3pPr marL="685688" indent="0" algn="ctr">
              <a:buNone/>
              <a:defRPr sz="1350"/>
            </a:lvl3pPr>
            <a:lvl4pPr marL="1028532" indent="0" algn="ctr">
              <a:buNone/>
              <a:defRPr sz="1200"/>
            </a:lvl4pPr>
            <a:lvl5pPr marL="1371377" indent="0" algn="ctr">
              <a:buNone/>
              <a:defRPr sz="1200"/>
            </a:lvl5pPr>
            <a:lvl6pPr marL="1714220" indent="0" algn="ctr">
              <a:buNone/>
              <a:defRPr sz="1200"/>
            </a:lvl6pPr>
            <a:lvl7pPr marL="2057064" indent="0" algn="ctr">
              <a:buNone/>
              <a:defRPr sz="1200"/>
            </a:lvl7pPr>
            <a:lvl8pPr marL="2399908" indent="0" algn="ctr">
              <a:buNone/>
              <a:defRPr sz="1200"/>
            </a:lvl8pPr>
            <a:lvl9pPr marL="2742752"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13924"/>
            <a:fld id="{82F288E0-7875-42C4-84C8-98DBBD3BF4D2}" type="datetimeFigureOut">
              <a:rPr lang="zh-CN" altLang="en-US" smtClean="0">
                <a:solidFill>
                  <a:prstClr val="black">
                    <a:tint val="75000"/>
                  </a:prstClr>
                </a:solidFill>
              </a:rPr>
              <a:pPr defTabSz="913924"/>
              <a:t>2023/12/31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3924"/>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3924"/>
            <a:fld id="{7D9BB5D0-35E4-459D-AEF3-FE4D7C45CC19}" type="slidenum">
              <a:rPr lang="zh-CN" altLang="en-US" smtClean="0">
                <a:solidFill>
                  <a:prstClr val="black">
                    <a:tint val="75000"/>
                  </a:prstClr>
                </a:solidFill>
              </a:rPr>
              <a:pPr defTabSz="913924"/>
              <a:t>‹#›</a:t>
            </a:fld>
            <a:endParaRPr lang="zh-CN" altLang="en-US">
              <a:solidFill>
                <a:prstClr val="black">
                  <a:tint val="75000"/>
                </a:prstClr>
              </a:solidFill>
            </a:endParaRPr>
          </a:p>
        </p:txBody>
      </p:sp>
    </p:spTree>
    <p:extLst>
      <p:ext uri="{BB962C8B-B14F-4D97-AF65-F5344CB8AC3E}">
        <p14:creationId xmlns:p14="http://schemas.microsoft.com/office/powerpoint/2010/main" val="2965777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p:spPr>
        <p:txBody>
          <a:bodyPr/>
          <a:lstStyle/>
          <a:p>
            <a:pPr lvl="0"/>
            <a:endParaRPr lang="en-US" noProof="0"/>
          </a:p>
        </p:txBody>
      </p:sp>
      <p:sp>
        <p:nvSpPr>
          <p:cNvPr id="4" name="Rectangle 4">
            <a:extLst>
              <a:ext uri="{FF2B5EF4-FFF2-40B4-BE49-F238E27FC236}">
                <a16:creationId xmlns:a16="http://schemas.microsoft.com/office/drawing/2014/main" id="{5ED18497-058C-4025-94BB-0C88226DD98F}"/>
              </a:ext>
            </a:extLst>
          </p:cNvPr>
          <p:cNvSpPr>
            <a:spLocks noGrp="1" noChangeArrowheads="1"/>
          </p:cNvSpPr>
          <p:nvPr>
            <p:ph type="dt" sz="half" idx="10"/>
          </p:nvPr>
        </p:nvSpPr>
        <p:spPr>
          <a:ln/>
        </p:spPr>
        <p:txBody>
          <a:bodyPr/>
          <a:lstStyle>
            <a:lvl1pPr>
              <a:defRPr/>
            </a:lvl1pPr>
          </a:lstStyle>
          <a:p>
            <a:pPr defTabSz="913924">
              <a:defRPr/>
            </a:pPr>
            <a:endParaRPr lang="en-US">
              <a:solidFill>
                <a:prstClr val="black"/>
              </a:solidFill>
            </a:endParaRPr>
          </a:p>
        </p:txBody>
      </p:sp>
      <p:sp>
        <p:nvSpPr>
          <p:cNvPr id="5" name="Rectangle 5">
            <a:extLst>
              <a:ext uri="{FF2B5EF4-FFF2-40B4-BE49-F238E27FC236}">
                <a16:creationId xmlns:a16="http://schemas.microsoft.com/office/drawing/2014/main" id="{9B54DB0B-5B3C-4508-BD15-1805F6EECA0D}"/>
              </a:ext>
            </a:extLst>
          </p:cNvPr>
          <p:cNvSpPr>
            <a:spLocks noGrp="1" noChangeArrowheads="1"/>
          </p:cNvSpPr>
          <p:nvPr>
            <p:ph type="ftr" sz="quarter" idx="11"/>
          </p:nvPr>
        </p:nvSpPr>
        <p:spPr>
          <a:ln/>
        </p:spPr>
        <p:txBody>
          <a:bodyPr/>
          <a:lstStyle>
            <a:lvl1pPr>
              <a:defRPr/>
            </a:lvl1pPr>
          </a:lstStyle>
          <a:p>
            <a:pPr defTabSz="913924">
              <a:defRPr/>
            </a:pPr>
            <a:endParaRPr lang="en-US">
              <a:solidFill>
                <a:prstClr val="black"/>
              </a:solidFill>
            </a:endParaRPr>
          </a:p>
        </p:txBody>
      </p:sp>
      <p:sp>
        <p:nvSpPr>
          <p:cNvPr id="6" name="Rectangle 6">
            <a:extLst>
              <a:ext uri="{FF2B5EF4-FFF2-40B4-BE49-F238E27FC236}">
                <a16:creationId xmlns:a16="http://schemas.microsoft.com/office/drawing/2014/main" id="{A6842D01-905B-4F7E-88CA-E7C20F350C70}"/>
              </a:ext>
            </a:extLst>
          </p:cNvPr>
          <p:cNvSpPr>
            <a:spLocks noGrp="1" noChangeArrowheads="1"/>
          </p:cNvSpPr>
          <p:nvPr>
            <p:ph type="sldNum" sz="quarter" idx="12"/>
          </p:nvPr>
        </p:nvSpPr>
        <p:spPr>
          <a:ln/>
        </p:spPr>
        <p:txBody>
          <a:bodyPr/>
          <a:lstStyle>
            <a:lvl1pPr>
              <a:defRPr/>
            </a:lvl1pPr>
          </a:lstStyle>
          <a:p>
            <a:pPr defTabSz="913924"/>
            <a:fld id="{74B01FD1-0549-4118-8155-C0BA58BA9135}" type="slidenum">
              <a:rPr lang="en-US" altLang="en-US" smtClean="0">
                <a:solidFill>
                  <a:prstClr val="black"/>
                </a:solidFill>
              </a:rPr>
              <a:pPr defTabSz="913924"/>
              <a:t>‹#›</a:t>
            </a:fld>
            <a:endParaRPr lang="en-US" altLang="en-US">
              <a:solidFill>
                <a:prstClr val="black"/>
              </a:solidFill>
            </a:endParaRPr>
          </a:p>
        </p:txBody>
      </p:sp>
    </p:spTree>
    <p:extLst>
      <p:ext uri="{BB962C8B-B14F-4D97-AF65-F5344CB8AC3E}">
        <p14:creationId xmlns:p14="http://schemas.microsoft.com/office/powerpoint/2010/main" val="53100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56F777-C915-4967-BECB-91C397A890E8}" type="datetimeFigureOut">
              <a:rPr lang="en-US" smtClean="0"/>
              <a:t>12/31/2023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2290658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56F777-C915-4967-BECB-91C397A890E8}" type="datetimeFigureOut">
              <a:rPr lang="en-US" smtClean="0"/>
              <a:t>12/31/2023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4112385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56F777-C915-4967-BECB-91C397A890E8}" type="datetimeFigureOut">
              <a:rPr lang="en-US" smtClean="0"/>
              <a:t>12/31/2023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5569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56F777-C915-4967-BECB-91C397A890E8}" type="datetimeFigureOut">
              <a:rPr lang="en-US" smtClean="0"/>
              <a:t>12/31/2023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292837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6F777-C915-4967-BECB-91C397A890E8}" type="datetimeFigureOut">
              <a:rPr lang="en-US" smtClean="0"/>
              <a:t>12/31/2023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1766094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56F777-C915-4967-BECB-91C397A890E8}" type="datetimeFigureOut">
              <a:rPr lang="en-US" smtClean="0"/>
              <a:t>12/31/2023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3755889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56F777-C915-4967-BECB-91C397A890E8}" type="datetimeFigureOut">
              <a:rPr lang="en-US" smtClean="0"/>
              <a:t>12/31/2023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4190193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B56F777-C915-4967-BECB-91C397A890E8}" type="datetimeFigureOut">
              <a:rPr lang="en-US" smtClean="0"/>
              <a:t>12/31/2023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F79328D-2560-4F70-BCFD-DC2DF7ACD681}" type="slidenum">
              <a:rPr lang="en-US" smtClean="0"/>
              <a:t>‹#›</a:t>
            </a:fld>
            <a:endParaRPr lang="en-US"/>
          </a:p>
        </p:txBody>
      </p:sp>
    </p:spTree>
    <p:extLst>
      <p:ext uri="{BB962C8B-B14F-4D97-AF65-F5344CB8AC3E}">
        <p14:creationId xmlns:p14="http://schemas.microsoft.com/office/powerpoint/2010/main" val="4038717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 id="214748369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a:xfrm>
            <a:off x="0" y="2284"/>
            <a:ext cx="9138587" cy="5138932"/>
          </a:xfrm>
          <a:prstGeom prst="rect">
            <a:avLst/>
          </a:prstGeom>
          <a:noFill/>
          <a:ln>
            <a:noFill/>
          </a:ln>
        </p:spPr>
      </p:pic>
      <p:sp>
        <p:nvSpPr>
          <p:cNvPr id="3" name="矩形 2"/>
          <p:cNvSpPr/>
          <p:nvPr userDrawn="1"/>
        </p:nvSpPr>
        <p:spPr>
          <a:xfrm>
            <a:off x="-262073" y="124076"/>
            <a:ext cx="241176" cy="14148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a:endParaRPr lang="zh-CN" altLang="en-US" sz="1800">
              <a:solidFill>
                <a:prstClr val="white"/>
              </a:solidFill>
            </a:endParaRPr>
          </a:p>
        </p:txBody>
      </p:sp>
      <p:sp>
        <p:nvSpPr>
          <p:cNvPr id="4" name="矩形 3"/>
          <p:cNvSpPr/>
          <p:nvPr userDrawn="1"/>
        </p:nvSpPr>
        <p:spPr>
          <a:xfrm>
            <a:off x="-262073" y="330554"/>
            <a:ext cx="241176" cy="14148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a:endParaRPr lang="zh-CN" altLang="en-US" sz="1800">
              <a:solidFill>
                <a:prstClr val="white"/>
              </a:solidFill>
            </a:endParaRPr>
          </a:p>
        </p:txBody>
      </p:sp>
      <p:sp>
        <p:nvSpPr>
          <p:cNvPr id="5" name="矩形 4"/>
          <p:cNvSpPr/>
          <p:nvPr userDrawn="1"/>
        </p:nvSpPr>
        <p:spPr>
          <a:xfrm>
            <a:off x="-262073" y="537031"/>
            <a:ext cx="241176" cy="14148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a:endParaRPr lang="zh-CN" altLang="en-US" sz="1800">
              <a:solidFill>
                <a:prstClr val="white"/>
              </a:solidFill>
            </a:endParaRPr>
          </a:p>
        </p:txBody>
      </p:sp>
      <p:sp>
        <p:nvSpPr>
          <p:cNvPr id="6" name="矩形 5"/>
          <p:cNvSpPr/>
          <p:nvPr userDrawn="1"/>
        </p:nvSpPr>
        <p:spPr>
          <a:xfrm>
            <a:off x="-262073" y="765631"/>
            <a:ext cx="241176" cy="14148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a:endParaRPr lang="zh-CN" altLang="en-US" sz="1800">
              <a:solidFill>
                <a:prstClr val="white"/>
              </a:solidFill>
            </a:endParaRPr>
          </a:p>
        </p:txBody>
      </p:sp>
      <p:sp>
        <p:nvSpPr>
          <p:cNvPr id="7" name="矩形 6"/>
          <p:cNvSpPr/>
          <p:nvPr userDrawn="1"/>
        </p:nvSpPr>
        <p:spPr>
          <a:xfrm>
            <a:off x="-262073" y="972108"/>
            <a:ext cx="241176" cy="14148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a:endParaRPr lang="zh-CN" altLang="en-US" sz="1800">
              <a:solidFill>
                <a:prstClr val="white"/>
              </a:solidFill>
            </a:endParaRPr>
          </a:p>
        </p:txBody>
      </p:sp>
    </p:spTree>
    <p:extLst>
      <p:ext uri="{BB962C8B-B14F-4D97-AF65-F5344CB8AC3E}">
        <p14:creationId xmlns:p14="http://schemas.microsoft.com/office/powerpoint/2010/main" val="2198212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913924" rtl="0" eaLnBrk="1" latinLnBrk="0" hangingPunct="1">
        <a:spcBef>
          <a:spcPct val="0"/>
        </a:spcBef>
        <a:buNone/>
        <a:defRPr sz="4399" kern="1200">
          <a:solidFill>
            <a:schemeClr val="tx1"/>
          </a:solidFill>
          <a:latin typeface="+mj-lt"/>
          <a:ea typeface="+mj-ea"/>
          <a:cs typeface="+mj-cs"/>
        </a:defRPr>
      </a:lvl1pPr>
    </p:titleStyle>
    <p:bodyStyle>
      <a:lvl1pPr marL="342900" indent="-342900" algn="l" defTabSz="913924"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950" indent="-285750" algn="l" defTabSz="913924" rtl="0" eaLnBrk="1" latinLnBrk="0" hangingPunct="1">
        <a:spcBef>
          <a:spcPct val="20000"/>
        </a:spcBef>
        <a:buFont typeface="Arial" panose="020B0604020202020204" pitchFamily="34" charset="0"/>
        <a:buChar char="–"/>
        <a:defRPr sz="2801" kern="1200">
          <a:solidFill>
            <a:schemeClr val="tx1"/>
          </a:solidFill>
          <a:latin typeface="+mn-lt"/>
          <a:ea typeface="+mn-ea"/>
          <a:cs typeface="+mn-cs"/>
        </a:defRPr>
      </a:lvl2pPr>
      <a:lvl3pPr marL="1143000" indent="-228600" algn="l" defTabSz="91392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74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46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18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90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62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3924" rtl="0" eaLnBrk="1" latinLnBrk="0" hangingPunct="1">
        <a:defRPr sz="1800" kern="1200">
          <a:solidFill>
            <a:schemeClr val="tx1"/>
          </a:solidFill>
          <a:latin typeface="+mn-lt"/>
          <a:ea typeface="+mn-ea"/>
          <a:cs typeface="+mn-cs"/>
        </a:defRPr>
      </a:lvl1pPr>
      <a:lvl2pPr marL="457200" algn="l" defTabSz="913924" rtl="0" eaLnBrk="1" latinLnBrk="0" hangingPunct="1">
        <a:defRPr sz="1800" kern="1200">
          <a:solidFill>
            <a:schemeClr val="tx1"/>
          </a:solidFill>
          <a:latin typeface="+mn-lt"/>
          <a:ea typeface="+mn-ea"/>
          <a:cs typeface="+mn-cs"/>
        </a:defRPr>
      </a:lvl2pPr>
      <a:lvl3pPr marL="914400" algn="l" defTabSz="913924" rtl="0" eaLnBrk="1" latinLnBrk="0" hangingPunct="1">
        <a:defRPr sz="1800" kern="1200">
          <a:solidFill>
            <a:schemeClr val="tx1"/>
          </a:solidFill>
          <a:latin typeface="+mn-lt"/>
          <a:ea typeface="+mn-ea"/>
          <a:cs typeface="+mn-cs"/>
        </a:defRPr>
      </a:lvl3pPr>
      <a:lvl4pPr marL="1371600" algn="l" defTabSz="913924" rtl="0" eaLnBrk="1" latinLnBrk="0" hangingPunct="1">
        <a:defRPr sz="1800" kern="1200">
          <a:solidFill>
            <a:schemeClr val="tx1"/>
          </a:solidFill>
          <a:latin typeface="+mn-lt"/>
          <a:ea typeface="+mn-ea"/>
          <a:cs typeface="+mn-cs"/>
        </a:defRPr>
      </a:lvl4pPr>
      <a:lvl5pPr marL="1828800" algn="l" defTabSz="913924" rtl="0" eaLnBrk="1" latinLnBrk="0" hangingPunct="1">
        <a:defRPr sz="1800" kern="1200">
          <a:solidFill>
            <a:schemeClr val="tx1"/>
          </a:solidFill>
          <a:latin typeface="+mn-lt"/>
          <a:ea typeface="+mn-ea"/>
          <a:cs typeface="+mn-cs"/>
        </a:defRPr>
      </a:lvl5pPr>
      <a:lvl6pPr marL="2286000" algn="l" defTabSz="913924" rtl="0" eaLnBrk="1" latinLnBrk="0" hangingPunct="1">
        <a:defRPr sz="1800" kern="1200">
          <a:solidFill>
            <a:schemeClr val="tx1"/>
          </a:solidFill>
          <a:latin typeface="+mn-lt"/>
          <a:ea typeface="+mn-ea"/>
          <a:cs typeface="+mn-cs"/>
        </a:defRPr>
      </a:lvl6pPr>
      <a:lvl7pPr marL="2743200" algn="l" defTabSz="913924" rtl="0" eaLnBrk="1" latinLnBrk="0" hangingPunct="1">
        <a:defRPr sz="1800" kern="1200">
          <a:solidFill>
            <a:schemeClr val="tx1"/>
          </a:solidFill>
          <a:latin typeface="+mn-lt"/>
          <a:ea typeface="+mn-ea"/>
          <a:cs typeface="+mn-cs"/>
        </a:defRPr>
      </a:lvl7pPr>
      <a:lvl8pPr marL="3200400" algn="l" defTabSz="913924" rtl="0" eaLnBrk="1" latinLnBrk="0" hangingPunct="1">
        <a:defRPr sz="1800" kern="1200">
          <a:solidFill>
            <a:schemeClr val="tx1"/>
          </a:solidFill>
          <a:latin typeface="+mn-lt"/>
          <a:ea typeface="+mn-ea"/>
          <a:cs typeface="+mn-cs"/>
        </a:defRPr>
      </a:lvl8pPr>
      <a:lvl9pPr marL="3657600" algn="l" defTabSz="91392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microsoft.com/office/2007/relationships/hdphoto" Target="../media/hdphoto1.wdp"/><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077" name="WordArt 20"/>
          <p:cNvSpPr>
            <a:spLocks noChangeArrowheads="1" noChangeShapeType="1" noTextEdit="1"/>
          </p:cNvSpPr>
          <p:nvPr/>
        </p:nvSpPr>
        <p:spPr bwMode="auto">
          <a:xfrm>
            <a:off x="1043608" y="987574"/>
            <a:ext cx="7016304" cy="711994"/>
          </a:xfrm>
          <a:prstGeom prst="rect">
            <a:avLst/>
          </a:prstGeom>
          <a:solidFill>
            <a:srgbClr val="FFFFFF">
              <a:alpha val="72157"/>
            </a:srgbClr>
          </a:solidFill>
        </p:spPr>
        <p:txBody>
          <a:bodyPr wrap="none" fromWordArt="1">
            <a:prstTxWarp prst="textPlain">
              <a:avLst>
                <a:gd name="adj" fmla="val 50000"/>
              </a:avLst>
            </a:prstTxWarp>
          </a:bodyPr>
          <a:lstStyle/>
          <a:p>
            <a:pPr algn="ctr"/>
            <a:r>
              <a:rPr lang="en-US" sz="3300" b="1" kern="10">
                <a:ln w="19050">
                  <a:solidFill>
                    <a:srgbClr val="3333FF"/>
                  </a:solidFill>
                  <a:round/>
                  <a:headEnd/>
                  <a:tailEnd/>
                </a:ln>
                <a:solidFill>
                  <a:srgbClr val="0066FF"/>
                </a:solidFill>
                <a:latin typeface="Times New Roman" panose="02020603050405020304" pitchFamily="18" charset="0"/>
                <a:cs typeface="Times New Roman" panose="02020603050405020304" pitchFamily="18" charset="0"/>
              </a:rPr>
              <a:t>CHÀO MỪNG QUÝ THẦY CÔ GIÁO VỀ DỰ GIỜ</a:t>
            </a:r>
          </a:p>
        </p:txBody>
      </p:sp>
      <p:sp>
        <p:nvSpPr>
          <p:cNvPr id="27" name="Rectangle 26"/>
          <p:cNvSpPr/>
          <p:nvPr/>
        </p:nvSpPr>
        <p:spPr>
          <a:xfrm>
            <a:off x="755576" y="2931790"/>
            <a:ext cx="7986513" cy="58477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200" b="1" spc="38">
                <a:ln w="11430"/>
                <a:solidFill>
                  <a:srgbClr val="FF0000"/>
                </a:solidFill>
                <a:latin typeface="Times New Roman" panose="02020603050405020304" pitchFamily="18" charset="0"/>
                <a:cs typeface="Times New Roman" panose="02020603050405020304" pitchFamily="18" charset="0"/>
              </a:rPr>
              <a:t>MÔN GIÁO DỤC ĐỊA PHƯƠNG - LỚP 6</a:t>
            </a:r>
            <a:endParaRPr lang="en-US" sz="3200" b="1" spc="38" dirty="0">
              <a:ln w="1143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110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500" fill="hold"/>
                                        <p:tgtEl>
                                          <p:spTgt spid="3077"/>
                                        </p:tgtEl>
                                        <p:attrNameLst>
                                          <p:attrName>ppt_w</p:attrName>
                                        </p:attrNameLst>
                                      </p:cBhvr>
                                      <p:tavLst>
                                        <p:tav tm="0">
                                          <p:val>
                                            <p:fltVal val="0"/>
                                          </p:val>
                                        </p:tav>
                                        <p:tav tm="100000">
                                          <p:val>
                                            <p:strVal val="#ppt_w"/>
                                          </p:val>
                                        </p:tav>
                                      </p:tavLst>
                                    </p:anim>
                                    <p:anim calcmode="lin" valueType="num">
                                      <p:cBhvr>
                                        <p:cTn id="8" dur="500" fill="hold"/>
                                        <p:tgtEl>
                                          <p:spTgt spid="3077"/>
                                        </p:tgtEl>
                                        <p:attrNameLst>
                                          <p:attrName>ppt_h</p:attrName>
                                        </p:attrNameLst>
                                      </p:cBhvr>
                                      <p:tavLst>
                                        <p:tav tm="0">
                                          <p:val>
                                            <p:fltVal val="0"/>
                                          </p:val>
                                        </p:tav>
                                        <p:tav tm="100000">
                                          <p:val>
                                            <p:strVal val="#ppt_h"/>
                                          </p:val>
                                        </p:tav>
                                      </p:tavLst>
                                    </p:anim>
                                    <p:animEffect transition="in" filter="fade">
                                      <p:cBhvr>
                                        <p:cTn id="9" dur="500"/>
                                        <p:tgtEl>
                                          <p:spTgt spid="307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a:extLst>
              <a:ext uri="{FF2B5EF4-FFF2-40B4-BE49-F238E27FC236}">
                <a16:creationId xmlns:a16="http://schemas.microsoft.com/office/drawing/2014/main" id="{160B4622-25AA-4F3B-A149-73CDC8A3A2FA}"/>
              </a:ext>
            </a:extLst>
          </p:cNvPr>
          <p:cNvSpPr/>
          <p:nvPr/>
        </p:nvSpPr>
        <p:spPr>
          <a:xfrm>
            <a:off x="0" y="0"/>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srgbClr val="F8ECCC"/>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1AF1424-2A5D-4A70-90AE-891C500CE2A1}"/>
              </a:ext>
            </a:extLst>
          </p:cNvPr>
          <p:cNvSpPr txBox="1"/>
          <p:nvPr/>
        </p:nvSpPr>
        <p:spPr>
          <a:xfrm>
            <a:off x="2987824" y="729320"/>
            <a:ext cx="6156176" cy="400110"/>
          </a:xfrm>
          <a:prstGeom prst="rect">
            <a:avLst/>
          </a:prstGeom>
          <a:noFill/>
        </p:spPr>
        <p:txBody>
          <a:bodyPr wrap="square">
            <a:spAutoFit/>
          </a:bodyPr>
          <a:lstStyle/>
          <a:p>
            <a:pPr algn="just" defTabSz="685783">
              <a:buFont typeface="Courier New" panose="02070309020205020404" pitchFamily="49" charset="0"/>
              <a:buChar char="o"/>
              <a:defRPr/>
            </a:pPr>
            <a:r>
              <a:rPr lang="en-US" sz="2000"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b="1"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Nhiệm</a:t>
            </a:r>
            <a:r>
              <a:rPr lang="en-US" sz="2000" b="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vụ 1:</a:t>
            </a:r>
            <a:endParaRPr lang="en-US" sz="2000" dirty="0">
              <a:solidFill>
                <a:srgbClr val="FFF8E7">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6" name="TextBox 5">
            <a:extLst>
              <a:ext uri="{FF2B5EF4-FFF2-40B4-BE49-F238E27FC236}">
                <a16:creationId xmlns:a16="http://schemas.microsoft.com/office/drawing/2014/main" id="{722420A2-7623-4382-9461-62A425558E4A}"/>
              </a:ext>
            </a:extLst>
          </p:cNvPr>
          <p:cNvSpPr txBox="1"/>
          <p:nvPr/>
        </p:nvSpPr>
        <p:spPr>
          <a:xfrm>
            <a:off x="7276" y="801744"/>
            <a:ext cx="3197750" cy="429413"/>
          </a:xfrm>
          <a:prstGeom prst="rect">
            <a:avLst/>
          </a:prstGeom>
          <a:noFill/>
        </p:spPr>
        <p:txBody>
          <a:bodyPr wrap="square">
            <a:spAutoFit/>
          </a:bodyPr>
          <a:lstStyle/>
          <a:p>
            <a:pPr marL="214308" indent="-214308" defTabSz="685783">
              <a:lnSpc>
                <a:spcPct val="120000"/>
              </a:lnSpc>
              <a:buFont typeface="Courier New" panose="02070309020205020404" pitchFamily="49" charset="0"/>
              <a:buChar char="o"/>
              <a:defRPr/>
            </a:pPr>
            <a:r>
              <a:rPr lang="en-US" sz="2000" b="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Thảo luận theo cặp</a:t>
            </a:r>
            <a:endParaRPr lang="en-US" sz="2000" dirty="0">
              <a:solidFill>
                <a:srgbClr val="000000">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0" name="Rectangle 9">
            <a:extLst>
              <a:ext uri="{FF2B5EF4-FFF2-40B4-BE49-F238E27FC236}">
                <a16:creationId xmlns:a16="http://schemas.microsoft.com/office/drawing/2014/main" id="{D7598824-665E-4BAF-BFD2-FAB5CE5557F4}"/>
              </a:ext>
            </a:extLst>
          </p:cNvPr>
          <p:cNvSpPr/>
          <p:nvPr/>
        </p:nvSpPr>
        <p:spPr>
          <a:xfrm>
            <a:off x="2987824" y="1101521"/>
            <a:ext cx="6156178" cy="830997"/>
          </a:xfrm>
          <a:prstGeom prst="rect">
            <a:avLst/>
          </a:prstGeom>
        </p:spPr>
        <p:txBody>
          <a:bodyPr wrap="square">
            <a:spAutoFit/>
          </a:bodyPr>
          <a:lstStyle/>
          <a:p>
            <a:pPr marL="6350" marR="42544" indent="-6350" algn="just">
              <a:spcAft>
                <a:spcPts val="735"/>
              </a:spcAft>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BT1. Lựa chọn những việc học sinh có thể làm để góp phần xây dựng Gia đình văn hóa </a:t>
            </a:r>
          </a:p>
        </p:txBody>
      </p:sp>
      <p:cxnSp>
        <p:nvCxnSpPr>
          <p:cNvPr id="12" name="Straight Connector 11">
            <a:extLst>
              <a:ext uri="{FF2B5EF4-FFF2-40B4-BE49-F238E27FC236}">
                <a16:creationId xmlns:a16="http://schemas.microsoft.com/office/drawing/2014/main" id="{25FA83D8-9E55-47A6-BA7B-EBE2ACE511F0}"/>
              </a:ext>
            </a:extLst>
          </p:cNvPr>
          <p:cNvCxnSpPr/>
          <p:nvPr/>
        </p:nvCxnSpPr>
        <p:spPr>
          <a:xfrm>
            <a:off x="520" y="676189"/>
            <a:ext cx="914348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Google Shape;1748;p44">
            <a:extLst>
              <a:ext uri="{FF2B5EF4-FFF2-40B4-BE49-F238E27FC236}">
                <a16:creationId xmlns:a16="http://schemas.microsoft.com/office/drawing/2014/main" id="{FE96A0B4-59B8-49F5-B490-B98862CCC75A}"/>
              </a:ext>
            </a:extLst>
          </p:cNvPr>
          <p:cNvSpPr txBox="1">
            <a:spLocks/>
          </p:cNvSpPr>
          <p:nvPr/>
        </p:nvSpPr>
        <p:spPr>
          <a:xfrm>
            <a:off x="7276" y="1"/>
            <a:ext cx="9136724" cy="6600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algn="ctr"/>
            <a:r>
              <a:rPr lang="en-US" sz="3200"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LUYỆN TẬP</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422DCCA-6316-47DE-8250-DF2AB2381EE0}"/>
              </a:ext>
            </a:extLst>
          </p:cNvPr>
          <p:cNvSpPr txBox="1"/>
          <p:nvPr/>
        </p:nvSpPr>
        <p:spPr>
          <a:xfrm>
            <a:off x="7276" y="3416720"/>
            <a:ext cx="2736304" cy="400110"/>
          </a:xfrm>
          <a:prstGeom prst="rect">
            <a:avLst/>
          </a:prstGeom>
          <a:noFill/>
        </p:spPr>
        <p:txBody>
          <a:bodyPr wrap="square">
            <a:spAutoFit/>
          </a:bodyPr>
          <a:lstStyle/>
          <a:p>
            <a:pPr lvl="0" algn="just">
              <a:buFont typeface="Courier New" panose="02070309020205020404" pitchFamily="49" charset="0"/>
              <a:buChar char="o"/>
            </a:pPr>
            <a:r>
              <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vi-VN" sz="2000" b="1" i="0" u="none" strike="noStrike" kern="1200" cap="none" spc="0" normalizeH="0" baseline="0" noProof="0" dirty="0">
                <a:ln>
                  <a:noFill/>
                </a:ln>
                <a:solidFill>
                  <a:srgbClr val="C0000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Thời gian</a:t>
            </a:r>
            <a:r>
              <a:rPr kumimoji="0" lang="en-US" sz="2000" b="1" i="0" u="none" strike="noStrike" kern="1200" cap="none" spc="0" normalizeH="0" baseline="0" noProof="0">
                <a:ln>
                  <a:noFill/>
                </a:ln>
                <a:solidFill>
                  <a:srgbClr val="C0000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b="1">
                <a:solidFill>
                  <a:srgbClr val="FFF8E7">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rPr>
              <a:t>5</a:t>
            </a:r>
            <a:r>
              <a:rPr kumimoji="0" lang="vi-VN" sz="2000" b="1" i="0" u="none" strike="noStrike" kern="1200" cap="none" spc="0" normalizeH="0" baseline="0" noProof="0">
                <a:ln>
                  <a:noFill/>
                </a:ln>
                <a:solidFill>
                  <a:srgbClr val="FFF8E7">
                    <a:lumMod val="10000"/>
                  </a:srgb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phút</a:t>
            </a:r>
            <a:endParaRPr kumimoji="0" lang="en-US" sz="2000" b="1" i="0" u="none" strike="noStrike" kern="1200" cap="none" spc="0" normalizeH="0" baseline="0" noProof="0" dirty="0">
              <a:ln>
                <a:noFill/>
              </a:ln>
              <a:solidFill>
                <a:srgbClr val="FFF8E7">
                  <a:lumMod val="10000"/>
                </a:srgb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17" name="Picture 16" descr="A picture containing text, vector graphics, toy, doll&#10;&#10;Description automatically generated">
            <a:extLst>
              <a:ext uri="{FF2B5EF4-FFF2-40B4-BE49-F238E27FC236}">
                <a16:creationId xmlns:a16="http://schemas.microsoft.com/office/drawing/2014/main" id="{94A1F9CC-4223-FD41-B907-6968DBED4F9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778" b="95556" l="3000" r="95111">
                        <a14:foregroundMark x1="7444" y1="63778" x2="8333" y2="78778"/>
                        <a14:foregroundMark x1="8333" y1="78778" x2="3333" y2="77556"/>
                        <a14:foregroundMark x1="9222" y1="92667" x2="20556" y2="95556"/>
                        <a14:foregroundMark x1="23667" y1="94667" x2="21667" y2="93111"/>
                        <a14:foregroundMark x1="5889" y1="94222" x2="8333" y2="92444"/>
                        <a14:foregroundMark x1="84556" y1="95111" x2="82889" y2="77111"/>
                        <a14:foregroundMark x1="82889" y1="77111" x2="82889" y2="77111"/>
                        <a14:foregroundMark x1="80889" y1="65333" x2="86333" y2="66889"/>
                        <a14:foregroundMark x1="86556" y1="62111" x2="93556" y2="70111"/>
                        <a14:foregroundMark x1="93556" y1="70111" x2="93556" y2="70111"/>
                        <a14:foregroundMark x1="84000" y1="92889" x2="82000" y2="92222"/>
                        <a14:foregroundMark x1="82444" y1="92667" x2="80667" y2="91778"/>
                        <a14:foregroundMark x1="82444" y1="91556" x2="79778" y2="90444"/>
                        <a14:foregroundMark x1="13333" y1="92222" x2="17111" y2="92444"/>
                        <a14:foregroundMark x1="42889" y1="22556" x2="57111" y2="24444"/>
                        <a14:foregroundMark x1="33222" y1="39111" x2="48111" y2="16000"/>
                        <a14:foregroundMark x1="55778" y1="30556" x2="33889" y2="20556"/>
                        <a14:foregroundMark x1="33889" y1="20333" x2="51667" y2="11444"/>
                        <a14:foregroundMark x1="51667" y1="11444" x2="58889" y2="22222"/>
                        <a14:foregroundMark x1="58889" y1="22222" x2="48000" y2="30111"/>
                        <a14:foregroundMark x1="48000" y1="30111" x2="32778" y2="34333"/>
                        <a14:foregroundMark x1="28222" y1="13778" x2="32111" y2="43667"/>
                        <a14:foregroundMark x1="32111" y1="43667" x2="31667" y2="47667"/>
                        <a14:foregroundMark x1="35222" y1="9444" x2="62778" y2="11333"/>
                        <a14:foregroundMark x1="40667" y1="4111" x2="52444" y2="4778"/>
                        <a14:foregroundMark x1="52444" y1="4778" x2="52889" y2="5222"/>
                        <a14:foregroundMark x1="73364" y1="30866" x2="63000" y2="44778"/>
                        <a14:foregroundMark x1="79556" y1="22556" x2="75328" y2="28231"/>
                        <a14:foregroundMark x1="63000" y1="44778" x2="63000" y2="44778"/>
                        <a14:foregroundMark x1="8556" y1="62556" x2="21667" y2="67778"/>
                        <a14:foregroundMark x1="17111" y1="70778" x2="14000" y2="85889"/>
                        <a14:foregroundMark x1="78000" y1="93556" x2="85889" y2="94889"/>
                        <a14:foregroundMark x1="92667" y1="83667" x2="95111" y2="85667"/>
                        <a14:backgroundMark x1="73000" y1="13556" x2="73667" y2="16778"/>
                        <a14:backgroundMark x1="75000" y1="19000" x2="75000" y2="19000"/>
                        <a14:backgroundMark x1="75000" y1="21000" x2="75000" y2="21000"/>
                        <a14:backgroundMark x1="74333" y1="25111" x2="74333" y2="25111"/>
                        <a14:backgroundMark x1="65333" y1="37111" x2="65333" y2="37111"/>
                        <a14:backgroundMark x1="60778" y1="38889" x2="60778" y2="38889"/>
                        <a14:backgroundMark x1="53778" y1="40889" x2="53778" y2="40889"/>
                        <a14:backgroundMark x1="56000" y1="41111" x2="56000" y2="41111"/>
                        <a14:backgroundMark x1="46556" y1="41778" x2="46556" y2="41778"/>
                        <a14:backgroundMark x1="45889" y1="41333" x2="45889" y2="41333"/>
                        <a14:backgroundMark x1="56889" y1="40222" x2="56889" y2="40222"/>
                        <a14:backgroundMark x1="57889" y1="39778" x2="57889" y2="39778"/>
                        <a14:backgroundMark x1="73000" y1="14000" x2="73000" y2="16222"/>
                        <a14:backgroundMark x1="74111" y1="27333" x2="71889" y2="29778"/>
                      </a14:backgroundRemoval>
                    </a14:imgEffect>
                  </a14:imgLayer>
                </a14:imgProps>
              </a:ext>
              <a:ext uri="{28A0092B-C50C-407E-A947-70E740481C1C}">
                <a14:useLocalDpi xmlns:a14="http://schemas.microsoft.com/office/drawing/2010/main" val="0"/>
              </a:ext>
            </a:extLst>
          </a:blip>
          <a:stretch>
            <a:fillRect/>
          </a:stretch>
        </p:blipFill>
        <p:spPr>
          <a:xfrm>
            <a:off x="323528" y="1381690"/>
            <a:ext cx="1861389" cy="186138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5955" y="2032953"/>
            <a:ext cx="1923860" cy="157791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2038" y="2032953"/>
            <a:ext cx="1944220" cy="1577914"/>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8369" y="2032953"/>
            <a:ext cx="1822894" cy="1583822"/>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05663" y="3609838"/>
            <a:ext cx="1894152" cy="1533662"/>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32038" y="3609839"/>
            <a:ext cx="1944220" cy="1533662"/>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8369" y="3609839"/>
            <a:ext cx="1822894" cy="1533662"/>
          </a:xfrm>
          <a:prstGeom prst="rect">
            <a:avLst/>
          </a:prstGeom>
        </p:spPr>
      </p:pic>
    </p:spTree>
    <p:extLst>
      <p:ext uri="{BB962C8B-B14F-4D97-AF65-F5344CB8AC3E}">
        <p14:creationId xmlns:p14="http://schemas.microsoft.com/office/powerpoint/2010/main" val="2815594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50"/>
                                        <p:tgtEl>
                                          <p:spTgt spid="6"/>
                                        </p:tgtEl>
                                      </p:cBhvr>
                                    </p:animEffect>
                                  </p:childTnLst>
                                </p:cTn>
                              </p:par>
                            </p:childTnLst>
                          </p:cTn>
                        </p:par>
                        <p:par>
                          <p:cTn id="14" fill="hold">
                            <p:stCondLst>
                              <p:cond delay="250"/>
                            </p:stCondLst>
                            <p:childTnLst>
                              <p:par>
                                <p:cTn id="15" presetID="16" presetClass="entr" presetSubtype="21"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heel(1)">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heel(1)">
                                      <p:cBhvr>
                                        <p:cTn id="39" dur="2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heel(1)">
                                      <p:cBhvr>
                                        <p:cTn id="44" dur="20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heel(1)">
                                      <p:cBhvr>
                                        <p:cTn id="49" dur="20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heel(1)">
                                      <p:cBhvr>
                                        <p:cTn id="54" dur="20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heel(1)">
                                      <p:cBhvr>
                                        <p:cTn id="59" dur="20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1000"/>
                                        <p:tgtEl>
                                          <p:spTgt spid="11"/>
                                        </p:tgtEl>
                                      </p:cBhvr>
                                    </p:animEffect>
                                    <p:anim calcmode="lin" valueType="num">
                                      <p:cBhvr>
                                        <p:cTn id="65" dur="1000" fill="hold"/>
                                        <p:tgtEl>
                                          <p:spTgt spid="11"/>
                                        </p:tgtEl>
                                        <p:attrNameLst>
                                          <p:attrName>ppt_x</p:attrName>
                                        </p:attrNameLst>
                                      </p:cBhvr>
                                      <p:tavLst>
                                        <p:tav tm="0">
                                          <p:val>
                                            <p:strVal val="#ppt_x"/>
                                          </p:val>
                                        </p:tav>
                                        <p:tav tm="100000">
                                          <p:val>
                                            <p:strVal val="#ppt_x"/>
                                          </p:val>
                                        </p:tav>
                                      </p:tavLst>
                                    </p:anim>
                                    <p:anim calcmode="lin" valueType="num">
                                      <p:cBhvr>
                                        <p:cTn id="6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3"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9639" y="1461170"/>
            <a:ext cx="3866392" cy="3682330"/>
          </a:xfrm>
          <a:prstGeom prst="rect">
            <a:avLst/>
          </a:prstGeom>
        </p:spPr>
      </p:pic>
      <p:sp>
        <p:nvSpPr>
          <p:cNvPr id="4" name="Title 3"/>
          <p:cNvSpPr>
            <a:spLocks noGrp="1"/>
          </p:cNvSpPr>
          <p:nvPr>
            <p:ph type="title"/>
          </p:nvPr>
        </p:nvSpPr>
        <p:spPr>
          <a:xfrm>
            <a:off x="251520" y="205979"/>
            <a:ext cx="8640960" cy="857250"/>
          </a:xfrm>
        </p:spPr>
        <p:txBody>
          <a:bodyPr>
            <a:normAutofit/>
          </a:bodyPr>
          <a:lstStyle/>
          <a:p>
            <a:r>
              <a:rPr lang="en-US" b="1">
                <a:solidFill>
                  <a:srgbClr val="002060"/>
                </a:solidFill>
                <a:latin typeface="Times New Roman" panose="02020603050405020304" pitchFamily="18" charset="0"/>
                <a:cs typeface="Times New Roman" panose="02020603050405020304" pitchFamily="18" charset="0"/>
              </a:rPr>
              <a:t>BÁO CÁO SẢN PHẨM</a:t>
            </a:r>
          </a:p>
        </p:txBody>
      </p:sp>
    </p:spTree>
    <p:extLst>
      <p:ext uri="{BB962C8B-B14F-4D97-AF65-F5344CB8AC3E}">
        <p14:creationId xmlns:p14="http://schemas.microsoft.com/office/powerpoint/2010/main" val="2967244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61298175"/>
              </p:ext>
            </p:extLst>
          </p:nvPr>
        </p:nvGraphicFramePr>
        <p:xfrm>
          <a:off x="130969" y="339502"/>
          <a:ext cx="8833519" cy="4608512"/>
        </p:xfrm>
        <a:graphic>
          <a:graphicData uri="http://schemas.openxmlformats.org/drawingml/2006/table">
            <a:tbl>
              <a:tblPr/>
              <a:tblGrid>
                <a:gridCol w="4595906">
                  <a:extLst>
                    <a:ext uri="{9D8B030D-6E8A-4147-A177-3AD203B41FA5}">
                      <a16:colId xmlns:a16="http://schemas.microsoft.com/office/drawing/2014/main" val="2820441422"/>
                    </a:ext>
                  </a:extLst>
                </a:gridCol>
                <a:gridCol w="4237613">
                  <a:extLst>
                    <a:ext uri="{9D8B030D-6E8A-4147-A177-3AD203B41FA5}">
                      <a16:colId xmlns:a16="http://schemas.microsoft.com/office/drawing/2014/main" val="3003396825"/>
                    </a:ext>
                  </a:extLst>
                </a:gridCol>
              </a:tblGrid>
              <a:tr h="102690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Góp phần xây dựng </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Gia đình văn hóa</a:t>
                      </a:r>
                      <a:endParaRPr kumimoji="0" lang="en-US" altLang="en-US" sz="1100" b="1" i="0" u="none" strike="noStrike" cap="none" normalizeH="0" baseline="0">
                        <a:ln>
                          <a:noFill/>
                        </a:ln>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39368" marR="3936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Không</a:t>
                      </a:r>
                      <a:r>
                        <a:rPr kumimoji="0" lang="en-US" altLang="en-US" sz="2400" b="1"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 góp phần xây dựng </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Gia đình văn hóa</a:t>
                      </a:r>
                      <a:endParaRPr kumimoji="0" lang="en-US" altLang="en-US" sz="1100" b="1" i="0" u="none" strike="noStrike" cap="none" normalizeH="0" baseline="0">
                        <a:ln>
                          <a:noFill/>
                        </a:ln>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39368" marR="3936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30292731"/>
                  </a:ext>
                </a:extLst>
              </a:tr>
              <a:tr h="3581607">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en-US" sz="6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39368" marR="3936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en-US" sz="6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39368" marR="3936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50073534"/>
                  </a:ext>
                </a:extLst>
              </a:tr>
            </a:tbl>
          </a:graphicData>
        </a:graphic>
      </p:graphicFrame>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1763688" y="1698112"/>
            <a:ext cx="1427814" cy="1180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755576" y="3171500"/>
            <a:ext cx="1471212" cy="1200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3275856" y="1698111"/>
            <a:ext cx="1335991" cy="1180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0184"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01746" y="1702856"/>
            <a:ext cx="1417926" cy="11757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6" cstate="print">
            <a:extLst>
              <a:ext uri="{28A0092B-C50C-407E-A947-70E740481C1C}">
                <a14:useLocalDpi xmlns:a14="http://schemas.microsoft.com/office/drawing/2010/main" val="0"/>
              </a:ext>
            </a:extLst>
          </a:blip>
          <a:stretch>
            <a:fillRect/>
          </a:stretch>
        </p:blipFill>
        <p:spPr>
          <a:xfrm>
            <a:off x="6228184" y="1706893"/>
            <a:ext cx="1296144" cy="1171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p:nvPr/>
        </p:nvPicPr>
        <p:blipFill>
          <a:blip r:embed="rId7" cstate="print">
            <a:extLst>
              <a:ext uri="{28A0092B-C50C-407E-A947-70E740481C1C}">
                <a14:useLocalDpi xmlns:a14="http://schemas.microsoft.com/office/drawing/2010/main" val="0"/>
              </a:ext>
            </a:extLst>
          </a:blip>
          <a:stretch>
            <a:fillRect/>
          </a:stretch>
        </p:blipFill>
        <p:spPr>
          <a:xfrm>
            <a:off x="2740464" y="3171500"/>
            <a:ext cx="1471496" cy="1200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193" name="Rectangle 10"/>
          <p:cNvSpPr>
            <a:spLocks noChangeArrowheads="1"/>
          </p:cNvSpPr>
          <p:nvPr/>
        </p:nvSpPr>
        <p:spPr bwMode="auto">
          <a:xfrm>
            <a:off x="1910954" y="173352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350"/>
          </a:p>
        </p:txBody>
      </p:sp>
    </p:spTree>
    <p:extLst>
      <p:ext uri="{BB962C8B-B14F-4D97-AF65-F5344CB8AC3E}">
        <p14:creationId xmlns:p14="http://schemas.microsoft.com/office/powerpoint/2010/main" val="2517022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0184"/>
                                        </p:tgtEl>
                                        <p:attrNameLst>
                                          <p:attrName>style.visibility</p:attrName>
                                        </p:attrNameLst>
                                      </p:cBhvr>
                                      <p:to>
                                        <p:strVal val="visible"/>
                                      </p:to>
                                    </p:set>
                                    <p:anim calcmode="lin" valueType="num">
                                      <p:cBhvr>
                                        <p:cTn id="13" dur="500" fill="hold"/>
                                        <p:tgtEl>
                                          <p:spTgt spid="50184"/>
                                        </p:tgtEl>
                                        <p:attrNameLst>
                                          <p:attrName>ppt_w</p:attrName>
                                        </p:attrNameLst>
                                      </p:cBhvr>
                                      <p:tavLst>
                                        <p:tav tm="0">
                                          <p:val>
                                            <p:fltVal val="0"/>
                                          </p:val>
                                        </p:tav>
                                        <p:tav tm="100000">
                                          <p:val>
                                            <p:strVal val="#ppt_w"/>
                                          </p:val>
                                        </p:tav>
                                      </p:tavLst>
                                    </p:anim>
                                    <p:anim calcmode="lin" valueType="num">
                                      <p:cBhvr>
                                        <p:cTn id="14" dur="500" fill="hold"/>
                                        <p:tgtEl>
                                          <p:spTgt spid="50184"/>
                                        </p:tgtEl>
                                        <p:attrNameLst>
                                          <p:attrName>ppt_h</p:attrName>
                                        </p:attrNameLst>
                                      </p:cBhvr>
                                      <p:tavLst>
                                        <p:tav tm="0">
                                          <p:val>
                                            <p:fltVal val="0"/>
                                          </p:val>
                                        </p:tav>
                                        <p:tav tm="100000">
                                          <p:val>
                                            <p:strVal val="#ppt_h"/>
                                          </p:val>
                                        </p:tav>
                                      </p:tavLst>
                                    </p:anim>
                                    <p:animEffect transition="in" filter="fade">
                                      <p:cBhvr>
                                        <p:cTn id="15" dur="500"/>
                                        <p:tgtEl>
                                          <p:spTgt spid="5018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fltVal val="0"/>
                                          </p:val>
                                        </p:tav>
                                        <p:tav tm="100000">
                                          <p:val>
                                            <p:strVal val="#ppt_w"/>
                                          </p:val>
                                        </p:tav>
                                      </p:tavLst>
                                    </p:anim>
                                    <p:anim calcmode="lin" valueType="num">
                                      <p:cBhvr>
                                        <p:cTn id="49" dur="500" fill="hold"/>
                                        <p:tgtEl>
                                          <p:spTgt spid="7"/>
                                        </p:tgtEl>
                                        <p:attrNameLst>
                                          <p:attrName>ppt_h</p:attrName>
                                        </p:attrNameLst>
                                      </p:cBhvr>
                                      <p:tavLst>
                                        <p:tav tm="0">
                                          <p:val>
                                            <p:fltVal val="0"/>
                                          </p:val>
                                        </p:tav>
                                        <p:tav tm="100000">
                                          <p:val>
                                            <p:strVal val="#ppt_h"/>
                                          </p:val>
                                        </p:tav>
                                      </p:tavLst>
                                    </p:anim>
                                    <p:animEffect transition="in" filter="fade">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a:extLst>
              <a:ext uri="{FF2B5EF4-FFF2-40B4-BE49-F238E27FC236}">
                <a16:creationId xmlns:a16="http://schemas.microsoft.com/office/drawing/2014/main" id="{160B4622-25AA-4F3B-A149-73CDC8A3A2FA}"/>
              </a:ext>
            </a:extLst>
          </p:cNvPr>
          <p:cNvSpPr/>
          <p:nvPr/>
        </p:nvSpPr>
        <p:spPr>
          <a:xfrm>
            <a:off x="0" y="0"/>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srgbClr val="F8ECCC"/>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1AF1424-2A5D-4A70-90AE-891C500CE2A1}"/>
              </a:ext>
            </a:extLst>
          </p:cNvPr>
          <p:cNvSpPr txBox="1"/>
          <p:nvPr/>
        </p:nvSpPr>
        <p:spPr>
          <a:xfrm>
            <a:off x="2987824" y="729320"/>
            <a:ext cx="6156176" cy="400110"/>
          </a:xfrm>
          <a:prstGeom prst="rect">
            <a:avLst/>
          </a:prstGeom>
          <a:noFill/>
        </p:spPr>
        <p:txBody>
          <a:bodyPr wrap="square">
            <a:spAutoFit/>
          </a:bodyPr>
          <a:lstStyle/>
          <a:p>
            <a:pPr algn="just" defTabSz="685783">
              <a:buFont typeface="Courier New" panose="02070309020205020404" pitchFamily="49" charset="0"/>
              <a:buChar char="o"/>
              <a:defRPr/>
            </a:pPr>
            <a:r>
              <a:rPr lang="en-US" sz="2000"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b="1"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Nhiệm</a:t>
            </a:r>
            <a:r>
              <a:rPr lang="en-US" sz="2000" b="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vụ 2: Chia lớp thành 4 nhóm</a:t>
            </a:r>
            <a:endParaRPr lang="en-US" sz="2000" dirty="0">
              <a:solidFill>
                <a:srgbClr val="FFF8E7">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6" name="TextBox 5">
            <a:extLst>
              <a:ext uri="{FF2B5EF4-FFF2-40B4-BE49-F238E27FC236}">
                <a16:creationId xmlns:a16="http://schemas.microsoft.com/office/drawing/2014/main" id="{722420A2-7623-4382-9461-62A425558E4A}"/>
              </a:ext>
            </a:extLst>
          </p:cNvPr>
          <p:cNvSpPr txBox="1"/>
          <p:nvPr/>
        </p:nvSpPr>
        <p:spPr>
          <a:xfrm>
            <a:off x="7276" y="801744"/>
            <a:ext cx="3197750" cy="461665"/>
          </a:xfrm>
          <a:prstGeom prst="rect">
            <a:avLst/>
          </a:prstGeom>
          <a:noFill/>
        </p:spPr>
        <p:txBody>
          <a:bodyPr wrap="square">
            <a:spAutoFit/>
          </a:bodyPr>
          <a:lstStyle/>
          <a:p>
            <a:pPr marL="214308" indent="-214308" defTabSz="685783">
              <a:lnSpc>
                <a:spcPct val="120000"/>
              </a:lnSpc>
              <a:buFont typeface="Courier New" panose="02070309020205020404" pitchFamily="49" charset="0"/>
              <a:buChar char="o"/>
              <a:defRPr/>
            </a:pPr>
            <a:r>
              <a:rPr lang="en-US" sz="20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Hoạt </a:t>
            </a:r>
            <a:r>
              <a:rPr lang="en-US" sz="2000" b="1"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động</a:t>
            </a:r>
            <a:r>
              <a:rPr lang="en-US" sz="2000" b="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nhóm</a:t>
            </a:r>
            <a:endParaRPr lang="en-US" sz="2000" dirty="0">
              <a:solidFill>
                <a:srgbClr val="000000">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0" name="Rectangle 9">
            <a:extLst>
              <a:ext uri="{FF2B5EF4-FFF2-40B4-BE49-F238E27FC236}">
                <a16:creationId xmlns:a16="http://schemas.microsoft.com/office/drawing/2014/main" id="{D7598824-665E-4BAF-BFD2-FAB5CE5557F4}"/>
              </a:ext>
            </a:extLst>
          </p:cNvPr>
          <p:cNvSpPr/>
          <p:nvPr/>
        </p:nvSpPr>
        <p:spPr>
          <a:xfrm>
            <a:off x="2987824" y="1101521"/>
            <a:ext cx="6156178" cy="1015663"/>
          </a:xfrm>
          <a:prstGeom prst="rect">
            <a:avLst/>
          </a:prstGeom>
        </p:spPr>
        <p:txBody>
          <a:bodyPr wrap="square">
            <a:spAutoFit/>
          </a:bodyPr>
          <a:lstStyle/>
          <a:p>
            <a:r>
              <a:rPr lang="en-US" sz="2000">
                <a:solidFill>
                  <a:srgbClr val="000000"/>
                </a:solidFill>
                <a:latin typeface="Times New Roman" panose="02020603050405020304" pitchFamily="18" charset="0"/>
                <a:ea typeface="Times New Roman" panose="02020603050405020304" pitchFamily="18" charset="0"/>
              </a:rPr>
              <a:t>Nhận xét về những hành động sau đây và đưa ra giải pháp giúp các bạn điều chỉnh hành vi để phù hợp với nếp sống của Gia đình văn hoá ở thành phố Hà Nội. </a:t>
            </a:r>
            <a:endParaRPr lang="en-US" sz="2000"/>
          </a:p>
        </p:txBody>
      </p:sp>
      <p:cxnSp>
        <p:nvCxnSpPr>
          <p:cNvPr id="12" name="Straight Connector 11">
            <a:extLst>
              <a:ext uri="{FF2B5EF4-FFF2-40B4-BE49-F238E27FC236}">
                <a16:creationId xmlns:a16="http://schemas.microsoft.com/office/drawing/2014/main" id="{25FA83D8-9E55-47A6-BA7B-EBE2ACE511F0}"/>
              </a:ext>
            </a:extLst>
          </p:cNvPr>
          <p:cNvCxnSpPr/>
          <p:nvPr/>
        </p:nvCxnSpPr>
        <p:spPr>
          <a:xfrm>
            <a:off x="520" y="676189"/>
            <a:ext cx="914348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Google Shape;1748;p44">
            <a:extLst>
              <a:ext uri="{FF2B5EF4-FFF2-40B4-BE49-F238E27FC236}">
                <a16:creationId xmlns:a16="http://schemas.microsoft.com/office/drawing/2014/main" id="{FE96A0B4-59B8-49F5-B490-B98862CCC75A}"/>
              </a:ext>
            </a:extLst>
          </p:cNvPr>
          <p:cNvSpPr txBox="1">
            <a:spLocks/>
          </p:cNvSpPr>
          <p:nvPr/>
        </p:nvSpPr>
        <p:spPr>
          <a:xfrm>
            <a:off x="7276" y="1"/>
            <a:ext cx="9136724" cy="6600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algn="ctr"/>
            <a:r>
              <a:rPr lang="en-US" sz="2800"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LUYỆN TẬP</a:t>
            </a:r>
            <a:endParaRPr lang="en-US" sz="2800">
              <a:solidFill>
                <a:srgbClr val="FF00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10485555-4760-556E-A31D-CFF65FB668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2" y="1184024"/>
            <a:ext cx="2097920" cy="2094221"/>
          </a:xfrm>
          <a:prstGeom prst="rect">
            <a:avLst/>
          </a:prstGeom>
        </p:spPr>
      </p:pic>
      <p:sp>
        <p:nvSpPr>
          <p:cNvPr id="11" name="TextBox 10">
            <a:extLst>
              <a:ext uri="{FF2B5EF4-FFF2-40B4-BE49-F238E27FC236}">
                <a16:creationId xmlns:a16="http://schemas.microsoft.com/office/drawing/2014/main" id="{3422DCCA-6316-47DE-8250-DF2AB2381EE0}"/>
              </a:ext>
            </a:extLst>
          </p:cNvPr>
          <p:cNvSpPr txBox="1"/>
          <p:nvPr/>
        </p:nvSpPr>
        <p:spPr>
          <a:xfrm>
            <a:off x="7276" y="3416720"/>
            <a:ext cx="2736304" cy="400110"/>
          </a:xfrm>
          <a:prstGeom prst="rect">
            <a:avLst/>
          </a:prstGeom>
          <a:noFill/>
        </p:spPr>
        <p:txBody>
          <a:bodyPr wrap="square">
            <a:spAutoFit/>
          </a:bodyPr>
          <a:lstStyle/>
          <a:p>
            <a:pPr lvl="0" algn="just">
              <a:buFont typeface="Courier New" panose="02070309020205020404" pitchFamily="49" charset="0"/>
              <a:buChar char="o"/>
            </a:pPr>
            <a:r>
              <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vi-VN" sz="2000" b="1" i="0" u="none" strike="noStrike" kern="1200" cap="none" spc="0" normalizeH="0" baseline="0" noProof="0" dirty="0">
                <a:ln>
                  <a:noFill/>
                </a:ln>
                <a:solidFill>
                  <a:srgbClr val="C0000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Thời gian</a:t>
            </a:r>
            <a:r>
              <a:rPr kumimoji="0" lang="en-US" sz="2000" b="1" i="0" u="none" strike="noStrike" kern="1200" cap="none" spc="0" normalizeH="0" baseline="0" noProof="0">
                <a:ln>
                  <a:noFill/>
                </a:ln>
                <a:solidFill>
                  <a:srgbClr val="C0000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b="1">
                <a:solidFill>
                  <a:srgbClr val="FFF8E7">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rPr>
              <a:t>5</a:t>
            </a:r>
            <a:r>
              <a:rPr kumimoji="0" lang="vi-VN" sz="2000" b="1" i="0" u="none" strike="noStrike" kern="1200" cap="none" spc="0" normalizeH="0" baseline="0" noProof="0">
                <a:ln>
                  <a:noFill/>
                </a:ln>
                <a:solidFill>
                  <a:srgbClr val="FFF8E7">
                    <a:lumMod val="10000"/>
                  </a:srgb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phút</a:t>
            </a:r>
            <a:endParaRPr kumimoji="0" lang="en-US" sz="2000" b="1" i="0" u="none" strike="noStrike" kern="1200" cap="none" spc="0" normalizeH="0" baseline="0" noProof="0" dirty="0">
              <a:ln>
                <a:noFill/>
              </a:ln>
              <a:solidFill>
                <a:srgbClr val="FFF8E7">
                  <a:lumMod val="10000"/>
                </a:srgb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6051" y="3723878"/>
            <a:ext cx="6161517" cy="132628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579" y="2146016"/>
            <a:ext cx="6161517" cy="1577862"/>
          </a:xfrm>
          <a:prstGeom prst="rect">
            <a:avLst/>
          </a:prstGeom>
        </p:spPr>
      </p:pic>
    </p:spTree>
    <p:extLst>
      <p:ext uri="{BB962C8B-B14F-4D97-AF65-F5344CB8AC3E}">
        <p14:creationId xmlns:p14="http://schemas.microsoft.com/office/powerpoint/2010/main" val="36462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5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5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3"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9" y="1275606"/>
            <a:ext cx="3866392" cy="3682330"/>
          </a:xfrm>
          <a:prstGeom prst="rect">
            <a:avLst/>
          </a:prstGeom>
          <a:ln>
            <a:noFill/>
          </a:ln>
          <a:effectLst>
            <a:softEdge rad="112500"/>
          </a:effectLst>
        </p:spPr>
      </p:pic>
      <p:sp>
        <p:nvSpPr>
          <p:cNvPr id="4" name="Title 3"/>
          <p:cNvSpPr>
            <a:spLocks noGrp="1"/>
          </p:cNvSpPr>
          <p:nvPr>
            <p:ph type="title"/>
          </p:nvPr>
        </p:nvSpPr>
        <p:spPr>
          <a:xfrm>
            <a:off x="971601" y="699542"/>
            <a:ext cx="4392488" cy="857250"/>
          </a:xfrm>
        </p:spPr>
        <p:txBody>
          <a:bodyPr>
            <a:normAutofit/>
          </a:bodyPr>
          <a:lstStyle/>
          <a:p>
            <a:r>
              <a:rPr lang="en-US" sz="2800" b="1">
                <a:solidFill>
                  <a:srgbClr val="002060"/>
                </a:solidFill>
                <a:latin typeface="Times New Roman" panose="02020603050405020304" pitchFamily="18" charset="0"/>
                <a:cs typeface="Times New Roman" panose="02020603050405020304" pitchFamily="18" charset="0"/>
              </a:rPr>
              <a:t>BÁO CÁO SẢN PHẨM</a:t>
            </a:r>
          </a:p>
        </p:txBody>
      </p:sp>
    </p:spTree>
    <p:extLst>
      <p:ext uri="{BB962C8B-B14F-4D97-AF65-F5344CB8AC3E}">
        <p14:creationId xmlns:p14="http://schemas.microsoft.com/office/powerpoint/2010/main" val="2580184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969" y="555527"/>
            <a:ext cx="5618517" cy="5095995"/>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640" y="1461171"/>
            <a:ext cx="3866392" cy="3682330"/>
          </a:xfrm>
          <a:prstGeom prst="ellipse">
            <a:avLst/>
          </a:prstGeom>
          <a:ln>
            <a:noFill/>
          </a:ln>
          <a:effectLst>
            <a:softEdge rad="112500"/>
          </a:effectLst>
        </p:spPr>
      </p:pic>
    </p:spTree>
    <p:extLst>
      <p:ext uri="{BB962C8B-B14F-4D97-AF65-F5344CB8AC3E}">
        <p14:creationId xmlns:p14="http://schemas.microsoft.com/office/powerpoint/2010/main" val="4055574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5" y="1250144"/>
            <a:ext cx="4087967" cy="3893357"/>
          </a:xfrm>
          <a:prstGeom prst="ellipse">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4" y="1572827"/>
            <a:ext cx="4344279" cy="4344279"/>
          </a:xfrm>
          <a:prstGeom prst="rect">
            <a:avLst/>
          </a:prstGeom>
        </p:spPr>
      </p:pic>
      <p:pic>
        <p:nvPicPr>
          <p:cNvPr id="7"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568" y="-171761"/>
            <a:ext cx="2843808" cy="2843808"/>
          </a:xfrm>
          <a:prstGeom prst="ellipse">
            <a:avLst/>
          </a:prstGeom>
          <a:ln>
            <a:noFill/>
          </a:ln>
          <a:effectLst>
            <a:softEdge rad="112500"/>
          </a:effectLst>
        </p:spPr>
      </p:pic>
    </p:spTree>
    <p:extLst>
      <p:ext uri="{BB962C8B-B14F-4D97-AF65-F5344CB8AC3E}">
        <p14:creationId xmlns:p14="http://schemas.microsoft.com/office/powerpoint/2010/main" val="2666026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5" y="1250144"/>
            <a:ext cx="4087967" cy="3893357"/>
          </a:xfrm>
          <a:prstGeom prst="ellipse">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 y="2067694"/>
            <a:ext cx="6151615" cy="3075807"/>
          </a:xfrm>
          <a:prstGeom prst="rect">
            <a:avLst/>
          </a:prstGeom>
        </p:spPr>
      </p:pic>
      <p:pic>
        <p:nvPicPr>
          <p:cNvPr id="5"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5268" y="-171761"/>
            <a:ext cx="2843808" cy="2843808"/>
          </a:xfrm>
          <a:prstGeom prst="ellipse">
            <a:avLst/>
          </a:prstGeom>
          <a:ln>
            <a:noFill/>
          </a:ln>
          <a:effectLst>
            <a:softEdge rad="112500"/>
          </a:effectLst>
        </p:spPr>
      </p:pic>
    </p:spTree>
    <p:extLst>
      <p:ext uri="{BB962C8B-B14F-4D97-AF65-F5344CB8AC3E}">
        <p14:creationId xmlns:p14="http://schemas.microsoft.com/office/powerpoint/2010/main" val="1364623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5" y="1250144"/>
            <a:ext cx="4087967" cy="3893357"/>
          </a:xfrm>
          <a:prstGeom prst="ellipse">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4" y="1572827"/>
            <a:ext cx="4344279" cy="4344279"/>
          </a:xfrm>
          <a:prstGeom prst="rect">
            <a:avLst/>
          </a:prstGeom>
        </p:spPr>
      </p:pic>
      <p:pic>
        <p:nvPicPr>
          <p:cNvPr id="7"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568" y="-171761"/>
            <a:ext cx="2843808" cy="2843808"/>
          </a:xfrm>
          <a:prstGeom prst="ellipse">
            <a:avLst/>
          </a:prstGeom>
          <a:ln>
            <a:noFill/>
          </a:ln>
          <a:effectLst>
            <a:softEdge rad="112500"/>
          </a:effectLst>
        </p:spPr>
      </p:pic>
    </p:spTree>
    <p:extLst>
      <p:ext uri="{BB962C8B-B14F-4D97-AF65-F5344CB8AC3E}">
        <p14:creationId xmlns:p14="http://schemas.microsoft.com/office/powerpoint/2010/main" val="3514902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230310" y="2548667"/>
            <a:ext cx="8670742" cy="218332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a:solidFill>
                  <a:schemeClr val="bg1"/>
                </a:solidFill>
                <a:latin typeface="Times New Roman" panose="02020603050405020304" pitchFamily="18" charset="0"/>
                <a:ea typeface="Times New Roman" panose="02020603050405020304" pitchFamily="18" charset="0"/>
              </a:rPr>
              <a:t>Lan không nên để túi rác ở ngoài cổng nhà vì sẽ gây ô nhiễm và mất mĩ quan khu dân cư. Lan có thể mang túi rác ra vứt vào thùng rác chung của khu dân cư để ngày hôm sau xe vệ sinh môi trường đi thu gom. </a:t>
            </a:r>
            <a:endParaRPr lang="en-US" sz="2800">
              <a:solidFill>
                <a:schemeClr val="bg1"/>
              </a:solidFill>
            </a:endParaRPr>
          </a:p>
        </p:txBody>
      </p:sp>
      <p:sp>
        <p:nvSpPr>
          <p:cNvPr id="3" name="Rectangle 2"/>
          <p:cNvSpPr/>
          <p:nvPr/>
        </p:nvSpPr>
        <p:spPr>
          <a:xfrm>
            <a:off x="2286000" y="2248585"/>
            <a:ext cx="4572000" cy="300082"/>
          </a:xfrm>
          <a:prstGeom prst="rect">
            <a:avLst/>
          </a:prstGeom>
        </p:spPr>
        <p:txBody>
          <a:bodyPr>
            <a:spAutoFit/>
          </a:bodyPr>
          <a:lstStyle/>
          <a:p>
            <a:endParaRPr lang="en-US" sz="135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98" y="-42537"/>
            <a:ext cx="9316759" cy="2398263"/>
          </a:xfrm>
          <a:prstGeom prst="rect">
            <a:avLst/>
          </a:prstGeom>
          <a:ln>
            <a:noFill/>
          </a:ln>
          <a:effectLst>
            <a:softEdge rad="112500"/>
          </a:effectLst>
        </p:spPr>
      </p:pic>
    </p:spTree>
    <p:extLst>
      <p:ext uri="{BB962C8B-B14F-4D97-AF65-F5344CB8AC3E}">
        <p14:creationId xmlns:p14="http://schemas.microsoft.com/office/powerpoint/2010/main" val="2041492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717"/>
        <p:cNvGrpSpPr/>
        <p:nvPr/>
      </p:nvGrpSpPr>
      <p:grpSpPr>
        <a:xfrm>
          <a:off x="0" y="0"/>
          <a:ext cx="0" cy="0"/>
          <a:chOff x="0" y="0"/>
          <a:chExt cx="0" cy="0"/>
        </a:xfrm>
      </p:grpSpPr>
      <p:grpSp>
        <p:nvGrpSpPr>
          <p:cNvPr id="912" name="Google Shape;912;p39"/>
          <p:cNvGrpSpPr/>
          <p:nvPr/>
        </p:nvGrpSpPr>
        <p:grpSpPr>
          <a:xfrm>
            <a:off x="7419576" y="4269351"/>
            <a:ext cx="1740925" cy="874150"/>
            <a:chOff x="7419575" y="4269350"/>
            <a:chExt cx="1740925" cy="874150"/>
          </a:xfrm>
        </p:grpSpPr>
        <p:sp>
          <p:nvSpPr>
            <p:cNvPr id="913" name="Google Shape;913;p39"/>
            <p:cNvSpPr/>
            <p:nvPr/>
          </p:nvSpPr>
          <p:spPr>
            <a:xfrm flipH="1">
              <a:off x="7419575" y="4269350"/>
              <a:ext cx="1740925" cy="874150"/>
            </a:xfrm>
            <a:custGeom>
              <a:avLst/>
              <a:gdLst/>
              <a:ahLst/>
              <a:cxnLst/>
              <a:rect l="l" t="t" r="r" b="b"/>
              <a:pathLst>
                <a:path w="69637" h="34966" extrusionOk="0">
                  <a:moveTo>
                    <a:pt x="12690" y="0"/>
                  </a:moveTo>
                  <a:cubicBezTo>
                    <a:pt x="9117" y="0"/>
                    <a:pt x="9777" y="2890"/>
                    <a:pt x="8712" y="2890"/>
                  </a:cubicBezTo>
                  <a:cubicBezTo>
                    <a:pt x="8669" y="2890"/>
                    <a:pt x="8623" y="2886"/>
                    <a:pt x="8574" y="2876"/>
                  </a:cubicBezTo>
                  <a:cubicBezTo>
                    <a:pt x="7039" y="2609"/>
                    <a:pt x="7973" y="374"/>
                    <a:pt x="3970" y="374"/>
                  </a:cubicBezTo>
                  <a:cubicBezTo>
                    <a:pt x="1" y="374"/>
                    <a:pt x="301" y="1675"/>
                    <a:pt x="301" y="1675"/>
                  </a:cubicBezTo>
                  <a:lnTo>
                    <a:pt x="301" y="34966"/>
                  </a:lnTo>
                  <a:lnTo>
                    <a:pt x="69117" y="34966"/>
                  </a:lnTo>
                  <a:cubicBezTo>
                    <a:pt x="69637" y="30112"/>
                    <a:pt x="65248" y="29486"/>
                    <a:pt x="62952" y="29486"/>
                  </a:cubicBezTo>
                  <a:cubicBezTo>
                    <a:pt x="62156" y="29486"/>
                    <a:pt x="61611" y="29562"/>
                    <a:pt x="61611" y="29562"/>
                  </a:cubicBezTo>
                  <a:cubicBezTo>
                    <a:pt x="61611" y="29562"/>
                    <a:pt x="61812" y="27694"/>
                    <a:pt x="58042" y="25125"/>
                  </a:cubicBezTo>
                  <a:cubicBezTo>
                    <a:pt x="57143" y="24512"/>
                    <a:pt x="56323" y="24285"/>
                    <a:pt x="55560" y="24285"/>
                  </a:cubicBezTo>
                  <a:cubicBezTo>
                    <a:pt x="53365" y="24285"/>
                    <a:pt x="51634" y="26165"/>
                    <a:pt x="49808" y="26165"/>
                  </a:cubicBezTo>
                  <a:cubicBezTo>
                    <a:pt x="49607" y="26165"/>
                    <a:pt x="49406" y="26143"/>
                    <a:pt x="49203" y="26093"/>
                  </a:cubicBezTo>
                  <a:cubicBezTo>
                    <a:pt x="46467" y="25425"/>
                    <a:pt x="50870" y="22623"/>
                    <a:pt x="46868" y="19021"/>
                  </a:cubicBezTo>
                  <a:cubicBezTo>
                    <a:pt x="44990" y="17301"/>
                    <a:pt x="43315" y="16962"/>
                    <a:pt x="42070" y="16962"/>
                  </a:cubicBezTo>
                  <a:cubicBezTo>
                    <a:pt x="41258" y="16962"/>
                    <a:pt x="40629" y="17106"/>
                    <a:pt x="40247" y="17106"/>
                  </a:cubicBezTo>
                  <a:cubicBezTo>
                    <a:pt x="39976" y="17106"/>
                    <a:pt x="39829" y="17034"/>
                    <a:pt x="39829" y="16786"/>
                  </a:cubicBezTo>
                  <a:cubicBezTo>
                    <a:pt x="39829" y="15652"/>
                    <a:pt x="38895" y="12049"/>
                    <a:pt x="34325" y="10948"/>
                  </a:cubicBezTo>
                  <a:cubicBezTo>
                    <a:pt x="33863" y="10838"/>
                    <a:pt x="33459" y="10789"/>
                    <a:pt x="33107" y="10789"/>
                  </a:cubicBezTo>
                  <a:cubicBezTo>
                    <a:pt x="30391" y="10789"/>
                    <a:pt x="30734" y="13700"/>
                    <a:pt x="30689" y="13700"/>
                  </a:cubicBezTo>
                  <a:cubicBezTo>
                    <a:pt x="30681" y="13700"/>
                    <a:pt x="30664" y="13625"/>
                    <a:pt x="30623" y="13450"/>
                  </a:cubicBezTo>
                  <a:cubicBezTo>
                    <a:pt x="30322" y="12049"/>
                    <a:pt x="29088" y="8180"/>
                    <a:pt x="25719" y="7613"/>
                  </a:cubicBezTo>
                  <a:cubicBezTo>
                    <a:pt x="25120" y="7512"/>
                    <a:pt x="24637" y="7473"/>
                    <a:pt x="24237" y="7473"/>
                  </a:cubicBezTo>
                  <a:cubicBezTo>
                    <a:pt x="22932" y="7473"/>
                    <a:pt x="22516" y="7885"/>
                    <a:pt x="21852" y="7885"/>
                  </a:cubicBezTo>
                  <a:cubicBezTo>
                    <a:pt x="21577" y="7885"/>
                    <a:pt x="21258" y="7814"/>
                    <a:pt x="20816" y="7613"/>
                  </a:cubicBezTo>
                  <a:cubicBezTo>
                    <a:pt x="18981" y="6779"/>
                    <a:pt x="22050" y="2042"/>
                    <a:pt x="15312" y="374"/>
                  </a:cubicBezTo>
                  <a:cubicBezTo>
                    <a:pt x="14247" y="111"/>
                    <a:pt x="13387" y="0"/>
                    <a:pt x="12690" y="0"/>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14" name="Google Shape;914;p39"/>
            <p:cNvSpPr/>
            <p:nvPr/>
          </p:nvSpPr>
          <p:spPr>
            <a:xfrm flipH="1">
              <a:off x="8048700" y="4743925"/>
              <a:ext cx="103575" cy="63325"/>
            </a:xfrm>
            <a:custGeom>
              <a:avLst/>
              <a:gdLst/>
              <a:ahLst/>
              <a:cxnLst/>
              <a:rect l="l" t="t" r="r" b="b"/>
              <a:pathLst>
                <a:path w="4143" h="2533" extrusionOk="0">
                  <a:moveTo>
                    <a:pt x="1548" y="0"/>
                  </a:moveTo>
                  <a:cubicBezTo>
                    <a:pt x="1511" y="0"/>
                    <a:pt x="1473" y="2"/>
                    <a:pt x="1435" y="4"/>
                  </a:cubicBezTo>
                  <a:cubicBezTo>
                    <a:pt x="101" y="105"/>
                    <a:pt x="1" y="938"/>
                    <a:pt x="835" y="938"/>
                  </a:cubicBezTo>
                  <a:cubicBezTo>
                    <a:pt x="887" y="935"/>
                    <a:pt x="940" y="933"/>
                    <a:pt x="992" y="933"/>
                  </a:cubicBezTo>
                  <a:cubicBezTo>
                    <a:pt x="1868" y="933"/>
                    <a:pt x="2694" y="1454"/>
                    <a:pt x="3103" y="2273"/>
                  </a:cubicBezTo>
                  <a:cubicBezTo>
                    <a:pt x="3183" y="2454"/>
                    <a:pt x="3325" y="2532"/>
                    <a:pt x="3469" y="2532"/>
                  </a:cubicBezTo>
                  <a:cubicBezTo>
                    <a:pt x="3800" y="2532"/>
                    <a:pt x="4142" y="2118"/>
                    <a:pt x="3770" y="1606"/>
                  </a:cubicBezTo>
                  <a:cubicBezTo>
                    <a:pt x="3770" y="1606"/>
                    <a:pt x="2826" y="0"/>
                    <a:pt x="1548"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15" name="Google Shape;915;p39"/>
            <p:cNvSpPr/>
            <p:nvPr/>
          </p:nvSpPr>
          <p:spPr>
            <a:xfrm flipH="1">
              <a:off x="8031450" y="4838975"/>
              <a:ext cx="103300" cy="63700"/>
            </a:xfrm>
            <a:custGeom>
              <a:avLst/>
              <a:gdLst/>
              <a:ahLst/>
              <a:cxnLst/>
              <a:rect l="l" t="t" r="r" b="b"/>
              <a:pathLst>
                <a:path w="4132" h="2548" extrusionOk="0">
                  <a:moveTo>
                    <a:pt x="1548" y="1"/>
                  </a:moveTo>
                  <a:cubicBezTo>
                    <a:pt x="1510" y="1"/>
                    <a:pt x="1473" y="2"/>
                    <a:pt x="1434" y="5"/>
                  </a:cubicBezTo>
                  <a:cubicBezTo>
                    <a:pt x="100" y="139"/>
                    <a:pt x="0" y="939"/>
                    <a:pt x="801" y="939"/>
                  </a:cubicBezTo>
                  <a:cubicBezTo>
                    <a:pt x="855" y="935"/>
                    <a:pt x="909" y="934"/>
                    <a:pt x="963" y="934"/>
                  </a:cubicBezTo>
                  <a:cubicBezTo>
                    <a:pt x="1868" y="934"/>
                    <a:pt x="2691" y="1455"/>
                    <a:pt x="3069" y="2273"/>
                  </a:cubicBezTo>
                  <a:cubicBezTo>
                    <a:pt x="3170" y="2466"/>
                    <a:pt x="3324" y="2548"/>
                    <a:pt x="3473" y="2548"/>
                  </a:cubicBezTo>
                  <a:cubicBezTo>
                    <a:pt x="3814" y="2548"/>
                    <a:pt x="4131" y="2117"/>
                    <a:pt x="3736" y="1606"/>
                  </a:cubicBezTo>
                  <a:cubicBezTo>
                    <a:pt x="3736" y="1606"/>
                    <a:pt x="2823" y="1"/>
                    <a:pt x="1548"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16" name="Google Shape;916;p39"/>
            <p:cNvSpPr/>
            <p:nvPr/>
          </p:nvSpPr>
          <p:spPr>
            <a:xfrm flipH="1">
              <a:off x="8203225" y="4702225"/>
              <a:ext cx="104150" cy="63325"/>
            </a:xfrm>
            <a:custGeom>
              <a:avLst/>
              <a:gdLst/>
              <a:ahLst/>
              <a:cxnLst/>
              <a:rect l="l" t="t" r="r" b="b"/>
              <a:pathLst>
                <a:path w="4166" h="2533" extrusionOk="0">
                  <a:moveTo>
                    <a:pt x="1581" y="0"/>
                  </a:moveTo>
                  <a:cubicBezTo>
                    <a:pt x="1544" y="0"/>
                    <a:pt x="1506" y="2"/>
                    <a:pt x="1468" y="5"/>
                  </a:cubicBezTo>
                  <a:cubicBezTo>
                    <a:pt x="100" y="105"/>
                    <a:pt x="0" y="939"/>
                    <a:pt x="834" y="939"/>
                  </a:cubicBezTo>
                  <a:cubicBezTo>
                    <a:pt x="889" y="935"/>
                    <a:pt x="943" y="933"/>
                    <a:pt x="997" y="933"/>
                  </a:cubicBezTo>
                  <a:cubicBezTo>
                    <a:pt x="1901" y="933"/>
                    <a:pt x="2725" y="1454"/>
                    <a:pt x="3102" y="2273"/>
                  </a:cubicBezTo>
                  <a:cubicBezTo>
                    <a:pt x="3193" y="2454"/>
                    <a:pt x="3342" y="2532"/>
                    <a:pt x="3489" y="2532"/>
                  </a:cubicBezTo>
                  <a:cubicBezTo>
                    <a:pt x="3830" y="2532"/>
                    <a:pt x="4165" y="2118"/>
                    <a:pt x="3770" y="1606"/>
                  </a:cubicBezTo>
                  <a:cubicBezTo>
                    <a:pt x="3770" y="1606"/>
                    <a:pt x="2857" y="0"/>
                    <a:pt x="1581"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17" name="Google Shape;917;p39"/>
            <p:cNvSpPr/>
            <p:nvPr/>
          </p:nvSpPr>
          <p:spPr>
            <a:xfrm flipH="1">
              <a:off x="8248875" y="4599650"/>
              <a:ext cx="103550" cy="63700"/>
            </a:xfrm>
            <a:custGeom>
              <a:avLst/>
              <a:gdLst/>
              <a:ahLst/>
              <a:cxnLst/>
              <a:rect l="l" t="t" r="r" b="b"/>
              <a:pathLst>
                <a:path w="4142" h="2548" extrusionOk="0">
                  <a:moveTo>
                    <a:pt x="1549" y="0"/>
                  </a:moveTo>
                  <a:cubicBezTo>
                    <a:pt x="1511" y="0"/>
                    <a:pt x="1473" y="2"/>
                    <a:pt x="1435" y="5"/>
                  </a:cubicBezTo>
                  <a:cubicBezTo>
                    <a:pt x="101" y="138"/>
                    <a:pt x="1" y="939"/>
                    <a:pt x="835" y="939"/>
                  </a:cubicBezTo>
                  <a:cubicBezTo>
                    <a:pt x="887" y="935"/>
                    <a:pt x="940" y="933"/>
                    <a:pt x="992" y="933"/>
                  </a:cubicBezTo>
                  <a:cubicBezTo>
                    <a:pt x="1869" y="933"/>
                    <a:pt x="2692" y="1454"/>
                    <a:pt x="3070" y="2273"/>
                  </a:cubicBezTo>
                  <a:cubicBezTo>
                    <a:pt x="3181" y="2465"/>
                    <a:pt x="3339" y="2547"/>
                    <a:pt x="3489" y="2547"/>
                  </a:cubicBezTo>
                  <a:cubicBezTo>
                    <a:pt x="3834" y="2547"/>
                    <a:pt x="4142" y="2117"/>
                    <a:pt x="3770" y="1606"/>
                  </a:cubicBezTo>
                  <a:cubicBezTo>
                    <a:pt x="3770" y="1606"/>
                    <a:pt x="2826" y="0"/>
                    <a:pt x="1549"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18" name="Google Shape;918;p39"/>
            <p:cNvSpPr/>
            <p:nvPr/>
          </p:nvSpPr>
          <p:spPr>
            <a:xfrm flipH="1">
              <a:off x="8294025" y="4775600"/>
              <a:ext cx="104250" cy="63975"/>
            </a:xfrm>
            <a:custGeom>
              <a:avLst/>
              <a:gdLst/>
              <a:ahLst/>
              <a:cxnLst/>
              <a:rect l="l" t="t" r="r" b="b"/>
              <a:pathLst>
                <a:path w="4170" h="2559" extrusionOk="0">
                  <a:moveTo>
                    <a:pt x="1581" y="1"/>
                  </a:moveTo>
                  <a:cubicBezTo>
                    <a:pt x="1544" y="1"/>
                    <a:pt x="1506" y="2"/>
                    <a:pt x="1468" y="5"/>
                  </a:cubicBezTo>
                  <a:cubicBezTo>
                    <a:pt x="100" y="105"/>
                    <a:pt x="0" y="972"/>
                    <a:pt x="834" y="972"/>
                  </a:cubicBezTo>
                  <a:cubicBezTo>
                    <a:pt x="889" y="969"/>
                    <a:pt x="943" y="967"/>
                    <a:pt x="997" y="967"/>
                  </a:cubicBezTo>
                  <a:cubicBezTo>
                    <a:pt x="1901" y="967"/>
                    <a:pt x="2725" y="1488"/>
                    <a:pt x="3102" y="2307"/>
                  </a:cubicBezTo>
                  <a:cubicBezTo>
                    <a:pt x="3191" y="2483"/>
                    <a:pt x="3334" y="2559"/>
                    <a:pt x="3478" y="2559"/>
                  </a:cubicBezTo>
                  <a:cubicBezTo>
                    <a:pt x="3822" y="2559"/>
                    <a:pt x="4170" y="2124"/>
                    <a:pt x="3770" y="1606"/>
                  </a:cubicBezTo>
                  <a:cubicBezTo>
                    <a:pt x="3770" y="1606"/>
                    <a:pt x="2857" y="1"/>
                    <a:pt x="1581"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19" name="Google Shape;919;p39"/>
            <p:cNvSpPr/>
            <p:nvPr/>
          </p:nvSpPr>
          <p:spPr>
            <a:xfrm flipH="1">
              <a:off x="8563500" y="4665525"/>
              <a:ext cx="104150" cy="63700"/>
            </a:xfrm>
            <a:custGeom>
              <a:avLst/>
              <a:gdLst/>
              <a:ahLst/>
              <a:cxnLst/>
              <a:rect l="l" t="t" r="r" b="b"/>
              <a:pathLst>
                <a:path w="4166" h="2548" extrusionOk="0">
                  <a:moveTo>
                    <a:pt x="1582" y="1"/>
                  </a:moveTo>
                  <a:cubicBezTo>
                    <a:pt x="1545" y="1"/>
                    <a:pt x="1507" y="2"/>
                    <a:pt x="1469" y="5"/>
                  </a:cubicBezTo>
                  <a:cubicBezTo>
                    <a:pt x="134" y="105"/>
                    <a:pt x="1" y="939"/>
                    <a:pt x="835" y="939"/>
                  </a:cubicBezTo>
                  <a:cubicBezTo>
                    <a:pt x="889" y="935"/>
                    <a:pt x="943" y="933"/>
                    <a:pt x="997" y="933"/>
                  </a:cubicBezTo>
                  <a:cubicBezTo>
                    <a:pt x="1902" y="933"/>
                    <a:pt x="2725" y="1455"/>
                    <a:pt x="3103" y="2273"/>
                  </a:cubicBezTo>
                  <a:cubicBezTo>
                    <a:pt x="3194" y="2466"/>
                    <a:pt x="3344" y="2547"/>
                    <a:pt x="3492" y="2547"/>
                  </a:cubicBezTo>
                  <a:cubicBezTo>
                    <a:pt x="3832" y="2547"/>
                    <a:pt x="4165" y="2117"/>
                    <a:pt x="3770" y="1606"/>
                  </a:cubicBezTo>
                  <a:cubicBezTo>
                    <a:pt x="3770" y="1606"/>
                    <a:pt x="2857" y="1"/>
                    <a:pt x="1582"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0" name="Google Shape;920;p39"/>
            <p:cNvSpPr/>
            <p:nvPr/>
          </p:nvSpPr>
          <p:spPr>
            <a:xfrm flipH="1">
              <a:off x="8671800" y="4939900"/>
              <a:ext cx="104100" cy="63975"/>
            </a:xfrm>
            <a:custGeom>
              <a:avLst/>
              <a:gdLst/>
              <a:ahLst/>
              <a:cxnLst/>
              <a:rect l="l" t="t" r="r" b="b"/>
              <a:pathLst>
                <a:path w="4164" h="2559" extrusionOk="0">
                  <a:moveTo>
                    <a:pt x="1576" y="0"/>
                  </a:moveTo>
                  <a:cubicBezTo>
                    <a:pt x="1538" y="0"/>
                    <a:pt x="1500" y="2"/>
                    <a:pt x="1462" y="4"/>
                  </a:cubicBezTo>
                  <a:cubicBezTo>
                    <a:pt x="154" y="135"/>
                    <a:pt x="0" y="939"/>
                    <a:pt x="781" y="939"/>
                  </a:cubicBezTo>
                  <a:cubicBezTo>
                    <a:pt x="796" y="939"/>
                    <a:pt x="812" y="939"/>
                    <a:pt x="828" y="938"/>
                  </a:cubicBezTo>
                  <a:cubicBezTo>
                    <a:pt x="857" y="937"/>
                    <a:pt x="886" y="937"/>
                    <a:pt x="914" y="937"/>
                  </a:cubicBezTo>
                  <a:cubicBezTo>
                    <a:pt x="1849" y="937"/>
                    <a:pt x="2708" y="1464"/>
                    <a:pt x="3097" y="2306"/>
                  </a:cubicBezTo>
                  <a:cubicBezTo>
                    <a:pt x="3185" y="2483"/>
                    <a:pt x="3328" y="2558"/>
                    <a:pt x="3472" y="2558"/>
                  </a:cubicBezTo>
                  <a:cubicBezTo>
                    <a:pt x="3817" y="2558"/>
                    <a:pt x="4164" y="2123"/>
                    <a:pt x="3764" y="1606"/>
                  </a:cubicBezTo>
                  <a:cubicBezTo>
                    <a:pt x="3764" y="1606"/>
                    <a:pt x="2851" y="0"/>
                    <a:pt x="1576"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1" name="Google Shape;921;p39"/>
            <p:cNvSpPr/>
            <p:nvPr/>
          </p:nvSpPr>
          <p:spPr>
            <a:xfrm flipH="1">
              <a:off x="8518200" y="4522025"/>
              <a:ext cx="103575" cy="63400"/>
            </a:xfrm>
            <a:custGeom>
              <a:avLst/>
              <a:gdLst/>
              <a:ahLst/>
              <a:cxnLst/>
              <a:rect l="l" t="t" r="r" b="b"/>
              <a:pathLst>
                <a:path w="4143" h="2536" extrusionOk="0">
                  <a:moveTo>
                    <a:pt x="1615" y="0"/>
                  </a:moveTo>
                  <a:cubicBezTo>
                    <a:pt x="1567" y="0"/>
                    <a:pt x="1518" y="3"/>
                    <a:pt x="1468" y="7"/>
                  </a:cubicBezTo>
                  <a:cubicBezTo>
                    <a:pt x="101" y="108"/>
                    <a:pt x="1" y="941"/>
                    <a:pt x="834" y="941"/>
                  </a:cubicBezTo>
                  <a:cubicBezTo>
                    <a:pt x="889" y="938"/>
                    <a:pt x="943" y="936"/>
                    <a:pt x="997" y="936"/>
                  </a:cubicBezTo>
                  <a:cubicBezTo>
                    <a:pt x="1902" y="936"/>
                    <a:pt x="2725" y="1457"/>
                    <a:pt x="3103" y="2276"/>
                  </a:cubicBezTo>
                  <a:cubicBezTo>
                    <a:pt x="3193" y="2457"/>
                    <a:pt x="3339" y="2535"/>
                    <a:pt x="3483" y="2535"/>
                  </a:cubicBezTo>
                  <a:cubicBezTo>
                    <a:pt x="3816" y="2535"/>
                    <a:pt x="4142" y="2121"/>
                    <a:pt x="3770" y="1609"/>
                  </a:cubicBezTo>
                  <a:cubicBezTo>
                    <a:pt x="3770" y="1609"/>
                    <a:pt x="2873" y="0"/>
                    <a:pt x="1615"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2" name="Google Shape;922;p39"/>
            <p:cNvSpPr/>
            <p:nvPr/>
          </p:nvSpPr>
          <p:spPr>
            <a:xfrm flipH="1">
              <a:off x="8694900" y="4421175"/>
              <a:ext cx="103675" cy="64000"/>
            </a:xfrm>
            <a:custGeom>
              <a:avLst/>
              <a:gdLst/>
              <a:ahLst/>
              <a:cxnLst/>
              <a:rect l="l" t="t" r="r" b="b"/>
              <a:pathLst>
                <a:path w="4147" h="2560" extrusionOk="0">
                  <a:moveTo>
                    <a:pt x="1549" y="1"/>
                  </a:moveTo>
                  <a:cubicBezTo>
                    <a:pt x="1511" y="1"/>
                    <a:pt x="1473" y="2"/>
                    <a:pt x="1435" y="5"/>
                  </a:cubicBezTo>
                  <a:cubicBezTo>
                    <a:pt x="101" y="139"/>
                    <a:pt x="1" y="973"/>
                    <a:pt x="801" y="973"/>
                  </a:cubicBezTo>
                  <a:cubicBezTo>
                    <a:pt x="856" y="969"/>
                    <a:pt x="910" y="967"/>
                    <a:pt x="964" y="967"/>
                  </a:cubicBezTo>
                  <a:cubicBezTo>
                    <a:pt x="1868" y="967"/>
                    <a:pt x="2692" y="1488"/>
                    <a:pt x="3070" y="2307"/>
                  </a:cubicBezTo>
                  <a:cubicBezTo>
                    <a:pt x="3158" y="2484"/>
                    <a:pt x="3301" y="2559"/>
                    <a:pt x="3446" y="2559"/>
                  </a:cubicBezTo>
                  <a:cubicBezTo>
                    <a:pt x="3792" y="2559"/>
                    <a:pt x="4147" y="2124"/>
                    <a:pt x="3770" y="1606"/>
                  </a:cubicBezTo>
                  <a:cubicBezTo>
                    <a:pt x="3770" y="1606"/>
                    <a:pt x="2826" y="1"/>
                    <a:pt x="1549"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3" name="Google Shape;923;p39"/>
            <p:cNvSpPr/>
            <p:nvPr/>
          </p:nvSpPr>
          <p:spPr>
            <a:xfrm flipH="1">
              <a:off x="8740875" y="4307775"/>
              <a:ext cx="103550" cy="63700"/>
            </a:xfrm>
            <a:custGeom>
              <a:avLst/>
              <a:gdLst/>
              <a:ahLst/>
              <a:cxnLst/>
              <a:rect l="l" t="t" r="r" b="b"/>
              <a:pathLst>
                <a:path w="4142" h="2548" extrusionOk="0">
                  <a:moveTo>
                    <a:pt x="1548" y="0"/>
                  </a:moveTo>
                  <a:cubicBezTo>
                    <a:pt x="1510" y="0"/>
                    <a:pt x="1473" y="2"/>
                    <a:pt x="1435" y="5"/>
                  </a:cubicBezTo>
                  <a:cubicBezTo>
                    <a:pt x="100" y="105"/>
                    <a:pt x="0" y="939"/>
                    <a:pt x="834" y="939"/>
                  </a:cubicBezTo>
                  <a:cubicBezTo>
                    <a:pt x="887" y="935"/>
                    <a:pt x="939" y="933"/>
                    <a:pt x="991" y="933"/>
                  </a:cubicBezTo>
                  <a:cubicBezTo>
                    <a:pt x="1868" y="933"/>
                    <a:pt x="2693" y="1454"/>
                    <a:pt x="3102" y="2273"/>
                  </a:cubicBezTo>
                  <a:cubicBezTo>
                    <a:pt x="3193" y="2465"/>
                    <a:pt x="3340" y="2547"/>
                    <a:pt x="3485" y="2547"/>
                  </a:cubicBezTo>
                  <a:cubicBezTo>
                    <a:pt x="3817" y="2547"/>
                    <a:pt x="4141" y="2117"/>
                    <a:pt x="3770" y="1606"/>
                  </a:cubicBezTo>
                  <a:cubicBezTo>
                    <a:pt x="3770" y="1606"/>
                    <a:pt x="2825" y="0"/>
                    <a:pt x="1548"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4" name="Google Shape;924;p39"/>
            <p:cNvSpPr/>
            <p:nvPr/>
          </p:nvSpPr>
          <p:spPr>
            <a:xfrm flipH="1">
              <a:off x="8908650" y="4634600"/>
              <a:ext cx="104100" cy="63250"/>
            </a:xfrm>
            <a:custGeom>
              <a:avLst/>
              <a:gdLst/>
              <a:ahLst/>
              <a:cxnLst/>
              <a:rect l="l" t="t" r="r" b="b"/>
              <a:pathLst>
                <a:path w="4164" h="2530" extrusionOk="0">
                  <a:moveTo>
                    <a:pt x="1609" y="0"/>
                  </a:moveTo>
                  <a:cubicBezTo>
                    <a:pt x="1561" y="0"/>
                    <a:pt x="1512" y="3"/>
                    <a:pt x="1463" y="8"/>
                  </a:cubicBezTo>
                  <a:cubicBezTo>
                    <a:pt x="155" y="106"/>
                    <a:pt x="1" y="909"/>
                    <a:pt x="781" y="909"/>
                  </a:cubicBezTo>
                  <a:cubicBezTo>
                    <a:pt x="797" y="909"/>
                    <a:pt x="813" y="909"/>
                    <a:pt x="829" y="908"/>
                  </a:cubicBezTo>
                  <a:cubicBezTo>
                    <a:pt x="858" y="907"/>
                    <a:pt x="886" y="907"/>
                    <a:pt x="915" y="907"/>
                  </a:cubicBezTo>
                  <a:cubicBezTo>
                    <a:pt x="1849" y="907"/>
                    <a:pt x="2709" y="1434"/>
                    <a:pt x="3097" y="2276"/>
                  </a:cubicBezTo>
                  <a:cubicBezTo>
                    <a:pt x="3186" y="2454"/>
                    <a:pt x="3330" y="2529"/>
                    <a:pt x="3475" y="2529"/>
                  </a:cubicBezTo>
                  <a:cubicBezTo>
                    <a:pt x="3819" y="2529"/>
                    <a:pt x="4164" y="2102"/>
                    <a:pt x="3764" y="1609"/>
                  </a:cubicBezTo>
                  <a:cubicBezTo>
                    <a:pt x="3764" y="1609"/>
                    <a:pt x="2867" y="0"/>
                    <a:pt x="1609"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5" name="Google Shape;925;p39"/>
            <p:cNvSpPr/>
            <p:nvPr/>
          </p:nvSpPr>
          <p:spPr>
            <a:xfrm flipH="1">
              <a:off x="8981050" y="4775600"/>
              <a:ext cx="103550" cy="63700"/>
            </a:xfrm>
            <a:custGeom>
              <a:avLst/>
              <a:gdLst/>
              <a:ahLst/>
              <a:cxnLst/>
              <a:rect l="l" t="t" r="r" b="b"/>
              <a:pathLst>
                <a:path w="4142" h="2548" extrusionOk="0">
                  <a:moveTo>
                    <a:pt x="1548" y="1"/>
                  </a:moveTo>
                  <a:cubicBezTo>
                    <a:pt x="1511" y="1"/>
                    <a:pt x="1473" y="2"/>
                    <a:pt x="1435" y="5"/>
                  </a:cubicBezTo>
                  <a:cubicBezTo>
                    <a:pt x="100" y="105"/>
                    <a:pt x="0" y="972"/>
                    <a:pt x="834" y="972"/>
                  </a:cubicBezTo>
                  <a:cubicBezTo>
                    <a:pt x="890" y="968"/>
                    <a:pt x="945" y="966"/>
                    <a:pt x="1000" y="966"/>
                  </a:cubicBezTo>
                  <a:cubicBezTo>
                    <a:pt x="1874" y="966"/>
                    <a:pt x="2695" y="1458"/>
                    <a:pt x="3103" y="2273"/>
                  </a:cubicBezTo>
                  <a:cubicBezTo>
                    <a:pt x="3194" y="2466"/>
                    <a:pt x="3340" y="2547"/>
                    <a:pt x="3485" y="2547"/>
                  </a:cubicBezTo>
                  <a:cubicBezTo>
                    <a:pt x="3817" y="2547"/>
                    <a:pt x="4141" y="2117"/>
                    <a:pt x="3770" y="1606"/>
                  </a:cubicBezTo>
                  <a:cubicBezTo>
                    <a:pt x="3770" y="1606"/>
                    <a:pt x="2825" y="1"/>
                    <a:pt x="1548"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6" name="Google Shape;926;p39"/>
            <p:cNvSpPr/>
            <p:nvPr/>
          </p:nvSpPr>
          <p:spPr>
            <a:xfrm flipH="1">
              <a:off x="8999550" y="4485325"/>
              <a:ext cx="104125" cy="63250"/>
            </a:xfrm>
            <a:custGeom>
              <a:avLst/>
              <a:gdLst/>
              <a:ahLst/>
              <a:cxnLst/>
              <a:rect l="l" t="t" r="r" b="b"/>
              <a:pathLst>
                <a:path w="4165" h="2530" extrusionOk="0">
                  <a:moveTo>
                    <a:pt x="1581" y="0"/>
                  </a:moveTo>
                  <a:cubicBezTo>
                    <a:pt x="1531" y="0"/>
                    <a:pt x="1481" y="3"/>
                    <a:pt x="1430" y="8"/>
                  </a:cubicBezTo>
                  <a:cubicBezTo>
                    <a:pt x="122" y="106"/>
                    <a:pt x="0" y="909"/>
                    <a:pt x="782" y="909"/>
                  </a:cubicBezTo>
                  <a:cubicBezTo>
                    <a:pt x="798" y="909"/>
                    <a:pt x="814" y="909"/>
                    <a:pt x="830" y="908"/>
                  </a:cubicBezTo>
                  <a:cubicBezTo>
                    <a:pt x="859" y="907"/>
                    <a:pt x="887" y="907"/>
                    <a:pt x="916" y="907"/>
                  </a:cubicBezTo>
                  <a:cubicBezTo>
                    <a:pt x="1850" y="907"/>
                    <a:pt x="2710" y="1434"/>
                    <a:pt x="3098" y="2276"/>
                  </a:cubicBezTo>
                  <a:cubicBezTo>
                    <a:pt x="3187" y="2454"/>
                    <a:pt x="3331" y="2529"/>
                    <a:pt x="3476" y="2529"/>
                  </a:cubicBezTo>
                  <a:cubicBezTo>
                    <a:pt x="3820" y="2529"/>
                    <a:pt x="4165" y="2102"/>
                    <a:pt x="3765" y="1609"/>
                  </a:cubicBezTo>
                  <a:cubicBezTo>
                    <a:pt x="3765" y="1609"/>
                    <a:pt x="2868" y="0"/>
                    <a:pt x="1581"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7" name="Google Shape;927;p39"/>
            <p:cNvSpPr/>
            <p:nvPr/>
          </p:nvSpPr>
          <p:spPr>
            <a:xfrm flipH="1">
              <a:off x="8969625" y="4371150"/>
              <a:ext cx="104150" cy="63700"/>
            </a:xfrm>
            <a:custGeom>
              <a:avLst/>
              <a:gdLst/>
              <a:ahLst/>
              <a:cxnLst/>
              <a:rect l="l" t="t" r="r" b="b"/>
              <a:pathLst>
                <a:path w="4166" h="2548" extrusionOk="0">
                  <a:moveTo>
                    <a:pt x="1582" y="1"/>
                  </a:moveTo>
                  <a:cubicBezTo>
                    <a:pt x="1545" y="1"/>
                    <a:pt x="1507" y="2"/>
                    <a:pt x="1469" y="5"/>
                  </a:cubicBezTo>
                  <a:cubicBezTo>
                    <a:pt x="134" y="138"/>
                    <a:pt x="1" y="939"/>
                    <a:pt x="835" y="939"/>
                  </a:cubicBezTo>
                  <a:cubicBezTo>
                    <a:pt x="865" y="938"/>
                    <a:pt x="896" y="937"/>
                    <a:pt x="926" y="937"/>
                  </a:cubicBezTo>
                  <a:cubicBezTo>
                    <a:pt x="1858" y="937"/>
                    <a:pt x="2715" y="1433"/>
                    <a:pt x="3103" y="2273"/>
                  </a:cubicBezTo>
                  <a:cubicBezTo>
                    <a:pt x="3204" y="2465"/>
                    <a:pt x="3358" y="2547"/>
                    <a:pt x="3507" y="2547"/>
                  </a:cubicBezTo>
                  <a:cubicBezTo>
                    <a:pt x="3848" y="2547"/>
                    <a:pt x="4165" y="2117"/>
                    <a:pt x="3770" y="1606"/>
                  </a:cubicBezTo>
                  <a:cubicBezTo>
                    <a:pt x="3770" y="1606"/>
                    <a:pt x="2857" y="1"/>
                    <a:pt x="1582"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8" name="Google Shape;928;p39"/>
            <p:cNvSpPr/>
            <p:nvPr/>
          </p:nvSpPr>
          <p:spPr>
            <a:xfrm flipH="1">
              <a:off x="7922925" y="4971575"/>
              <a:ext cx="104150" cy="63975"/>
            </a:xfrm>
            <a:custGeom>
              <a:avLst/>
              <a:gdLst/>
              <a:ahLst/>
              <a:cxnLst/>
              <a:rect l="l" t="t" r="r" b="b"/>
              <a:pathLst>
                <a:path w="4166" h="2559" extrusionOk="0">
                  <a:moveTo>
                    <a:pt x="1544" y="1"/>
                  </a:moveTo>
                  <a:cubicBezTo>
                    <a:pt x="1506" y="1"/>
                    <a:pt x="1469" y="2"/>
                    <a:pt x="1431" y="5"/>
                  </a:cubicBezTo>
                  <a:cubicBezTo>
                    <a:pt x="122" y="136"/>
                    <a:pt x="1" y="940"/>
                    <a:pt x="782" y="940"/>
                  </a:cubicBezTo>
                  <a:cubicBezTo>
                    <a:pt x="798" y="940"/>
                    <a:pt x="814" y="940"/>
                    <a:pt x="830" y="939"/>
                  </a:cubicBezTo>
                  <a:cubicBezTo>
                    <a:pt x="859" y="938"/>
                    <a:pt x="887" y="938"/>
                    <a:pt x="916" y="938"/>
                  </a:cubicBezTo>
                  <a:cubicBezTo>
                    <a:pt x="1850" y="938"/>
                    <a:pt x="2710" y="1465"/>
                    <a:pt x="3098" y="2307"/>
                  </a:cubicBezTo>
                  <a:cubicBezTo>
                    <a:pt x="3187" y="2483"/>
                    <a:pt x="3330" y="2559"/>
                    <a:pt x="3474" y="2559"/>
                  </a:cubicBezTo>
                  <a:cubicBezTo>
                    <a:pt x="3818" y="2559"/>
                    <a:pt x="4166" y="2124"/>
                    <a:pt x="3766" y="1606"/>
                  </a:cubicBezTo>
                  <a:cubicBezTo>
                    <a:pt x="3766" y="1606"/>
                    <a:pt x="2821" y="1"/>
                    <a:pt x="1544"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9" name="Google Shape;929;p39"/>
            <p:cNvSpPr/>
            <p:nvPr/>
          </p:nvSpPr>
          <p:spPr>
            <a:xfrm flipH="1">
              <a:off x="7781275" y="4951575"/>
              <a:ext cx="104000" cy="63675"/>
            </a:xfrm>
            <a:custGeom>
              <a:avLst/>
              <a:gdLst/>
              <a:ahLst/>
              <a:cxnLst/>
              <a:rect l="l" t="t" r="r" b="b"/>
              <a:pathLst>
                <a:path w="4160" h="2547" extrusionOk="0">
                  <a:moveTo>
                    <a:pt x="1576" y="0"/>
                  </a:moveTo>
                  <a:cubicBezTo>
                    <a:pt x="1539" y="0"/>
                    <a:pt x="1501" y="2"/>
                    <a:pt x="1463" y="4"/>
                  </a:cubicBezTo>
                  <a:cubicBezTo>
                    <a:pt x="154" y="135"/>
                    <a:pt x="1" y="939"/>
                    <a:pt x="781" y="939"/>
                  </a:cubicBezTo>
                  <a:cubicBezTo>
                    <a:pt x="797" y="939"/>
                    <a:pt x="812" y="939"/>
                    <a:pt x="829" y="938"/>
                  </a:cubicBezTo>
                  <a:cubicBezTo>
                    <a:pt x="859" y="937"/>
                    <a:pt x="889" y="937"/>
                    <a:pt x="920" y="937"/>
                  </a:cubicBezTo>
                  <a:cubicBezTo>
                    <a:pt x="1852" y="937"/>
                    <a:pt x="2709" y="1433"/>
                    <a:pt x="3097" y="2273"/>
                  </a:cubicBezTo>
                  <a:cubicBezTo>
                    <a:pt x="3198" y="2465"/>
                    <a:pt x="3352" y="2547"/>
                    <a:pt x="3501" y="2547"/>
                  </a:cubicBezTo>
                  <a:cubicBezTo>
                    <a:pt x="3842" y="2547"/>
                    <a:pt x="4159" y="2117"/>
                    <a:pt x="3764" y="1606"/>
                  </a:cubicBezTo>
                  <a:cubicBezTo>
                    <a:pt x="3764" y="1606"/>
                    <a:pt x="2851" y="0"/>
                    <a:pt x="1576"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30" name="Google Shape;930;p39"/>
            <p:cNvSpPr/>
            <p:nvPr/>
          </p:nvSpPr>
          <p:spPr>
            <a:xfrm flipH="1">
              <a:off x="7663425" y="5011525"/>
              <a:ext cx="103575" cy="63400"/>
            </a:xfrm>
            <a:custGeom>
              <a:avLst/>
              <a:gdLst/>
              <a:ahLst/>
              <a:cxnLst/>
              <a:rect l="l" t="t" r="r" b="b"/>
              <a:pathLst>
                <a:path w="4143" h="2536" extrusionOk="0">
                  <a:moveTo>
                    <a:pt x="1615" y="1"/>
                  </a:moveTo>
                  <a:cubicBezTo>
                    <a:pt x="1567" y="1"/>
                    <a:pt x="1518" y="3"/>
                    <a:pt x="1468" y="8"/>
                  </a:cubicBezTo>
                  <a:cubicBezTo>
                    <a:pt x="101" y="108"/>
                    <a:pt x="1" y="942"/>
                    <a:pt x="835" y="942"/>
                  </a:cubicBezTo>
                  <a:cubicBezTo>
                    <a:pt x="889" y="938"/>
                    <a:pt x="943" y="937"/>
                    <a:pt x="997" y="937"/>
                  </a:cubicBezTo>
                  <a:cubicBezTo>
                    <a:pt x="1902" y="937"/>
                    <a:pt x="2725" y="1458"/>
                    <a:pt x="3103" y="2276"/>
                  </a:cubicBezTo>
                  <a:cubicBezTo>
                    <a:pt x="3194" y="2458"/>
                    <a:pt x="3339" y="2536"/>
                    <a:pt x="3484" y="2536"/>
                  </a:cubicBezTo>
                  <a:cubicBezTo>
                    <a:pt x="3817" y="2536"/>
                    <a:pt x="4142" y="2121"/>
                    <a:pt x="3770" y="1609"/>
                  </a:cubicBezTo>
                  <a:cubicBezTo>
                    <a:pt x="3770" y="1609"/>
                    <a:pt x="2873" y="1"/>
                    <a:pt x="1615"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31" name="Google Shape;931;p39"/>
            <p:cNvSpPr/>
            <p:nvPr/>
          </p:nvSpPr>
          <p:spPr>
            <a:xfrm flipH="1">
              <a:off x="7523575" y="5051550"/>
              <a:ext cx="104025" cy="63400"/>
            </a:xfrm>
            <a:custGeom>
              <a:avLst/>
              <a:gdLst/>
              <a:ahLst/>
              <a:cxnLst/>
              <a:rect l="l" t="t" r="r" b="b"/>
              <a:pathLst>
                <a:path w="4161" h="2536" extrusionOk="0">
                  <a:moveTo>
                    <a:pt x="1610" y="1"/>
                  </a:moveTo>
                  <a:cubicBezTo>
                    <a:pt x="1561" y="1"/>
                    <a:pt x="1512" y="3"/>
                    <a:pt x="1463" y="8"/>
                  </a:cubicBezTo>
                  <a:cubicBezTo>
                    <a:pt x="155" y="106"/>
                    <a:pt x="1" y="910"/>
                    <a:pt x="781" y="910"/>
                  </a:cubicBezTo>
                  <a:cubicBezTo>
                    <a:pt x="797" y="910"/>
                    <a:pt x="813" y="910"/>
                    <a:pt x="829" y="909"/>
                  </a:cubicBezTo>
                  <a:cubicBezTo>
                    <a:pt x="858" y="908"/>
                    <a:pt x="886" y="907"/>
                    <a:pt x="915" y="907"/>
                  </a:cubicBezTo>
                  <a:cubicBezTo>
                    <a:pt x="1849" y="907"/>
                    <a:pt x="2709" y="1435"/>
                    <a:pt x="3097" y="2277"/>
                  </a:cubicBezTo>
                  <a:cubicBezTo>
                    <a:pt x="3198" y="2458"/>
                    <a:pt x="3351" y="2536"/>
                    <a:pt x="3499" y="2536"/>
                  </a:cubicBezTo>
                  <a:cubicBezTo>
                    <a:pt x="3841" y="2536"/>
                    <a:pt x="4160" y="2121"/>
                    <a:pt x="3765" y="1609"/>
                  </a:cubicBezTo>
                  <a:cubicBezTo>
                    <a:pt x="3765" y="1609"/>
                    <a:pt x="2868" y="1"/>
                    <a:pt x="1610"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32" name="Google Shape;932;p39"/>
            <p:cNvSpPr/>
            <p:nvPr/>
          </p:nvSpPr>
          <p:spPr>
            <a:xfrm flipH="1">
              <a:off x="8127225" y="4971575"/>
              <a:ext cx="104150" cy="63975"/>
            </a:xfrm>
            <a:custGeom>
              <a:avLst/>
              <a:gdLst/>
              <a:ahLst/>
              <a:cxnLst/>
              <a:rect l="l" t="t" r="r" b="b"/>
              <a:pathLst>
                <a:path w="4166" h="2559" extrusionOk="0">
                  <a:moveTo>
                    <a:pt x="1546" y="1"/>
                  </a:moveTo>
                  <a:cubicBezTo>
                    <a:pt x="1508" y="1"/>
                    <a:pt x="1469" y="2"/>
                    <a:pt x="1430" y="5"/>
                  </a:cubicBezTo>
                  <a:cubicBezTo>
                    <a:pt x="122" y="136"/>
                    <a:pt x="0" y="940"/>
                    <a:pt x="782" y="940"/>
                  </a:cubicBezTo>
                  <a:cubicBezTo>
                    <a:pt x="797" y="940"/>
                    <a:pt x="813" y="940"/>
                    <a:pt x="830" y="939"/>
                  </a:cubicBezTo>
                  <a:cubicBezTo>
                    <a:pt x="858" y="938"/>
                    <a:pt x="887" y="938"/>
                    <a:pt x="915" y="938"/>
                  </a:cubicBezTo>
                  <a:cubicBezTo>
                    <a:pt x="1848" y="938"/>
                    <a:pt x="2677" y="1465"/>
                    <a:pt x="3098" y="2307"/>
                  </a:cubicBezTo>
                  <a:cubicBezTo>
                    <a:pt x="3186" y="2483"/>
                    <a:pt x="3329" y="2559"/>
                    <a:pt x="3473" y="2559"/>
                  </a:cubicBezTo>
                  <a:cubicBezTo>
                    <a:pt x="3818" y="2559"/>
                    <a:pt x="4165" y="2124"/>
                    <a:pt x="3765" y="1606"/>
                  </a:cubicBezTo>
                  <a:cubicBezTo>
                    <a:pt x="3765" y="1606"/>
                    <a:pt x="2852" y="1"/>
                    <a:pt x="1546"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933" name="Google Shape;933;p39"/>
          <p:cNvGrpSpPr/>
          <p:nvPr/>
        </p:nvGrpSpPr>
        <p:grpSpPr>
          <a:xfrm flipH="1">
            <a:off x="4140151" y="4601726"/>
            <a:ext cx="2099875" cy="538450"/>
            <a:chOff x="3702950" y="4601725"/>
            <a:chExt cx="2099875" cy="538450"/>
          </a:xfrm>
        </p:grpSpPr>
        <p:sp>
          <p:nvSpPr>
            <p:cNvPr id="934" name="Google Shape;934;p39"/>
            <p:cNvSpPr/>
            <p:nvPr/>
          </p:nvSpPr>
          <p:spPr>
            <a:xfrm>
              <a:off x="3702950" y="4601725"/>
              <a:ext cx="2099875" cy="538450"/>
            </a:xfrm>
            <a:custGeom>
              <a:avLst/>
              <a:gdLst/>
              <a:ahLst/>
              <a:cxnLst/>
              <a:rect l="l" t="t" r="r" b="b"/>
              <a:pathLst>
                <a:path w="83995" h="21538" extrusionOk="0">
                  <a:moveTo>
                    <a:pt x="41163" y="1"/>
                  </a:moveTo>
                  <a:cubicBezTo>
                    <a:pt x="35250" y="1"/>
                    <a:pt x="30799" y="2312"/>
                    <a:pt x="31490" y="4325"/>
                  </a:cubicBezTo>
                  <a:cubicBezTo>
                    <a:pt x="31625" y="4734"/>
                    <a:pt x="31648" y="4898"/>
                    <a:pt x="31582" y="4898"/>
                  </a:cubicBezTo>
                  <a:cubicBezTo>
                    <a:pt x="31311" y="4898"/>
                    <a:pt x="29549" y="2177"/>
                    <a:pt x="27690" y="2177"/>
                  </a:cubicBezTo>
                  <a:cubicBezTo>
                    <a:pt x="27512" y="2177"/>
                    <a:pt x="27332" y="2202"/>
                    <a:pt x="27154" y="2257"/>
                  </a:cubicBezTo>
                  <a:cubicBezTo>
                    <a:pt x="24652" y="3024"/>
                    <a:pt x="18881" y="8061"/>
                    <a:pt x="19748" y="10829"/>
                  </a:cubicBezTo>
                  <a:cubicBezTo>
                    <a:pt x="19947" y="11440"/>
                    <a:pt x="19818" y="11661"/>
                    <a:pt x="19466" y="11661"/>
                  </a:cubicBezTo>
                  <a:cubicBezTo>
                    <a:pt x="18534" y="11661"/>
                    <a:pt x="16038" y="10113"/>
                    <a:pt x="13891" y="10113"/>
                  </a:cubicBezTo>
                  <a:cubicBezTo>
                    <a:pt x="13166" y="10113"/>
                    <a:pt x="12481" y="10290"/>
                    <a:pt x="11909" y="10763"/>
                  </a:cubicBezTo>
                  <a:cubicBezTo>
                    <a:pt x="9007" y="13131"/>
                    <a:pt x="8707" y="17668"/>
                    <a:pt x="8707" y="17668"/>
                  </a:cubicBezTo>
                  <a:cubicBezTo>
                    <a:pt x="8707" y="17668"/>
                    <a:pt x="6437" y="15979"/>
                    <a:pt x="4612" y="15979"/>
                  </a:cubicBezTo>
                  <a:cubicBezTo>
                    <a:pt x="4004" y="15979"/>
                    <a:pt x="3445" y="16167"/>
                    <a:pt x="3036" y="16667"/>
                  </a:cubicBezTo>
                  <a:cubicBezTo>
                    <a:pt x="1902" y="18201"/>
                    <a:pt x="868" y="19803"/>
                    <a:pt x="1" y="21537"/>
                  </a:cubicBezTo>
                  <a:lnTo>
                    <a:pt x="83994" y="21537"/>
                  </a:lnTo>
                  <a:cubicBezTo>
                    <a:pt x="83994" y="21537"/>
                    <a:pt x="78125" y="11989"/>
                    <a:pt x="74446" y="11989"/>
                  </a:cubicBezTo>
                  <a:cubicBezTo>
                    <a:pt x="74193" y="11989"/>
                    <a:pt x="73950" y="12034"/>
                    <a:pt x="73720" y="12130"/>
                  </a:cubicBezTo>
                  <a:lnTo>
                    <a:pt x="70151" y="13631"/>
                  </a:lnTo>
                  <a:cubicBezTo>
                    <a:pt x="70151" y="13631"/>
                    <a:pt x="72052" y="12097"/>
                    <a:pt x="67583" y="10863"/>
                  </a:cubicBezTo>
                  <a:cubicBezTo>
                    <a:pt x="65611" y="10308"/>
                    <a:pt x="64791" y="10060"/>
                    <a:pt x="64208" y="10060"/>
                  </a:cubicBezTo>
                  <a:cubicBezTo>
                    <a:pt x="63460" y="10060"/>
                    <a:pt x="63106" y="10469"/>
                    <a:pt x="61211" y="11163"/>
                  </a:cubicBezTo>
                  <a:cubicBezTo>
                    <a:pt x="60952" y="11259"/>
                    <a:pt x="60713" y="11303"/>
                    <a:pt x="60490" y="11303"/>
                  </a:cubicBezTo>
                  <a:cubicBezTo>
                    <a:pt x="58078" y="11303"/>
                    <a:pt x="57618" y="6146"/>
                    <a:pt x="54601" y="6146"/>
                  </a:cubicBezTo>
                  <a:cubicBezTo>
                    <a:pt x="54316" y="6146"/>
                    <a:pt x="54008" y="6192"/>
                    <a:pt x="53673" y="6293"/>
                  </a:cubicBezTo>
                  <a:lnTo>
                    <a:pt x="49436" y="7594"/>
                  </a:lnTo>
                  <a:cubicBezTo>
                    <a:pt x="49436" y="7594"/>
                    <a:pt x="50003" y="656"/>
                    <a:pt x="43165" y="88"/>
                  </a:cubicBezTo>
                  <a:cubicBezTo>
                    <a:pt x="42483" y="29"/>
                    <a:pt x="41814" y="1"/>
                    <a:pt x="41163" y="1"/>
                  </a:cubicBezTo>
                  <a:close/>
                </a:path>
              </a:pathLst>
            </a:custGeom>
            <a:solidFill>
              <a:schemeClr val="accent5"/>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35" name="Google Shape;935;p39"/>
            <p:cNvSpPr/>
            <p:nvPr/>
          </p:nvSpPr>
          <p:spPr>
            <a:xfrm>
              <a:off x="4567300" y="4722525"/>
              <a:ext cx="110325" cy="42750"/>
            </a:xfrm>
            <a:custGeom>
              <a:avLst/>
              <a:gdLst/>
              <a:ahLst/>
              <a:cxnLst/>
              <a:rect l="l" t="t" r="r" b="b"/>
              <a:pathLst>
                <a:path w="4413" h="1710" extrusionOk="0">
                  <a:moveTo>
                    <a:pt x="2615" y="1"/>
                  </a:moveTo>
                  <a:cubicBezTo>
                    <a:pt x="1630" y="1"/>
                    <a:pt x="652" y="694"/>
                    <a:pt x="652" y="694"/>
                  </a:cubicBezTo>
                  <a:cubicBezTo>
                    <a:pt x="0" y="1047"/>
                    <a:pt x="277" y="1709"/>
                    <a:pt x="691" y="1709"/>
                  </a:cubicBezTo>
                  <a:cubicBezTo>
                    <a:pt x="785" y="1709"/>
                    <a:pt x="887" y="1675"/>
                    <a:pt x="986" y="1594"/>
                  </a:cubicBezTo>
                  <a:cubicBezTo>
                    <a:pt x="1421" y="1218"/>
                    <a:pt x="1963" y="1030"/>
                    <a:pt x="2513" y="1030"/>
                  </a:cubicBezTo>
                  <a:cubicBezTo>
                    <a:pt x="2889" y="1030"/>
                    <a:pt x="3269" y="1118"/>
                    <a:pt x="3621" y="1294"/>
                  </a:cubicBezTo>
                  <a:cubicBezTo>
                    <a:pt x="3749" y="1358"/>
                    <a:pt x="3862" y="1386"/>
                    <a:pt x="3956" y="1386"/>
                  </a:cubicBezTo>
                  <a:cubicBezTo>
                    <a:pt x="4403" y="1386"/>
                    <a:pt x="4413" y="744"/>
                    <a:pt x="3421" y="193"/>
                  </a:cubicBezTo>
                  <a:cubicBezTo>
                    <a:pt x="3166" y="55"/>
                    <a:pt x="2890" y="1"/>
                    <a:pt x="2615"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36" name="Google Shape;936;p39"/>
            <p:cNvSpPr/>
            <p:nvPr/>
          </p:nvSpPr>
          <p:spPr>
            <a:xfrm>
              <a:off x="4710950" y="4644650"/>
              <a:ext cx="109775" cy="42625"/>
            </a:xfrm>
            <a:custGeom>
              <a:avLst/>
              <a:gdLst/>
              <a:ahLst/>
              <a:cxnLst/>
              <a:rect l="l" t="t" r="r" b="b"/>
              <a:pathLst>
                <a:path w="4391" h="1705" extrusionOk="0">
                  <a:moveTo>
                    <a:pt x="2578" y="0"/>
                  </a:moveTo>
                  <a:cubicBezTo>
                    <a:pt x="1592" y="0"/>
                    <a:pt x="644" y="706"/>
                    <a:pt x="644" y="706"/>
                  </a:cubicBezTo>
                  <a:cubicBezTo>
                    <a:pt x="0" y="1055"/>
                    <a:pt x="261" y="1705"/>
                    <a:pt x="666" y="1705"/>
                  </a:cubicBezTo>
                  <a:cubicBezTo>
                    <a:pt x="765" y="1705"/>
                    <a:pt x="872" y="1666"/>
                    <a:pt x="977" y="1574"/>
                  </a:cubicBezTo>
                  <a:cubicBezTo>
                    <a:pt x="1412" y="1218"/>
                    <a:pt x="1941" y="1026"/>
                    <a:pt x="2480" y="1026"/>
                  </a:cubicBezTo>
                  <a:cubicBezTo>
                    <a:pt x="2850" y="1026"/>
                    <a:pt x="3226" y="1117"/>
                    <a:pt x="3579" y="1307"/>
                  </a:cubicBezTo>
                  <a:cubicBezTo>
                    <a:pt x="3703" y="1361"/>
                    <a:pt x="3814" y="1385"/>
                    <a:pt x="3906" y="1385"/>
                  </a:cubicBezTo>
                  <a:cubicBezTo>
                    <a:pt x="4385" y="1385"/>
                    <a:pt x="4390" y="737"/>
                    <a:pt x="3412" y="206"/>
                  </a:cubicBezTo>
                  <a:cubicBezTo>
                    <a:pt x="3145" y="58"/>
                    <a:pt x="2860" y="0"/>
                    <a:pt x="2578"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37" name="Google Shape;937;p39"/>
            <p:cNvSpPr/>
            <p:nvPr/>
          </p:nvSpPr>
          <p:spPr>
            <a:xfrm>
              <a:off x="4790800" y="4722525"/>
              <a:ext cx="110325" cy="42750"/>
            </a:xfrm>
            <a:custGeom>
              <a:avLst/>
              <a:gdLst/>
              <a:ahLst/>
              <a:cxnLst/>
              <a:rect l="l" t="t" r="r" b="b"/>
              <a:pathLst>
                <a:path w="4413" h="1710" extrusionOk="0">
                  <a:moveTo>
                    <a:pt x="2615" y="1"/>
                  </a:moveTo>
                  <a:cubicBezTo>
                    <a:pt x="1630" y="1"/>
                    <a:pt x="652" y="694"/>
                    <a:pt x="652" y="694"/>
                  </a:cubicBezTo>
                  <a:cubicBezTo>
                    <a:pt x="0" y="1047"/>
                    <a:pt x="277" y="1709"/>
                    <a:pt x="690" y="1709"/>
                  </a:cubicBezTo>
                  <a:cubicBezTo>
                    <a:pt x="785" y="1709"/>
                    <a:pt x="886" y="1675"/>
                    <a:pt x="985" y="1594"/>
                  </a:cubicBezTo>
                  <a:cubicBezTo>
                    <a:pt x="1421" y="1218"/>
                    <a:pt x="1963" y="1030"/>
                    <a:pt x="2512" y="1030"/>
                  </a:cubicBezTo>
                  <a:cubicBezTo>
                    <a:pt x="2888" y="1030"/>
                    <a:pt x="3268" y="1118"/>
                    <a:pt x="3621" y="1294"/>
                  </a:cubicBezTo>
                  <a:cubicBezTo>
                    <a:pt x="3748" y="1358"/>
                    <a:pt x="3862" y="1386"/>
                    <a:pt x="3956" y="1386"/>
                  </a:cubicBezTo>
                  <a:cubicBezTo>
                    <a:pt x="4403" y="1386"/>
                    <a:pt x="4412" y="744"/>
                    <a:pt x="3420" y="193"/>
                  </a:cubicBezTo>
                  <a:cubicBezTo>
                    <a:pt x="3166" y="55"/>
                    <a:pt x="2890" y="1"/>
                    <a:pt x="2615"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38" name="Google Shape;938;p39"/>
            <p:cNvSpPr/>
            <p:nvPr/>
          </p:nvSpPr>
          <p:spPr>
            <a:xfrm>
              <a:off x="4741025" y="4950700"/>
              <a:ext cx="110550" cy="42325"/>
            </a:xfrm>
            <a:custGeom>
              <a:avLst/>
              <a:gdLst/>
              <a:ahLst/>
              <a:cxnLst/>
              <a:rect l="l" t="t" r="r" b="b"/>
              <a:pathLst>
                <a:path w="4422" h="1693" extrusionOk="0">
                  <a:moveTo>
                    <a:pt x="2623" y="0"/>
                  </a:moveTo>
                  <a:cubicBezTo>
                    <a:pt x="1643" y="0"/>
                    <a:pt x="675" y="707"/>
                    <a:pt x="675" y="707"/>
                  </a:cubicBezTo>
                  <a:cubicBezTo>
                    <a:pt x="0" y="1057"/>
                    <a:pt x="286" y="1692"/>
                    <a:pt x="703" y="1692"/>
                  </a:cubicBezTo>
                  <a:cubicBezTo>
                    <a:pt x="801" y="1692"/>
                    <a:pt x="906" y="1657"/>
                    <a:pt x="1008" y="1574"/>
                  </a:cubicBezTo>
                  <a:cubicBezTo>
                    <a:pt x="1443" y="1218"/>
                    <a:pt x="1984" y="1026"/>
                    <a:pt x="2532" y="1026"/>
                  </a:cubicBezTo>
                  <a:cubicBezTo>
                    <a:pt x="2909" y="1026"/>
                    <a:pt x="3290" y="1117"/>
                    <a:pt x="3644" y="1307"/>
                  </a:cubicBezTo>
                  <a:cubicBezTo>
                    <a:pt x="3763" y="1361"/>
                    <a:pt x="3868" y="1385"/>
                    <a:pt x="3957" y="1385"/>
                  </a:cubicBezTo>
                  <a:cubicBezTo>
                    <a:pt x="4416" y="1385"/>
                    <a:pt x="4422" y="737"/>
                    <a:pt x="3443" y="206"/>
                  </a:cubicBezTo>
                  <a:cubicBezTo>
                    <a:pt x="3184" y="58"/>
                    <a:pt x="2903" y="0"/>
                    <a:pt x="2623"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39" name="Google Shape;939;p39"/>
            <p:cNvSpPr/>
            <p:nvPr/>
          </p:nvSpPr>
          <p:spPr>
            <a:xfrm>
              <a:off x="4859975" y="4881175"/>
              <a:ext cx="109250" cy="42550"/>
            </a:xfrm>
            <a:custGeom>
              <a:avLst/>
              <a:gdLst/>
              <a:ahLst/>
              <a:cxnLst/>
              <a:rect l="l" t="t" r="r" b="b"/>
              <a:pathLst>
                <a:path w="4370" h="1702" extrusionOk="0">
                  <a:moveTo>
                    <a:pt x="2329" y="0"/>
                  </a:moveTo>
                  <a:cubicBezTo>
                    <a:pt x="1513" y="0"/>
                    <a:pt x="754" y="352"/>
                    <a:pt x="754" y="352"/>
                  </a:cubicBezTo>
                  <a:cubicBezTo>
                    <a:pt x="0" y="613"/>
                    <a:pt x="228" y="1376"/>
                    <a:pt x="694" y="1376"/>
                  </a:cubicBezTo>
                  <a:cubicBezTo>
                    <a:pt x="765" y="1376"/>
                    <a:pt x="841" y="1359"/>
                    <a:pt x="920" y="1319"/>
                  </a:cubicBezTo>
                  <a:cubicBezTo>
                    <a:pt x="1272" y="1122"/>
                    <a:pt x="1660" y="1026"/>
                    <a:pt x="2046" y="1026"/>
                  </a:cubicBezTo>
                  <a:cubicBezTo>
                    <a:pt x="2574" y="1026"/>
                    <a:pt x="3098" y="1206"/>
                    <a:pt x="3522" y="1553"/>
                  </a:cubicBezTo>
                  <a:cubicBezTo>
                    <a:pt x="3676" y="1656"/>
                    <a:pt x="3814" y="1702"/>
                    <a:pt x="3925" y="1702"/>
                  </a:cubicBezTo>
                  <a:cubicBezTo>
                    <a:pt x="4318" y="1702"/>
                    <a:pt x="4369" y="1121"/>
                    <a:pt x="3589" y="419"/>
                  </a:cubicBezTo>
                  <a:cubicBezTo>
                    <a:pt x="3226" y="103"/>
                    <a:pt x="2769" y="0"/>
                    <a:pt x="2329"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40" name="Google Shape;940;p39"/>
            <p:cNvSpPr/>
            <p:nvPr/>
          </p:nvSpPr>
          <p:spPr>
            <a:xfrm>
              <a:off x="5007625" y="4828900"/>
              <a:ext cx="108725" cy="44025"/>
            </a:xfrm>
            <a:custGeom>
              <a:avLst/>
              <a:gdLst/>
              <a:ahLst/>
              <a:cxnLst/>
              <a:rect l="l" t="t" r="r" b="b"/>
              <a:pathLst>
                <a:path w="4349" h="1761" extrusionOk="0">
                  <a:moveTo>
                    <a:pt x="2224" y="1"/>
                  </a:moveTo>
                  <a:cubicBezTo>
                    <a:pt x="1470" y="1"/>
                    <a:pt x="785" y="275"/>
                    <a:pt x="785" y="275"/>
                  </a:cubicBezTo>
                  <a:cubicBezTo>
                    <a:pt x="0" y="478"/>
                    <a:pt x="178" y="1264"/>
                    <a:pt x="656" y="1264"/>
                  </a:cubicBezTo>
                  <a:cubicBezTo>
                    <a:pt x="727" y="1264"/>
                    <a:pt x="804" y="1247"/>
                    <a:pt x="885" y="1209"/>
                  </a:cubicBezTo>
                  <a:cubicBezTo>
                    <a:pt x="1212" y="1045"/>
                    <a:pt x="1563" y="967"/>
                    <a:pt x="1910" y="967"/>
                  </a:cubicBezTo>
                  <a:cubicBezTo>
                    <a:pt x="2485" y="967"/>
                    <a:pt x="3051" y="1181"/>
                    <a:pt x="3487" y="1576"/>
                  </a:cubicBezTo>
                  <a:cubicBezTo>
                    <a:pt x="3647" y="1704"/>
                    <a:pt x="3793" y="1761"/>
                    <a:pt x="3910" y="1761"/>
                  </a:cubicBezTo>
                  <a:cubicBezTo>
                    <a:pt x="4280" y="1761"/>
                    <a:pt x="4348" y="1185"/>
                    <a:pt x="3587" y="475"/>
                  </a:cubicBezTo>
                  <a:cubicBezTo>
                    <a:pt x="3211" y="112"/>
                    <a:pt x="2704" y="1"/>
                    <a:pt x="2224"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41" name="Google Shape;941;p39"/>
            <p:cNvSpPr/>
            <p:nvPr/>
          </p:nvSpPr>
          <p:spPr>
            <a:xfrm>
              <a:off x="4959325" y="4969075"/>
              <a:ext cx="108200" cy="43400"/>
            </a:xfrm>
            <a:custGeom>
              <a:avLst/>
              <a:gdLst/>
              <a:ahLst/>
              <a:cxnLst/>
              <a:rect l="l" t="t" r="r" b="b"/>
              <a:pathLst>
                <a:path w="4328" h="1736" extrusionOk="0">
                  <a:moveTo>
                    <a:pt x="2244" y="0"/>
                  </a:moveTo>
                  <a:cubicBezTo>
                    <a:pt x="1464" y="0"/>
                    <a:pt x="749" y="305"/>
                    <a:pt x="749" y="305"/>
                  </a:cubicBezTo>
                  <a:cubicBezTo>
                    <a:pt x="0" y="507"/>
                    <a:pt x="171" y="1305"/>
                    <a:pt x="640" y="1305"/>
                  </a:cubicBezTo>
                  <a:cubicBezTo>
                    <a:pt x="714" y="1305"/>
                    <a:pt x="796" y="1285"/>
                    <a:pt x="882" y="1239"/>
                  </a:cubicBezTo>
                  <a:cubicBezTo>
                    <a:pt x="1209" y="1069"/>
                    <a:pt x="1566" y="987"/>
                    <a:pt x="1924" y="987"/>
                  </a:cubicBezTo>
                  <a:cubicBezTo>
                    <a:pt x="2480" y="987"/>
                    <a:pt x="3038" y="1187"/>
                    <a:pt x="3484" y="1573"/>
                  </a:cubicBezTo>
                  <a:cubicBezTo>
                    <a:pt x="3634" y="1685"/>
                    <a:pt x="3770" y="1735"/>
                    <a:pt x="3880" y="1735"/>
                  </a:cubicBezTo>
                  <a:cubicBezTo>
                    <a:pt x="4261" y="1735"/>
                    <a:pt x="4327" y="1137"/>
                    <a:pt x="3551" y="439"/>
                  </a:cubicBezTo>
                  <a:cubicBezTo>
                    <a:pt x="3181" y="105"/>
                    <a:pt x="2701" y="0"/>
                    <a:pt x="2244"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42" name="Google Shape;942;p39"/>
            <p:cNvSpPr/>
            <p:nvPr/>
          </p:nvSpPr>
          <p:spPr>
            <a:xfrm>
              <a:off x="4810175" y="5041600"/>
              <a:ext cx="110350" cy="42375"/>
            </a:xfrm>
            <a:custGeom>
              <a:avLst/>
              <a:gdLst/>
              <a:ahLst/>
              <a:cxnLst/>
              <a:rect l="l" t="t" r="r" b="b"/>
              <a:pathLst>
                <a:path w="4414" h="1695" extrusionOk="0">
                  <a:moveTo>
                    <a:pt x="2592" y="0"/>
                  </a:moveTo>
                  <a:cubicBezTo>
                    <a:pt x="1613" y="0"/>
                    <a:pt x="644" y="706"/>
                    <a:pt x="644" y="706"/>
                  </a:cubicBezTo>
                  <a:cubicBezTo>
                    <a:pt x="0" y="1082"/>
                    <a:pt x="263" y="1695"/>
                    <a:pt x="668" y="1695"/>
                  </a:cubicBezTo>
                  <a:cubicBezTo>
                    <a:pt x="766" y="1695"/>
                    <a:pt x="873" y="1659"/>
                    <a:pt x="978" y="1574"/>
                  </a:cubicBezTo>
                  <a:cubicBezTo>
                    <a:pt x="1409" y="1220"/>
                    <a:pt x="1945" y="1040"/>
                    <a:pt x="2490" y="1040"/>
                  </a:cubicBezTo>
                  <a:cubicBezTo>
                    <a:pt x="2871" y="1040"/>
                    <a:pt x="3256" y="1128"/>
                    <a:pt x="3613" y="1307"/>
                  </a:cubicBezTo>
                  <a:cubicBezTo>
                    <a:pt x="3735" y="1363"/>
                    <a:pt x="3844" y="1388"/>
                    <a:pt x="3936" y="1388"/>
                  </a:cubicBezTo>
                  <a:cubicBezTo>
                    <a:pt x="4395" y="1388"/>
                    <a:pt x="4413" y="762"/>
                    <a:pt x="3413" y="206"/>
                  </a:cubicBezTo>
                  <a:cubicBezTo>
                    <a:pt x="3153" y="58"/>
                    <a:pt x="2872" y="0"/>
                    <a:pt x="2592"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43" name="Google Shape;943;p39"/>
            <p:cNvSpPr/>
            <p:nvPr/>
          </p:nvSpPr>
          <p:spPr>
            <a:xfrm>
              <a:off x="5028550" y="5051600"/>
              <a:ext cx="109900" cy="42325"/>
            </a:xfrm>
            <a:custGeom>
              <a:avLst/>
              <a:gdLst/>
              <a:ahLst/>
              <a:cxnLst/>
              <a:rect l="l" t="t" r="r" b="b"/>
              <a:pathLst>
                <a:path w="4396" h="1693" extrusionOk="0">
                  <a:moveTo>
                    <a:pt x="2597" y="1"/>
                  </a:moveTo>
                  <a:cubicBezTo>
                    <a:pt x="1617" y="1"/>
                    <a:pt x="649" y="707"/>
                    <a:pt x="649" y="707"/>
                  </a:cubicBezTo>
                  <a:cubicBezTo>
                    <a:pt x="1" y="1058"/>
                    <a:pt x="270" y="1692"/>
                    <a:pt x="679" y="1692"/>
                  </a:cubicBezTo>
                  <a:cubicBezTo>
                    <a:pt x="776" y="1692"/>
                    <a:pt x="880" y="1657"/>
                    <a:pt x="982" y="1574"/>
                  </a:cubicBezTo>
                  <a:cubicBezTo>
                    <a:pt x="1417" y="1218"/>
                    <a:pt x="1958" y="1026"/>
                    <a:pt x="2499" y="1026"/>
                  </a:cubicBezTo>
                  <a:cubicBezTo>
                    <a:pt x="2871" y="1026"/>
                    <a:pt x="3244" y="1117"/>
                    <a:pt x="3584" y="1307"/>
                  </a:cubicBezTo>
                  <a:cubicBezTo>
                    <a:pt x="3708" y="1361"/>
                    <a:pt x="3819" y="1386"/>
                    <a:pt x="3911" y="1386"/>
                  </a:cubicBezTo>
                  <a:cubicBezTo>
                    <a:pt x="4390" y="1386"/>
                    <a:pt x="4395" y="737"/>
                    <a:pt x="3417" y="206"/>
                  </a:cubicBezTo>
                  <a:cubicBezTo>
                    <a:pt x="3158" y="58"/>
                    <a:pt x="2877" y="1"/>
                    <a:pt x="2597"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44" name="Google Shape;944;p39"/>
            <p:cNvSpPr/>
            <p:nvPr/>
          </p:nvSpPr>
          <p:spPr>
            <a:xfrm>
              <a:off x="5247875" y="4919000"/>
              <a:ext cx="109900" cy="42325"/>
            </a:xfrm>
            <a:custGeom>
              <a:avLst/>
              <a:gdLst/>
              <a:ahLst/>
              <a:cxnLst/>
              <a:rect l="l" t="t" r="r" b="b"/>
              <a:pathLst>
                <a:path w="4396" h="1693" extrusionOk="0">
                  <a:moveTo>
                    <a:pt x="2597" y="1"/>
                  </a:moveTo>
                  <a:cubicBezTo>
                    <a:pt x="1617" y="1"/>
                    <a:pt x="649" y="707"/>
                    <a:pt x="649" y="707"/>
                  </a:cubicBezTo>
                  <a:cubicBezTo>
                    <a:pt x="1" y="1058"/>
                    <a:pt x="270" y="1692"/>
                    <a:pt x="679" y="1692"/>
                  </a:cubicBezTo>
                  <a:cubicBezTo>
                    <a:pt x="776" y="1692"/>
                    <a:pt x="880" y="1657"/>
                    <a:pt x="982" y="1574"/>
                  </a:cubicBezTo>
                  <a:cubicBezTo>
                    <a:pt x="1417" y="1218"/>
                    <a:pt x="1957" y="1027"/>
                    <a:pt x="2499" y="1027"/>
                  </a:cubicBezTo>
                  <a:cubicBezTo>
                    <a:pt x="2871" y="1027"/>
                    <a:pt x="3244" y="1117"/>
                    <a:pt x="3584" y="1307"/>
                  </a:cubicBezTo>
                  <a:cubicBezTo>
                    <a:pt x="3708" y="1362"/>
                    <a:pt x="3819" y="1386"/>
                    <a:pt x="3911" y="1386"/>
                  </a:cubicBezTo>
                  <a:cubicBezTo>
                    <a:pt x="4390" y="1386"/>
                    <a:pt x="4395" y="738"/>
                    <a:pt x="3417" y="207"/>
                  </a:cubicBezTo>
                  <a:cubicBezTo>
                    <a:pt x="3158" y="58"/>
                    <a:pt x="2877" y="1"/>
                    <a:pt x="2597"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45" name="Google Shape;945;p39"/>
            <p:cNvSpPr/>
            <p:nvPr/>
          </p:nvSpPr>
          <p:spPr>
            <a:xfrm>
              <a:off x="5359175" y="4981900"/>
              <a:ext cx="103625" cy="52975"/>
            </a:xfrm>
            <a:custGeom>
              <a:avLst/>
              <a:gdLst/>
              <a:ahLst/>
              <a:cxnLst/>
              <a:rect l="l" t="t" r="r" b="b"/>
              <a:pathLst>
                <a:path w="4145" h="2119" extrusionOk="0">
                  <a:moveTo>
                    <a:pt x="1597" y="0"/>
                  </a:moveTo>
                  <a:cubicBezTo>
                    <a:pt x="1176" y="0"/>
                    <a:pt x="867" y="59"/>
                    <a:pt x="867" y="59"/>
                  </a:cubicBezTo>
                  <a:cubicBezTo>
                    <a:pt x="0" y="90"/>
                    <a:pt x="110" y="1011"/>
                    <a:pt x="636" y="1011"/>
                  </a:cubicBezTo>
                  <a:cubicBezTo>
                    <a:pt x="677" y="1011"/>
                    <a:pt x="721" y="1005"/>
                    <a:pt x="766" y="993"/>
                  </a:cubicBezTo>
                  <a:cubicBezTo>
                    <a:pt x="964" y="944"/>
                    <a:pt x="1164" y="920"/>
                    <a:pt x="1362" y="920"/>
                  </a:cubicBezTo>
                  <a:cubicBezTo>
                    <a:pt x="2104" y="920"/>
                    <a:pt x="2821" y="1255"/>
                    <a:pt x="3268" y="1860"/>
                  </a:cubicBezTo>
                  <a:cubicBezTo>
                    <a:pt x="3418" y="2038"/>
                    <a:pt x="3570" y="2118"/>
                    <a:pt x="3694" y="2118"/>
                  </a:cubicBezTo>
                  <a:cubicBezTo>
                    <a:pt x="4012" y="2118"/>
                    <a:pt x="4145" y="1585"/>
                    <a:pt x="3568" y="793"/>
                  </a:cubicBezTo>
                  <a:cubicBezTo>
                    <a:pt x="3108" y="132"/>
                    <a:pt x="2228" y="0"/>
                    <a:pt x="1597"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nvGrpSpPr>
            <p:cNvPr id="946" name="Google Shape;946;p39"/>
            <p:cNvGrpSpPr/>
            <p:nvPr/>
          </p:nvGrpSpPr>
          <p:grpSpPr>
            <a:xfrm>
              <a:off x="5462325" y="4965225"/>
              <a:ext cx="262150" cy="135650"/>
              <a:chOff x="5462325" y="4965225"/>
              <a:chExt cx="262150" cy="135650"/>
            </a:xfrm>
          </p:grpSpPr>
          <p:sp>
            <p:nvSpPr>
              <p:cNvPr id="947" name="Google Shape;947;p39"/>
              <p:cNvSpPr/>
              <p:nvPr/>
            </p:nvSpPr>
            <p:spPr>
              <a:xfrm>
                <a:off x="5537350" y="4965225"/>
                <a:ext cx="104025" cy="52825"/>
              </a:xfrm>
              <a:custGeom>
                <a:avLst/>
                <a:gdLst/>
                <a:ahLst/>
                <a:cxnLst/>
                <a:rect l="l" t="t" r="r" b="b"/>
                <a:pathLst>
                  <a:path w="4161" h="2113" extrusionOk="0">
                    <a:moveTo>
                      <a:pt x="1608" y="0"/>
                    </a:moveTo>
                    <a:cubicBezTo>
                      <a:pt x="1188" y="0"/>
                      <a:pt x="878" y="59"/>
                      <a:pt x="878" y="59"/>
                    </a:cubicBezTo>
                    <a:cubicBezTo>
                      <a:pt x="1" y="90"/>
                      <a:pt x="95" y="1005"/>
                      <a:pt x="662" y="1005"/>
                    </a:cubicBezTo>
                    <a:cubicBezTo>
                      <a:pt x="699" y="1005"/>
                      <a:pt x="738" y="1001"/>
                      <a:pt x="778" y="993"/>
                    </a:cubicBezTo>
                    <a:cubicBezTo>
                      <a:pt x="983" y="934"/>
                      <a:pt x="1191" y="906"/>
                      <a:pt x="1397" y="906"/>
                    </a:cubicBezTo>
                    <a:cubicBezTo>
                      <a:pt x="2130" y="906"/>
                      <a:pt x="2837" y="1261"/>
                      <a:pt x="3280" y="1860"/>
                    </a:cubicBezTo>
                    <a:cubicBezTo>
                      <a:pt x="3426" y="2034"/>
                      <a:pt x="3576" y="2113"/>
                      <a:pt x="3698" y="2113"/>
                    </a:cubicBezTo>
                    <a:cubicBezTo>
                      <a:pt x="4022" y="2113"/>
                      <a:pt x="4160" y="1567"/>
                      <a:pt x="3580" y="793"/>
                    </a:cubicBezTo>
                    <a:cubicBezTo>
                      <a:pt x="3120" y="132"/>
                      <a:pt x="2239" y="0"/>
                      <a:pt x="1608"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48" name="Google Shape;948;p39"/>
              <p:cNvSpPr/>
              <p:nvPr/>
            </p:nvSpPr>
            <p:spPr>
              <a:xfrm>
                <a:off x="5462325" y="5058575"/>
                <a:ext cx="109125" cy="41850"/>
              </a:xfrm>
              <a:custGeom>
                <a:avLst/>
                <a:gdLst/>
                <a:ahLst/>
                <a:cxnLst/>
                <a:rect l="l" t="t" r="r" b="b"/>
                <a:pathLst>
                  <a:path w="4365" h="1674" extrusionOk="0">
                    <a:moveTo>
                      <a:pt x="2351" y="0"/>
                    </a:moveTo>
                    <a:cubicBezTo>
                      <a:pt x="1523" y="0"/>
                      <a:pt x="743" y="361"/>
                      <a:pt x="743" y="361"/>
                    </a:cubicBezTo>
                    <a:cubicBezTo>
                      <a:pt x="1" y="618"/>
                      <a:pt x="212" y="1364"/>
                      <a:pt x="665" y="1364"/>
                    </a:cubicBezTo>
                    <a:cubicBezTo>
                      <a:pt x="741" y="1364"/>
                      <a:pt x="824" y="1343"/>
                      <a:pt x="910" y="1295"/>
                    </a:cubicBezTo>
                    <a:cubicBezTo>
                      <a:pt x="1262" y="1098"/>
                      <a:pt x="1650" y="1002"/>
                      <a:pt x="2038" y="1002"/>
                    </a:cubicBezTo>
                    <a:cubicBezTo>
                      <a:pt x="2570" y="1002"/>
                      <a:pt x="3102" y="1182"/>
                      <a:pt x="3545" y="1529"/>
                    </a:cubicBezTo>
                    <a:cubicBezTo>
                      <a:pt x="3689" y="1629"/>
                      <a:pt x="3818" y="1674"/>
                      <a:pt x="3923" y="1674"/>
                    </a:cubicBezTo>
                    <a:cubicBezTo>
                      <a:pt x="4307" y="1674"/>
                      <a:pt x="4364" y="1075"/>
                      <a:pt x="3579" y="394"/>
                    </a:cubicBezTo>
                    <a:cubicBezTo>
                      <a:pt x="3225" y="98"/>
                      <a:pt x="2781" y="0"/>
                      <a:pt x="2351"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49" name="Google Shape;949;p39"/>
              <p:cNvSpPr/>
              <p:nvPr/>
            </p:nvSpPr>
            <p:spPr>
              <a:xfrm>
                <a:off x="5615450" y="5058325"/>
                <a:ext cx="109025" cy="42550"/>
              </a:xfrm>
              <a:custGeom>
                <a:avLst/>
                <a:gdLst/>
                <a:ahLst/>
                <a:cxnLst/>
                <a:rect l="l" t="t" r="r" b="b"/>
                <a:pathLst>
                  <a:path w="4361" h="1702" extrusionOk="0">
                    <a:moveTo>
                      <a:pt x="2320" y="1"/>
                    </a:moveTo>
                    <a:cubicBezTo>
                      <a:pt x="1514" y="1"/>
                      <a:pt x="756" y="338"/>
                      <a:pt x="756" y="338"/>
                    </a:cubicBezTo>
                    <a:cubicBezTo>
                      <a:pt x="0" y="541"/>
                      <a:pt x="207" y="1327"/>
                      <a:pt x="670" y="1327"/>
                    </a:cubicBezTo>
                    <a:cubicBezTo>
                      <a:pt x="739" y="1327"/>
                      <a:pt x="812" y="1310"/>
                      <a:pt x="890" y="1272"/>
                    </a:cubicBezTo>
                    <a:cubicBezTo>
                      <a:pt x="1237" y="1077"/>
                      <a:pt x="1625" y="981"/>
                      <a:pt x="2013" y="981"/>
                    </a:cubicBezTo>
                    <a:cubicBezTo>
                      <a:pt x="2555" y="981"/>
                      <a:pt x="3097" y="1169"/>
                      <a:pt x="3525" y="1539"/>
                    </a:cubicBezTo>
                    <a:cubicBezTo>
                      <a:pt x="3675" y="1651"/>
                      <a:pt x="3811" y="1701"/>
                      <a:pt x="3921" y="1701"/>
                    </a:cubicBezTo>
                    <a:cubicBezTo>
                      <a:pt x="4299" y="1701"/>
                      <a:pt x="4360" y="1103"/>
                      <a:pt x="3558" y="404"/>
                    </a:cubicBezTo>
                    <a:cubicBezTo>
                      <a:pt x="3207" y="100"/>
                      <a:pt x="2756" y="1"/>
                      <a:pt x="2320"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sp>
          <p:nvSpPr>
            <p:cNvPr id="950" name="Google Shape;950;p39"/>
            <p:cNvSpPr/>
            <p:nvPr/>
          </p:nvSpPr>
          <p:spPr>
            <a:xfrm>
              <a:off x="4337600" y="4757175"/>
              <a:ext cx="104250" cy="63250"/>
            </a:xfrm>
            <a:custGeom>
              <a:avLst/>
              <a:gdLst/>
              <a:ahLst/>
              <a:cxnLst/>
              <a:rect l="l" t="t" r="r" b="b"/>
              <a:pathLst>
                <a:path w="4170" h="2530" extrusionOk="0">
                  <a:moveTo>
                    <a:pt x="2555" y="1"/>
                  </a:moveTo>
                  <a:cubicBezTo>
                    <a:pt x="1297" y="1"/>
                    <a:pt x="400" y="1609"/>
                    <a:pt x="400" y="1609"/>
                  </a:cubicBezTo>
                  <a:cubicBezTo>
                    <a:pt x="1" y="2103"/>
                    <a:pt x="346" y="2530"/>
                    <a:pt x="689" y="2530"/>
                  </a:cubicBezTo>
                  <a:cubicBezTo>
                    <a:pt x="834" y="2530"/>
                    <a:pt x="978" y="2454"/>
                    <a:pt x="1067" y="2276"/>
                  </a:cubicBezTo>
                  <a:cubicBezTo>
                    <a:pt x="1445" y="1458"/>
                    <a:pt x="2268" y="937"/>
                    <a:pt x="3173" y="937"/>
                  </a:cubicBezTo>
                  <a:cubicBezTo>
                    <a:pt x="3227" y="937"/>
                    <a:pt x="3281" y="938"/>
                    <a:pt x="3335" y="942"/>
                  </a:cubicBezTo>
                  <a:cubicBezTo>
                    <a:pt x="4169" y="942"/>
                    <a:pt x="4036" y="108"/>
                    <a:pt x="2702" y="8"/>
                  </a:cubicBezTo>
                  <a:cubicBezTo>
                    <a:pt x="2652" y="3"/>
                    <a:pt x="2603" y="1"/>
                    <a:pt x="2555"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51" name="Google Shape;951;p39"/>
            <p:cNvSpPr/>
            <p:nvPr/>
          </p:nvSpPr>
          <p:spPr>
            <a:xfrm>
              <a:off x="4241700" y="4866650"/>
              <a:ext cx="91200" cy="74750"/>
            </a:xfrm>
            <a:custGeom>
              <a:avLst/>
              <a:gdLst/>
              <a:ahLst/>
              <a:cxnLst/>
              <a:rect l="l" t="t" r="r" b="b"/>
              <a:pathLst>
                <a:path w="3648" h="2990" extrusionOk="0">
                  <a:moveTo>
                    <a:pt x="2536" y="0"/>
                  </a:moveTo>
                  <a:cubicBezTo>
                    <a:pt x="2415" y="0"/>
                    <a:pt x="2281" y="10"/>
                    <a:pt x="2135" y="32"/>
                  </a:cubicBezTo>
                  <a:cubicBezTo>
                    <a:pt x="800" y="232"/>
                    <a:pt x="233" y="2134"/>
                    <a:pt x="233" y="2134"/>
                  </a:cubicBezTo>
                  <a:cubicBezTo>
                    <a:pt x="1" y="2662"/>
                    <a:pt x="317" y="2989"/>
                    <a:pt x="622" y="2989"/>
                  </a:cubicBezTo>
                  <a:cubicBezTo>
                    <a:pt x="799" y="2989"/>
                    <a:pt x="973" y="2879"/>
                    <a:pt x="1034" y="2634"/>
                  </a:cubicBezTo>
                  <a:cubicBezTo>
                    <a:pt x="1234" y="1667"/>
                    <a:pt x="2001" y="966"/>
                    <a:pt x="2935" y="800"/>
                  </a:cubicBezTo>
                  <a:cubicBezTo>
                    <a:pt x="3648" y="651"/>
                    <a:pt x="3515" y="0"/>
                    <a:pt x="2536"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52" name="Google Shape;952;p39"/>
            <p:cNvSpPr/>
            <p:nvPr/>
          </p:nvSpPr>
          <p:spPr>
            <a:xfrm>
              <a:off x="4004025" y="4912550"/>
              <a:ext cx="107475" cy="57825"/>
            </a:xfrm>
            <a:custGeom>
              <a:avLst/>
              <a:gdLst/>
              <a:ahLst/>
              <a:cxnLst/>
              <a:rect l="l" t="t" r="r" b="b"/>
              <a:pathLst>
                <a:path w="4299" h="2313" extrusionOk="0">
                  <a:moveTo>
                    <a:pt x="2665" y="0"/>
                  </a:moveTo>
                  <a:cubicBezTo>
                    <a:pt x="1487" y="0"/>
                    <a:pt x="467" y="1332"/>
                    <a:pt x="467" y="1332"/>
                  </a:cubicBezTo>
                  <a:cubicBezTo>
                    <a:pt x="1" y="1822"/>
                    <a:pt x="346" y="2313"/>
                    <a:pt x="708" y="2313"/>
                  </a:cubicBezTo>
                  <a:cubicBezTo>
                    <a:pt x="838" y="2313"/>
                    <a:pt x="970" y="2249"/>
                    <a:pt x="1067" y="2099"/>
                  </a:cubicBezTo>
                  <a:cubicBezTo>
                    <a:pt x="1521" y="1390"/>
                    <a:pt x="2264" y="994"/>
                    <a:pt x="3071" y="994"/>
                  </a:cubicBezTo>
                  <a:cubicBezTo>
                    <a:pt x="3214" y="994"/>
                    <a:pt x="3358" y="1007"/>
                    <a:pt x="3502" y="1032"/>
                  </a:cubicBezTo>
                  <a:cubicBezTo>
                    <a:pt x="3547" y="1037"/>
                    <a:pt x="3590" y="1040"/>
                    <a:pt x="3629" y="1040"/>
                  </a:cubicBezTo>
                  <a:cubicBezTo>
                    <a:pt x="4299" y="1040"/>
                    <a:pt x="4228" y="283"/>
                    <a:pt x="2969" y="31"/>
                  </a:cubicBezTo>
                  <a:cubicBezTo>
                    <a:pt x="2867" y="10"/>
                    <a:pt x="2765" y="0"/>
                    <a:pt x="2665"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53" name="Google Shape;953;p39"/>
            <p:cNvSpPr/>
            <p:nvPr/>
          </p:nvSpPr>
          <p:spPr>
            <a:xfrm>
              <a:off x="4215625" y="5048850"/>
              <a:ext cx="109325" cy="45550"/>
            </a:xfrm>
            <a:custGeom>
              <a:avLst/>
              <a:gdLst/>
              <a:ahLst/>
              <a:cxnLst/>
              <a:rect l="l" t="t" r="r" b="b"/>
              <a:pathLst>
                <a:path w="4373" h="1822" extrusionOk="0">
                  <a:moveTo>
                    <a:pt x="2618" y="1"/>
                  </a:moveTo>
                  <a:cubicBezTo>
                    <a:pt x="1602" y="1"/>
                    <a:pt x="609" y="817"/>
                    <a:pt x="609" y="817"/>
                  </a:cubicBezTo>
                  <a:cubicBezTo>
                    <a:pt x="0" y="1214"/>
                    <a:pt x="295" y="1821"/>
                    <a:pt x="693" y="1821"/>
                  </a:cubicBezTo>
                  <a:cubicBezTo>
                    <a:pt x="796" y="1821"/>
                    <a:pt x="906" y="1780"/>
                    <a:pt x="1009" y="1684"/>
                  </a:cubicBezTo>
                  <a:cubicBezTo>
                    <a:pt x="1445" y="1249"/>
                    <a:pt x="2036" y="1026"/>
                    <a:pt x="2636" y="1026"/>
                  </a:cubicBezTo>
                  <a:cubicBezTo>
                    <a:pt x="2955" y="1026"/>
                    <a:pt x="3276" y="1090"/>
                    <a:pt x="3578" y="1217"/>
                  </a:cubicBezTo>
                  <a:cubicBezTo>
                    <a:pt x="3690" y="1261"/>
                    <a:pt x="3789" y="1281"/>
                    <a:pt x="3875" y="1281"/>
                  </a:cubicBezTo>
                  <a:cubicBezTo>
                    <a:pt x="4373" y="1281"/>
                    <a:pt x="4365" y="606"/>
                    <a:pt x="3311" y="150"/>
                  </a:cubicBezTo>
                  <a:cubicBezTo>
                    <a:pt x="3087" y="44"/>
                    <a:pt x="2852" y="1"/>
                    <a:pt x="2618"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54" name="Google Shape;954;p39"/>
            <p:cNvSpPr/>
            <p:nvPr/>
          </p:nvSpPr>
          <p:spPr>
            <a:xfrm>
              <a:off x="3814025" y="5075000"/>
              <a:ext cx="106450" cy="57325"/>
            </a:xfrm>
            <a:custGeom>
              <a:avLst/>
              <a:gdLst/>
              <a:ahLst/>
              <a:cxnLst/>
              <a:rect l="l" t="t" r="r" b="b"/>
              <a:pathLst>
                <a:path w="4258" h="2293" extrusionOk="0">
                  <a:moveTo>
                    <a:pt x="2624" y="0"/>
                  </a:moveTo>
                  <a:cubicBezTo>
                    <a:pt x="1437" y="0"/>
                    <a:pt x="461" y="1339"/>
                    <a:pt x="461" y="1339"/>
                  </a:cubicBezTo>
                  <a:cubicBezTo>
                    <a:pt x="0" y="1824"/>
                    <a:pt x="316" y="2292"/>
                    <a:pt x="664" y="2292"/>
                  </a:cubicBezTo>
                  <a:cubicBezTo>
                    <a:pt x="794" y="2292"/>
                    <a:pt x="929" y="2227"/>
                    <a:pt x="1029" y="2072"/>
                  </a:cubicBezTo>
                  <a:cubicBezTo>
                    <a:pt x="1486" y="1386"/>
                    <a:pt x="2238" y="970"/>
                    <a:pt x="3052" y="970"/>
                  </a:cubicBezTo>
                  <a:cubicBezTo>
                    <a:pt x="3188" y="970"/>
                    <a:pt x="3325" y="981"/>
                    <a:pt x="3464" y="1005"/>
                  </a:cubicBezTo>
                  <a:cubicBezTo>
                    <a:pt x="3522" y="1015"/>
                    <a:pt x="3577" y="1019"/>
                    <a:pt x="3626" y="1019"/>
                  </a:cubicBezTo>
                  <a:cubicBezTo>
                    <a:pt x="4257" y="1019"/>
                    <a:pt x="4169" y="285"/>
                    <a:pt x="2963" y="38"/>
                  </a:cubicBezTo>
                  <a:cubicBezTo>
                    <a:pt x="2849" y="12"/>
                    <a:pt x="2736" y="0"/>
                    <a:pt x="2624"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55" name="Google Shape;955;p39"/>
            <p:cNvSpPr/>
            <p:nvPr/>
          </p:nvSpPr>
          <p:spPr>
            <a:xfrm>
              <a:off x="4391300" y="5023475"/>
              <a:ext cx="110225" cy="39900"/>
            </a:xfrm>
            <a:custGeom>
              <a:avLst/>
              <a:gdLst/>
              <a:ahLst/>
              <a:cxnLst/>
              <a:rect l="l" t="t" r="r" b="b"/>
              <a:pathLst>
                <a:path w="4409" h="1596" extrusionOk="0">
                  <a:moveTo>
                    <a:pt x="2548" y="1"/>
                  </a:moveTo>
                  <a:cubicBezTo>
                    <a:pt x="1629" y="1"/>
                    <a:pt x="720" y="564"/>
                    <a:pt x="720" y="564"/>
                  </a:cubicBezTo>
                  <a:cubicBezTo>
                    <a:pt x="1" y="896"/>
                    <a:pt x="269" y="1596"/>
                    <a:pt x="705" y="1596"/>
                  </a:cubicBezTo>
                  <a:cubicBezTo>
                    <a:pt x="794" y="1596"/>
                    <a:pt x="891" y="1566"/>
                    <a:pt x="987" y="1498"/>
                  </a:cubicBezTo>
                  <a:cubicBezTo>
                    <a:pt x="1395" y="1197"/>
                    <a:pt x="1878" y="1046"/>
                    <a:pt x="2361" y="1046"/>
                  </a:cubicBezTo>
                  <a:cubicBezTo>
                    <a:pt x="2787" y="1046"/>
                    <a:pt x="3214" y="1164"/>
                    <a:pt x="3589" y="1398"/>
                  </a:cubicBezTo>
                  <a:cubicBezTo>
                    <a:pt x="3728" y="1474"/>
                    <a:pt x="3852" y="1508"/>
                    <a:pt x="3953" y="1508"/>
                  </a:cubicBezTo>
                  <a:cubicBezTo>
                    <a:pt x="4385" y="1508"/>
                    <a:pt x="4409" y="886"/>
                    <a:pt x="3489" y="264"/>
                  </a:cubicBezTo>
                  <a:cubicBezTo>
                    <a:pt x="3201" y="72"/>
                    <a:pt x="2874" y="1"/>
                    <a:pt x="2548"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sp>
        <p:nvSpPr>
          <p:cNvPr id="246" name="TextBox 245">
            <a:extLst>
              <a:ext uri="{FF2B5EF4-FFF2-40B4-BE49-F238E27FC236}">
                <a16:creationId xmlns:a16="http://schemas.microsoft.com/office/drawing/2014/main" id="{5B8FE239-A6E8-45DF-9392-265B9C769BF5}"/>
              </a:ext>
            </a:extLst>
          </p:cNvPr>
          <p:cNvSpPr txBox="1"/>
          <p:nvPr/>
        </p:nvSpPr>
        <p:spPr>
          <a:xfrm>
            <a:off x="1" y="799749"/>
            <a:ext cx="9144000" cy="1769715"/>
          </a:xfrm>
          <a:prstGeom prst="rect">
            <a:avLst/>
          </a:prstGeom>
          <a:solidFill>
            <a:srgbClr val="B7DEE8">
              <a:alpha val="76078"/>
            </a:srgbClr>
          </a:solidFill>
        </p:spPr>
        <p:txBody>
          <a:bodyPr wrap="square">
            <a:spAutoFit/>
          </a:bodyPr>
          <a:lstStyle/>
          <a:p>
            <a:pPr marL="0" marR="0" lvl="0" indent="0" algn="ctr" defTabSz="914400" rtl="0" eaLnBrk="1" fontAlgn="auto" latinLnBrk="0" hangingPunct="1">
              <a:spcBef>
                <a:spcPts val="600"/>
              </a:spcBef>
              <a:spcAft>
                <a:spcPts val="600"/>
              </a:spcAft>
              <a:buClrTx/>
              <a:buSzTx/>
              <a:buFontTx/>
              <a:buNone/>
              <a:tabLst/>
              <a:defRPr/>
            </a:pPr>
            <a:r>
              <a:rPr kumimoji="0" lang="en-US" sz="3500" b="1" i="0" u="none" strike="noStrike" kern="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CHỦ</a:t>
            </a:r>
            <a:r>
              <a:rPr kumimoji="0" lang="en-US" sz="3500" b="1" i="0" u="none" strike="noStrike" kern="0" cap="none" spc="0" normalizeH="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ĐỀ 3</a:t>
            </a:r>
          </a:p>
          <a:p>
            <a:pPr marL="0" marR="0" lvl="0" indent="0" algn="ctr" defTabSz="914400" rtl="0" eaLnBrk="1" fontAlgn="auto" latinLnBrk="0" hangingPunct="1">
              <a:spcBef>
                <a:spcPts val="600"/>
              </a:spcBef>
              <a:spcAft>
                <a:spcPts val="600"/>
              </a:spcAft>
              <a:buClrTx/>
              <a:buSzTx/>
              <a:buFontTx/>
              <a:buNone/>
              <a:tabLst/>
              <a:defRPr/>
            </a:pPr>
            <a:r>
              <a:rPr kumimoji="0" lang="en-US" sz="3200" b="1" i="0" u="none" strike="noStrike" kern="0" cap="none" spc="0" normalizeH="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HỌC SINH HÀ NỘI GÓP PHẦN XÂY DỰNG GIA ĐÌNH VĂN HÓA</a:t>
            </a:r>
          </a:p>
        </p:txBody>
      </p:sp>
    </p:spTree>
    <p:extLst>
      <p:ext uri="{BB962C8B-B14F-4D97-AF65-F5344CB8AC3E}">
        <p14:creationId xmlns:p14="http://schemas.microsoft.com/office/powerpoint/2010/main" val="1450861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6"/>
                                        </p:tgtEl>
                                        <p:attrNameLst>
                                          <p:attrName>style.visibility</p:attrName>
                                        </p:attrNameLst>
                                      </p:cBhvr>
                                      <p:to>
                                        <p:strVal val="visible"/>
                                      </p:to>
                                    </p:set>
                                    <p:anim calcmode="lin" valueType="num">
                                      <p:cBhvr additive="base">
                                        <p:cTn id="7" dur="500" fill="hold"/>
                                        <p:tgtEl>
                                          <p:spTgt spid="246"/>
                                        </p:tgtEl>
                                        <p:attrNameLst>
                                          <p:attrName>ppt_x</p:attrName>
                                        </p:attrNameLst>
                                      </p:cBhvr>
                                      <p:tavLst>
                                        <p:tav tm="0">
                                          <p:val>
                                            <p:strVal val="#ppt_x"/>
                                          </p:val>
                                        </p:tav>
                                        <p:tav tm="100000">
                                          <p:val>
                                            <p:strVal val="#ppt_x"/>
                                          </p:val>
                                        </p:tav>
                                      </p:tavLst>
                                    </p:anim>
                                    <p:anim calcmode="lin" valueType="num">
                                      <p:cBhvr additive="base">
                                        <p:cTn id="8" dur="500" fill="hold"/>
                                        <p:tgtEl>
                                          <p:spTgt spid="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230310" y="2548667"/>
            <a:ext cx="8670742" cy="2183324"/>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a:solidFill>
                  <a:schemeClr val="bg1"/>
                </a:solidFill>
                <a:latin typeface="Times New Roman" panose="02020603050405020304" pitchFamily="18" charset="0"/>
                <a:ea typeface="Times New Roman" panose="02020603050405020304" pitchFamily="18" charset="0"/>
              </a:rPr>
              <a:t>Hiếu có thể tự mình hoặc nhờ bố, mẹ, bảo vệ hoặc lễ tân toà nhà góp ý nhẹ nhàng với người hàng xóm về thói quen bật nhạc to. </a:t>
            </a:r>
            <a:endParaRPr lang="en-US" sz="3200">
              <a:solidFill>
                <a:schemeClr val="bg1"/>
              </a:solidFill>
            </a:endParaRPr>
          </a:p>
        </p:txBody>
      </p:sp>
      <p:sp>
        <p:nvSpPr>
          <p:cNvPr id="3" name="Rectangle 2"/>
          <p:cNvSpPr/>
          <p:nvPr/>
        </p:nvSpPr>
        <p:spPr>
          <a:xfrm>
            <a:off x="2286000" y="2248585"/>
            <a:ext cx="4572000" cy="300082"/>
          </a:xfrm>
          <a:prstGeom prst="rect">
            <a:avLst/>
          </a:prstGeom>
        </p:spPr>
        <p:txBody>
          <a:bodyPr>
            <a:spAutoFit/>
          </a:bodyPr>
          <a:lstStyle/>
          <a:p>
            <a:endParaRPr lang="en-US" sz="135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3868"/>
            <a:ext cx="9144001" cy="2005452"/>
          </a:xfrm>
          <a:prstGeom prst="rect">
            <a:avLst/>
          </a:prstGeom>
          <a:ln>
            <a:noFill/>
          </a:ln>
          <a:effectLst>
            <a:softEdge rad="112500"/>
          </a:effectLst>
        </p:spPr>
      </p:pic>
    </p:spTree>
    <p:extLst>
      <p:ext uri="{BB962C8B-B14F-4D97-AF65-F5344CB8AC3E}">
        <p14:creationId xmlns:p14="http://schemas.microsoft.com/office/powerpoint/2010/main" val="1232901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099" name="Picture 5" descr="moi nguoi mot viec t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350" y="171451"/>
            <a:ext cx="1428750" cy="100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2528888" y="1196579"/>
            <a:ext cx="4086225" cy="2750344"/>
            <a:chOff x="2528888" y="1196579"/>
            <a:chExt cx="4086225" cy="2750344"/>
          </a:xfrm>
        </p:grpSpPr>
        <p:grpSp>
          <p:nvGrpSpPr>
            <p:cNvPr id="2" name="Group 1"/>
            <p:cNvGrpSpPr/>
            <p:nvPr/>
          </p:nvGrpSpPr>
          <p:grpSpPr>
            <a:xfrm>
              <a:off x="2528888" y="1196579"/>
              <a:ext cx="4086225" cy="2750344"/>
              <a:chOff x="2528888" y="1196579"/>
              <a:chExt cx="4086225" cy="2750344"/>
            </a:xfrm>
          </p:grpSpPr>
          <p:pic>
            <p:nvPicPr>
              <p:cNvPr id="409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8888" y="1196579"/>
                <a:ext cx="4086225" cy="2750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gia dinh 1 con hanh phu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885950"/>
                <a:ext cx="1200150" cy="77033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101" name="WordArt 7"/>
            <p:cNvSpPr>
              <a:spLocks noChangeArrowheads="1" noChangeShapeType="1" noTextEdit="1"/>
            </p:cNvSpPr>
            <p:nvPr/>
          </p:nvSpPr>
          <p:spPr bwMode="auto">
            <a:xfrm>
              <a:off x="4000500" y="1943100"/>
              <a:ext cx="914400" cy="400050"/>
            </a:xfrm>
            <a:prstGeom prst="rect">
              <a:avLst/>
            </a:prstGeom>
          </p:spPr>
          <p:txBody>
            <a:bodyPr spcFirstLastPara="1" wrap="none" fromWordArt="1">
              <a:prstTxWarp prst="textArchUp">
                <a:avLst>
                  <a:gd name="adj" fmla="val 10800004"/>
                </a:avLst>
              </a:prstTxWarp>
            </a:bodyPr>
            <a:lstStyle/>
            <a:p>
              <a:pPr algn="ctr"/>
              <a:r>
                <a:rPr lang="vi-VN" sz="2700" kern="10" dirty="0">
                  <a:ln w="9525">
                    <a:solidFill>
                      <a:srgbClr val="0000FF"/>
                    </a:solidFill>
                    <a:round/>
                    <a:headEnd/>
                    <a:tailEnd/>
                  </a:ln>
                  <a:solidFill>
                    <a:srgbClr val="0000FF"/>
                  </a:solidFill>
                </a:rPr>
                <a:t>GIA ĐÌNH VĂN HÓA</a:t>
              </a:r>
            </a:p>
          </p:txBody>
        </p:sp>
      </p:grpSp>
      <p:pic>
        <p:nvPicPr>
          <p:cNvPr id="4102" name="Picture 8" descr="hoa h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2628900"/>
            <a:ext cx="13287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descr="hanh phuc b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7350" y="800100"/>
            <a:ext cx="15430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0" descr="thuc hien ke hoach hoa gia di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7950" y="971550"/>
            <a:ext cx="1314450" cy="11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1" descr="imag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5050" y="2743200"/>
            <a:ext cx="1528763" cy="105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2" descr="nop thu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14750" y="3886200"/>
            <a:ext cx="143589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525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103"/>
                                        </p:tgtEl>
                                        <p:attrNameLst>
                                          <p:attrName>style.visibility</p:attrName>
                                        </p:attrNameLst>
                                      </p:cBhvr>
                                      <p:to>
                                        <p:strVal val="visible"/>
                                      </p:to>
                                    </p:set>
                                    <p:anim calcmode="lin" valueType="num">
                                      <p:cBhvr>
                                        <p:cTn id="14" dur="500" fill="hold"/>
                                        <p:tgtEl>
                                          <p:spTgt spid="4103"/>
                                        </p:tgtEl>
                                        <p:attrNameLst>
                                          <p:attrName>ppt_w</p:attrName>
                                        </p:attrNameLst>
                                      </p:cBhvr>
                                      <p:tavLst>
                                        <p:tav tm="0">
                                          <p:val>
                                            <p:fltVal val="0"/>
                                          </p:val>
                                        </p:tav>
                                        <p:tav tm="100000">
                                          <p:val>
                                            <p:strVal val="#ppt_w"/>
                                          </p:val>
                                        </p:tav>
                                      </p:tavLst>
                                    </p:anim>
                                    <p:anim calcmode="lin" valueType="num">
                                      <p:cBhvr>
                                        <p:cTn id="15" dur="500" fill="hold"/>
                                        <p:tgtEl>
                                          <p:spTgt spid="4103"/>
                                        </p:tgtEl>
                                        <p:attrNameLst>
                                          <p:attrName>ppt_h</p:attrName>
                                        </p:attrNameLst>
                                      </p:cBhvr>
                                      <p:tavLst>
                                        <p:tav tm="0">
                                          <p:val>
                                            <p:fltVal val="0"/>
                                          </p:val>
                                        </p:tav>
                                        <p:tav tm="100000">
                                          <p:val>
                                            <p:strVal val="#ppt_h"/>
                                          </p:val>
                                        </p:tav>
                                      </p:tavLst>
                                    </p:anim>
                                    <p:animEffect transition="in" filter="fade">
                                      <p:cBhvr>
                                        <p:cTn id="16" dur="500"/>
                                        <p:tgtEl>
                                          <p:spTgt spid="410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099"/>
                                        </p:tgtEl>
                                        <p:attrNameLst>
                                          <p:attrName>style.visibility</p:attrName>
                                        </p:attrNameLst>
                                      </p:cBhvr>
                                      <p:to>
                                        <p:strVal val="visible"/>
                                      </p:to>
                                    </p:set>
                                    <p:anim calcmode="lin" valueType="num">
                                      <p:cBhvr>
                                        <p:cTn id="21" dur="500" fill="hold"/>
                                        <p:tgtEl>
                                          <p:spTgt spid="4099"/>
                                        </p:tgtEl>
                                        <p:attrNameLst>
                                          <p:attrName>ppt_w</p:attrName>
                                        </p:attrNameLst>
                                      </p:cBhvr>
                                      <p:tavLst>
                                        <p:tav tm="0">
                                          <p:val>
                                            <p:fltVal val="0"/>
                                          </p:val>
                                        </p:tav>
                                        <p:tav tm="100000">
                                          <p:val>
                                            <p:strVal val="#ppt_w"/>
                                          </p:val>
                                        </p:tav>
                                      </p:tavLst>
                                    </p:anim>
                                    <p:anim calcmode="lin" valueType="num">
                                      <p:cBhvr>
                                        <p:cTn id="22" dur="500" fill="hold"/>
                                        <p:tgtEl>
                                          <p:spTgt spid="4099"/>
                                        </p:tgtEl>
                                        <p:attrNameLst>
                                          <p:attrName>ppt_h</p:attrName>
                                        </p:attrNameLst>
                                      </p:cBhvr>
                                      <p:tavLst>
                                        <p:tav tm="0">
                                          <p:val>
                                            <p:fltVal val="0"/>
                                          </p:val>
                                        </p:tav>
                                        <p:tav tm="100000">
                                          <p:val>
                                            <p:strVal val="#ppt_h"/>
                                          </p:val>
                                        </p:tav>
                                      </p:tavLst>
                                    </p:anim>
                                    <p:animEffect transition="in" filter="fade">
                                      <p:cBhvr>
                                        <p:cTn id="23" dur="500"/>
                                        <p:tgtEl>
                                          <p:spTgt spid="409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104"/>
                                        </p:tgtEl>
                                        <p:attrNameLst>
                                          <p:attrName>style.visibility</p:attrName>
                                        </p:attrNameLst>
                                      </p:cBhvr>
                                      <p:to>
                                        <p:strVal val="visible"/>
                                      </p:to>
                                    </p:set>
                                    <p:anim calcmode="lin" valueType="num">
                                      <p:cBhvr>
                                        <p:cTn id="28" dur="500" fill="hold"/>
                                        <p:tgtEl>
                                          <p:spTgt spid="4104"/>
                                        </p:tgtEl>
                                        <p:attrNameLst>
                                          <p:attrName>ppt_w</p:attrName>
                                        </p:attrNameLst>
                                      </p:cBhvr>
                                      <p:tavLst>
                                        <p:tav tm="0">
                                          <p:val>
                                            <p:fltVal val="0"/>
                                          </p:val>
                                        </p:tav>
                                        <p:tav tm="100000">
                                          <p:val>
                                            <p:strVal val="#ppt_w"/>
                                          </p:val>
                                        </p:tav>
                                      </p:tavLst>
                                    </p:anim>
                                    <p:anim calcmode="lin" valueType="num">
                                      <p:cBhvr>
                                        <p:cTn id="29" dur="500" fill="hold"/>
                                        <p:tgtEl>
                                          <p:spTgt spid="4104"/>
                                        </p:tgtEl>
                                        <p:attrNameLst>
                                          <p:attrName>ppt_h</p:attrName>
                                        </p:attrNameLst>
                                      </p:cBhvr>
                                      <p:tavLst>
                                        <p:tav tm="0">
                                          <p:val>
                                            <p:fltVal val="0"/>
                                          </p:val>
                                        </p:tav>
                                        <p:tav tm="100000">
                                          <p:val>
                                            <p:strVal val="#ppt_h"/>
                                          </p:val>
                                        </p:tav>
                                      </p:tavLst>
                                    </p:anim>
                                    <p:animEffect transition="in" filter="fade">
                                      <p:cBhvr>
                                        <p:cTn id="30" dur="500"/>
                                        <p:tgtEl>
                                          <p:spTgt spid="410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105"/>
                                        </p:tgtEl>
                                        <p:attrNameLst>
                                          <p:attrName>style.visibility</p:attrName>
                                        </p:attrNameLst>
                                      </p:cBhvr>
                                      <p:to>
                                        <p:strVal val="visible"/>
                                      </p:to>
                                    </p:set>
                                    <p:anim calcmode="lin" valueType="num">
                                      <p:cBhvr>
                                        <p:cTn id="35" dur="500" fill="hold"/>
                                        <p:tgtEl>
                                          <p:spTgt spid="4105"/>
                                        </p:tgtEl>
                                        <p:attrNameLst>
                                          <p:attrName>ppt_w</p:attrName>
                                        </p:attrNameLst>
                                      </p:cBhvr>
                                      <p:tavLst>
                                        <p:tav tm="0">
                                          <p:val>
                                            <p:fltVal val="0"/>
                                          </p:val>
                                        </p:tav>
                                        <p:tav tm="100000">
                                          <p:val>
                                            <p:strVal val="#ppt_w"/>
                                          </p:val>
                                        </p:tav>
                                      </p:tavLst>
                                    </p:anim>
                                    <p:anim calcmode="lin" valueType="num">
                                      <p:cBhvr>
                                        <p:cTn id="36" dur="500" fill="hold"/>
                                        <p:tgtEl>
                                          <p:spTgt spid="4105"/>
                                        </p:tgtEl>
                                        <p:attrNameLst>
                                          <p:attrName>ppt_h</p:attrName>
                                        </p:attrNameLst>
                                      </p:cBhvr>
                                      <p:tavLst>
                                        <p:tav tm="0">
                                          <p:val>
                                            <p:fltVal val="0"/>
                                          </p:val>
                                        </p:tav>
                                        <p:tav tm="100000">
                                          <p:val>
                                            <p:strVal val="#ppt_h"/>
                                          </p:val>
                                        </p:tav>
                                      </p:tavLst>
                                    </p:anim>
                                    <p:animEffect transition="in" filter="fade">
                                      <p:cBhvr>
                                        <p:cTn id="37" dur="500"/>
                                        <p:tgtEl>
                                          <p:spTgt spid="410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106"/>
                                        </p:tgtEl>
                                        <p:attrNameLst>
                                          <p:attrName>style.visibility</p:attrName>
                                        </p:attrNameLst>
                                      </p:cBhvr>
                                      <p:to>
                                        <p:strVal val="visible"/>
                                      </p:to>
                                    </p:set>
                                    <p:anim calcmode="lin" valueType="num">
                                      <p:cBhvr>
                                        <p:cTn id="42" dur="500" fill="hold"/>
                                        <p:tgtEl>
                                          <p:spTgt spid="4106"/>
                                        </p:tgtEl>
                                        <p:attrNameLst>
                                          <p:attrName>ppt_w</p:attrName>
                                        </p:attrNameLst>
                                      </p:cBhvr>
                                      <p:tavLst>
                                        <p:tav tm="0">
                                          <p:val>
                                            <p:fltVal val="0"/>
                                          </p:val>
                                        </p:tav>
                                        <p:tav tm="100000">
                                          <p:val>
                                            <p:strVal val="#ppt_w"/>
                                          </p:val>
                                        </p:tav>
                                      </p:tavLst>
                                    </p:anim>
                                    <p:anim calcmode="lin" valueType="num">
                                      <p:cBhvr>
                                        <p:cTn id="43" dur="500" fill="hold"/>
                                        <p:tgtEl>
                                          <p:spTgt spid="4106"/>
                                        </p:tgtEl>
                                        <p:attrNameLst>
                                          <p:attrName>ppt_h</p:attrName>
                                        </p:attrNameLst>
                                      </p:cBhvr>
                                      <p:tavLst>
                                        <p:tav tm="0">
                                          <p:val>
                                            <p:fltVal val="0"/>
                                          </p:val>
                                        </p:tav>
                                        <p:tav tm="100000">
                                          <p:val>
                                            <p:strVal val="#ppt_h"/>
                                          </p:val>
                                        </p:tav>
                                      </p:tavLst>
                                    </p:anim>
                                    <p:animEffect transition="in" filter="fade">
                                      <p:cBhvr>
                                        <p:cTn id="44" dur="500"/>
                                        <p:tgtEl>
                                          <p:spTgt spid="410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102"/>
                                        </p:tgtEl>
                                        <p:attrNameLst>
                                          <p:attrName>style.visibility</p:attrName>
                                        </p:attrNameLst>
                                      </p:cBhvr>
                                      <p:to>
                                        <p:strVal val="visible"/>
                                      </p:to>
                                    </p:set>
                                    <p:anim calcmode="lin" valueType="num">
                                      <p:cBhvr>
                                        <p:cTn id="49" dur="500" fill="hold"/>
                                        <p:tgtEl>
                                          <p:spTgt spid="4102"/>
                                        </p:tgtEl>
                                        <p:attrNameLst>
                                          <p:attrName>ppt_w</p:attrName>
                                        </p:attrNameLst>
                                      </p:cBhvr>
                                      <p:tavLst>
                                        <p:tav tm="0">
                                          <p:val>
                                            <p:fltVal val="0"/>
                                          </p:val>
                                        </p:tav>
                                        <p:tav tm="100000">
                                          <p:val>
                                            <p:strVal val="#ppt_w"/>
                                          </p:val>
                                        </p:tav>
                                      </p:tavLst>
                                    </p:anim>
                                    <p:anim calcmode="lin" valueType="num">
                                      <p:cBhvr>
                                        <p:cTn id="50" dur="500" fill="hold"/>
                                        <p:tgtEl>
                                          <p:spTgt spid="4102"/>
                                        </p:tgtEl>
                                        <p:attrNameLst>
                                          <p:attrName>ppt_h</p:attrName>
                                        </p:attrNameLst>
                                      </p:cBhvr>
                                      <p:tavLst>
                                        <p:tav tm="0">
                                          <p:val>
                                            <p:fltVal val="0"/>
                                          </p:val>
                                        </p:tav>
                                        <p:tav tm="100000">
                                          <p:val>
                                            <p:strVal val="#ppt_h"/>
                                          </p:val>
                                        </p:tav>
                                      </p:tavLst>
                                    </p:anim>
                                    <p:animEffect transition="in" filter="fade">
                                      <p:cBhvr>
                                        <p:cTn id="51"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a:extLst>
              <a:ext uri="{FF2B5EF4-FFF2-40B4-BE49-F238E27FC236}">
                <a16:creationId xmlns:a16="http://schemas.microsoft.com/office/drawing/2014/main" id="{160B4622-25AA-4F3B-A149-73CDC8A3A2FA}"/>
              </a:ext>
            </a:extLst>
          </p:cNvPr>
          <p:cNvSpPr/>
          <p:nvPr/>
        </p:nvSpPr>
        <p:spPr>
          <a:xfrm>
            <a:off x="0" y="-17253"/>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srgbClr val="F8ECCC"/>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22420A2-7623-4382-9461-62A425558E4A}"/>
              </a:ext>
            </a:extLst>
          </p:cNvPr>
          <p:cNvSpPr txBox="1"/>
          <p:nvPr/>
        </p:nvSpPr>
        <p:spPr>
          <a:xfrm>
            <a:off x="1" y="809331"/>
            <a:ext cx="3197750" cy="480131"/>
          </a:xfrm>
          <a:prstGeom prst="rect">
            <a:avLst/>
          </a:prstGeom>
          <a:noFill/>
        </p:spPr>
        <p:txBody>
          <a:bodyPr wrap="square">
            <a:spAutoFit/>
          </a:bodyPr>
          <a:lstStyle/>
          <a:p>
            <a:pPr marL="214308" indent="-214308" defTabSz="685783">
              <a:lnSpc>
                <a:spcPct val="120000"/>
              </a:lnSpc>
              <a:buFont typeface="Courier New" panose="02070309020205020404" pitchFamily="49" charset="0"/>
              <a:buChar char="o"/>
              <a:defRPr/>
            </a:pPr>
            <a:r>
              <a:rPr lang="en-US" sz="2100" b="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Hoạt động cá nhân</a:t>
            </a:r>
            <a:endParaRPr lang="en-US" sz="2100" dirty="0">
              <a:solidFill>
                <a:srgbClr val="000000">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1" name="TextBox 10">
            <a:extLst>
              <a:ext uri="{FF2B5EF4-FFF2-40B4-BE49-F238E27FC236}">
                <a16:creationId xmlns:a16="http://schemas.microsoft.com/office/drawing/2014/main" id="{3422DCCA-6316-47DE-8250-DF2AB2381EE0}"/>
              </a:ext>
            </a:extLst>
          </p:cNvPr>
          <p:cNvSpPr txBox="1"/>
          <p:nvPr/>
        </p:nvSpPr>
        <p:spPr>
          <a:xfrm>
            <a:off x="107504" y="4011910"/>
            <a:ext cx="2679625" cy="415498"/>
          </a:xfrm>
          <a:prstGeom prst="rect">
            <a:avLst/>
          </a:prstGeom>
          <a:noFill/>
        </p:spPr>
        <p:txBody>
          <a:bodyPr wrap="square">
            <a:spAutoFit/>
          </a:bodyPr>
          <a:lstStyle/>
          <a:p>
            <a:pPr lvl="0" algn="just">
              <a:buFont typeface="Courier New" panose="02070309020205020404" pitchFamily="49" charset="0"/>
              <a:buChar char="o"/>
            </a:pPr>
            <a:r>
              <a:rPr lang="en-US" sz="210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2100" b="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Thời </a:t>
            </a:r>
            <a:r>
              <a:rPr lang="vi-VN" sz="21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gian</a:t>
            </a:r>
            <a:r>
              <a:rPr lang="en-US" sz="2100" b="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100" b="1">
                <a:solidFill>
                  <a:srgbClr val="FFF8E7">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rPr>
              <a:t>15 giây</a:t>
            </a:r>
            <a:endParaRPr lang="en-US" sz="2100" b="1" dirty="0">
              <a:solidFill>
                <a:srgbClr val="FFF8E7">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25FA83D8-9E55-47A6-BA7B-EBE2ACE511F0}"/>
              </a:ext>
            </a:extLst>
          </p:cNvPr>
          <p:cNvCxnSpPr/>
          <p:nvPr/>
        </p:nvCxnSpPr>
        <p:spPr>
          <a:xfrm>
            <a:off x="520" y="676189"/>
            <a:ext cx="914348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Google Shape;1748;p44">
            <a:extLst>
              <a:ext uri="{FF2B5EF4-FFF2-40B4-BE49-F238E27FC236}">
                <a16:creationId xmlns:a16="http://schemas.microsoft.com/office/drawing/2014/main" id="{FE96A0B4-59B8-49F5-B490-B98862CCC75A}"/>
              </a:ext>
            </a:extLst>
          </p:cNvPr>
          <p:cNvSpPr txBox="1">
            <a:spLocks/>
          </p:cNvSpPr>
          <p:nvPr/>
        </p:nvSpPr>
        <p:spPr>
          <a:xfrm>
            <a:off x="20167" y="1"/>
            <a:ext cx="9123833" cy="6600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algn="ctr"/>
            <a:r>
              <a:rPr lang="en-US" sz="3200">
                <a:solidFill>
                  <a:srgbClr val="FF0000"/>
                </a:solidFill>
                <a:latin typeface="Times New Roman" panose="02020603050405020304" pitchFamily="18" charset="0"/>
                <a:cs typeface="Times New Roman" panose="02020603050405020304" pitchFamily="18" charset="0"/>
              </a:rPr>
              <a:t>ĐỐ VUI: </a:t>
            </a:r>
            <a:r>
              <a:rPr lang="pt-BR" sz="3200" kern="10">
                <a:solidFill>
                  <a:srgbClr val="00206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Bạn quan tâm đến gia đình tới mức nào?</a:t>
            </a:r>
            <a:endParaRPr lang="vi-VN" sz="3200" kern="10">
              <a:solidFill>
                <a:srgbClr val="00206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8C0AA3AB-AE09-FF80-5B2A-5051C9030923}"/>
              </a:ext>
            </a:extLst>
          </p:cNvPr>
          <p:cNvGrpSpPr/>
          <p:nvPr/>
        </p:nvGrpSpPr>
        <p:grpSpPr>
          <a:xfrm>
            <a:off x="3273386" y="1098801"/>
            <a:ext cx="5745451" cy="2621922"/>
            <a:chOff x="4414921" y="1569593"/>
            <a:chExt cx="7725222" cy="2767351"/>
          </a:xfrm>
        </p:grpSpPr>
        <p:grpSp>
          <p:nvGrpSpPr>
            <p:cNvPr id="16" name="Group 15">
              <a:extLst>
                <a:ext uri="{FF2B5EF4-FFF2-40B4-BE49-F238E27FC236}">
                  <a16:creationId xmlns:a16="http://schemas.microsoft.com/office/drawing/2014/main" id="{1C704F9B-EA1B-C758-848E-A3FBFDE4DC3E}"/>
                </a:ext>
              </a:extLst>
            </p:cNvPr>
            <p:cNvGrpSpPr/>
            <p:nvPr/>
          </p:nvGrpSpPr>
          <p:grpSpPr>
            <a:xfrm>
              <a:off x="4479010" y="2007740"/>
              <a:ext cx="7661133" cy="2329204"/>
              <a:chOff x="4479010" y="2007740"/>
              <a:chExt cx="7661133" cy="2329204"/>
            </a:xfrm>
          </p:grpSpPr>
          <p:sp>
            <p:nvSpPr>
              <p:cNvPr id="21" name="Rectangle: Rounded Corners 7">
                <a:extLst>
                  <a:ext uri="{FF2B5EF4-FFF2-40B4-BE49-F238E27FC236}">
                    <a16:creationId xmlns:a16="http://schemas.microsoft.com/office/drawing/2014/main" id="{B85B5386-5674-92FA-1CCE-EF9B63993AD8}"/>
                  </a:ext>
                </a:extLst>
              </p:cNvPr>
              <p:cNvSpPr/>
              <p:nvPr/>
            </p:nvSpPr>
            <p:spPr bwMode="auto">
              <a:xfrm>
                <a:off x="4584916" y="2098148"/>
                <a:ext cx="7555227" cy="2238796"/>
              </a:xfrm>
              <a:prstGeom prst="roundRect">
                <a:avLst/>
              </a:prstGeom>
              <a:solidFill>
                <a:schemeClr val="tx1">
                  <a:lumMod val="50000"/>
                  <a:lumOff val="50000"/>
                </a:schemeClr>
              </a:solidFill>
              <a:ln w="9525" cap="flat" cmpd="sng" algn="ctr">
                <a:noFill/>
                <a:prstDash val="solid"/>
                <a:round/>
                <a:headEnd type="none" w="med" len="med"/>
                <a:tailEnd type="none" w="med" len="med"/>
              </a:ln>
            </p:spPr>
            <p:txBody>
              <a:bodyPr vert="horz" wrap="square" lIns="68580" tIns="34290" rIns="68580" bIns="34290" numCol="1" rtlCol="0" anchor="t" anchorCtr="0" compatLnSpc="1"/>
              <a:lstStyle/>
              <a:p>
                <a:pPr defTabSz="685800" eaLnBrk="0" fontAlgn="base" hangingPunct="0">
                  <a:spcBef>
                    <a:spcPct val="0"/>
                  </a:spcBef>
                  <a:spcAft>
                    <a:spcPct val="0"/>
                  </a:spcAft>
                </a:pPr>
                <a:endParaRPr lang="en-US" sz="1350">
                  <a:latin typeface="Calibri" panose="020F0502020204030204" pitchFamily="34" charset="0"/>
                  <a:ea typeface="宋体" panose="02010600030101010101" pitchFamily="2" charset="-122"/>
                </a:endParaRPr>
              </a:p>
            </p:txBody>
          </p:sp>
          <p:sp>
            <p:nvSpPr>
              <p:cNvPr id="22" name="Rectangle: Rounded Corners 6">
                <a:extLst>
                  <a:ext uri="{FF2B5EF4-FFF2-40B4-BE49-F238E27FC236}">
                    <a16:creationId xmlns:a16="http://schemas.microsoft.com/office/drawing/2014/main" id="{6C8225D7-6012-E1A3-5E83-39F410D81438}"/>
                  </a:ext>
                </a:extLst>
              </p:cNvPr>
              <p:cNvSpPr/>
              <p:nvPr/>
            </p:nvSpPr>
            <p:spPr bwMode="auto">
              <a:xfrm>
                <a:off x="4479010" y="2007740"/>
                <a:ext cx="7555227" cy="2238796"/>
              </a:xfrm>
              <a:prstGeom prst="roundRect">
                <a:avLst/>
              </a:prstGeom>
              <a:solidFill>
                <a:srgbClr val="92D050"/>
              </a:solidFill>
              <a:ln w="9525" cap="flat" cmpd="sng" algn="ctr">
                <a:noFill/>
                <a:prstDash val="solid"/>
                <a:round/>
                <a:headEnd type="none" w="med" len="med"/>
                <a:tailEnd type="none" w="med" len="med"/>
              </a:ln>
            </p:spPr>
            <p:txBody>
              <a:bodyPr vert="horz" wrap="square" lIns="68580" tIns="34290" rIns="68580" bIns="34290" numCol="1" rtlCol="0" anchor="t" anchorCtr="0" compatLnSpc="1"/>
              <a:lstStyle/>
              <a:p>
                <a:pPr defTabSz="685800" eaLnBrk="0" fontAlgn="base" hangingPunct="0">
                  <a:spcBef>
                    <a:spcPct val="0"/>
                  </a:spcBef>
                  <a:spcAft>
                    <a:spcPct val="0"/>
                  </a:spcAft>
                </a:pPr>
                <a:endParaRPr lang="en-US" sz="1350">
                  <a:latin typeface="Calibri" panose="020F0502020204030204" pitchFamily="34" charset="0"/>
                  <a:ea typeface="宋体" panose="02010600030101010101" pitchFamily="2" charset="-122"/>
                </a:endParaRPr>
              </a:p>
            </p:txBody>
          </p:sp>
        </p:grpSp>
        <p:sp>
          <p:nvSpPr>
            <p:cNvPr id="18" name="Rectangle: Rounded Corners 17">
              <a:extLst>
                <a:ext uri="{FF2B5EF4-FFF2-40B4-BE49-F238E27FC236}">
                  <a16:creationId xmlns:a16="http://schemas.microsoft.com/office/drawing/2014/main" id="{6E4AD0B8-8329-8FB4-A726-4B80677746C9}"/>
                </a:ext>
              </a:extLst>
            </p:cNvPr>
            <p:cNvSpPr/>
            <p:nvPr/>
          </p:nvSpPr>
          <p:spPr bwMode="auto">
            <a:xfrm>
              <a:off x="6584195" y="1630296"/>
              <a:ext cx="3653826" cy="607440"/>
            </a:xfrm>
            <a:prstGeom prst="roundRect">
              <a:avLst/>
            </a:prstGeom>
            <a:solidFill>
              <a:schemeClr val="bg1">
                <a:lumMod val="50000"/>
              </a:schemeClr>
            </a:solidFill>
            <a:ln w="9525" cap="flat" cmpd="sng" algn="ctr">
              <a:noFill/>
              <a:prstDash val="solid"/>
              <a:round/>
              <a:headEnd type="none" w="med" len="med"/>
              <a:tailEnd type="none" w="med" len="med"/>
            </a:ln>
          </p:spPr>
          <p:txBody>
            <a:bodyPr vert="horz" wrap="square" lIns="68580" tIns="34290" rIns="68580" bIns="34290" numCol="1" rtlCol="0" anchor="t" anchorCtr="0" compatLnSpc="1"/>
            <a:lstStyle/>
            <a:p>
              <a:pPr algn="ctr" defTabSz="685800" eaLnBrk="0" fontAlgn="base" hangingPunct="0">
                <a:spcBef>
                  <a:spcPct val="0"/>
                </a:spcBef>
                <a:spcAft>
                  <a:spcPct val="0"/>
                </a:spcAft>
              </a:pPr>
              <a:endParaRPr lang="en-US" sz="3300" b="1" dirty="0">
                <a:solidFill>
                  <a:schemeClr val="bg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7598824-665E-4BAF-BFD2-FAB5CE5557F4}"/>
                </a:ext>
              </a:extLst>
            </p:cNvPr>
            <p:cNvSpPr/>
            <p:nvPr/>
          </p:nvSpPr>
          <p:spPr>
            <a:xfrm>
              <a:off x="4414921" y="2210181"/>
              <a:ext cx="7597044" cy="1949087"/>
            </a:xfrm>
            <a:prstGeom prst="rect">
              <a:avLst/>
            </a:prstGeom>
          </p:spPr>
          <p:txBody>
            <a:bodyPr wrap="square">
              <a:spAutoFit/>
            </a:bodyPr>
            <a:lstStyle/>
            <a:p>
              <a:pPr marL="457200" indent="-457200" algn="just" defTabSz="685783">
                <a:buFontTx/>
                <a:buChar char="-"/>
                <a:defRPr/>
              </a:pPr>
              <a:r>
                <a:rPr lang="en-US" sz="2850">
                  <a:solidFill>
                    <a:schemeClr val="bg1"/>
                  </a:solidFill>
                  <a:latin typeface="Times New Roman" panose="02020603050405020304" pitchFamily="18" charset="0"/>
                  <a:cs typeface="Times New Roman" panose="02020603050405020304" pitchFamily="18" charset="0"/>
                </a:rPr>
                <a:t>Tham gia trò chơi </a:t>
              </a:r>
              <a:r>
                <a:rPr lang="en-US" sz="2850" b="1">
                  <a:solidFill>
                    <a:schemeClr val="bg1"/>
                  </a:solidFill>
                  <a:latin typeface="Times New Roman" panose="02020603050405020304" pitchFamily="18" charset="0"/>
                  <a:cs typeface="Times New Roman" panose="02020603050405020304" pitchFamily="18" charset="0"/>
                </a:rPr>
                <a:t>“Đố vui” </a:t>
              </a:r>
              <a:r>
                <a:rPr lang="en-US" sz="2850">
                  <a:solidFill>
                    <a:schemeClr val="bg1"/>
                  </a:solidFill>
                  <a:latin typeface="Times New Roman" panose="02020603050405020304" pitchFamily="18" charset="0"/>
                  <a:cs typeface="Times New Roman" panose="02020603050405020304" pitchFamily="18" charset="0"/>
                </a:rPr>
                <a:t>bằng cách giơ tay trả lời/ghi đáp án vào giấy</a:t>
              </a:r>
            </a:p>
            <a:p>
              <a:pPr marL="457200" indent="-457200" algn="just" defTabSz="685783">
                <a:buFontTx/>
                <a:buChar char="-"/>
                <a:defRPr/>
              </a:pPr>
              <a:r>
                <a:rPr lang="en-US" sz="2850">
                  <a:solidFill>
                    <a:schemeClr val="bg1"/>
                  </a:solidFill>
                  <a:latin typeface="Times New Roman" panose="02020603050405020304" pitchFamily="18" charset="0"/>
                  <a:cs typeface="Times New Roman" panose="02020603050405020304" pitchFamily="18" charset="0"/>
                </a:rPr>
                <a:t>Mỗi câu có 15s suy nghĩ để trả lời</a:t>
              </a:r>
              <a:endParaRPr lang="en-US" sz="2850" dirty="0">
                <a:solidFill>
                  <a:schemeClr val="bg1"/>
                </a:solidFill>
                <a:latin typeface="Times New Roman" panose="02020603050405020304" pitchFamily="18" charset="0"/>
                <a:cs typeface="Times New Roman" panose="02020603050405020304" pitchFamily="18" charset="0"/>
              </a:endParaRPr>
            </a:p>
          </p:txBody>
        </p:sp>
        <p:sp>
          <p:nvSpPr>
            <p:cNvPr id="20" name="Rectangle: Rounded Corners 13">
              <a:extLst>
                <a:ext uri="{FF2B5EF4-FFF2-40B4-BE49-F238E27FC236}">
                  <a16:creationId xmlns:a16="http://schemas.microsoft.com/office/drawing/2014/main" id="{ED7B6B29-B778-8336-766A-322F8F97B5C3}"/>
                </a:ext>
              </a:extLst>
            </p:cNvPr>
            <p:cNvSpPr/>
            <p:nvPr/>
          </p:nvSpPr>
          <p:spPr bwMode="auto">
            <a:xfrm>
              <a:off x="6513064" y="1569593"/>
              <a:ext cx="3653826" cy="577734"/>
            </a:xfrm>
            <a:prstGeom prst="roundRect">
              <a:avLst/>
            </a:prstGeom>
            <a:solidFill>
              <a:srgbClr val="FF0066"/>
            </a:solidFill>
            <a:ln w="9525" cap="flat" cmpd="sng" algn="ctr">
              <a:noFill/>
              <a:prstDash val="solid"/>
              <a:round/>
              <a:headEnd type="none" w="med" len="med"/>
              <a:tailEnd type="none" w="med" len="med"/>
            </a:ln>
          </p:spPr>
          <p:txBody>
            <a:bodyPr vert="horz" wrap="square" lIns="68580" tIns="34290" rIns="68580" bIns="34290" numCol="1" rtlCol="0" anchor="t" anchorCtr="0" compatLnSpc="1"/>
            <a:lstStyle/>
            <a:p>
              <a:pPr algn="ctr" defTabSz="685800" eaLnBrk="0" fontAlgn="base" hangingPunct="0">
                <a:spcBef>
                  <a:spcPct val="0"/>
                </a:spcBef>
                <a:spcAft>
                  <a:spcPct val="0"/>
                </a:spcAft>
              </a:pPr>
              <a:r>
                <a:rPr lang="en-US" sz="3300" b="1" dirty="0" err="1">
                  <a:solidFill>
                    <a:schemeClr val="bg1"/>
                  </a:solidFill>
                  <a:latin typeface="Times New Roman" panose="02020603050405020304" pitchFamily="18" charset="0"/>
                  <a:cs typeface="Times New Roman" panose="02020603050405020304" pitchFamily="18" charset="0"/>
                </a:rPr>
                <a:t>Nhiệm</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vụ</a:t>
              </a:r>
              <a:endParaRPr lang="en-US" sz="3300" b="1" dirty="0">
                <a:solidFill>
                  <a:schemeClr val="bg1"/>
                </a:solidFill>
                <a:latin typeface="Times New Roman" panose="02020603050405020304" pitchFamily="18" charset="0"/>
                <a:cs typeface="Times New Roman" panose="02020603050405020304" pitchFamily="18" charset="0"/>
              </a:endParaRPr>
            </a:p>
          </p:txBody>
        </p:sp>
      </p:gr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348338"/>
            <a:ext cx="2409883" cy="2409883"/>
          </a:xfrm>
          <a:prstGeom prst="rect">
            <a:avLst/>
          </a:prstGeom>
        </p:spPr>
      </p:pic>
    </p:spTree>
    <p:extLst>
      <p:ext uri="{BB962C8B-B14F-4D97-AF65-F5344CB8AC3E}">
        <p14:creationId xmlns:p14="http://schemas.microsoft.com/office/powerpoint/2010/main" val="4042595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5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1267" name="Text Box 5"/>
          <p:cNvSpPr txBox="1">
            <a:spLocks noChangeArrowheads="1"/>
          </p:cNvSpPr>
          <p:nvPr/>
        </p:nvSpPr>
        <p:spPr bwMode="auto">
          <a:xfrm>
            <a:off x="611560" y="3939902"/>
            <a:ext cx="6696744" cy="507831"/>
          </a:xfrm>
          <a:prstGeom prst="rect">
            <a:avLst/>
          </a:prstGeom>
          <a:solidFill>
            <a:srgbClr val="FF0066"/>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700" b="1">
                <a:solidFill>
                  <a:schemeClr val="bg1"/>
                </a:solidFill>
                <a:latin typeface="Times New Roman" panose="02020603050405020304" pitchFamily="18" charset="0"/>
                <a:cs typeface="Times New Roman" panose="02020603050405020304" pitchFamily="18" charset="0"/>
              </a:rPr>
              <a:t>Ngày sinh </a:t>
            </a:r>
            <a:r>
              <a:rPr lang="en-US" sz="2700" b="1" dirty="0" err="1">
                <a:solidFill>
                  <a:schemeClr val="bg1"/>
                </a:solidFill>
                <a:latin typeface="Times New Roman" panose="02020603050405020304" pitchFamily="18" charset="0"/>
                <a:cs typeface="Times New Roman" panose="02020603050405020304" pitchFamily="18" charset="0"/>
              </a:rPr>
              <a:t>nhật</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của</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bố</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mẹ</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err="1">
                <a:solidFill>
                  <a:schemeClr val="bg1"/>
                </a:solidFill>
                <a:latin typeface="Times New Roman" panose="02020603050405020304" pitchFamily="18" charset="0"/>
                <a:cs typeface="Times New Roman" panose="02020603050405020304" pitchFamily="18" charset="0"/>
              </a:rPr>
              <a:t>bạn</a:t>
            </a:r>
            <a:r>
              <a:rPr lang="en-US" sz="2700" b="1">
                <a:solidFill>
                  <a:schemeClr val="bg1"/>
                </a:solidFill>
                <a:latin typeface="Times New Roman" panose="02020603050405020304" pitchFamily="18" charset="0"/>
                <a:cs typeface="Times New Roman" panose="02020603050405020304" pitchFamily="18" charset="0"/>
              </a:rPr>
              <a:t> là ngày nào?</a:t>
            </a:r>
            <a:endParaRPr lang="en-US" sz="27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558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 calcmode="lin" valueType="num">
                                      <p:cBhvr>
                                        <p:cTn id="7" dur="500" fill="hold"/>
                                        <p:tgtEl>
                                          <p:spTgt spid="11267"/>
                                        </p:tgtEl>
                                        <p:attrNameLst>
                                          <p:attrName>ppt_w</p:attrName>
                                        </p:attrNameLst>
                                      </p:cBhvr>
                                      <p:tavLst>
                                        <p:tav tm="0">
                                          <p:val>
                                            <p:fltVal val="0"/>
                                          </p:val>
                                        </p:tav>
                                        <p:tav tm="100000">
                                          <p:val>
                                            <p:strVal val="#ppt_w"/>
                                          </p:val>
                                        </p:tav>
                                      </p:tavLst>
                                    </p:anim>
                                    <p:anim calcmode="lin" valueType="num">
                                      <p:cBhvr>
                                        <p:cTn id="8" dur="500" fill="hold"/>
                                        <p:tgtEl>
                                          <p:spTgt spid="11267"/>
                                        </p:tgtEl>
                                        <p:attrNameLst>
                                          <p:attrName>ppt_h</p:attrName>
                                        </p:attrNameLst>
                                      </p:cBhvr>
                                      <p:tavLst>
                                        <p:tav tm="0">
                                          <p:val>
                                            <p:fltVal val="0"/>
                                          </p:val>
                                        </p:tav>
                                        <p:tav tm="100000">
                                          <p:val>
                                            <p:strVal val="#ppt_h"/>
                                          </p:val>
                                        </p:tav>
                                      </p:tavLst>
                                    </p:anim>
                                    <p:animEffect transition="in" filter="fade">
                                      <p:cBhvr>
                                        <p:cTn id="9"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251520" y="4227934"/>
            <a:ext cx="8712968" cy="646331"/>
          </a:xfrm>
          <a:prstGeom prst="rect">
            <a:avLst/>
          </a:prstGeom>
          <a:solidFill>
            <a:srgbClr val="00B05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3600" b="1">
                <a:solidFill>
                  <a:schemeClr val="bg1"/>
                </a:solidFill>
                <a:latin typeface="Times New Roman" panose="02020603050405020304" pitchFamily="18" charset="0"/>
                <a:cs typeface="Times New Roman" panose="02020603050405020304" pitchFamily="18" charset="0"/>
              </a:rPr>
              <a:t>Bố bạn có bao nhiêu đôi giày để đi làm?</a:t>
            </a:r>
          </a:p>
        </p:txBody>
      </p:sp>
    </p:spTree>
    <p:extLst>
      <p:ext uri="{BB962C8B-B14F-4D97-AF65-F5344CB8AC3E}">
        <p14:creationId xmlns:p14="http://schemas.microsoft.com/office/powerpoint/2010/main" val="3216222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p:cTn id="7" dur="500" fill="hold"/>
                                        <p:tgtEl>
                                          <p:spTgt spid="12291"/>
                                        </p:tgtEl>
                                        <p:attrNameLst>
                                          <p:attrName>ppt_w</p:attrName>
                                        </p:attrNameLst>
                                      </p:cBhvr>
                                      <p:tavLst>
                                        <p:tav tm="0">
                                          <p:val>
                                            <p:fltVal val="0"/>
                                          </p:val>
                                        </p:tav>
                                        <p:tav tm="100000">
                                          <p:val>
                                            <p:strVal val="#ppt_w"/>
                                          </p:val>
                                        </p:tav>
                                      </p:tavLst>
                                    </p:anim>
                                    <p:anim calcmode="lin" valueType="num">
                                      <p:cBhvr>
                                        <p:cTn id="8" dur="500" fill="hold"/>
                                        <p:tgtEl>
                                          <p:spTgt spid="12291"/>
                                        </p:tgtEl>
                                        <p:attrNameLst>
                                          <p:attrName>ppt_h</p:attrName>
                                        </p:attrNameLst>
                                      </p:cBhvr>
                                      <p:tavLst>
                                        <p:tav tm="0">
                                          <p:val>
                                            <p:fltVal val="0"/>
                                          </p:val>
                                        </p:tav>
                                        <p:tav tm="100000">
                                          <p:val>
                                            <p:strVal val="#ppt_h"/>
                                          </p:val>
                                        </p:tav>
                                      </p:tavLst>
                                    </p:anim>
                                    <p:animEffect transition="in" filter="fade">
                                      <p:cBhvr>
                                        <p:cTn id="9"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315" name="Text Box 5"/>
          <p:cNvSpPr txBox="1">
            <a:spLocks noChangeArrowheads="1"/>
          </p:cNvSpPr>
          <p:nvPr/>
        </p:nvSpPr>
        <p:spPr bwMode="auto">
          <a:xfrm>
            <a:off x="611560" y="342901"/>
            <a:ext cx="7920880" cy="584775"/>
          </a:xfrm>
          <a:prstGeom prst="rect">
            <a:avLst/>
          </a:prstGeom>
          <a:solidFill>
            <a:srgbClr val="009999"/>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Anh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hoặc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bạn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thích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ăn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nhất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món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gì</a:t>
            </a:r>
            <a:r>
              <a:rPr lang="en-US" sz="32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9241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p:cTn id="7" dur="500" fill="hold"/>
                                        <p:tgtEl>
                                          <p:spTgt spid="13315"/>
                                        </p:tgtEl>
                                        <p:attrNameLst>
                                          <p:attrName>ppt_w</p:attrName>
                                        </p:attrNameLst>
                                      </p:cBhvr>
                                      <p:tavLst>
                                        <p:tav tm="0">
                                          <p:val>
                                            <p:fltVal val="0"/>
                                          </p:val>
                                        </p:tav>
                                        <p:tav tm="100000">
                                          <p:val>
                                            <p:strVal val="#ppt_w"/>
                                          </p:val>
                                        </p:tav>
                                      </p:tavLst>
                                    </p:anim>
                                    <p:anim calcmode="lin" valueType="num">
                                      <p:cBhvr>
                                        <p:cTn id="8" dur="500" fill="hold"/>
                                        <p:tgtEl>
                                          <p:spTgt spid="13315"/>
                                        </p:tgtEl>
                                        <p:attrNameLst>
                                          <p:attrName>ppt_h</p:attrName>
                                        </p:attrNameLst>
                                      </p:cBhvr>
                                      <p:tavLst>
                                        <p:tav tm="0">
                                          <p:val>
                                            <p:fltVal val="0"/>
                                          </p:val>
                                        </p:tav>
                                        <p:tav tm="100000">
                                          <p:val>
                                            <p:strVal val="#ppt_h"/>
                                          </p:val>
                                        </p:tav>
                                      </p:tavLst>
                                    </p:anim>
                                    <p:animEffect transition="in" filter="fade">
                                      <p:cBhvr>
                                        <p:cTn id="9"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339" name="Text Box 5"/>
          <p:cNvSpPr txBox="1">
            <a:spLocks noChangeArrowheads="1"/>
          </p:cNvSpPr>
          <p:nvPr/>
        </p:nvSpPr>
        <p:spPr bwMode="auto">
          <a:xfrm>
            <a:off x="1143000" y="342901"/>
            <a:ext cx="6858000" cy="923330"/>
          </a:xfrm>
          <a:prstGeom prst="rect">
            <a:avLst/>
          </a:prstGeom>
          <a:solidFill>
            <a:srgbClr val="FF990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700" b="1" dirty="0" err="1">
                <a:solidFill>
                  <a:schemeClr val="bg1"/>
                </a:solidFill>
                <a:latin typeface="Times New Roman" panose="02020603050405020304" pitchFamily="18" charset="0"/>
                <a:cs typeface="Times New Roman" panose="02020603050405020304" pitchFamily="18" charset="0"/>
              </a:rPr>
              <a:t>Bạn</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đã</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nói</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err="1">
                <a:solidFill>
                  <a:schemeClr val="bg1"/>
                </a:solidFill>
                <a:latin typeface="Times New Roman" panose="02020603050405020304" pitchFamily="18" charset="0"/>
                <a:cs typeface="Times New Roman" panose="02020603050405020304" pitchFamily="18" charset="0"/>
              </a:rPr>
              <a:t>câu</a:t>
            </a:r>
            <a:r>
              <a:rPr lang="en-US" sz="2700" b="1">
                <a:solidFill>
                  <a:schemeClr val="bg1"/>
                </a:solidFill>
                <a:latin typeface="Times New Roman" panose="02020603050405020304" pitchFamily="18" charset="0"/>
                <a:cs typeface="Times New Roman" panose="02020603050405020304" pitchFamily="18" charset="0"/>
              </a:rPr>
              <a:t> “Con yêu mẹ” </a:t>
            </a:r>
            <a:r>
              <a:rPr lang="en-US" sz="2700" b="1" dirty="0" err="1">
                <a:solidFill>
                  <a:schemeClr val="bg1"/>
                </a:solidFill>
                <a:latin typeface="Times New Roman" panose="02020603050405020304" pitchFamily="18" charset="0"/>
                <a:cs typeface="Times New Roman" panose="02020603050405020304" pitchFamily="18" charset="0"/>
              </a:rPr>
              <a:t>với</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mẹ</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mấy</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lần</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từ</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khi</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học</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err="1">
                <a:solidFill>
                  <a:schemeClr val="bg1"/>
                </a:solidFill>
                <a:latin typeface="Times New Roman" panose="02020603050405020304" pitchFamily="18" charset="0"/>
                <a:cs typeface="Times New Roman" panose="02020603050405020304" pitchFamily="18" charset="0"/>
              </a:rPr>
              <a:t>lớp</a:t>
            </a:r>
            <a:r>
              <a:rPr lang="en-US" sz="2700" b="1">
                <a:solidFill>
                  <a:schemeClr val="bg1"/>
                </a:solidFill>
                <a:latin typeface="Times New Roman" panose="02020603050405020304" pitchFamily="18" charset="0"/>
                <a:cs typeface="Times New Roman" panose="02020603050405020304" pitchFamily="18" charset="0"/>
              </a:rPr>
              <a:t> 6?</a:t>
            </a:r>
            <a:endParaRPr lang="en-US" sz="27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2671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5363" name="Text Box 5"/>
          <p:cNvSpPr txBox="1">
            <a:spLocks noChangeArrowheads="1"/>
          </p:cNvSpPr>
          <p:nvPr/>
        </p:nvSpPr>
        <p:spPr bwMode="auto">
          <a:xfrm>
            <a:off x="971600" y="1275606"/>
            <a:ext cx="7128792" cy="923330"/>
          </a:xfrm>
          <a:prstGeom prst="rect">
            <a:avLst/>
          </a:prstGeom>
          <a:solidFill>
            <a:srgbClr val="CC0066"/>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700" b="1" dirty="0" err="1">
                <a:solidFill>
                  <a:schemeClr val="bg1"/>
                </a:solidFill>
                <a:latin typeface="Times New Roman" panose="02020603050405020304" pitchFamily="18" charset="0"/>
                <a:cs typeface="Times New Roman" panose="02020603050405020304" pitchFamily="18" charset="0"/>
              </a:rPr>
              <a:t>Bạn</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có</a:t>
            </a:r>
            <a:r>
              <a:rPr lang="en-US" sz="2700" b="1" dirty="0">
                <a:solidFill>
                  <a:schemeClr val="bg1"/>
                </a:solidFill>
                <a:latin typeface="Times New Roman" panose="02020603050405020304" pitchFamily="18" charset="0"/>
                <a:cs typeface="Times New Roman" panose="02020603050405020304" pitchFamily="18" charset="0"/>
              </a:rPr>
              <a:t> hay </a:t>
            </a:r>
            <a:r>
              <a:rPr lang="en-US" sz="2700" b="1" dirty="0" err="1">
                <a:solidFill>
                  <a:schemeClr val="bg1"/>
                </a:solidFill>
                <a:latin typeface="Times New Roman" panose="02020603050405020304" pitchFamily="18" charset="0"/>
                <a:cs typeface="Times New Roman" panose="02020603050405020304" pitchFamily="18" charset="0"/>
              </a:rPr>
              <a:t>nói</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err="1">
                <a:solidFill>
                  <a:schemeClr val="bg1"/>
                </a:solidFill>
                <a:latin typeface="Times New Roman" panose="02020603050405020304" pitchFamily="18" charset="0"/>
                <a:cs typeface="Times New Roman" panose="02020603050405020304" pitchFamily="18" charset="0"/>
              </a:rPr>
              <a:t>lời</a:t>
            </a:r>
            <a:r>
              <a:rPr lang="en-US" sz="2700" b="1">
                <a:solidFill>
                  <a:schemeClr val="bg1"/>
                </a:solidFill>
                <a:latin typeface="Times New Roman" panose="02020603050405020304" pitchFamily="18" charset="0"/>
                <a:cs typeface="Times New Roman" panose="02020603050405020304" pitchFamily="18" charset="0"/>
              </a:rPr>
              <a:t> cảm </a:t>
            </a:r>
            <a:r>
              <a:rPr lang="en-US" sz="2700" b="1" dirty="0" err="1">
                <a:solidFill>
                  <a:schemeClr val="bg1"/>
                </a:solidFill>
                <a:latin typeface="Times New Roman" panose="02020603050405020304" pitchFamily="18" charset="0"/>
                <a:cs typeface="Times New Roman" panose="02020603050405020304" pitchFamily="18" charset="0"/>
              </a:rPr>
              <a:t>ơn</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với</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mọi</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người</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trong</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gia</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đình</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mình</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không</a:t>
            </a:r>
            <a:r>
              <a:rPr lang="en-US" sz="27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72061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1000"/>
                                        <p:tgtEl>
                                          <p:spTgt spid="15363"/>
                                        </p:tgtEl>
                                      </p:cBhvr>
                                    </p:animEffect>
                                    <p:anim calcmode="lin" valueType="num">
                                      <p:cBhvr>
                                        <p:cTn id="8" dur="1000" fill="hold"/>
                                        <p:tgtEl>
                                          <p:spTgt spid="15363"/>
                                        </p:tgtEl>
                                        <p:attrNameLst>
                                          <p:attrName>ppt_x</p:attrName>
                                        </p:attrNameLst>
                                      </p:cBhvr>
                                      <p:tavLst>
                                        <p:tav tm="0">
                                          <p:val>
                                            <p:strVal val="#ppt_x"/>
                                          </p:val>
                                        </p:tav>
                                        <p:tav tm="100000">
                                          <p:val>
                                            <p:strVal val="#ppt_x"/>
                                          </p:val>
                                        </p:tav>
                                      </p:tavLst>
                                    </p:anim>
                                    <p:anim calcmode="lin" valueType="num">
                                      <p:cBhvr>
                                        <p:cTn id="9"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6386"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7584" y="806766"/>
            <a:ext cx="7704856" cy="433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6"/>
          <p:cNvSpPr txBox="1">
            <a:spLocks noChangeArrowheads="1"/>
          </p:cNvSpPr>
          <p:nvPr/>
        </p:nvSpPr>
        <p:spPr bwMode="auto">
          <a:xfrm>
            <a:off x="1691680" y="123478"/>
            <a:ext cx="5600700" cy="584775"/>
          </a:xfrm>
          <a:prstGeom prst="rect">
            <a:avLst/>
          </a:prstGeom>
          <a:solidFill>
            <a:schemeClr val="bg1"/>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3200" b="1" dirty="0" err="1">
                <a:solidFill>
                  <a:srgbClr val="002060"/>
                </a:solidFill>
                <a:latin typeface="Times New Roman" panose="02020603050405020304" pitchFamily="18" charset="0"/>
                <a:cs typeface="Times New Roman" panose="02020603050405020304" pitchFamily="18" charset="0"/>
              </a:rPr>
              <a:t>Đã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bao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giờ</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nghĩ</a:t>
            </a:r>
            <a:r>
              <a:rPr lang="en-US" sz="32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76391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additive="base">
                                        <p:cTn id="7" dur="500" fill="hold"/>
                                        <p:tgtEl>
                                          <p:spTgt spid="16387"/>
                                        </p:tgtEl>
                                        <p:attrNameLst>
                                          <p:attrName>ppt_x</p:attrName>
                                        </p:attrNameLst>
                                      </p:cBhvr>
                                      <p:tavLst>
                                        <p:tav tm="0">
                                          <p:val>
                                            <p:strVal val="#ppt_x"/>
                                          </p:val>
                                        </p:tav>
                                        <p:tav tm="100000">
                                          <p:val>
                                            <p:strVal val="#ppt_x"/>
                                          </p:val>
                                        </p:tav>
                                      </p:tavLst>
                                    </p:anim>
                                    <p:anim calcmode="lin" valueType="num">
                                      <p:cBhvr additive="base">
                                        <p:cTn id="8"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anim calcmode="lin" valueType="num">
                                      <p:cBhvr>
                                        <p:cTn id="13" dur="500" fill="hold"/>
                                        <p:tgtEl>
                                          <p:spTgt spid="16386"/>
                                        </p:tgtEl>
                                        <p:attrNameLst>
                                          <p:attrName>ppt_w</p:attrName>
                                        </p:attrNameLst>
                                      </p:cBhvr>
                                      <p:tavLst>
                                        <p:tav tm="0">
                                          <p:val>
                                            <p:fltVal val="0"/>
                                          </p:val>
                                        </p:tav>
                                        <p:tav tm="100000">
                                          <p:val>
                                            <p:strVal val="#ppt_w"/>
                                          </p:val>
                                        </p:tav>
                                      </p:tavLst>
                                    </p:anim>
                                    <p:anim calcmode="lin" valueType="num">
                                      <p:cBhvr>
                                        <p:cTn id="14" dur="500" fill="hold"/>
                                        <p:tgtEl>
                                          <p:spTgt spid="16386"/>
                                        </p:tgtEl>
                                        <p:attrNameLst>
                                          <p:attrName>ppt_h</p:attrName>
                                        </p:attrNameLst>
                                      </p:cBhvr>
                                      <p:tavLst>
                                        <p:tav tm="0">
                                          <p:val>
                                            <p:fltVal val="0"/>
                                          </p:val>
                                        </p:tav>
                                        <p:tav tm="100000">
                                          <p:val>
                                            <p:strVal val="#ppt_h"/>
                                          </p:val>
                                        </p:tav>
                                      </p:tavLst>
                                    </p:anim>
                                    <p:animEffect transition="in" filter="fade">
                                      <p:cBhvr>
                                        <p:cTn id="15"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6"/>
          <p:cNvSpPr txBox="1">
            <a:spLocks noChangeArrowheads="1"/>
          </p:cNvSpPr>
          <p:nvPr/>
        </p:nvSpPr>
        <p:spPr bwMode="auto">
          <a:xfrm>
            <a:off x="640135" y="218391"/>
            <a:ext cx="7920880" cy="584775"/>
          </a:xfrm>
          <a:prstGeom prst="rect">
            <a:avLst/>
          </a:prstGeom>
          <a:solidFill>
            <a:srgbClr val="FF990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3200" b="1">
                <a:solidFill>
                  <a:schemeClr val="bg1"/>
                </a:solidFill>
                <a:latin typeface="Times New Roman" panose="02020603050405020304" pitchFamily="18" charset="0"/>
                <a:cs typeface="Times New Roman" panose="02020603050405020304" pitchFamily="18" charset="0"/>
              </a:rPr>
              <a:t>Ngày gia đình Việt Nam là ngày, tháng nào?</a:t>
            </a:r>
          </a:p>
        </p:txBody>
      </p:sp>
      <p:pic>
        <p:nvPicPr>
          <p:cNvPr id="17427" name="Picture 19"/>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99340" y="811771"/>
            <a:ext cx="6930767" cy="433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65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7427"/>
                                        </p:tgtEl>
                                        <p:attrNameLst>
                                          <p:attrName>style.visibility</p:attrName>
                                        </p:attrNameLst>
                                      </p:cBhvr>
                                      <p:to>
                                        <p:strVal val="visible"/>
                                      </p:to>
                                    </p:set>
                                    <p:animEffect transition="in" filter="blinds(horizontal)">
                                      <p:cBhvr>
                                        <p:cTn id="13" dur="500"/>
                                        <p:tgtEl>
                                          <p:spTgt spid="17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145" name="组合 42"/>
          <p:cNvGrpSpPr>
            <a:grpSpLocks/>
          </p:cNvGrpSpPr>
          <p:nvPr/>
        </p:nvGrpSpPr>
        <p:grpSpPr bwMode="auto">
          <a:xfrm>
            <a:off x="243349" y="681037"/>
            <a:ext cx="1915255" cy="2150414"/>
            <a:chOff x="0" y="0"/>
            <a:chExt cx="1897838" cy="2107541"/>
          </a:xfrm>
        </p:grpSpPr>
        <p:sp>
          <p:nvSpPr>
            <p:cNvPr id="6146" name="Freeform 5"/>
            <p:cNvSpPr>
              <a:spLocks noChangeArrowheads="1"/>
            </p:cNvSpPr>
            <p:nvPr/>
          </p:nvSpPr>
          <p:spPr bwMode="auto">
            <a:xfrm>
              <a:off x="194837" y="0"/>
              <a:ext cx="1563688" cy="1893888"/>
            </a:xfrm>
            <a:custGeom>
              <a:avLst/>
              <a:gdLst/>
              <a:ahLst/>
              <a:cxnLst>
                <a:cxn ang="0">
                  <a:pos x="5" y="116"/>
                </a:cxn>
                <a:cxn ang="0">
                  <a:pos x="28" y="101"/>
                </a:cxn>
                <a:cxn ang="0">
                  <a:pos x="34" y="126"/>
                </a:cxn>
                <a:cxn ang="0">
                  <a:pos x="7" y="124"/>
                </a:cxn>
                <a:cxn ang="0">
                  <a:pos x="31" y="168"/>
                </a:cxn>
                <a:cxn ang="0">
                  <a:pos x="57" y="167"/>
                </a:cxn>
                <a:cxn ang="0">
                  <a:pos x="33" y="177"/>
                </a:cxn>
                <a:cxn ang="0">
                  <a:pos x="31" y="227"/>
                </a:cxn>
                <a:cxn ang="0">
                  <a:pos x="55" y="213"/>
                </a:cxn>
                <a:cxn ang="0">
                  <a:pos x="61" y="238"/>
                </a:cxn>
                <a:cxn ang="0">
                  <a:pos x="33" y="235"/>
                </a:cxn>
                <a:cxn ang="0">
                  <a:pos x="58" y="280"/>
                </a:cxn>
                <a:cxn ang="0">
                  <a:pos x="83" y="278"/>
                </a:cxn>
                <a:cxn ang="0">
                  <a:pos x="60" y="288"/>
                </a:cxn>
                <a:cxn ang="0">
                  <a:pos x="58" y="338"/>
                </a:cxn>
                <a:cxn ang="0">
                  <a:pos x="81" y="324"/>
                </a:cxn>
                <a:cxn ang="0">
                  <a:pos x="87" y="349"/>
                </a:cxn>
                <a:cxn ang="0">
                  <a:pos x="60" y="347"/>
                </a:cxn>
                <a:cxn ang="0">
                  <a:pos x="85" y="391"/>
                </a:cxn>
                <a:cxn ang="0">
                  <a:pos x="110" y="389"/>
                </a:cxn>
                <a:cxn ang="0">
                  <a:pos x="87" y="399"/>
                </a:cxn>
                <a:cxn ang="0">
                  <a:pos x="85" y="450"/>
                </a:cxn>
                <a:cxn ang="0">
                  <a:pos x="108" y="435"/>
                </a:cxn>
                <a:cxn ang="0">
                  <a:pos x="114" y="460"/>
                </a:cxn>
                <a:cxn ang="0">
                  <a:pos x="87" y="458"/>
                </a:cxn>
                <a:cxn ang="0">
                  <a:pos x="111" y="502"/>
                </a:cxn>
                <a:cxn ang="0">
                  <a:pos x="137" y="501"/>
                </a:cxn>
                <a:cxn ang="0">
                  <a:pos x="113" y="511"/>
                </a:cxn>
                <a:cxn ang="0">
                  <a:pos x="111" y="561"/>
                </a:cxn>
                <a:cxn ang="0">
                  <a:pos x="135" y="547"/>
                </a:cxn>
                <a:cxn ang="0">
                  <a:pos x="141" y="572"/>
                </a:cxn>
                <a:cxn ang="0">
                  <a:pos x="113" y="569"/>
                </a:cxn>
                <a:cxn ang="0">
                  <a:pos x="138" y="613"/>
                </a:cxn>
                <a:cxn ang="0">
                  <a:pos x="163" y="612"/>
                </a:cxn>
                <a:cxn ang="0">
                  <a:pos x="140" y="622"/>
                </a:cxn>
                <a:cxn ang="0">
                  <a:pos x="131" y="645"/>
                </a:cxn>
                <a:cxn ang="0">
                  <a:pos x="400" y="0"/>
                </a:cxn>
              </a:cxnLst>
              <a:rect l="0" t="0" r="r" b="b"/>
              <a:pathLst>
                <a:path w="532" h="645">
                  <a:moveTo>
                    <a:pt x="0" y="96"/>
                  </a:moveTo>
                  <a:cubicBezTo>
                    <a:pt x="5" y="116"/>
                    <a:pt x="5" y="116"/>
                    <a:pt x="5" y="116"/>
                  </a:cubicBezTo>
                  <a:cubicBezTo>
                    <a:pt x="18" y="113"/>
                    <a:pt x="18" y="113"/>
                    <a:pt x="18" y="113"/>
                  </a:cubicBezTo>
                  <a:cubicBezTo>
                    <a:pt x="19" y="107"/>
                    <a:pt x="22" y="103"/>
                    <a:pt x="28" y="101"/>
                  </a:cubicBezTo>
                  <a:cubicBezTo>
                    <a:pt x="35" y="100"/>
                    <a:pt x="42" y="104"/>
                    <a:pt x="43" y="111"/>
                  </a:cubicBezTo>
                  <a:cubicBezTo>
                    <a:pt x="45" y="118"/>
                    <a:pt x="41" y="125"/>
                    <a:pt x="34" y="126"/>
                  </a:cubicBezTo>
                  <a:cubicBezTo>
                    <a:pt x="28" y="128"/>
                    <a:pt x="23" y="125"/>
                    <a:pt x="20" y="121"/>
                  </a:cubicBezTo>
                  <a:cubicBezTo>
                    <a:pt x="7" y="124"/>
                    <a:pt x="7" y="124"/>
                    <a:pt x="7" y="124"/>
                  </a:cubicBezTo>
                  <a:cubicBezTo>
                    <a:pt x="18" y="171"/>
                    <a:pt x="18" y="171"/>
                    <a:pt x="18" y="171"/>
                  </a:cubicBezTo>
                  <a:cubicBezTo>
                    <a:pt x="31" y="168"/>
                    <a:pt x="31" y="168"/>
                    <a:pt x="31" y="168"/>
                  </a:cubicBezTo>
                  <a:cubicBezTo>
                    <a:pt x="32" y="163"/>
                    <a:pt x="36" y="158"/>
                    <a:pt x="41" y="157"/>
                  </a:cubicBezTo>
                  <a:cubicBezTo>
                    <a:pt x="48" y="155"/>
                    <a:pt x="55" y="160"/>
                    <a:pt x="57" y="167"/>
                  </a:cubicBezTo>
                  <a:cubicBezTo>
                    <a:pt x="58" y="173"/>
                    <a:pt x="54" y="180"/>
                    <a:pt x="47" y="182"/>
                  </a:cubicBezTo>
                  <a:cubicBezTo>
                    <a:pt x="42" y="183"/>
                    <a:pt x="36" y="181"/>
                    <a:pt x="33" y="177"/>
                  </a:cubicBezTo>
                  <a:cubicBezTo>
                    <a:pt x="20" y="180"/>
                    <a:pt x="20" y="180"/>
                    <a:pt x="20" y="180"/>
                  </a:cubicBezTo>
                  <a:cubicBezTo>
                    <a:pt x="31" y="227"/>
                    <a:pt x="31" y="227"/>
                    <a:pt x="31" y="227"/>
                  </a:cubicBezTo>
                  <a:cubicBezTo>
                    <a:pt x="45" y="224"/>
                    <a:pt x="45" y="224"/>
                    <a:pt x="45" y="224"/>
                  </a:cubicBezTo>
                  <a:cubicBezTo>
                    <a:pt x="45" y="219"/>
                    <a:pt x="49" y="214"/>
                    <a:pt x="55" y="213"/>
                  </a:cubicBezTo>
                  <a:cubicBezTo>
                    <a:pt x="61" y="211"/>
                    <a:pt x="68" y="215"/>
                    <a:pt x="70" y="222"/>
                  </a:cubicBezTo>
                  <a:cubicBezTo>
                    <a:pt x="72" y="229"/>
                    <a:pt x="67" y="236"/>
                    <a:pt x="61" y="238"/>
                  </a:cubicBezTo>
                  <a:cubicBezTo>
                    <a:pt x="55" y="239"/>
                    <a:pt x="50" y="237"/>
                    <a:pt x="47" y="232"/>
                  </a:cubicBezTo>
                  <a:cubicBezTo>
                    <a:pt x="33" y="235"/>
                    <a:pt x="33" y="235"/>
                    <a:pt x="33" y="235"/>
                  </a:cubicBezTo>
                  <a:cubicBezTo>
                    <a:pt x="45" y="283"/>
                    <a:pt x="45" y="283"/>
                    <a:pt x="45" y="283"/>
                  </a:cubicBezTo>
                  <a:cubicBezTo>
                    <a:pt x="58" y="280"/>
                    <a:pt x="58" y="280"/>
                    <a:pt x="58" y="280"/>
                  </a:cubicBezTo>
                  <a:cubicBezTo>
                    <a:pt x="59" y="274"/>
                    <a:pt x="62" y="270"/>
                    <a:pt x="68" y="268"/>
                  </a:cubicBezTo>
                  <a:cubicBezTo>
                    <a:pt x="75" y="267"/>
                    <a:pt x="82" y="271"/>
                    <a:pt x="83" y="278"/>
                  </a:cubicBezTo>
                  <a:cubicBezTo>
                    <a:pt x="85" y="285"/>
                    <a:pt x="81" y="292"/>
                    <a:pt x="74" y="293"/>
                  </a:cubicBezTo>
                  <a:cubicBezTo>
                    <a:pt x="68" y="295"/>
                    <a:pt x="63" y="292"/>
                    <a:pt x="60" y="288"/>
                  </a:cubicBezTo>
                  <a:cubicBezTo>
                    <a:pt x="47" y="291"/>
                    <a:pt x="47" y="291"/>
                    <a:pt x="47" y="291"/>
                  </a:cubicBezTo>
                  <a:cubicBezTo>
                    <a:pt x="58" y="338"/>
                    <a:pt x="58" y="338"/>
                    <a:pt x="58" y="338"/>
                  </a:cubicBezTo>
                  <a:cubicBezTo>
                    <a:pt x="71" y="335"/>
                    <a:pt x="71" y="335"/>
                    <a:pt x="71" y="335"/>
                  </a:cubicBezTo>
                  <a:cubicBezTo>
                    <a:pt x="72" y="330"/>
                    <a:pt x="76" y="325"/>
                    <a:pt x="81" y="324"/>
                  </a:cubicBezTo>
                  <a:cubicBezTo>
                    <a:pt x="88" y="322"/>
                    <a:pt x="95" y="327"/>
                    <a:pt x="97" y="334"/>
                  </a:cubicBezTo>
                  <a:cubicBezTo>
                    <a:pt x="98" y="340"/>
                    <a:pt x="94" y="347"/>
                    <a:pt x="87" y="349"/>
                  </a:cubicBezTo>
                  <a:cubicBezTo>
                    <a:pt x="82" y="350"/>
                    <a:pt x="76" y="348"/>
                    <a:pt x="73" y="344"/>
                  </a:cubicBezTo>
                  <a:cubicBezTo>
                    <a:pt x="60" y="347"/>
                    <a:pt x="60" y="347"/>
                    <a:pt x="60" y="347"/>
                  </a:cubicBezTo>
                  <a:cubicBezTo>
                    <a:pt x="71" y="394"/>
                    <a:pt x="71" y="394"/>
                    <a:pt x="71" y="394"/>
                  </a:cubicBezTo>
                  <a:cubicBezTo>
                    <a:pt x="85" y="391"/>
                    <a:pt x="85" y="391"/>
                    <a:pt x="85" y="391"/>
                  </a:cubicBezTo>
                  <a:cubicBezTo>
                    <a:pt x="85" y="386"/>
                    <a:pt x="89" y="381"/>
                    <a:pt x="95" y="380"/>
                  </a:cubicBezTo>
                  <a:cubicBezTo>
                    <a:pt x="101" y="378"/>
                    <a:pt x="108" y="382"/>
                    <a:pt x="110" y="389"/>
                  </a:cubicBezTo>
                  <a:cubicBezTo>
                    <a:pt x="112" y="396"/>
                    <a:pt x="107" y="403"/>
                    <a:pt x="101" y="405"/>
                  </a:cubicBezTo>
                  <a:cubicBezTo>
                    <a:pt x="95" y="406"/>
                    <a:pt x="90" y="404"/>
                    <a:pt x="87" y="399"/>
                  </a:cubicBezTo>
                  <a:cubicBezTo>
                    <a:pt x="73" y="402"/>
                    <a:pt x="73" y="402"/>
                    <a:pt x="73" y="402"/>
                  </a:cubicBezTo>
                  <a:cubicBezTo>
                    <a:pt x="85" y="450"/>
                    <a:pt x="85" y="450"/>
                    <a:pt x="85" y="450"/>
                  </a:cubicBezTo>
                  <a:cubicBezTo>
                    <a:pt x="98" y="446"/>
                    <a:pt x="98" y="446"/>
                    <a:pt x="98" y="446"/>
                  </a:cubicBezTo>
                  <a:cubicBezTo>
                    <a:pt x="99" y="441"/>
                    <a:pt x="102" y="437"/>
                    <a:pt x="108" y="435"/>
                  </a:cubicBezTo>
                  <a:cubicBezTo>
                    <a:pt x="115" y="434"/>
                    <a:pt x="122" y="438"/>
                    <a:pt x="123" y="445"/>
                  </a:cubicBezTo>
                  <a:cubicBezTo>
                    <a:pt x="125" y="452"/>
                    <a:pt x="121" y="459"/>
                    <a:pt x="114" y="460"/>
                  </a:cubicBezTo>
                  <a:cubicBezTo>
                    <a:pt x="108" y="462"/>
                    <a:pt x="103" y="459"/>
                    <a:pt x="100" y="455"/>
                  </a:cubicBezTo>
                  <a:cubicBezTo>
                    <a:pt x="87" y="458"/>
                    <a:pt x="87" y="458"/>
                    <a:pt x="87" y="458"/>
                  </a:cubicBezTo>
                  <a:cubicBezTo>
                    <a:pt x="98" y="505"/>
                    <a:pt x="98" y="505"/>
                    <a:pt x="98" y="505"/>
                  </a:cubicBezTo>
                  <a:cubicBezTo>
                    <a:pt x="111" y="502"/>
                    <a:pt x="111" y="502"/>
                    <a:pt x="111" y="502"/>
                  </a:cubicBezTo>
                  <a:cubicBezTo>
                    <a:pt x="112" y="497"/>
                    <a:pt x="116" y="492"/>
                    <a:pt x="121" y="491"/>
                  </a:cubicBezTo>
                  <a:cubicBezTo>
                    <a:pt x="128" y="489"/>
                    <a:pt x="135" y="494"/>
                    <a:pt x="137" y="501"/>
                  </a:cubicBezTo>
                  <a:cubicBezTo>
                    <a:pt x="138" y="507"/>
                    <a:pt x="134" y="514"/>
                    <a:pt x="127" y="516"/>
                  </a:cubicBezTo>
                  <a:cubicBezTo>
                    <a:pt x="122" y="517"/>
                    <a:pt x="116" y="515"/>
                    <a:pt x="113" y="511"/>
                  </a:cubicBezTo>
                  <a:cubicBezTo>
                    <a:pt x="100" y="514"/>
                    <a:pt x="100" y="514"/>
                    <a:pt x="100" y="514"/>
                  </a:cubicBezTo>
                  <a:cubicBezTo>
                    <a:pt x="111" y="561"/>
                    <a:pt x="111" y="561"/>
                    <a:pt x="111" y="561"/>
                  </a:cubicBezTo>
                  <a:cubicBezTo>
                    <a:pt x="125" y="558"/>
                    <a:pt x="125" y="558"/>
                    <a:pt x="125" y="558"/>
                  </a:cubicBezTo>
                  <a:cubicBezTo>
                    <a:pt x="125" y="553"/>
                    <a:pt x="129" y="548"/>
                    <a:pt x="135" y="547"/>
                  </a:cubicBezTo>
                  <a:cubicBezTo>
                    <a:pt x="141" y="545"/>
                    <a:pt x="148" y="549"/>
                    <a:pt x="150" y="556"/>
                  </a:cubicBezTo>
                  <a:cubicBezTo>
                    <a:pt x="152" y="563"/>
                    <a:pt x="147" y="570"/>
                    <a:pt x="141" y="572"/>
                  </a:cubicBezTo>
                  <a:cubicBezTo>
                    <a:pt x="135" y="573"/>
                    <a:pt x="130" y="571"/>
                    <a:pt x="127" y="566"/>
                  </a:cubicBezTo>
                  <a:cubicBezTo>
                    <a:pt x="113" y="569"/>
                    <a:pt x="113" y="569"/>
                    <a:pt x="113" y="569"/>
                  </a:cubicBezTo>
                  <a:cubicBezTo>
                    <a:pt x="125" y="617"/>
                    <a:pt x="125" y="617"/>
                    <a:pt x="125" y="617"/>
                  </a:cubicBezTo>
                  <a:cubicBezTo>
                    <a:pt x="138" y="613"/>
                    <a:pt x="138" y="613"/>
                    <a:pt x="138" y="613"/>
                  </a:cubicBezTo>
                  <a:cubicBezTo>
                    <a:pt x="139" y="608"/>
                    <a:pt x="142" y="604"/>
                    <a:pt x="148" y="602"/>
                  </a:cubicBezTo>
                  <a:cubicBezTo>
                    <a:pt x="155" y="601"/>
                    <a:pt x="162" y="605"/>
                    <a:pt x="163" y="612"/>
                  </a:cubicBezTo>
                  <a:cubicBezTo>
                    <a:pt x="165" y="619"/>
                    <a:pt x="161" y="626"/>
                    <a:pt x="154" y="627"/>
                  </a:cubicBezTo>
                  <a:cubicBezTo>
                    <a:pt x="148" y="629"/>
                    <a:pt x="143" y="626"/>
                    <a:pt x="140" y="622"/>
                  </a:cubicBezTo>
                  <a:cubicBezTo>
                    <a:pt x="127" y="625"/>
                    <a:pt x="127" y="625"/>
                    <a:pt x="127" y="625"/>
                  </a:cubicBezTo>
                  <a:cubicBezTo>
                    <a:pt x="131" y="645"/>
                    <a:pt x="131" y="645"/>
                    <a:pt x="131" y="645"/>
                  </a:cubicBezTo>
                  <a:cubicBezTo>
                    <a:pt x="532" y="549"/>
                    <a:pt x="532" y="549"/>
                    <a:pt x="532" y="549"/>
                  </a:cubicBezTo>
                  <a:cubicBezTo>
                    <a:pt x="400" y="0"/>
                    <a:pt x="400" y="0"/>
                    <a:pt x="400" y="0"/>
                  </a:cubicBezTo>
                  <a:lnTo>
                    <a:pt x="0" y="96"/>
                  </a:lnTo>
                  <a:close/>
                </a:path>
              </a:pathLst>
            </a:custGeom>
            <a:solidFill>
              <a:srgbClr val="FFFFF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nvGrpSpPr>
            <p:cNvPr id="6147" name="组合 44"/>
            <p:cNvGrpSpPr>
              <a:grpSpLocks/>
            </p:cNvGrpSpPr>
            <p:nvPr/>
          </p:nvGrpSpPr>
          <p:grpSpPr bwMode="auto">
            <a:xfrm>
              <a:off x="0" y="175321"/>
              <a:ext cx="1563688" cy="1890713"/>
              <a:chOff x="0" y="0"/>
              <a:chExt cx="1563688" cy="1890713"/>
            </a:xfrm>
          </p:grpSpPr>
          <p:sp>
            <p:nvSpPr>
              <p:cNvPr id="6148" name="Freeform 6"/>
              <p:cNvSpPr>
                <a:spLocks noChangeArrowheads="1"/>
              </p:cNvSpPr>
              <p:nvPr/>
            </p:nvSpPr>
            <p:spPr bwMode="auto">
              <a:xfrm>
                <a:off x="0" y="0"/>
                <a:ext cx="1563688" cy="1890713"/>
              </a:xfrm>
              <a:custGeom>
                <a:avLst/>
                <a:gdLst/>
                <a:ahLst/>
                <a:cxnLst>
                  <a:cxn ang="0">
                    <a:pos x="4" y="115"/>
                  </a:cxn>
                  <a:cxn ang="0">
                    <a:pos x="28" y="101"/>
                  </a:cxn>
                  <a:cxn ang="0">
                    <a:pos x="34" y="126"/>
                  </a:cxn>
                  <a:cxn ang="0">
                    <a:pos x="6" y="123"/>
                  </a:cxn>
                  <a:cxn ang="0">
                    <a:pos x="31" y="168"/>
                  </a:cxn>
                  <a:cxn ang="0">
                    <a:pos x="56" y="166"/>
                  </a:cxn>
                  <a:cxn ang="0">
                    <a:pos x="33" y="176"/>
                  </a:cxn>
                  <a:cxn ang="0">
                    <a:pos x="31" y="226"/>
                  </a:cxn>
                  <a:cxn ang="0">
                    <a:pos x="54" y="212"/>
                  </a:cxn>
                  <a:cxn ang="0">
                    <a:pos x="60" y="237"/>
                  </a:cxn>
                  <a:cxn ang="0">
                    <a:pos x="33" y="235"/>
                  </a:cxn>
                  <a:cxn ang="0">
                    <a:pos x="58" y="279"/>
                  </a:cxn>
                  <a:cxn ang="0">
                    <a:pos x="83" y="277"/>
                  </a:cxn>
                  <a:cxn ang="0">
                    <a:pos x="60" y="287"/>
                  </a:cxn>
                  <a:cxn ang="0">
                    <a:pos x="58" y="338"/>
                  </a:cxn>
                  <a:cxn ang="0">
                    <a:pos x="81" y="323"/>
                  </a:cxn>
                  <a:cxn ang="0">
                    <a:pos x="87" y="348"/>
                  </a:cxn>
                  <a:cxn ang="0">
                    <a:pos x="60" y="346"/>
                  </a:cxn>
                  <a:cxn ang="0">
                    <a:pos x="85" y="390"/>
                  </a:cxn>
                  <a:cxn ang="0">
                    <a:pos x="110" y="389"/>
                  </a:cxn>
                  <a:cxn ang="0">
                    <a:pos x="87" y="399"/>
                  </a:cxn>
                  <a:cxn ang="0">
                    <a:pos x="84" y="449"/>
                  </a:cxn>
                  <a:cxn ang="0">
                    <a:pos x="108" y="435"/>
                  </a:cxn>
                  <a:cxn ang="0">
                    <a:pos x="114" y="460"/>
                  </a:cxn>
                  <a:cxn ang="0">
                    <a:pos x="86" y="457"/>
                  </a:cxn>
                  <a:cxn ang="0">
                    <a:pos x="111" y="502"/>
                  </a:cxn>
                  <a:cxn ang="0">
                    <a:pos x="136" y="500"/>
                  </a:cxn>
                  <a:cxn ang="0">
                    <a:pos x="113" y="510"/>
                  </a:cxn>
                  <a:cxn ang="0">
                    <a:pos x="111" y="560"/>
                  </a:cxn>
                  <a:cxn ang="0">
                    <a:pos x="134" y="546"/>
                  </a:cxn>
                  <a:cxn ang="0">
                    <a:pos x="140" y="571"/>
                  </a:cxn>
                  <a:cxn ang="0">
                    <a:pos x="113" y="569"/>
                  </a:cxn>
                  <a:cxn ang="0">
                    <a:pos x="138" y="613"/>
                  </a:cxn>
                  <a:cxn ang="0">
                    <a:pos x="163" y="611"/>
                  </a:cxn>
                  <a:cxn ang="0">
                    <a:pos x="140" y="621"/>
                  </a:cxn>
                  <a:cxn ang="0">
                    <a:pos x="131" y="644"/>
                  </a:cxn>
                  <a:cxn ang="0">
                    <a:pos x="400" y="0"/>
                  </a:cxn>
                </a:cxnLst>
                <a:rect l="0" t="0" r="r" b="b"/>
                <a:pathLst>
                  <a:path w="532" h="644">
                    <a:moveTo>
                      <a:pt x="0" y="96"/>
                    </a:moveTo>
                    <a:cubicBezTo>
                      <a:pt x="4" y="115"/>
                      <a:pt x="4" y="115"/>
                      <a:pt x="4" y="115"/>
                    </a:cubicBezTo>
                    <a:cubicBezTo>
                      <a:pt x="18" y="112"/>
                      <a:pt x="18" y="112"/>
                      <a:pt x="18" y="112"/>
                    </a:cubicBezTo>
                    <a:cubicBezTo>
                      <a:pt x="18" y="107"/>
                      <a:pt x="22" y="102"/>
                      <a:pt x="28" y="101"/>
                    </a:cubicBezTo>
                    <a:cubicBezTo>
                      <a:pt x="35" y="99"/>
                      <a:pt x="41" y="103"/>
                      <a:pt x="43" y="110"/>
                    </a:cubicBezTo>
                    <a:cubicBezTo>
                      <a:pt x="45" y="117"/>
                      <a:pt x="41" y="124"/>
                      <a:pt x="34" y="126"/>
                    </a:cubicBezTo>
                    <a:cubicBezTo>
                      <a:pt x="28" y="127"/>
                      <a:pt x="23" y="125"/>
                      <a:pt x="20" y="120"/>
                    </a:cubicBezTo>
                    <a:cubicBezTo>
                      <a:pt x="6" y="123"/>
                      <a:pt x="6" y="123"/>
                      <a:pt x="6" y="123"/>
                    </a:cubicBezTo>
                    <a:cubicBezTo>
                      <a:pt x="18" y="171"/>
                      <a:pt x="18" y="171"/>
                      <a:pt x="18" y="171"/>
                    </a:cubicBezTo>
                    <a:cubicBezTo>
                      <a:pt x="31" y="168"/>
                      <a:pt x="31" y="168"/>
                      <a:pt x="31" y="168"/>
                    </a:cubicBezTo>
                    <a:cubicBezTo>
                      <a:pt x="32" y="162"/>
                      <a:pt x="36" y="158"/>
                      <a:pt x="41" y="156"/>
                    </a:cubicBezTo>
                    <a:cubicBezTo>
                      <a:pt x="48" y="155"/>
                      <a:pt x="55" y="159"/>
                      <a:pt x="56" y="166"/>
                    </a:cubicBezTo>
                    <a:cubicBezTo>
                      <a:pt x="58" y="173"/>
                      <a:pt x="54" y="180"/>
                      <a:pt x="47" y="181"/>
                    </a:cubicBezTo>
                    <a:cubicBezTo>
                      <a:pt x="42" y="183"/>
                      <a:pt x="36" y="180"/>
                      <a:pt x="33" y="176"/>
                    </a:cubicBezTo>
                    <a:cubicBezTo>
                      <a:pt x="20" y="179"/>
                      <a:pt x="20" y="179"/>
                      <a:pt x="20" y="179"/>
                    </a:cubicBezTo>
                    <a:cubicBezTo>
                      <a:pt x="31" y="226"/>
                      <a:pt x="31" y="226"/>
                      <a:pt x="31" y="226"/>
                    </a:cubicBezTo>
                    <a:cubicBezTo>
                      <a:pt x="45" y="223"/>
                      <a:pt x="45" y="223"/>
                      <a:pt x="45" y="223"/>
                    </a:cubicBezTo>
                    <a:cubicBezTo>
                      <a:pt x="45" y="218"/>
                      <a:pt x="49" y="213"/>
                      <a:pt x="54" y="212"/>
                    </a:cubicBezTo>
                    <a:cubicBezTo>
                      <a:pt x="61" y="210"/>
                      <a:pt x="68" y="215"/>
                      <a:pt x="70" y="222"/>
                    </a:cubicBezTo>
                    <a:cubicBezTo>
                      <a:pt x="71" y="228"/>
                      <a:pt x="67" y="235"/>
                      <a:pt x="60" y="237"/>
                    </a:cubicBezTo>
                    <a:cubicBezTo>
                      <a:pt x="55" y="238"/>
                      <a:pt x="49" y="236"/>
                      <a:pt x="47" y="232"/>
                    </a:cubicBezTo>
                    <a:cubicBezTo>
                      <a:pt x="33" y="235"/>
                      <a:pt x="33" y="235"/>
                      <a:pt x="33" y="235"/>
                    </a:cubicBezTo>
                    <a:cubicBezTo>
                      <a:pt x="44" y="282"/>
                      <a:pt x="44" y="282"/>
                      <a:pt x="44" y="282"/>
                    </a:cubicBezTo>
                    <a:cubicBezTo>
                      <a:pt x="58" y="279"/>
                      <a:pt x="58" y="279"/>
                      <a:pt x="58" y="279"/>
                    </a:cubicBezTo>
                    <a:cubicBezTo>
                      <a:pt x="58" y="274"/>
                      <a:pt x="62" y="269"/>
                      <a:pt x="68" y="268"/>
                    </a:cubicBezTo>
                    <a:cubicBezTo>
                      <a:pt x="75" y="266"/>
                      <a:pt x="81" y="270"/>
                      <a:pt x="83" y="277"/>
                    </a:cubicBezTo>
                    <a:cubicBezTo>
                      <a:pt x="85" y="284"/>
                      <a:pt x="81" y="291"/>
                      <a:pt x="74" y="293"/>
                    </a:cubicBezTo>
                    <a:cubicBezTo>
                      <a:pt x="68" y="294"/>
                      <a:pt x="63" y="292"/>
                      <a:pt x="60" y="287"/>
                    </a:cubicBezTo>
                    <a:cubicBezTo>
                      <a:pt x="46" y="290"/>
                      <a:pt x="46" y="290"/>
                      <a:pt x="46" y="290"/>
                    </a:cubicBezTo>
                    <a:cubicBezTo>
                      <a:pt x="58" y="338"/>
                      <a:pt x="58" y="338"/>
                      <a:pt x="58" y="338"/>
                    </a:cubicBezTo>
                    <a:cubicBezTo>
                      <a:pt x="71" y="335"/>
                      <a:pt x="71" y="335"/>
                      <a:pt x="71" y="335"/>
                    </a:cubicBezTo>
                    <a:cubicBezTo>
                      <a:pt x="72" y="329"/>
                      <a:pt x="76" y="325"/>
                      <a:pt x="81" y="323"/>
                    </a:cubicBezTo>
                    <a:cubicBezTo>
                      <a:pt x="88" y="322"/>
                      <a:pt x="95" y="326"/>
                      <a:pt x="96" y="333"/>
                    </a:cubicBezTo>
                    <a:cubicBezTo>
                      <a:pt x="98" y="340"/>
                      <a:pt x="94" y="347"/>
                      <a:pt x="87" y="348"/>
                    </a:cubicBezTo>
                    <a:cubicBezTo>
                      <a:pt x="82" y="350"/>
                      <a:pt x="76" y="347"/>
                      <a:pt x="73" y="343"/>
                    </a:cubicBezTo>
                    <a:cubicBezTo>
                      <a:pt x="60" y="346"/>
                      <a:pt x="60" y="346"/>
                      <a:pt x="60" y="346"/>
                    </a:cubicBezTo>
                    <a:cubicBezTo>
                      <a:pt x="71" y="393"/>
                      <a:pt x="71" y="393"/>
                      <a:pt x="71" y="393"/>
                    </a:cubicBezTo>
                    <a:cubicBezTo>
                      <a:pt x="85" y="390"/>
                      <a:pt x="85" y="390"/>
                      <a:pt x="85" y="390"/>
                    </a:cubicBezTo>
                    <a:cubicBezTo>
                      <a:pt x="85" y="385"/>
                      <a:pt x="89" y="380"/>
                      <a:pt x="94" y="379"/>
                    </a:cubicBezTo>
                    <a:cubicBezTo>
                      <a:pt x="101" y="377"/>
                      <a:pt x="108" y="382"/>
                      <a:pt x="110" y="389"/>
                    </a:cubicBezTo>
                    <a:cubicBezTo>
                      <a:pt x="111" y="395"/>
                      <a:pt x="107" y="402"/>
                      <a:pt x="100" y="404"/>
                    </a:cubicBezTo>
                    <a:cubicBezTo>
                      <a:pt x="95" y="405"/>
                      <a:pt x="89" y="403"/>
                      <a:pt x="87" y="399"/>
                    </a:cubicBezTo>
                    <a:cubicBezTo>
                      <a:pt x="73" y="402"/>
                      <a:pt x="73" y="402"/>
                      <a:pt x="73" y="402"/>
                    </a:cubicBezTo>
                    <a:cubicBezTo>
                      <a:pt x="84" y="449"/>
                      <a:pt x="84" y="449"/>
                      <a:pt x="84" y="449"/>
                    </a:cubicBezTo>
                    <a:cubicBezTo>
                      <a:pt x="98" y="446"/>
                      <a:pt x="98" y="446"/>
                      <a:pt x="98" y="446"/>
                    </a:cubicBezTo>
                    <a:cubicBezTo>
                      <a:pt x="98" y="441"/>
                      <a:pt x="102" y="436"/>
                      <a:pt x="108" y="435"/>
                    </a:cubicBezTo>
                    <a:cubicBezTo>
                      <a:pt x="115" y="433"/>
                      <a:pt x="122" y="437"/>
                      <a:pt x="123" y="444"/>
                    </a:cubicBezTo>
                    <a:cubicBezTo>
                      <a:pt x="125" y="451"/>
                      <a:pt x="121" y="458"/>
                      <a:pt x="114" y="460"/>
                    </a:cubicBezTo>
                    <a:cubicBezTo>
                      <a:pt x="108" y="461"/>
                      <a:pt x="103" y="459"/>
                      <a:pt x="100" y="454"/>
                    </a:cubicBezTo>
                    <a:cubicBezTo>
                      <a:pt x="86" y="457"/>
                      <a:pt x="86" y="457"/>
                      <a:pt x="86" y="457"/>
                    </a:cubicBezTo>
                    <a:cubicBezTo>
                      <a:pt x="98" y="505"/>
                      <a:pt x="98" y="505"/>
                      <a:pt x="98" y="505"/>
                    </a:cubicBezTo>
                    <a:cubicBezTo>
                      <a:pt x="111" y="502"/>
                      <a:pt x="111" y="502"/>
                      <a:pt x="111" y="502"/>
                    </a:cubicBezTo>
                    <a:cubicBezTo>
                      <a:pt x="112" y="496"/>
                      <a:pt x="116" y="492"/>
                      <a:pt x="121" y="490"/>
                    </a:cubicBezTo>
                    <a:cubicBezTo>
                      <a:pt x="128" y="489"/>
                      <a:pt x="135" y="493"/>
                      <a:pt x="136" y="500"/>
                    </a:cubicBezTo>
                    <a:cubicBezTo>
                      <a:pt x="138" y="507"/>
                      <a:pt x="134" y="514"/>
                      <a:pt x="127" y="515"/>
                    </a:cubicBezTo>
                    <a:cubicBezTo>
                      <a:pt x="122" y="517"/>
                      <a:pt x="116" y="514"/>
                      <a:pt x="113" y="510"/>
                    </a:cubicBezTo>
                    <a:cubicBezTo>
                      <a:pt x="100" y="513"/>
                      <a:pt x="100" y="513"/>
                      <a:pt x="100" y="513"/>
                    </a:cubicBezTo>
                    <a:cubicBezTo>
                      <a:pt x="111" y="560"/>
                      <a:pt x="111" y="560"/>
                      <a:pt x="111" y="560"/>
                    </a:cubicBezTo>
                    <a:cubicBezTo>
                      <a:pt x="125" y="557"/>
                      <a:pt x="125" y="557"/>
                      <a:pt x="125" y="557"/>
                    </a:cubicBezTo>
                    <a:cubicBezTo>
                      <a:pt x="125" y="552"/>
                      <a:pt x="129" y="547"/>
                      <a:pt x="134" y="546"/>
                    </a:cubicBezTo>
                    <a:cubicBezTo>
                      <a:pt x="141" y="544"/>
                      <a:pt x="148" y="549"/>
                      <a:pt x="150" y="556"/>
                    </a:cubicBezTo>
                    <a:cubicBezTo>
                      <a:pt x="151" y="562"/>
                      <a:pt x="147" y="569"/>
                      <a:pt x="140" y="571"/>
                    </a:cubicBezTo>
                    <a:cubicBezTo>
                      <a:pt x="135" y="572"/>
                      <a:pt x="129" y="570"/>
                      <a:pt x="127" y="566"/>
                    </a:cubicBezTo>
                    <a:cubicBezTo>
                      <a:pt x="113" y="569"/>
                      <a:pt x="113" y="569"/>
                      <a:pt x="113" y="569"/>
                    </a:cubicBezTo>
                    <a:cubicBezTo>
                      <a:pt x="124" y="616"/>
                      <a:pt x="124" y="616"/>
                      <a:pt x="124" y="616"/>
                    </a:cubicBezTo>
                    <a:cubicBezTo>
                      <a:pt x="138" y="613"/>
                      <a:pt x="138" y="613"/>
                      <a:pt x="138" y="613"/>
                    </a:cubicBezTo>
                    <a:cubicBezTo>
                      <a:pt x="138" y="608"/>
                      <a:pt x="142" y="603"/>
                      <a:pt x="148" y="602"/>
                    </a:cubicBezTo>
                    <a:cubicBezTo>
                      <a:pt x="155" y="600"/>
                      <a:pt x="162" y="604"/>
                      <a:pt x="163" y="611"/>
                    </a:cubicBezTo>
                    <a:cubicBezTo>
                      <a:pt x="165" y="618"/>
                      <a:pt x="161" y="625"/>
                      <a:pt x="154" y="627"/>
                    </a:cubicBezTo>
                    <a:cubicBezTo>
                      <a:pt x="148" y="628"/>
                      <a:pt x="143" y="626"/>
                      <a:pt x="140" y="621"/>
                    </a:cubicBezTo>
                    <a:cubicBezTo>
                      <a:pt x="126" y="624"/>
                      <a:pt x="126" y="624"/>
                      <a:pt x="126" y="624"/>
                    </a:cubicBezTo>
                    <a:cubicBezTo>
                      <a:pt x="131" y="644"/>
                      <a:pt x="131" y="644"/>
                      <a:pt x="131" y="644"/>
                    </a:cubicBezTo>
                    <a:cubicBezTo>
                      <a:pt x="532" y="548"/>
                      <a:pt x="532" y="548"/>
                      <a:pt x="532" y="548"/>
                    </a:cubicBezTo>
                    <a:cubicBezTo>
                      <a:pt x="400" y="0"/>
                      <a:pt x="400" y="0"/>
                      <a:pt x="400" y="0"/>
                    </a:cubicBezTo>
                    <a:lnTo>
                      <a:pt x="0" y="96"/>
                    </a:lnTo>
                    <a:close/>
                  </a:path>
                </a:pathLst>
              </a:custGeom>
              <a:solidFill>
                <a:srgbClr val="FFFFF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49" name="Freeform 7"/>
              <p:cNvSpPr>
                <a:spLocks noChangeArrowheads="1"/>
              </p:cNvSpPr>
              <p:nvPr/>
            </p:nvSpPr>
            <p:spPr bwMode="auto">
              <a:xfrm>
                <a:off x="555625" y="1558925"/>
                <a:ext cx="996950" cy="247650"/>
              </a:xfrm>
              <a:custGeom>
                <a:avLst/>
                <a:gdLst/>
                <a:ahLst/>
                <a:cxnLst>
                  <a:cxn ang="0">
                    <a:pos x="0" y="152"/>
                  </a:cxn>
                  <a:cxn ang="0">
                    <a:pos x="628" y="0"/>
                  </a:cxn>
                  <a:cxn ang="0">
                    <a:pos x="628" y="6"/>
                  </a:cxn>
                  <a:cxn ang="0">
                    <a:pos x="0" y="156"/>
                  </a:cxn>
                  <a:cxn ang="0">
                    <a:pos x="0" y="152"/>
                  </a:cxn>
                </a:cxnLst>
                <a:rect l="0" t="0" r="r" b="b"/>
                <a:pathLst>
                  <a:path w="628" h="156">
                    <a:moveTo>
                      <a:pt x="0" y="152"/>
                    </a:moveTo>
                    <a:lnTo>
                      <a:pt x="628" y="0"/>
                    </a:lnTo>
                    <a:lnTo>
                      <a:pt x="628" y="6"/>
                    </a:lnTo>
                    <a:lnTo>
                      <a:pt x="0"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50" name="Freeform 8"/>
              <p:cNvSpPr>
                <a:spLocks noChangeArrowheads="1"/>
              </p:cNvSpPr>
              <p:nvPr/>
            </p:nvSpPr>
            <p:spPr bwMode="auto">
              <a:xfrm>
                <a:off x="534988" y="1476375"/>
                <a:ext cx="996950" cy="244475"/>
              </a:xfrm>
              <a:custGeom>
                <a:avLst/>
                <a:gdLst/>
                <a:ahLst/>
                <a:cxnLst>
                  <a:cxn ang="0">
                    <a:pos x="0" y="150"/>
                  </a:cxn>
                  <a:cxn ang="0">
                    <a:pos x="628" y="0"/>
                  </a:cxn>
                  <a:cxn ang="0">
                    <a:pos x="628" y="4"/>
                  </a:cxn>
                  <a:cxn ang="0">
                    <a:pos x="0" y="154"/>
                  </a:cxn>
                  <a:cxn ang="0">
                    <a:pos x="0" y="150"/>
                  </a:cxn>
                </a:cxnLst>
                <a:rect l="0" t="0" r="r" b="b"/>
                <a:pathLst>
                  <a:path w="628" h="154">
                    <a:moveTo>
                      <a:pt x="0" y="150"/>
                    </a:moveTo>
                    <a:lnTo>
                      <a:pt x="628" y="0"/>
                    </a:lnTo>
                    <a:lnTo>
                      <a:pt x="628" y="4"/>
                    </a:lnTo>
                    <a:lnTo>
                      <a:pt x="0"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51" name="Freeform 9"/>
              <p:cNvSpPr>
                <a:spLocks noChangeArrowheads="1"/>
              </p:cNvSpPr>
              <p:nvPr/>
            </p:nvSpPr>
            <p:spPr bwMode="auto">
              <a:xfrm>
                <a:off x="514350" y="1392238"/>
                <a:ext cx="996950" cy="242888"/>
              </a:xfrm>
              <a:custGeom>
                <a:avLst/>
                <a:gdLst/>
                <a:ahLst/>
                <a:cxnLst>
                  <a:cxn ang="0">
                    <a:pos x="0" y="150"/>
                  </a:cxn>
                  <a:cxn ang="0">
                    <a:pos x="628" y="0"/>
                  </a:cxn>
                  <a:cxn ang="0">
                    <a:pos x="628" y="3"/>
                  </a:cxn>
                  <a:cxn ang="0">
                    <a:pos x="0" y="153"/>
                  </a:cxn>
                  <a:cxn ang="0">
                    <a:pos x="0" y="150"/>
                  </a:cxn>
                </a:cxnLst>
                <a:rect l="0" t="0" r="r" b="b"/>
                <a:pathLst>
                  <a:path w="628" h="153">
                    <a:moveTo>
                      <a:pt x="0" y="150"/>
                    </a:moveTo>
                    <a:lnTo>
                      <a:pt x="628" y="0"/>
                    </a:lnTo>
                    <a:lnTo>
                      <a:pt x="628" y="3"/>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52" name="Freeform 10"/>
              <p:cNvSpPr>
                <a:spLocks noChangeArrowheads="1"/>
              </p:cNvSpPr>
              <p:nvPr/>
            </p:nvSpPr>
            <p:spPr bwMode="auto">
              <a:xfrm>
                <a:off x="493713" y="1306513"/>
                <a:ext cx="996950" cy="246063"/>
              </a:xfrm>
              <a:custGeom>
                <a:avLst/>
                <a:gdLst/>
                <a:ahLst/>
                <a:cxnLst>
                  <a:cxn ang="0">
                    <a:pos x="0" y="150"/>
                  </a:cxn>
                  <a:cxn ang="0">
                    <a:pos x="628" y="0"/>
                  </a:cxn>
                  <a:cxn ang="0">
                    <a:pos x="628" y="4"/>
                  </a:cxn>
                  <a:cxn ang="0">
                    <a:pos x="2" y="155"/>
                  </a:cxn>
                  <a:cxn ang="0">
                    <a:pos x="0" y="150"/>
                  </a:cxn>
                </a:cxnLst>
                <a:rect l="0" t="0" r="r" b="b"/>
                <a:pathLst>
                  <a:path w="628" h="155">
                    <a:moveTo>
                      <a:pt x="0" y="150"/>
                    </a:moveTo>
                    <a:lnTo>
                      <a:pt x="628" y="0"/>
                    </a:lnTo>
                    <a:lnTo>
                      <a:pt x="628" y="4"/>
                    </a:lnTo>
                    <a:lnTo>
                      <a:pt x="2" y="155"/>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53" name="Freeform 11"/>
              <p:cNvSpPr>
                <a:spLocks noChangeArrowheads="1"/>
              </p:cNvSpPr>
              <p:nvPr/>
            </p:nvSpPr>
            <p:spPr bwMode="auto">
              <a:xfrm>
                <a:off x="473075" y="1220788"/>
                <a:ext cx="1000125" cy="247650"/>
              </a:xfrm>
              <a:custGeom>
                <a:avLst/>
                <a:gdLst/>
                <a:ahLst/>
                <a:cxnLst>
                  <a:cxn ang="0">
                    <a:pos x="0" y="152"/>
                  </a:cxn>
                  <a:cxn ang="0">
                    <a:pos x="628" y="0"/>
                  </a:cxn>
                  <a:cxn ang="0">
                    <a:pos x="630" y="6"/>
                  </a:cxn>
                  <a:cxn ang="0">
                    <a:pos x="2" y="156"/>
                  </a:cxn>
                  <a:cxn ang="0">
                    <a:pos x="0" y="152"/>
                  </a:cxn>
                </a:cxnLst>
                <a:rect l="0" t="0" r="r" b="b"/>
                <a:pathLst>
                  <a:path w="630" h="156">
                    <a:moveTo>
                      <a:pt x="0" y="152"/>
                    </a:moveTo>
                    <a:lnTo>
                      <a:pt x="628" y="0"/>
                    </a:lnTo>
                    <a:lnTo>
                      <a:pt x="630" y="6"/>
                    </a:lnTo>
                    <a:lnTo>
                      <a:pt x="2"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54" name="Freeform 12"/>
              <p:cNvSpPr>
                <a:spLocks noChangeArrowheads="1"/>
              </p:cNvSpPr>
              <p:nvPr/>
            </p:nvSpPr>
            <p:spPr bwMode="auto">
              <a:xfrm>
                <a:off x="452438" y="1139825"/>
                <a:ext cx="1000125" cy="242888"/>
              </a:xfrm>
              <a:custGeom>
                <a:avLst/>
                <a:gdLst/>
                <a:ahLst/>
                <a:cxnLst>
                  <a:cxn ang="0">
                    <a:pos x="0" y="150"/>
                  </a:cxn>
                  <a:cxn ang="0">
                    <a:pos x="628" y="0"/>
                  </a:cxn>
                  <a:cxn ang="0">
                    <a:pos x="630" y="3"/>
                  </a:cxn>
                  <a:cxn ang="0">
                    <a:pos x="2" y="153"/>
                  </a:cxn>
                  <a:cxn ang="0">
                    <a:pos x="0" y="150"/>
                  </a:cxn>
                </a:cxnLst>
                <a:rect l="0" t="0" r="r" b="b"/>
                <a:pathLst>
                  <a:path w="630" h="153">
                    <a:moveTo>
                      <a:pt x="0" y="150"/>
                    </a:moveTo>
                    <a:lnTo>
                      <a:pt x="628" y="0"/>
                    </a:lnTo>
                    <a:lnTo>
                      <a:pt x="630" y="3"/>
                    </a:lnTo>
                    <a:lnTo>
                      <a:pt x="2"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55" name="Freeform 13"/>
              <p:cNvSpPr>
                <a:spLocks noChangeArrowheads="1"/>
              </p:cNvSpPr>
              <p:nvPr/>
            </p:nvSpPr>
            <p:spPr bwMode="auto">
              <a:xfrm>
                <a:off x="431800" y="1054100"/>
                <a:ext cx="1000125" cy="244475"/>
              </a:xfrm>
              <a:custGeom>
                <a:avLst/>
                <a:gdLst/>
                <a:ahLst/>
                <a:cxnLst>
                  <a:cxn ang="0">
                    <a:pos x="0" y="150"/>
                  </a:cxn>
                  <a:cxn ang="0">
                    <a:pos x="628" y="0"/>
                  </a:cxn>
                  <a:cxn ang="0">
                    <a:pos x="630" y="4"/>
                  </a:cxn>
                  <a:cxn ang="0">
                    <a:pos x="2" y="154"/>
                  </a:cxn>
                  <a:cxn ang="0">
                    <a:pos x="0" y="150"/>
                  </a:cxn>
                </a:cxnLst>
                <a:rect l="0" t="0" r="r" b="b"/>
                <a:pathLst>
                  <a:path w="630" h="154">
                    <a:moveTo>
                      <a:pt x="0" y="150"/>
                    </a:moveTo>
                    <a:lnTo>
                      <a:pt x="628" y="0"/>
                    </a:lnTo>
                    <a:lnTo>
                      <a:pt x="630" y="4"/>
                    </a:lnTo>
                    <a:lnTo>
                      <a:pt x="2"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56" name="Freeform 14"/>
              <p:cNvSpPr>
                <a:spLocks noChangeArrowheads="1"/>
              </p:cNvSpPr>
              <p:nvPr/>
            </p:nvSpPr>
            <p:spPr bwMode="auto">
              <a:xfrm>
                <a:off x="411163" y="968375"/>
                <a:ext cx="1000125" cy="247650"/>
              </a:xfrm>
              <a:custGeom>
                <a:avLst/>
                <a:gdLst/>
                <a:ahLst/>
                <a:cxnLst>
                  <a:cxn ang="0">
                    <a:pos x="0" y="150"/>
                  </a:cxn>
                  <a:cxn ang="0">
                    <a:pos x="628" y="0"/>
                  </a:cxn>
                  <a:cxn ang="0">
                    <a:pos x="630" y="4"/>
                  </a:cxn>
                  <a:cxn ang="0">
                    <a:pos x="2" y="156"/>
                  </a:cxn>
                  <a:cxn ang="0">
                    <a:pos x="0" y="150"/>
                  </a:cxn>
                </a:cxnLst>
                <a:rect l="0" t="0" r="r" b="b"/>
                <a:pathLst>
                  <a:path w="630" h="156">
                    <a:moveTo>
                      <a:pt x="0" y="150"/>
                    </a:moveTo>
                    <a:lnTo>
                      <a:pt x="628" y="0"/>
                    </a:lnTo>
                    <a:lnTo>
                      <a:pt x="630" y="4"/>
                    </a:lnTo>
                    <a:lnTo>
                      <a:pt x="2" y="156"/>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57" name="Freeform 15"/>
              <p:cNvSpPr>
                <a:spLocks noChangeArrowheads="1"/>
              </p:cNvSpPr>
              <p:nvPr/>
            </p:nvSpPr>
            <p:spPr bwMode="auto">
              <a:xfrm>
                <a:off x="393700" y="884238"/>
                <a:ext cx="996950" cy="246063"/>
              </a:xfrm>
              <a:custGeom>
                <a:avLst/>
                <a:gdLst/>
                <a:ahLst/>
                <a:cxnLst>
                  <a:cxn ang="0">
                    <a:pos x="0" y="151"/>
                  </a:cxn>
                  <a:cxn ang="0">
                    <a:pos x="626" y="0"/>
                  </a:cxn>
                  <a:cxn ang="0">
                    <a:pos x="628" y="5"/>
                  </a:cxn>
                  <a:cxn ang="0">
                    <a:pos x="0" y="155"/>
                  </a:cxn>
                  <a:cxn ang="0">
                    <a:pos x="0" y="151"/>
                  </a:cxn>
                </a:cxnLst>
                <a:rect l="0" t="0" r="r" b="b"/>
                <a:pathLst>
                  <a:path w="628" h="155">
                    <a:moveTo>
                      <a:pt x="0" y="151"/>
                    </a:moveTo>
                    <a:lnTo>
                      <a:pt x="626" y="0"/>
                    </a:lnTo>
                    <a:lnTo>
                      <a:pt x="628" y="5"/>
                    </a:lnTo>
                    <a:lnTo>
                      <a:pt x="0" y="155"/>
                    </a:lnTo>
                    <a:lnTo>
                      <a:pt x="0" y="151"/>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58" name="Freeform 16"/>
              <p:cNvSpPr>
                <a:spLocks noChangeArrowheads="1"/>
              </p:cNvSpPr>
              <p:nvPr/>
            </p:nvSpPr>
            <p:spPr bwMode="auto">
              <a:xfrm>
                <a:off x="373063" y="801688"/>
                <a:ext cx="996950" cy="242888"/>
              </a:xfrm>
              <a:custGeom>
                <a:avLst/>
                <a:gdLst/>
                <a:ahLst/>
                <a:cxnLst>
                  <a:cxn ang="0">
                    <a:pos x="0" y="150"/>
                  </a:cxn>
                  <a:cxn ang="0">
                    <a:pos x="628" y="0"/>
                  </a:cxn>
                  <a:cxn ang="0">
                    <a:pos x="628" y="4"/>
                  </a:cxn>
                  <a:cxn ang="0">
                    <a:pos x="0" y="153"/>
                  </a:cxn>
                  <a:cxn ang="0">
                    <a:pos x="0" y="150"/>
                  </a:cxn>
                </a:cxnLst>
                <a:rect l="0" t="0" r="r" b="b"/>
                <a:pathLst>
                  <a:path w="628" h="153">
                    <a:moveTo>
                      <a:pt x="0" y="150"/>
                    </a:moveTo>
                    <a:lnTo>
                      <a:pt x="628" y="0"/>
                    </a:lnTo>
                    <a:lnTo>
                      <a:pt x="628" y="4"/>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59" name="Freeform 17"/>
              <p:cNvSpPr>
                <a:spLocks noChangeArrowheads="1"/>
              </p:cNvSpPr>
              <p:nvPr/>
            </p:nvSpPr>
            <p:spPr bwMode="auto">
              <a:xfrm>
                <a:off x="352425" y="715963"/>
                <a:ext cx="996950" cy="244475"/>
              </a:xfrm>
              <a:custGeom>
                <a:avLst/>
                <a:gdLst/>
                <a:ahLst/>
                <a:cxnLst>
                  <a:cxn ang="0">
                    <a:pos x="0" y="150"/>
                  </a:cxn>
                  <a:cxn ang="0">
                    <a:pos x="628" y="0"/>
                  </a:cxn>
                  <a:cxn ang="0">
                    <a:pos x="628" y="4"/>
                  </a:cxn>
                  <a:cxn ang="0">
                    <a:pos x="0" y="154"/>
                  </a:cxn>
                  <a:cxn ang="0">
                    <a:pos x="0" y="150"/>
                  </a:cxn>
                </a:cxnLst>
                <a:rect l="0" t="0" r="r" b="b"/>
                <a:pathLst>
                  <a:path w="628" h="154">
                    <a:moveTo>
                      <a:pt x="0" y="150"/>
                    </a:moveTo>
                    <a:lnTo>
                      <a:pt x="628" y="0"/>
                    </a:lnTo>
                    <a:lnTo>
                      <a:pt x="628" y="4"/>
                    </a:lnTo>
                    <a:lnTo>
                      <a:pt x="0"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60" name="Freeform 18"/>
              <p:cNvSpPr>
                <a:spLocks noChangeArrowheads="1"/>
              </p:cNvSpPr>
              <p:nvPr/>
            </p:nvSpPr>
            <p:spPr bwMode="auto">
              <a:xfrm>
                <a:off x="331788" y="631825"/>
                <a:ext cx="996950" cy="246063"/>
              </a:xfrm>
              <a:custGeom>
                <a:avLst/>
                <a:gdLst/>
                <a:ahLst/>
                <a:cxnLst>
                  <a:cxn ang="0">
                    <a:pos x="0" y="149"/>
                  </a:cxn>
                  <a:cxn ang="0">
                    <a:pos x="628" y="0"/>
                  </a:cxn>
                  <a:cxn ang="0">
                    <a:pos x="628" y="3"/>
                  </a:cxn>
                  <a:cxn ang="0">
                    <a:pos x="0" y="155"/>
                  </a:cxn>
                  <a:cxn ang="0">
                    <a:pos x="0" y="149"/>
                  </a:cxn>
                </a:cxnLst>
                <a:rect l="0" t="0" r="r" b="b"/>
                <a:pathLst>
                  <a:path w="628" h="155">
                    <a:moveTo>
                      <a:pt x="0" y="149"/>
                    </a:moveTo>
                    <a:lnTo>
                      <a:pt x="628" y="0"/>
                    </a:lnTo>
                    <a:lnTo>
                      <a:pt x="628" y="3"/>
                    </a:lnTo>
                    <a:lnTo>
                      <a:pt x="0" y="155"/>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61" name="Freeform 19"/>
              <p:cNvSpPr>
                <a:spLocks noChangeArrowheads="1"/>
              </p:cNvSpPr>
              <p:nvPr/>
            </p:nvSpPr>
            <p:spPr bwMode="auto">
              <a:xfrm>
                <a:off x="311150" y="546100"/>
                <a:ext cx="996950" cy="246063"/>
              </a:xfrm>
              <a:custGeom>
                <a:avLst/>
                <a:gdLst/>
                <a:ahLst/>
                <a:cxnLst>
                  <a:cxn ang="0">
                    <a:pos x="0" y="152"/>
                  </a:cxn>
                  <a:cxn ang="0">
                    <a:pos x="628" y="0"/>
                  </a:cxn>
                  <a:cxn ang="0">
                    <a:pos x="628" y="6"/>
                  </a:cxn>
                  <a:cxn ang="0">
                    <a:pos x="2" y="155"/>
                  </a:cxn>
                  <a:cxn ang="0">
                    <a:pos x="0" y="152"/>
                  </a:cxn>
                </a:cxnLst>
                <a:rect l="0" t="0" r="r" b="b"/>
                <a:pathLst>
                  <a:path w="628" h="155">
                    <a:moveTo>
                      <a:pt x="0" y="152"/>
                    </a:moveTo>
                    <a:lnTo>
                      <a:pt x="628" y="0"/>
                    </a:lnTo>
                    <a:lnTo>
                      <a:pt x="628" y="6"/>
                    </a:lnTo>
                    <a:lnTo>
                      <a:pt x="2" y="155"/>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62" name="Freeform 20"/>
              <p:cNvSpPr>
                <a:spLocks noChangeArrowheads="1"/>
              </p:cNvSpPr>
              <p:nvPr/>
            </p:nvSpPr>
            <p:spPr bwMode="auto">
              <a:xfrm>
                <a:off x="290513" y="463550"/>
                <a:ext cx="1000125" cy="244475"/>
              </a:xfrm>
              <a:custGeom>
                <a:avLst/>
                <a:gdLst/>
                <a:ahLst/>
                <a:cxnLst>
                  <a:cxn ang="0">
                    <a:pos x="0" y="150"/>
                  </a:cxn>
                  <a:cxn ang="0">
                    <a:pos x="628" y="0"/>
                  </a:cxn>
                  <a:cxn ang="0">
                    <a:pos x="630" y="4"/>
                  </a:cxn>
                  <a:cxn ang="0">
                    <a:pos x="2" y="154"/>
                  </a:cxn>
                  <a:cxn ang="0">
                    <a:pos x="0" y="150"/>
                  </a:cxn>
                </a:cxnLst>
                <a:rect l="0" t="0" r="r" b="b"/>
                <a:pathLst>
                  <a:path w="630" h="154">
                    <a:moveTo>
                      <a:pt x="0" y="150"/>
                    </a:moveTo>
                    <a:lnTo>
                      <a:pt x="628" y="0"/>
                    </a:lnTo>
                    <a:lnTo>
                      <a:pt x="630" y="4"/>
                    </a:lnTo>
                    <a:lnTo>
                      <a:pt x="2"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63" name="Freeform 21"/>
              <p:cNvSpPr>
                <a:spLocks noChangeArrowheads="1"/>
              </p:cNvSpPr>
              <p:nvPr/>
            </p:nvSpPr>
            <p:spPr bwMode="auto">
              <a:xfrm>
                <a:off x="269875" y="379413"/>
                <a:ext cx="1000125" cy="242888"/>
              </a:xfrm>
              <a:custGeom>
                <a:avLst/>
                <a:gdLst/>
                <a:ahLst/>
                <a:cxnLst>
                  <a:cxn ang="0">
                    <a:pos x="0" y="149"/>
                  </a:cxn>
                  <a:cxn ang="0">
                    <a:pos x="628" y="0"/>
                  </a:cxn>
                  <a:cxn ang="0">
                    <a:pos x="630" y="3"/>
                  </a:cxn>
                  <a:cxn ang="0">
                    <a:pos x="2" y="153"/>
                  </a:cxn>
                  <a:cxn ang="0">
                    <a:pos x="0" y="149"/>
                  </a:cxn>
                </a:cxnLst>
                <a:rect l="0" t="0" r="r" b="b"/>
                <a:pathLst>
                  <a:path w="630" h="153">
                    <a:moveTo>
                      <a:pt x="0" y="149"/>
                    </a:moveTo>
                    <a:lnTo>
                      <a:pt x="628" y="0"/>
                    </a:lnTo>
                    <a:lnTo>
                      <a:pt x="630" y="3"/>
                    </a:lnTo>
                    <a:lnTo>
                      <a:pt x="2" y="153"/>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64" name="Freeform 22"/>
              <p:cNvSpPr>
                <a:spLocks noChangeArrowheads="1"/>
              </p:cNvSpPr>
              <p:nvPr/>
            </p:nvSpPr>
            <p:spPr bwMode="auto">
              <a:xfrm>
                <a:off x="249238" y="293688"/>
                <a:ext cx="1000125" cy="246063"/>
              </a:xfrm>
              <a:custGeom>
                <a:avLst/>
                <a:gdLst/>
                <a:ahLst/>
                <a:cxnLst>
                  <a:cxn ang="0">
                    <a:pos x="0" y="150"/>
                  </a:cxn>
                  <a:cxn ang="0">
                    <a:pos x="628" y="0"/>
                  </a:cxn>
                  <a:cxn ang="0">
                    <a:pos x="630" y="4"/>
                  </a:cxn>
                  <a:cxn ang="0">
                    <a:pos x="2" y="155"/>
                  </a:cxn>
                  <a:cxn ang="0">
                    <a:pos x="0" y="150"/>
                  </a:cxn>
                </a:cxnLst>
                <a:rect l="0" t="0" r="r" b="b"/>
                <a:pathLst>
                  <a:path w="630" h="155">
                    <a:moveTo>
                      <a:pt x="0" y="150"/>
                    </a:moveTo>
                    <a:lnTo>
                      <a:pt x="628" y="0"/>
                    </a:lnTo>
                    <a:lnTo>
                      <a:pt x="630" y="4"/>
                    </a:lnTo>
                    <a:lnTo>
                      <a:pt x="2" y="155"/>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65" name="Freeform 23"/>
              <p:cNvSpPr>
                <a:spLocks noChangeArrowheads="1"/>
              </p:cNvSpPr>
              <p:nvPr/>
            </p:nvSpPr>
            <p:spPr bwMode="auto">
              <a:xfrm>
                <a:off x="228600" y="207963"/>
                <a:ext cx="1000125" cy="247650"/>
              </a:xfrm>
              <a:custGeom>
                <a:avLst/>
                <a:gdLst/>
                <a:ahLst/>
                <a:cxnLst>
                  <a:cxn ang="0">
                    <a:pos x="0" y="152"/>
                  </a:cxn>
                  <a:cxn ang="0">
                    <a:pos x="628" y="0"/>
                  </a:cxn>
                  <a:cxn ang="0">
                    <a:pos x="630" y="6"/>
                  </a:cxn>
                  <a:cxn ang="0">
                    <a:pos x="2" y="156"/>
                  </a:cxn>
                  <a:cxn ang="0">
                    <a:pos x="0" y="152"/>
                  </a:cxn>
                </a:cxnLst>
                <a:rect l="0" t="0" r="r" b="b"/>
                <a:pathLst>
                  <a:path w="630" h="156">
                    <a:moveTo>
                      <a:pt x="0" y="152"/>
                    </a:moveTo>
                    <a:lnTo>
                      <a:pt x="628" y="0"/>
                    </a:lnTo>
                    <a:lnTo>
                      <a:pt x="630" y="6"/>
                    </a:lnTo>
                    <a:lnTo>
                      <a:pt x="2"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66" name="Freeform 24"/>
              <p:cNvSpPr>
                <a:spLocks noChangeArrowheads="1"/>
              </p:cNvSpPr>
              <p:nvPr/>
            </p:nvSpPr>
            <p:spPr bwMode="auto">
              <a:xfrm>
                <a:off x="211138" y="127000"/>
                <a:ext cx="996950" cy="242888"/>
              </a:xfrm>
              <a:custGeom>
                <a:avLst/>
                <a:gdLst/>
                <a:ahLst/>
                <a:cxnLst>
                  <a:cxn ang="0">
                    <a:pos x="0" y="149"/>
                  </a:cxn>
                  <a:cxn ang="0">
                    <a:pos x="626" y="0"/>
                  </a:cxn>
                  <a:cxn ang="0">
                    <a:pos x="628" y="3"/>
                  </a:cxn>
                  <a:cxn ang="0">
                    <a:pos x="0" y="153"/>
                  </a:cxn>
                  <a:cxn ang="0">
                    <a:pos x="0" y="149"/>
                  </a:cxn>
                </a:cxnLst>
                <a:rect l="0" t="0" r="r" b="b"/>
                <a:pathLst>
                  <a:path w="628" h="153">
                    <a:moveTo>
                      <a:pt x="0" y="149"/>
                    </a:moveTo>
                    <a:lnTo>
                      <a:pt x="626" y="0"/>
                    </a:lnTo>
                    <a:lnTo>
                      <a:pt x="628" y="3"/>
                    </a:lnTo>
                    <a:lnTo>
                      <a:pt x="0" y="153"/>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67" name="Freeform 25"/>
              <p:cNvSpPr>
                <a:spLocks noChangeArrowheads="1"/>
              </p:cNvSpPr>
              <p:nvPr/>
            </p:nvSpPr>
            <p:spPr bwMode="auto">
              <a:xfrm>
                <a:off x="190500" y="41275"/>
                <a:ext cx="996950" cy="242888"/>
              </a:xfrm>
              <a:custGeom>
                <a:avLst/>
                <a:gdLst/>
                <a:ahLst/>
                <a:cxnLst>
                  <a:cxn ang="0">
                    <a:pos x="0" y="150"/>
                  </a:cxn>
                  <a:cxn ang="0">
                    <a:pos x="628" y="0"/>
                  </a:cxn>
                  <a:cxn ang="0">
                    <a:pos x="628" y="4"/>
                  </a:cxn>
                  <a:cxn ang="0">
                    <a:pos x="0" y="153"/>
                  </a:cxn>
                  <a:cxn ang="0">
                    <a:pos x="0" y="150"/>
                  </a:cxn>
                </a:cxnLst>
                <a:rect l="0" t="0" r="r" b="b"/>
                <a:pathLst>
                  <a:path w="628" h="153">
                    <a:moveTo>
                      <a:pt x="0" y="150"/>
                    </a:moveTo>
                    <a:lnTo>
                      <a:pt x="628" y="0"/>
                    </a:lnTo>
                    <a:lnTo>
                      <a:pt x="628" y="4"/>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68" name="Freeform 26"/>
              <p:cNvSpPr>
                <a:spLocks noChangeArrowheads="1"/>
              </p:cNvSpPr>
              <p:nvPr/>
            </p:nvSpPr>
            <p:spPr bwMode="auto">
              <a:xfrm>
                <a:off x="173038" y="238125"/>
                <a:ext cx="393700" cy="1611313"/>
              </a:xfrm>
              <a:custGeom>
                <a:avLst/>
                <a:gdLst/>
                <a:ahLst/>
                <a:cxnLst>
                  <a:cxn ang="0">
                    <a:pos x="243" y="1015"/>
                  </a:cxn>
                  <a:cxn ang="0">
                    <a:pos x="248" y="1013"/>
                  </a:cxn>
                  <a:cxn ang="0">
                    <a:pos x="4" y="0"/>
                  </a:cxn>
                  <a:cxn ang="0">
                    <a:pos x="0" y="0"/>
                  </a:cxn>
                  <a:cxn ang="0">
                    <a:pos x="243" y="1015"/>
                  </a:cxn>
                </a:cxnLst>
                <a:rect l="0" t="0" r="r" b="b"/>
                <a:pathLst>
                  <a:path w="248" h="1015">
                    <a:moveTo>
                      <a:pt x="243" y="1015"/>
                    </a:moveTo>
                    <a:lnTo>
                      <a:pt x="248" y="1013"/>
                    </a:lnTo>
                    <a:lnTo>
                      <a:pt x="4" y="0"/>
                    </a:lnTo>
                    <a:lnTo>
                      <a:pt x="0" y="0"/>
                    </a:lnTo>
                    <a:lnTo>
                      <a:pt x="243" y="1015"/>
                    </a:lnTo>
                    <a:close/>
                  </a:path>
                </a:pathLst>
              </a:custGeom>
              <a:solidFill>
                <a:srgbClr val="2D688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grpSp>
          <p:nvGrpSpPr>
            <p:cNvPr id="6169" name="组合 45"/>
            <p:cNvGrpSpPr>
              <a:grpSpLocks/>
            </p:cNvGrpSpPr>
            <p:nvPr/>
          </p:nvGrpSpPr>
          <p:grpSpPr bwMode="auto">
            <a:xfrm>
              <a:off x="1283475" y="383516"/>
              <a:ext cx="614363" cy="1724025"/>
              <a:chOff x="0" y="0"/>
              <a:chExt cx="614363" cy="1724025"/>
            </a:xfrm>
          </p:grpSpPr>
          <p:sp>
            <p:nvSpPr>
              <p:cNvPr id="6170" name="Freeform 27"/>
              <p:cNvSpPr>
                <a:spLocks noChangeArrowheads="1"/>
              </p:cNvSpPr>
              <p:nvPr/>
            </p:nvSpPr>
            <p:spPr bwMode="auto">
              <a:xfrm>
                <a:off x="358775" y="0"/>
                <a:ext cx="255588" cy="398463"/>
              </a:xfrm>
              <a:custGeom>
                <a:avLst/>
                <a:gdLst/>
                <a:ahLst/>
                <a:cxnLst>
                  <a:cxn ang="0">
                    <a:pos x="61" y="111"/>
                  </a:cxn>
                  <a:cxn ang="0">
                    <a:pos x="24" y="131"/>
                  </a:cxn>
                  <a:cxn ang="0">
                    <a:pos x="24" y="131"/>
                  </a:cxn>
                  <a:cxn ang="0">
                    <a:pos x="5" y="94"/>
                  </a:cxn>
                  <a:cxn ang="0">
                    <a:pos x="26" y="25"/>
                  </a:cxn>
                  <a:cxn ang="0">
                    <a:pos x="63" y="5"/>
                  </a:cxn>
                  <a:cxn ang="0">
                    <a:pos x="63" y="5"/>
                  </a:cxn>
                  <a:cxn ang="0">
                    <a:pos x="82" y="42"/>
                  </a:cxn>
                  <a:cxn ang="0">
                    <a:pos x="61" y="111"/>
                  </a:cxn>
                </a:cxnLst>
                <a:rect l="0" t="0" r="r" b="b"/>
                <a:pathLst>
                  <a:path w="87" h="136">
                    <a:moveTo>
                      <a:pt x="61" y="111"/>
                    </a:moveTo>
                    <a:cubicBezTo>
                      <a:pt x="56" y="127"/>
                      <a:pt x="40" y="136"/>
                      <a:pt x="24" y="131"/>
                    </a:cubicBezTo>
                    <a:cubicBezTo>
                      <a:pt x="24" y="131"/>
                      <a:pt x="24" y="131"/>
                      <a:pt x="24" y="131"/>
                    </a:cubicBezTo>
                    <a:cubicBezTo>
                      <a:pt x="9" y="126"/>
                      <a:pt x="0" y="109"/>
                      <a:pt x="5" y="94"/>
                    </a:cubicBezTo>
                    <a:cubicBezTo>
                      <a:pt x="26" y="25"/>
                      <a:pt x="26" y="25"/>
                      <a:pt x="26" y="25"/>
                    </a:cubicBezTo>
                    <a:cubicBezTo>
                      <a:pt x="31" y="9"/>
                      <a:pt x="47" y="0"/>
                      <a:pt x="63" y="5"/>
                    </a:cubicBezTo>
                    <a:cubicBezTo>
                      <a:pt x="63" y="5"/>
                      <a:pt x="63" y="5"/>
                      <a:pt x="63" y="5"/>
                    </a:cubicBezTo>
                    <a:cubicBezTo>
                      <a:pt x="78" y="10"/>
                      <a:pt x="87" y="27"/>
                      <a:pt x="82" y="42"/>
                    </a:cubicBezTo>
                    <a:lnTo>
                      <a:pt x="61" y="111"/>
                    </a:lnTo>
                    <a:close/>
                  </a:path>
                </a:pathLst>
              </a:custGeom>
              <a:solidFill>
                <a:srgbClr val="BF272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71" name="Freeform 28"/>
              <p:cNvSpPr>
                <a:spLocks noChangeArrowheads="1"/>
              </p:cNvSpPr>
              <p:nvPr/>
            </p:nvSpPr>
            <p:spPr bwMode="auto">
              <a:xfrm>
                <a:off x="412750" y="11112"/>
                <a:ext cx="201613" cy="387350"/>
              </a:xfrm>
              <a:custGeom>
                <a:avLst/>
                <a:gdLst/>
                <a:ahLst/>
                <a:cxnLst>
                  <a:cxn ang="0">
                    <a:pos x="45" y="1"/>
                  </a:cxn>
                  <a:cxn ang="0">
                    <a:pos x="39" y="0"/>
                  </a:cxn>
                  <a:cxn ang="0">
                    <a:pos x="0" y="124"/>
                  </a:cxn>
                  <a:cxn ang="0">
                    <a:pos x="6" y="127"/>
                  </a:cxn>
                  <a:cxn ang="0">
                    <a:pos x="43" y="107"/>
                  </a:cxn>
                  <a:cxn ang="0">
                    <a:pos x="64" y="38"/>
                  </a:cxn>
                  <a:cxn ang="0">
                    <a:pos x="45" y="1"/>
                  </a:cxn>
                </a:cxnLst>
                <a:rect l="0" t="0" r="r" b="b"/>
                <a:pathLst>
                  <a:path w="69" h="132">
                    <a:moveTo>
                      <a:pt x="45" y="1"/>
                    </a:moveTo>
                    <a:cubicBezTo>
                      <a:pt x="43" y="1"/>
                      <a:pt x="41" y="0"/>
                      <a:pt x="39" y="0"/>
                    </a:cubicBezTo>
                    <a:cubicBezTo>
                      <a:pt x="0" y="124"/>
                      <a:pt x="0" y="124"/>
                      <a:pt x="0" y="124"/>
                    </a:cubicBezTo>
                    <a:cubicBezTo>
                      <a:pt x="2" y="125"/>
                      <a:pt x="4" y="126"/>
                      <a:pt x="6" y="127"/>
                    </a:cubicBezTo>
                    <a:cubicBezTo>
                      <a:pt x="22" y="132"/>
                      <a:pt x="38" y="123"/>
                      <a:pt x="43" y="107"/>
                    </a:cubicBezTo>
                    <a:cubicBezTo>
                      <a:pt x="64" y="38"/>
                      <a:pt x="64" y="38"/>
                      <a:pt x="64" y="38"/>
                    </a:cubicBezTo>
                    <a:cubicBezTo>
                      <a:pt x="69" y="23"/>
                      <a:pt x="60" y="6"/>
                      <a:pt x="45" y="1"/>
                    </a:cubicBezTo>
                    <a:close/>
                  </a:path>
                </a:pathLst>
              </a:custGeom>
              <a:solidFill>
                <a:srgbClr val="A32126"/>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72" name="Freeform 29"/>
              <p:cNvSpPr>
                <a:spLocks noChangeArrowheads="1"/>
              </p:cNvSpPr>
              <p:nvPr/>
            </p:nvSpPr>
            <p:spPr bwMode="auto">
              <a:xfrm>
                <a:off x="482600" y="44450"/>
                <a:ext cx="127000" cy="339725"/>
              </a:xfrm>
              <a:custGeom>
                <a:avLst/>
                <a:gdLst/>
                <a:ahLst/>
                <a:cxnLst>
                  <a:cxn ang="0">
                    <a:pos x="35" y="0"/>
                  </a:cxn>
                  <a:cxn ang="0">
                    <a:pos x="0" y="116"/>
                  </a:cxn>
                  <a:cxn ang="0">
                    <a:pos x="19" y="96"/>
                  </a:cxn>
                  <a:cxn ang="0">
                    <a:pos x="40" y="27"/>
                  </a:cxn>
                  <a:cxn ang="0">
                    <a:pos x="35" y="0"/>
                  </a:cxn>
                </a:cxnLst>
                <a:rect l="0" t="0" r="r" b="b"/>
                <a:pathLst>
                  <a:path w="43" h="116">
                    <a:moveTo>
                      <a:pt x="35" y="0"/>
                    </a:moveTo>
                    <a:cubicBezTo>
                      <a:pt x="0" y="116"/>
                      <a:pt x="0" y="116"/>
                      <a:pt x="0" y="116"/>
                    </a:cubicBezTo>
                    <a:cubicBezTo>
                      <a:pt x="9" y="113"/>
                      <a:pt x="16" y="106"/>
                      <a:pt x="19" y="96"/>
                    </a:cubicBezTo>
                    <a:cubicBezTo>
                      <a:pt x="40" y="27"/>
                      <a:pt x="40" y="27"/>
                      <a:pt x="40" y="27"/>
                    </a:cubicBezTo>
                    <a:cubicBezTo>
                      <a:pt x="43" y="17"/>
                      <a:pt x="41" y="7"/>
                      <a:pt x="35" y="0"/>
                    </a:cubicBezTo>
                    <a:close/>
                  </a:path>
                </a:pathLst>
              </a:custGeom>
              <a:solidFill>
                <a:srgbClr val="8A1C20"/>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73" name="Freeform 30"/>
              <p:cNvSpPr>
                <a:spLocks noChangeArrowheads="1"/>
              </p:cNvSpPr>
              <p:nvPr/>
            </p:nvSpPr>
            <p:spPr bwMode="auto">
              <a:xfrm>
                <a:off x="0" y="222250"/>
                <a:ext cx="555625" cy="1316038"/>
              </a:xfrm>
              <a:custGeom>
                <a:avLst/>
                <a:gdLst/>
                <a:ahLst/>
                <a:cxnLst>
                  <a:cxn ang="0">
                    <a:pos x="104" y="829"/>
                  </a:cxn>
                  <a:cxn ang="0">
                    <a:pos x="0" y="798"/>
                  </a:cxn>
                  <a:cxn ang="0">
                    <a:pos x="245" y="0"/>
                  </a:cxn>
                  <a:cxn ang="0">
                    <a:pos x="350" y="32"/>
                  </a:cxn>
                  <a:cxn ang="0">
                    <a:pos x="104" y="829"/>
                  </a:cxn>
                </a:cxnLst>
                <a:rect l="0" t="0" r="r" b="b"/>
                <a:pathLst>
                  <a:path w="350" h="829">
                    <a:moveTo>
                      <a:pt x="104" y="829"/>
                    </a:moveTo>
                    <a:lnTo>
                      <a:pt x="0" y="798"/>
                    </a:lnTo>
                    <a:lnTo>
                      <a:pt x="245" y="0"/>
                    </a:lnTo>
                    <a:lnTo>
                      <a:pt x="350" y="32"/>
                    </a:lnTo>
                    <a:lnTo>
                      <a:pt x="104" y="829"/>
                    </a:lnTo>
                    <a:close/>
                  </a:path>
                </a:pathLst>
              </a:custGeom>
              <a:solidFill>
                <a:srgbClr val="00C5C2"/>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74" name="Freeform 31"/>
              <p:cNvSpPr>
                <a:spLocks noChangeArrowheads="1"/>
              </p:cNvSpPr>
              <p:nvPr/>
            </p:nvSpPr>
            <p:spPr bwMode="auto">
              <a:xfrm>
                <a:off x="65088" y="242887"/>
                <a:ext cx="490538" cy="1295400"/>
              </a:xfrm>
              <a:custGeom>
                <a:avLst/>
                <a:gdLst/>
                <a:ahLst/>
                <a:cxnLst>
                  <a:cxn ang="0">
                    <a:pos x="245" y="0"/>
                  </a:cxn>
                  <a:cxn ang="0">
                    <a:pos x="0" y="796"/>
                  </a:cxn>
                  <a:cxn ang="0">
                    <a:pos x="63" y="816"/>
                  </a:cxn>
                  <a:cxn ang="0">
                    <a:pos x="309" y="19"/>
                  </a:cxn>
                  <a:cxn ang="0">
                    <a:pos x="245" y="0"/>
                  </a:cxn>
                </a:cxnLst>
                <a:rect l="0" t="0" r="r" b="b"/>
                <a:pathLst>
                  <a:path w="309" h="816">
                    <a:moveTo>
                      <a:pt x="245" y="0"/>
                    </a:moveTo>
                    <a:lnTo>
                      <a:pt x="0" y="796"/>
                    </a:lnTo>
                    <a:lnTo>
                      <a:pt x="63" y="816"/>
                    </a:lnTo>
                    <a:lnTo>
                      <a:pt x="309" y="19"/>
                    </a:lnTo>
                    <a:lnTo>
                      <a:pt x="245" y="0"/>
                    </a:lnTo>
                    <a:close/>
                  </a:path>
                </a:pathLst>
              </a:custGeom>
              <a:solidFill>
                <a:srgbClr val="00ABA8"/>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75" name="Freeform 32"/>
              <p:cNvSpPr>
                <a:spLocks noChangeArrowheads="1"/>
              </p:cNvSpPr>
              <p:nvPr/>
            </p:nvSpPr>
            <p:spPr bwMode="auto">
              <a:xfrm>
                <a:off x="130175" y="260350"/>
                <a:ext cx="425450" cy="1277938"/>
              </a:xfrm>
              <a:custGeom>
                <a:avLst/>
                <a:gdLst/>
                <a:ahLst/>
                <a:cxnLst>
                  <a:cxn ang="0">
                    <a:pos x="244" y="0"/>
                  </a:cxn>
                  <a:cxn ang="0">
                    <a:pos x="0" y="798"/>
                  </a:cxn>
                  <a:cxn ang="0">
                    <a:pos x="22" y="805"/>
                  </a:cxn>
                  <a:cxn ang="0">
                    <a:pos x="268" y="8"/>
                  </a:cxn>
                  <a:cxn ang="0">
                    <a:pos x="244" y="0"/>
                  </a:cxn>
                </a:cxnLst>
                <a:rect l="0" t="0" r="r" b="b"/>
                <a:pathLst>
                  <a:path w="268" h="805">
                    <a:moveTo>
                      <a:pt x="244" y="0"/>
                    </a:moveTo>
                    <a:lnTo>
                      <a:pt x="0" y="798"/>
                    </a:lnTo>
                    <a:lnTo>
                      <a:pt x="22" y="805"/>
                    </a:lnTo>
                    <a:lnTo>
                      <a:pt x="268" y="8"/>
                    </a:lnTo>
                    <a:lnTo>
                      <a:pt x="244" y="0"/>
                    </a:lnTo>
                    <a:close/>
                  </a:path>
                </a:pathLst>
              </a:custGeom>
              <a:solidFill>
                <a:srgbClr val="00918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76" name="Freeform 33"/>
              <p:cNvSpPr>
                <a:spLocks noChangeArrowheads="1"/>
              </p:cNvSpPr>
              <p:nvPr/>
            </p:nvSpPr>
            <p:spPr bwMode="auto">
              <a:xfrm>
                <a:off x="0" y="1489075"/>
                <a:ext cx="165100" cy="234950"/>
              </a:xfrm>
              <a:custGeom>
                <a:avLst/>
                <a:gdLst/>
                <a:ahLst/>
                <a:cxnLst>
                  <a:cxn ang="0">
                    <a:pos x="104" y="31"/>
                  </a:cxn>
                  <a:cxn ang="0">
                    <a:pos x="11" y="148"/>
                  </a:cxn>
                  <a:cxn ang="0">
                    <a:pos x="0" y="0"/>
                  </a:cxn>
                  <a:cxn ang="0">
                    <a:pos x="104" y="31"/>
                  </a:cxn>
                </a:cxnLst>
                <a:rect l="0" t="0" r="r" b="b"/>
                <a:pathLst>
                  <a:path w="104" h="148">
                    <a:moveTo>
                      <a:pt x="104" y="31"/>
                    </a:moveTo>
                    <a:lnTo>
                      <a:pt x="11" y="148"/>
                    </a:lnTo>
                    <a:lnTo>
                      <a:pt x="0" y="0"/>
                    </a:lnTo>
                    <a:lnTo>
                      <a:pt x="104" y="31"/>
                    </a:lnTo>
                    <a:close/>
                  </a:path>
                </a:pathLst>
              </a:custGeom>
              <a:solidFill>
                <a:srgbClr val="F9D5B8"/>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77" name="Freeform 34"/>
              <p:cNvSpPr>
                <a:spLocks noChangeArrowheads="1"/>
              </p:cNvSpPr>
              <p:nvPr/>
            </p:nvSpPr>
            <p:spPr bwMode="auto">
              <a:xfrm>
                <a:off x="12700" y="1662112"/>
                <a:ext cx="44450" cy="61913"/>
              </a:xfrm>
              <a:custGeom>
                <a:avLst/>
                <a:gdLst/>
                <a:ahLst/>
                <a:cxnLst>
                  <a:cxn ang="0">
                    <a:pos x="0" y="0"/>
                  </a:cxn>
                  <a:cxn ang="0">
                    <a:pos x="3" y="39"/>
                  </a:cxn>
                  <a:cxn ang="0">
                    <a:pos x="28" y="9"/>
                  </a:cxn>
                  <a:cxn ang="0">
                    <a:pos x="0" y="0"/>
                  </a:cxn>
                </a:cxnLst>
                <a:rect l="0" t="0" r="r" b="b"/>
                <a:pathLst>
                  <a:path w="28" h="39">
                    <a:moveTo>
                      <a:pt x="0" y="0"/>
                    </a:moveTo>
                    <a:lnTo>
                      <a:pt x="3" y="39"/>
                    </a:lnTo>
                    <a:lnTo>
                      <a:pt x="28" y="9"/>
                    </a:lnTo>
                    <a:lnTo>
                      <a:pt x="0" y="0"/>
                    </a:lnTo>
                    <a:close/>
                  </a:path>
                </a:pathLst>
              </a:custGeom>
              <a:solidFill>
                <a:srgbClr val="4D4D4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78" name="Freeform 35"/>
              <p:cNvSpPr>
                <a:spLocks noChangeArrowheads="1"/>
              </p:cNvSpPr>
              <p:nvPr/>
            </p:nvSpPr>
            <p:spPr bwMode="auto">
              <a:xfrm>
                <a:off x="376238" y="200025"/>
                <a:ext cx="192088" cy="96838"/>
              </a:xfrm>
              <a:custGeom>
                <a:avLst/>
                <a:gdLst/>
                <a:ahLst/>
                <a:cxnLst>
                  <a:cxn ang="0">
                    <a:pos x="62" y="30"/>
                  </a:cxn>
                  <a:cxn ang="0">
                    <a:pos x="58" y="33"/>
                  </a:cxn>
                  <a:cxn ang="0">
                    <a:pos x="3" y="16"/>
                  </a:cxn>
                  <a:cxn ang="0">
                    <a:pos x="0" y="11"/>
                  </a:cxn>
                  <a:cxn ang="0">
                    <a:pos x="3" y="3"/>
                  </a:cxn>
                  <a:cxn ang="0">
                    <a:pos x="7" y="0"/>
                  </a:cxn>
                  <a:cxn ang="0">
                    <a:pos x="62" y="17"/>
                  </a:cxn>
                  <a:cxn ang="0">
                    <a:pos x="65" y="22"/>
                  </a:cxn>
                  <a:cxn ang="0">
                    <a:pos x="62" y="30"/>
                  </a:cxn>
                </a:cxnLst>
                <a:rect l="0" t="0" r="r" b="b"/>
                <a:pathLst>
                  <a:path w="65" h="33">
                    <a:moveTo>
                      <a:pt x="62" y="30"/>
                    </a:moveTo>
                    <a:cubicBezTo>
                      <a:pt x="61" y="32"/>
                      <a:pt x="59" y="33"/>
                      <a:pt x="58" y="33"/>
                    </a:cubicBezTo>
                    <a:cubicBezTo>
                      <a:pt x="3" y="16"/>
                      <a:pt x="3" y="16"/>
                      <a:pt x="3" y="16"/>
                    </a:cubicBezTo>
                    <a:cubicBezTo>
                      <a:pt x="1" y="15"/>
                      <a:pt x="0" y="13"/>
                      <a:pt x="0" y="11"/>
                    </a:cubicBezTo>
                    <a:cubicBezTo>
                      <a:pt x="3" y="3"/>
                      <a:pt x="3" y="3"/>
                      <a:pt x="3" y="3"/>
                    </a:cubicBezTo>
                    <a:cubicBezTo>
                      <a:pt x="4" y="1"/>
                      <a:pt x="6" y="0"/>
                      <a:pt x="7" y="0"/>
                    </a:cubicBezTo>
                    <a:cubicBezTo>
                      <a:pt x="62" y="17"/>
                      <a:pt x="62" y="17"/>
                      <a:pt x="62" y="17"/>
                    </a:cubicBezTo>
                    <a:cubicBezTo>
                      <a:pt x="64" y="18"/>
                      <a:pt x="65" y="20"/>
                      <a:pt x="65" y="22"/>
                    </a:cubicBezTo>
                    <a:lnTo>
                      <a:pt x="62" y="30"/>
                    </a:lnTo>
                    <a:close/>
                  </a:path>
                </a:pathLst>
              </a:custGeom>
              <a:solidFill>
                <a:srgbClr val="FAEC21"/>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79" name="Freeform 36"/>
              <p:cNvSpPr>
                <a:spLocks noChangeArrowheads="1"/>
              </p:cNvSpPr>
              <p:nvPr/>
            </p:nvSpPr>
            <p:spPr bwMode="auto">
              <a:xfrm>
                <a:off x="447675" y="219075"/>
                <a:ext cx="120650" cy="77788"/>
              </a:xfrm>
              <a:custGeom>
                <a:avLst/>
                <a:gdLst/>
                <a:ahLst/>
                <a:cxnLst>
                  <a:cxn ang="0">
                    <a:pos x="38" y="10"/>
                  </a:cxn>
                  <a:cxn ang="0">
                    <a:pos x="5" y="0"/>
                  </a:cxn>
                  <a:cxn ang="0">
                    <a:pos x="0" y="15"/>
                  </a:cxn>
                  <a:cxn ang="0">
                    <a:pos x="34" y="26"/>
                  </a:cxn>
                  <a:cxn ang="0">
                    <a:pos x="38" y="23"/>
                  </a:cxn>
                  <a:cxn ang="0">
                    <a:pos x="41" y="15"/>
                  </a:cxn>
                  <a:cxn ang="0">
                    <a:pos x="38" y="10"/>
                  </a:cxn>
                </a:cxnLst>
                <a:rect l="0" t="0" r="r" b="b"/>
                <a:pathLst>
                  <a:path w="41" h="26">
                    <a:moveTo>
                      <a:pt x="38" y="10"/>
                    </a:moveTo>
                    <a:cubicBezTo>
                      <a:pt x="5" y="0"/>
                      <a:pt x="5" y="0"/>
                      <a:pt x="5" y="0"/>
                    </a:cubicBezTo>
                    <a:cubicBezTo>
                      <a:pt x="0" y="15"/>
                      <a:pt x="0" y="15"/>
                      <a:pt x="0" y="15"/>
                    </a:cubicBezTo>
                    <a:cubicBezTo>
                      <a:pt x="34" y="26"/>
                      <a:pt x="34" y="26"/>
                      <a:pt x="34" y="26"/>
                    </a:cubicBezTo>
                    <a:cubicBezTo>
                      <a:pt x="35" y="26"/>
                      <a:pt x="37" y="25"/>
                      <a:pt x="38" y="23"/>
                    </a:cubicBezTo>
                    <a:cubicBezTo>
                      <a:pt x="41" y="15"/>
                      <a:pt x="41" y="15"/>
                      <a:pt x="41" y="15"/>
                    </a:cubicBezTo>
                    <a:cubicBezTo>
                      <a:pt x="41" y="13"/>
                      <a:pt x="40" y="11"/>
                      <a:pt x="38" y="10"/>
                    </a:cubicBezTo>
                    <a:close/>
                  </a:path>
                </a:pathLst>
              </a:custGeom>
              <a:solidFill>
                <a:srgbClr val="E0D41E"/>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80" name="Freeform 37"/>
              <p:cNvSpPr>
                <a:spLocks noChangeArrowheads="1"/>
              </p:cNvSpPr>
              <p:nvPr/>
            </p:nvSpPr>
            <p:spPr bwMode="auto">
              <a:xfrm>
                <a:off x="376238" y="200025"/>
                <a:ext cx="36513" cy="49213"/>
              </a:xfrm>
              <a:custGeom>
                <a:avLst/>
                <a:gdLst/>
                <a:ahLst/>
                <a:cxnLst>
                  <a:cxn ang="0">
                    <a:pos x="12" y="2"/>
                  </a:cxn>
                  <a:cxn ang="0">
                    <a:pos x="7" y="0"/>
                  </a:cxn>
                  <a:cxn ang="0">
                    <a:pos x="3" y="3"/>
                  </a:cxn>
                  <a:cxn ang="0">
                    <a:pos x="0" y="11"/>
                  </a:cxn>
                  <a:cxn ang="0">
                    <a:pos x="3" y="16"/>
                  </a:cxn>
                  <a:cxn ang="0">
                    <a:pos x="7" y="17"/>
                  </a:cxn>
                  <a:cxn ang="0">
                    <a:pos x="12" y="2"/>
                  </a:cxn>
                </a:cxnLst>
                <a:rect l="0" t="0" r="r" b="b"/>
                <a:pathLst>
                  <a:path w="12" h="17">
                    <a:moveTo>
                      <a:pt x="12" y="2"/>
                    </a:moveTo>
                    <a:cubicBezTo>
                      <a:pt x="7" y="0"/>
                      <a:pt x="7" y="0"/>
                      <a:pt x="7" y="0"/>
                    </a:cubicBezTo>
                    <a:cubicBezTo>
                      <a:pt x="6" y="0"/>
                      <a:pt x="4" y="1"/>
                      <a:pt x="3" y="3"/>
                    </a:cubicBezTo>
                    <a:cubicBezTo>
                      <a:pt x="0" y="11"/>
                      <a:pt x="0" y="11"/>
                      <a:pt x="0" y="11"/>
                    </a:cubicBezTo>
                    <a:cubicBezTo>
                      <a:pt x="0" y="13"/>
                      <a:pt x="1" y="15"/>
                      <a:pt x="3" y="16"/>
                    </a:cubicBezTo>
                    <a:cubicBezTo>
                      <a:pt x="7" y="17"/>
                      <a:pt x="7" y="17"/>
                      <a:pt x="7" y="17"/>
                    </a:cubicBezTo>
                    <a:lnTo>
                      <a:pt x="12" y="2"/>
                    </a:lnTo>
                    <a:close/>
                  </a:path>
                </a:pathLst>
              </a:custGeom>
              <a:solidFill>
                <a:srgbClr val="E0D41E"/>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81" name="Freeform 38"/>
              <p:cNvSpPr>
                <a:spLocks noChangeArrowheads="1"/>
              </p:cNvSpPr>
              <p:nvPr/>
            </p:nvSpPr>
            <p:spPr bwMode="auto">
              <a:xfrm>
                <a:off x="512763" y="239712"/>
                <a:ext cx="55563" cy="57150"/>
              </a:xfrm>
              <a:custGeom>
                <a:avLst/>
                <a:gdLst/>
                <a:ahLst/>
                <a:cxnLst>
                  <a:cxn ang="0">
                    <a:pos x="16" y="3"/>
                  </a:cxn>
                  <a:cxn ang="0">
                    <a:pos x="4" y="0"/>
                  </a:cxn>
                  <a:cxn ang="0">
                    <a:pos x="0" y="15"/>
                  </a:cxn>
                  <a:cxn ang="0">
                    <a:pos x="12" y="19"/>
                  </a:cxn>
                  <a:cxn ang="0">
                    <a:pos x="16" y="16"/>
                  </a:cxn>
                  <a:cxn ang="0">
                    <a:pos x="19" y="8"/>
                  </a:cxn>
                  <a:cxn ang="0">
                    <a:pos x="16" y="3"/>
                  </a:cxn>
                </a:cxnLst>
                <a:rect l="0" t="0" r="r" b="b"/>
                <a:pathLst>
                  <a:path w="19" h="19">
                    <a:moveTo>
                      <a:pt x="16" y="3"/>
                    </a:moveTo>
                    <a:cubicBezTo>
                      <a:pt x="4" y="0"/>
                      <a:pt x="4" y="0"/>
                      <a:pt x="4" y="0"/>
                    </a:cubicBezTo>
                    <a:cubicBezTo>
                      <a:pt x="0" y="15"/>
                      <a:pt x="0" y="15"/>
                      <a:pt x="0" y="15"/>
                    </a:cubicBezTo>
                    <a:cubicBezTo>
                      <a:pt x="12" y="19"/>
                      <a:pt x="12" y="19"/>
                      <a:pt x="12" y="19"/>
                    </a:cubicBezTo>
                    <a:cubicBezTo>
                      <a:pt x="13" y="19"/>
                      <a:pt x="15" y="18"/>
                      <a:pt x="16" y="16"/>
                    </a:cubicBezTo>
                    <a:cubicBezTo>
                      <a:pt x="19" y="8"/>
                      <a:pt x="19" y="8"/>
                      <a:pt x="19" y="8"/>
                    </a:cubicBezTo>
                    <a:cubicBezTo>
                      <a:pt x="19" y="6"/>
                      <a:pt x="18" y="4"/>
                      <a:pt x="16" y="3"/>
                    </a:cubicBezTo>
                    <a:close/>
                  </a:path>
                </a:pathLst>
              </a:custGeom>
              <a:solidFill>
                <a:srgbClr val="C4BA1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sp>
          <p:nvSpPr>
            <p:cNvPr id="6182" name="文本框 46"/>
            <p:cNvSpPr txBox="1">
              <a:spLocks noChangeArrowheads="1"/>
            </p:cNvSpPr>
            <p:nvPr/>
          </p:nvSpPr>
          <p:spPr bwMode="auto">
            <a:xfrm>
              <a:off x="203510" y="457312"/>
              <a:ext cx="1371600" cy="995414"/>
            </a:xfrm>
            <a:prstGeom prst="rect">
              <a:avLst/>
            </a:prstGeom>
            <a:noFill/>
            <a:ln w="9525">
              <a:noFill/>
              <a:miter lim="800000"/>
              <a:headEnd/>
              <a:tailEnd/>
            </a:ln>
          </p:spPr>
          <p:txBody>
            <a:bodyPr>
              <a:spAutoFit/>
            </a:bodyPr>
            <a:lstStyle/>
            <a:p>
              <a:pPr algn="ctr"/>
              <a:r>
                <a:rPr lang="en-US" altLang="zh-CN" sz="3000" b="1">
                  <a:solidFill>
                    <a:srgbClr val="C00000"/>
                  </a:solidFill>
                  <a:latin typeface="Times New Roman" panose="02020603050405020304" pitchFamily="18" charset="0"/>
                  <a:ea typeface="微软雅黑" pitchFamily="34" charset="-122"/>
                  <a:cs typeface="Times New Roman" panose="02020603050405020304" pitchFamily="18" charset="0"/>
                </a:rPr>
                <a:t>Nội dung</a:t>
              </a:r>
              <a:endParaRPr lang="zh-CN" altLang="en-US" sz="30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pic>
        <p:nvPicPr>
          <p:cNvPr id="6207" name="Picture 71"/>
          <p:cNvPicPr>
            <a:picLocks noChangeAspect="1" noChangeArrowheads="1"/>
          </p:cNvPicPr>
          <p:nvPr/>
        </p:nvPicPr>
        <p:blipFill>
          <a:blip r:embed="rId3" cstate="print"/>
          <a:srcRect/>
          <a:stretch>
            <a:fillRect/>
          </a:stretch>
        </p:blipFill>
        <p:spPr bwMode="auto">
          <a:xfrm>
            <a:off x="7891463" y="447676"/>
            <a:ext cx="506016" cy="3132434"/>
          </a:xfrm>
          <a:prstGeom prst="rect">
            <a:avLst/>
          </a:prstGeom>
          <a:noFill/>
          <a:ln w="9525">
            <a:noFill/>
            <a:miter lim="800000"/>
            <a:headEnd/>
            <a:tailEnd/>
          </a:ln>
        </p:spPr>
      </p:pic>
      <p:pic>
        <p:nvPicPr>
          <p:cNvPr id="6208" name="Picture 73"/>
          <p:cNvPicPr>
            <a:picLocks noChangeAspect="1" noChangeArrowheads="1"/>
          </p:cNvPicPr>
          <p:nvPr/>
        </p:nvPicPr>
        <p:blipFill>
          <a:blip r:embed="rId4" cstate="print"/>
          <a:srcRect/>
          <a:stretch>
            <a:fillRect/>
          </a:stretch>
        </p:blipFill>
        <p:spPr bwMode="auto">
          <a:xfrm>
            <a:off x="7506891" y="447676"/>
            <a:ext cx="294084" cy="3132434"/>
          </a:xfrm>
          <a:prstGeom prst="rect">
            <a:avLst/>
          </a:prstGeom>
          <a:noFill/>
          <a:ln w="9525">
            <a:noFill/>
            <a:miter lim="800000"/>
            <a:headEnd/>
            <a:tailEnd/>
          </a:ln>
        </p:spPr>
      </p:pic>
      <p:grpSp>
        <p:nvGrpSpPr>
          <p:cNvPr id="66" name="组合 84"/>
          <p:cNvGrpSpPr>
            <a:grpSpLocks/>
          </p:cNvGrpSpPr>
          <p:nvPr/>
        </p:nvGrpSpPr>
        <p:grpSpPr bwMode="auto">
          <a:xfrm>
            <a:off x="2512661" y="486540"/>
            <a:ext cx="5900738" cy="830998"/>
            <a:chOff x="0" y="-44299"/>
            <a:chExt cx="5467144" cy="731991"/>
          </a:xfrm>
        </p:grpSpPr>
        <p:grpSp>
          <p:nvGrpSpPr>
            <p:cNvPr id="67" name="组合 26"/>
            <p:cNvGrpSpPr>
              <a:grpSpLocks/>
            </p:cNvGrpSpPr>
            <p:nvPr/>
          </p:nvGrpSpPr>
          <p:grpSpPr bwMode="auto">
            <a:xfrm>
              <a:off x="0" y="0"/>
              <a:ext cx="5467144" cy="668621"/>
              <a:chOff x="0" y="0"/>
              <a:chExt cx="10006012" cy="1139825"/>
            </a:xfrm>
          </p:grpSpPr>
          <p:sp>
            <p:nvSpPr>
              <p:cNvPr id="69" name="Freeform 30"/>
              <p:cNvSpPr>
                <a:spLocks noChangeArrowheads="1"/>
              </p:cNvSpPr>
              <p:nvPr/>
            </p:nvSpPr>
            <p:spPr bwMode="auto">
              <a:xfrm>
                <a:off x="0" y="0"/>
                <a:ext cx="10006012"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1500">
                  <a:latin typeface="Times New Roman" panose="02020603050405020304" pitchFamily="18" charset="0"/>
                  <a:cs typeface="Times New Roman" panose="02020603050405020304" pitchFamily="18" charset="0"/>
                </a:endParaRPr>
              </a:p>
            </p:txBody>
          </p:sp>
          <p:sp>
            <p:nvSpPr>
              <p:cNvPr id="70" name="Freeform 31"/>
              <p:cNvSpPr>
                <a:spLocks noChangeArrowheads="1"/>
              </p:cNvSpPr>
              <p:nvPr/>
            </p:nvSpPr>
            <p:spPr bwMode="auto">
              <a:xfrm>
                <a:off x="8229600" y="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EE3692"/>
              </a:solidFill>
              <a:ln w="9525">
                <a:noFill/>
                <a:round/>
                <a:headEnd/>
                <a:tailEnd/>
              </a:ln>
            </p:spPr>
            <p:txBody>
              <a:bodyPr/>
              <a:lstStyle/>
              <a:p>
                <a:endParaRPr lang="zh-CN" altLang="en-US" sz="1500">
                  <a:latin typeface="Times New Roman" panose="02020603050405020304" pitchFamily="18" charset="0"/>
                  <a:cs typeface="Times New Roman" panose="02020603050405020304" pitchFamily="18" charset="0"/>
                </a:endParaRPr>
              </a:p>
            </p:txBody>
          </p:sp>
          <p:sp>
            <p:nvSpPr>
              <p:cNvPr id="71"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1500">
                  <a:latin typeface="Times New Roman" panose="02020603050405020304" pitchFamily="18" charset="0"/>
                  <a:cs typeface="Times New Roman" panose="02020603050405020304" pitchFamily="18" charset="0"/>
                </a:endParaRPr>
              </a:p>
            </p:txBody>
          </p:sp>
        </p:grpSp>
        <p:sp>
          <p:nvSpPr>
            <p:cNvPr id="68" name="文本框 80"/>
            <p:cNvSpPr txBox="1">
              <a:spLocks noChangeArrowheads="1"/>
            </p:cNvSpPr>
            <p:nvPr/>
          </p:nvSpPr>
          <p:spPr bwMode="auto">
            <a:xfrm>
              <a:off x="152667" y="-44299"/>
              <a:ext cx="4364634" cy="731991"/>
            </a:xfrm>
            <a:prstGeom prst="rect">
              <a:avLst/>
            </a:prstGeom>
            <a:noFill/>
            <a:ln w="9525">
              <a:noFill/>
              <a:miter lim="800000"/>
              <a:headEnd/>
              <a:tailEnd/>
            </a:ln>
          </p:spPr>
          <p:txBody>
            <a:bodyPr wrap="square">
              <a:spAutoFit/>
            </a:bodyPr>
            <a:lstStyle/>
            <a:p>
              <a:r>
                <a:rPr lang="en-US" altLang="zh-CN" sz="2400" b="1">
                  <a:solidFill>
                    <a:srgbClr val="FF0066"/>
                  </a:solidFill>
                  <a:latin typeface="Times New Roman" panose="02020603050405020304" pitchFamily="18" charset="0"/>
                  <a:ea typeface="微软雅黑" pitchFamily="34" charset="-122"/>
                  <a:cs typeface="Times New Roman" panose="02020603050405020304" pitchFamily="18" charset="0"/>
                </a:rPr>
                <a:t>1. Phong trào xây dựng Gia đình văn hóa ở TP Hà Nội</a:t>
              </a:r>
              <a:endParaRPr lang="zh-CN" altLang="en-US" sz="2100" b="1" dirty="0">
                <a:solidFill>
                  <a:srgbClr val="FF0066"/>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72" name="组合 85"/>
          <p:cNvGrpSpPr>
            <a:grpSpLocks/>
          </p:cNvGrpSpPr>
          <p:nvPr/>
        </p:nvGrpSpPr>
        <p:grpSpPr bwMode="auto">
          <a:xfrm>
            <a:off x="2544702" y="2576905"/>
            <a:ext cx="5925950" cy="858940"/>
            <a:chOff x="-23359" y="-29060"/>
            <a:chExt cx="5490504" cy="722236"/>
          </a:xfrm>
        </p:grpSpPr>
        <p:grpSp>
          <p:nvGrpSpPr>
            <p:cNvPr id="73" name="组合 30"/>
            <p:cNvGrpSpPr>
              <a:grpSpLocks/>
            </p:cNvGrpSpPr>
            <p:nvPr/>
          </p:nvGrpSpPr>
          <p:grpSpPr bwMode="auto">
            <a:xfrm>
              <a:off x="-23359" y="19147"/>
              <a:ext cx="5490504" cy="674029"/>
              <a:chOff x="-42751" y="32641"/>
              <a:chExt cx="10048764" cy="1149044"/>
            </a:xfrm>
          </p:grpSpPr>
          <p:sp>
            <p:nvSpPr>
              <p:cNvPr id="75" name="Freeform 30"/>
              <p:cNvSpPr>
                <a:spLocks noChangeArrowheads="1"/>
              </p:cNvSpPr>
              <p:nvPr/>
            </p:nvSpPr>
            <p:spPr bwMode="auto">
              <a:xfrm>
                <a:off x="-42751" y="32641"/>
                <a:ext cx="10006012"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1500">
                  <a:latin typeface="Times New Roman" panose="02020603050405020304" pitchFamily="18" charset="0"/>
                  <a:cs typeface="Times New Roman" panose="02020603050405020304" pitchFamily="18" charset="0"/>
                </a:endParaRPr>
              </a:p>
            </p:txBody>
          </p:sp>
          <p:sp>
            <p:nvSpPr>
              <p:cNvPr id="76" name="Freeform 31"/>
              <p:cNvSpPr>
                <a:spLocks noChangeArrowheads="1"/>
              </p:cNvSpPr>
              <p:nvPr/>
            </p:nvSpPr>
            <p:spPr bwMode="auto">
              <a:xfrm>
                <a:off x="8229601" y="4186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EE3692"/>
              </a:solidFill>
              <a:ln w="9525">
                <a:noFill/>
                <a:round/>
                <a:headEnd/>
                <a:tailEnd/>
              </a:ln>
            </p:spPr>
            <p:txBody>
              <a:bodyPr/>
              <a:lstStyle/>
              <a:p>
                <a:endParaRPr lang="zh-CN" altLang="en-US" sz="1500">
                  <a:latin typeface="Times New Roman" panose="02020603050405020304" pitchFamily="18" charset="0"/>
                  <a:cs typeface="Times New Roman" panose="02020603050405020304" pitchFamily="18" charset="0"/>
                </a:endParaRPr>
              </a:p>
            </p:txBody>
          </p:sp>
          <p:sp>
            <p:nvSpPr>
              <p:cNvPr id="77"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1500">
                  <a:latin typeface="Times New Roman" panose="02020603050405020304" pitchFamily="18" charset="0"/>
                  <a:cs typeface="Times New Roman" panose="02020603050405020304" pitchFamily="18" charset="0"/>
                </a:endParaRPr>
              </a:p>
            </p:txBody>
          </p:sp>
        </p:grpSp>
        <p:sp>
          <p:nvSpPr>
            <p:cNvPr id="74" name="文本框 81"/>
            <p:cNvSpPr txBox="1">
              <a:spLocks noChangeArrowheads="1"/>
            </p:cNvSpPr>
            <p:nvPr/>
          </p:nvSpPr>
          <p:spPr bwMode="auto">
            <a:xfrm>
              <a:off x="17261" y="-29060"/>
              <a:ext cx="4569291" cy="698740"/>
            </a:xfrm>
            <a:prstGeom prst="rect">
              <a:avLst/>
            </a:prstGeom>
            <a:noFill/>
            <a:ln w="9525">
              <a:noFill/>
              <a:miter lim="800000"/>
              <a:headEnd/>
              <a:tailEnd/>
            </a:ln>
          </p:spPr>
          <p:txBody>
            <a:bodyPr wrap="square">
              <a:spAutoFit/>
            </a:bodyPr>
            <a:lstStyle/>
            <a:p>
              <a:r>
                <a:rPr lang="en-US" altLang="zh-CN" sz="2400" b="1">
                  <a:solidFill>
                    <a:srgbClr val="FF0066"/>
                  </a:solidFill>
                  <a:latin typeface="Times New Roman" panose="02020603050405020304" pitchFamily="18" charset="0"/>
                  <a:ea typeface="微软雅黑" pitchFamily="34" charset="-122"/>
                  <a:cs typeface="Times New Roman" panose="02020603050405020304" pitchFamily="18" charset="0"/>
                </a:rPr>
                <a:t>3. Đóng góp của hs TP.Hà Nội trong xây dựng Gia đình văn hóa</a:t>
              </a:r>
              <a:endParaRPr lang="zh-CN" altLang="en-US" sz="1950" b="1" dirty="0">
                <a:solidFill>
                  <a:srgbClr val="FF0066"/>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60" name="组合 85"/>
          <p:cNvGrpSpPr>
            <a:grpSpLocks/>
          </p:cNvGrpSpPr>
          <p:nvPr/>
        </p:nvGrpSpPr>
        <p:grpSpPr bwMode="auto">
          <a:xfrm>
            <a:off x="2500055" y="1558247"/>
            <a:ext cx="5925950" cy="830998"/>
            <a:chOff x="-23359" y="9495"/>
            <a:chExt cx="5490504" cy="698740"/>
          </a:xfrm>
        </p:grpSpPr>
        <p:grpSp>
          <p:nvGrpSpPr>
            <p:cNvPr id="61" name="组合 30"/>
            <p:cNvGrpSpPr>
              <a:grpSpLocks/>
            </p:cNvGrpSpPr>
            <p:nvPr/>
          </p:nvGrpSpPr>
          <p:grpSpPr bwMode="auto">
            <a:xfrm>
              <a:off x="-23359" y="19147"/>
              <a:ext cx="5490504" cy="674029"/>
              <a:chOff x="-42751" y="32641"/>
              <a:chExt cx="10048764" cy="1149044"/>
            </a:xfrm>
          </p:grpSpPr>
          <p:sp>
            <p:nvSpPr>
              <p:cNvPr id="63" name="Freeform 30"/>
              <p:cNvSpPr>
                <a:spLocks noChangeArrowheads="1"/>
              </p:cNvSpPr>
              <p:nvPr/>
            </p:nvSpPr>
            <p:spPr bwMode="auto">
              <a:xfrm>
                <a:off x="-42751" y="32641"/>
                <a:ext cx="10006012"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1500">
                  <a:latin typeface="Times New Roman" panose="02020603050405020304" pitchFamily="18" charset="0"/>
                  <a:cs typeface="Times New Roman" panose="02020603050405020304" pitchFamily="18" charset="0"/>
                </a:endParaRPr>
              </a:p>
            </p:txBody>
          </p:sp>
          <p:sp>
            <p:nvSpPr>
              <p:cNvPr id="64" name="Freeform 31"/>
              <p:cNvSpPr>
                <a:spLocks noChangeArrowheads="1"/>
              </p:cNvSpPr>
              <p:nvPr/>
            </p:nvSpPr>
            <p:spPr bwMode="auto">
              <a:xfrm>
                <a:off x="8229601" y="4186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EE3692"/>
              </a:solidFill>
              <a:ln w="9525">
                <a:noFill/>
                <a:round/>
                <a:headEnd/>
                <a:tailEnd/>
              </a:ln>
            </p:spPr>
            <p:txBody>
              <a:bodyPr/>
              <a:lstStyle/>
              <a:p>
                <a:endParaRPr lang="zh-CN" altLang="en-US" sz="1500">
                  <a:latin typeface="Times New Roman" panose="02020603050405020304" pitchFamily="18" charset="0"/>
                  <a:cs typeface="Times New Roman" panose="02020603050405020304" pitchFamily="18" charset="0"/>
                </a:endParaRPr>
              </a:p>
            </p:txBody>
          </p:sp>
          <p:sp>
            <p:nvSpPr>
              <p:cNvPr id="65"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1500">
                  <a:latin typeface="Times New Roman" panose="02020603050405020304" pitchFamily="18" charset="0"/>
                  <a:cs typeface="Times New Roman" panose="02020603050405020304" pitchFamily="18" charset="0"/>
                </a:endParaRPr>
              </a:p>
            </p:txBody>
          </p:sp>
        </p:grpSp>
        <p:sp>
          <p:nvSpPr>
            <p:cNvPr id="62" name="文本框 81"/>
            <p:cNvSpPr txBox="1">
              <a:spLocks noChangeArrowheads="1"/>
            </p:cNvSpPr>
            <p:nvPr/>
          </p:nvSpPr>
          <p:spPr bwMode="auto">
            <a:xfrm>
              <a:off x="70975" y="9495"/>
              <a:ext cx="4569291" cy="698740"/>
            </a:xfrm>
            <a:prstGeom prst="rect">
              <a:avLst/>
            </a:prstGeom>
            <a:noFill/>
            <a:ln w="9525">
              <a:noFill/>
              <a:miter lim="800000"/>
              <a:headEnd/>
              <a:tailEnd/>
            </a:ln>
          </p:spPr>
          <p:txBody>
            <a:bodyPr wrap="square">
              <a:spAutoFit/>
            </a:bodyPr>
            <a:lstStyle/>
            <a:p>
              <a:r>
                <a:rPr lang="en-US" altLang="zh-CN" sz="2400" b="1">
                  <a:solidFill>
                    <a:srgbClr val="FF0066"/>
                  </a:solidFill>
                  <a:latin typeface="Times New Roman" panose="02020603050405020304" pitchFamily="18" charset="0"/>
                  <a:ea typeface="微软雅黑" pitchFamily="34" charset="-122"/>
                  <a:cs typeface="Times New Roman" panose="02020603050405020304" pitchFamily="18" charset="0"/>
                </a:rPr>
                <a:t>2. Vai trò của việc xây dựng Gia đình văn hóa</a:t>
              </a:r>
              <a:endParaRPr lang="zh-CN" altLang="en-US" sz="1950" b="1" dirty="0">
                <a:solidFill>
                  <a:srgbClr val="FF0066"/>
                </a:solidFill>
                <a:latin typeface="Times New Roman" panose="02020603050405020304" pitchFamily="18" charset="0"/>
                <a:ea typeface="微软雅黑" pitchFamily="34" charset="-122"/>
                <a:cs typeface="Times New Roman" panose="02020603050405020304" pitchFamily="18" charset="0"/>
              </a:endParaRPr>
            </a:p>
          </p:txBody>
        </p:sp>
      </p:grpSp>
    </p:spTree>
    <p:extLst>
      <p:ext uri="{BB962C8B-B14F-4D97-AF65-F5344CB8AC3E}">
        <p14:creationId xmlns:p14="http://schemas.microsoft.com/office/powerpoint/2010/main" val="4146774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145"/>
                                        </p:tgtEl>
                                        <p:attrNameLst>
                                          <p:attrName>style.visibility</p:attrName>
                                        </p:attrNameLst>
                                      </p:cBhvr>
                                      <p:to>
                                        <p:strVal val="visible"/>
                                      </p:to>
                                    </p:set>
                                    <p:animEffect transition="in" filter="circle(out)">
                                      <p:cBhvr>
                                        <p:cTn id="7" dur="2000"/>
                                        <p:tgtEl>
                                          <p:spTgt spid="614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p:cTn id="12" dur="500" fill="hold"/>
                                        <p:tgtEl>
                                          <p:spTgt spid="66"/>
                                        </p:tgtEl>
                                        <p:attrNameLst>
                                          <p:attrName>ppt_w</p:attrName>
                                        </p:attrNameLst>
                                      </p:cBhvr>
                                      <p:tavLst>
                                        <p:tav tm="0">
                                          <p:val>
                                            <p:fltVal val="0"/>
                                          </p:val>
                                        </p:tav>
                                        <p:tav tm="100000">
                                          <p:val>
                                            <p:strVal val="#ppt_w"/>
                                          </p:val>
                                        </p:tav>
                                      </p:tavLst>
                                    </p:anim>
                                    <p:anim calcmode="lin" valueType="num">
                                      <p:cBhvr>
                                        <p:cTn id="13" dur="500" fill="hold"/>
                                        <p:tgtEl>
                                          <p:spTgt spid="66"/>
                                        </p:tgtEl>
                                        <p:attrNameLst>
                                          <p:attrName>ppt_h</p:attrName>
                                        </p:attrNameLst>
                                      </p:cBhvr>
                                      <p:tavLst>
                                        <p:tav tm="0">
                                          <p:val>
                                            <p:fltVal val="0"/>
                                          </p:val>
                                        </p:tav>
                                        <p:tav tm="100000">
                                          <p:val>
                                            <p:strVal val="#ppt_h"/>
                                          </p:val>
                                        </p:tav>
                                      </p:tavLst>
                                    </p:anim>
                                    <p:animEffect transition="in" filter="fade">
                                      <p:cBhvr>
                                        <p:cTn id="14" dur="500"/>
                                        <p:tgtEl>
                                          <p:spTgt spid="66"/>
                                        </p:tgtEl>
                                      </p:cBhvr>
                                    </p:animEffect>
                                  </p:childTnLst>
                                </p:cTn>
                              </p:par>
                              <p:par>
                                <p:cTn id="15" presetID="53" presetClass="entr" presetSubtype="16" fill="hold" nodeType="withEffect">
                                  <p:stCondLst>
                                    <p:cond delay="0"/>
                                  </p:stCondLst>
                                  <p:childTnLst>
                                    <p:set>
                                      <p:cBhvr>
                                        <p:cTn id="16" dur="1" fill="hold">
                                          <p:stCondLst>
                                            <p:cond delay="0"/>
                                          </p:stCondLst>
                                        </p:cTn>
                                        <p:tgtEl>
                                          <p:spTgt spid="6208"/>
                                        </p:tgtEl>
                                        <p:attrNameLst>
                                          <p:attrName>style.visibility</p:attrName>
                                        </p:attrNameLst>
                                      </p:cBhvr>
                                      <p:to>
                                        <p:strVal val="visible"/>
                                      </p:to>
                                    </p:set>
                                    <p:anim calcmode="lin" valueType="num">
                                      <p:cBhvr>
                                        <p:cTn id="17" dur="500" fill="hold"/>
                                        <p:tgtEl>
                                          <p:spTgt spid="6208"/>
                                        </p:tgtEl>
                                        <p:attrNameLst>
                                          <p:attrName>ppt_w</p:attrName>
                                        </p:attrNameLst>
                                      </p:cBhvr>
                                      <p:tavLst>
                                        <p:tav tm="0">
                                          <p:val>
                                            <p:fltVal val="0"/>
                                          </p:val>
                                        </p:tav>
                                        <p:tav tm="100000">
                                          <p:val>
                                            <p:strVal val="#ppt_w"/>
                                          </p:val>
                                        </p:tav>
                                      </p:tavLst>
                                    </p:anim>
                                    <p:anim calcmode="lin" valueType="num">
                                      <p:cBhvr>
                                        <p:cTn id="18" dur="500" fill="hold"/>
                                        <p:tgtEl>
                                          <p:spTgt spid="6208"/>
                                        </p:tgtEl>
                                        <p:attrNameLst>
                                          <p:attrName>ppt_h</p:attrName>
                                        </p:attrNameLst>
                                      </p:cBhvr>
                                      <p:tavLst>
                                        <p:tav tm="0">
                                          <p:val>
                                            <p:fltVal val="0"/>
                                          </p:val>
                                        </p:tav>
                                        <p:tav tm="100000">
                                          <p:val>
                                            <p:strVal val="#ppt_h"/>
                                          </p:val>
                                        </p:tav>
                                      </p:tavLst>
                                    </p:anim>
                                    <p:animEffect transition="in" filter="fade">
                                      <p:cBhvr>
                                        <p:cTn id="19" dur="500"/>
                                        <p:tgtEl>
                                          <p:spTgt spid="6208"/>
                                        </p:tgtEl>
                                      </p:cBhvr>
                                    </p:animEffect>
                                  </p:childTnLst>
                                </p:cTn>
                              </p:par>
                              <p:par>
                                <p:cTn id="20" presetID="53" presetClass="entr" presetSubtype="16" fill="hold" nodeType="withEffect">
                                  <p:stCondLst>
                                    <p:cond delay="0"/>
                                  </p:stCondLst>
                                  <p:childTnLst>
                                    <p:set>
                                      <p:cBhvr>
                                        <p:cTn id="21" dur="1" fill="hold">
                                          <p:stCondLst>
                                            <p:cond delay="0"/>
                                          </p:stCondLst>
                                        </p:cTn>
                                        <p:tgtEl>
                                          <p:spTgt spid="6207"/>
                                        </p:tgtEl>
                                        <p:attrNameLst>
                                          <p:attrName>style.visibility</p:attrName>
                                        </p:attrNameLst>
                                      </p:cBhvr>
                                      <p:to>
                                        <p:strVal val="visible"/>
                                      </p:to>
                                    </p:set>
                                    <p:anim calcmode="lin" valueType="num">
                                      <p:cBhvr>
                                        <p:cTn id="22" dur="500" fill="hold"/>
                                        <p:tgtEl>
                                          <p:spTgt spid="6207"/>
                                        </p:tgtEl>
                                        <p:attrNameLst>
                                          <p:attrName>ppt_w</p:attrName>
                                        </p:attrNameLst>
                                      </p:cBhvr>
                                      <p:tavLst>
                                        <p:tav tm="0">
                                          <p:val>
                                            <p:fltVal val="0"/>
                                          </p:val>
                                        </p:tav>
                                        <p:tav tm="100000">
                                          <p:val>
                                            <p:strVal val="#ppt_w"/>
                                          </p:val>
                                        </p:tav>
                                      </p:tavLst>
                                    </p:anim>
                                    <p:anim calcmode="lin" valueType="num">
                                      <p:cBhvr>
                                        <p:cTn id="23" dur="500" fill="hold"/>
                                        <p:tgtEl>
                                          <p:spTgt spid="6207"/>
                                        </p:tgtEl>
                                        <p:attrNameLst>
                                          <p:attrName>ppt_h</p:attrName>
                                        </p:attrNameLst>
                                      </p:cBhvr>
                                      <p:tavLst>
                                        <p:tav tm="0">
                                          <p:val>
                                            <p:fltVal val="0"/>
                                          </p:val>
                                        </p:tav>
                                        <p:tav tm="100000">
                                          <p:val>
                                            <p:strVal val="#ppt_h"/>
                                          </p:val>
                                        </p:tav>
                                      </p:tavLst>
                                    </p:anim>
                                    <p:animEffect transition="in" filter="fade">
                                      <p:cBhvr>
                                        <p:cTn id="24" dur="500"/>
                                        <p:tgtEl>
                                          <p:spTgt spid="6207"/>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72"/>
                                        </p:tgtEl>
                                        <p:attrNameLst>
                                          <p:attrName>style.visibility</p:attrName>
                                        </p:attrNameLst>
                                      </p:cBhvr>
                                      <p:to>
                                        <p:strVal val="visible"/>
                                      </p:to>
                                    </p:set>
                                    <p:anim calcmode="lin" valueType="num">
                                      <p:cBhvr>
                                        <p:cTn id="28" dur="500" fill="hold"/>
                                        <p:tgtEl>
                                          <p:spTgt spid="72"/>
                                        </p:tgtEl>
                                        <p:attrNameLst>
                                          <p:attrName>ppt_w</p:attrName>
                                        </p:attrNameLst>
                                      </p:cBhvr>
                                      <p:tavLst>
                                        <p:tav tm="0">
                                          <p:val>
                                            <p:fltVal val="0"/>
                                          </p:val>
                                        </p:tav>
                                        <p:tav tm="100000">
                                          <p:val>
                                            <p:strVal val="#ppt_w"/>
                                          </p:val>
                                        </p:tav>
                                      </p:tavLst>
                                    </p:anim>
                                    <p:anim calcmode="lin" valueType="num">
                                      <p:cBhvr>
                                        <p:cTn id="29" dur="500" fill="hold"/>
                                        <p:tgtEl>
                                          <p:spTgt spid="72"/>
                                        </p:tgtEl>
                                        <p:attrNameLst>
                                          <p:attrName>ppt_h</p:attrName>
                                        </p:attrNameLst>
                                      </p:cBhvr>
                                      <p:tavLst>
                                        <p:tav tm="0">
                                          <p:val>
                                            <p:fltVal val="0"/>
                                          </p:val>
                                        </p:tav>
                                        <p:tav tm="100000">
                                          <p:val>
                                            <p:strVal val="#ppt_h"/>
                                          </p:val>
                                        </p:tav>
                                      </p:tavLst>
                                    </p:anim>
                                    <p:animEffect transition="in" filter="fade">
                                      <p:cBhvr>
                                        <p:cTn id="30" dur="500"/>
                                        <p:tgtEl>
                                          <p:spTgt spid="72"/>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60"/>
                                        </p:tgtEl>
                                        <p:attrNameLst>
                                          <p:attrName>style.visibility</p:attrName>
                                        </p:attrNameLst>
                                      </p:cBhvr>
                                      <p:to>
                                        <p:strVal val="visible"/>
                                      </p:to>
                                    </p:set>
                                    <p:anim calcmode="lin" valueType="num">
                                      <p:cBhvr>
                                        <p:cTn id="34" dur="500" fill="hold"/>
                                        <p:tgtEl>
                                          <p:spTgt spid="60"/>
                                        </p:tgtEl>
                                        <p:attrNameLst>
                                          <p:attrName>ppt_w</p:attrName>
                                        </p:attrNameLst>
                                      </p:cBhvr>
                                      <p:tavLst>
                                        <p:tav tm="0">
                                          <p:val>
                                            <p:fltVal val="0"/>
                                          </p:val>
                                        </p:tav>
                                        <p:tav tm="100000">
                                          <p:val>
                                            <p:strVal val="#ppt_w"/>
                                          </p:val>
                                        </p:tav>
                                      </p:tavLst>
                                    </p:anim>
                                    <p:anim calcmode="lin" valueType="num">
                                      <p:cBhvr>
                                        <p:cTn id="35" dur="500" fill="hold"/>
                                        <p:tgtEl>
                                          <p:spTgt spid="60"/>
                                        </p:tgtEl>
                                        <p:attrNameLst>
                                          <p:attrName>ppt_h</p:attrName>
                                        </p:attrNameLst>
                                      </p:cBhvr>
                                      <p:tavLst>
                                        <p:tav tm="0">
                                          <p:val>
                                            <p:fltVal val="0"/>
                                          </p:val>
                                        </p:tav>
                                        <p:tav tm="100000">
                                          <p:val>
                                            <p:strVal val="#ppt_h"/>
                                          </p:val>
                                        </p:tav>
                                      </p:tavLst>
                                    </p:anim>
                                    <p:animEffect transition="in" filter="fade">
                                      <p:cBhvr>
                                        <p:cTn id="3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3131840" y="29980"/>
            <a:ext cx="2555764" cy="71558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5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KẾT QUẢ</a:t>
            </a:r>
          </a:p>
        </p:txBody>
      </p:sp>
      <p:sp>
        <p:nvSpPr>
          <p:cNvPr id="19459" name="Text Box 5"/>
          <p:cNvSpPr txBox="1">
            <a:spLocks noChangeArrowheads="1"/>
          </p:cNvSpPr>
          <p:nvPr/>
        </p:nvSpPr>
        <p:spPr bwMode="auto">
          <a:xfrm>
            <a:off x="2400300" y="971550"/>
            <a:ext cx="5844108" cy="3143250"/>
          </a:xfrm>
          <a:prstGeom prst="rect">
            <a:avLst/>
          </a:prstGeom>
          <a:solidFill>
            <a:srgbClr val="FF0066"/>
          </a:solidFill>
          <a:ln>
            <a:noFill/>
          </a:ln>
        </p:spPr>
        <p:txBody>
          <a:bodyPr wrap="square">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AutoNum type="arabicPeriod"/>
            </a:pPr>
            <a:r>
              <a:rPr lang="en-US" dirty="0" err="1">
                <a:solidFill>
                  <a:schemeClr val="bg1"/>
                </a:solidFill>
                <a:latin typeface="Times New Roman" panose="02020603050405020304" pitchFamily="18" charset="0"/>
                <a:cs typeface="Times New Roman" panose="02020603050405020304" pitchFamily="18" charset="0"/>
              </a:rPr>
              <a:t>Bạn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lời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được</a:t>
            </a:r>
            <a:r>
              <a:rPr lang="en-US" dirty="0">
                <a:solidFill>
                  <a:schemeClr val="bg1"/>
                </a:solidFill>
                <a:latin typeface="Times New Roman" panose="02020603050405020304" pitchFamily="18" charset="0"/>
                <a:cs typeface="Times New Roman" panose="02020603050405020304" pitchFamily="18" charset="0"/>
              </a:rPr>
              <a:t> </a:t>
            </a:r>
            <a:r>
              <a:rPr lang="en-US" err="1">
                <a:solidFill>
                  <a:schemeClr val="bg1"/>
                </a:solidFill>
                <a:latin typeface="Times New Roman" panose="02020603050405020304" pitchFamily="18" charset="0"/>
                <a:cs typeface="Times New Roman" panose="02020603050405020304" pitchFamily="18" charset="0"/>
              </a:rPr>
              <a:t>cả</a:t>
            </a:r>
            <a:r>
              <a:rPr lang="en-US">
                <a:solidFill>
                  <a:schemeClr val="bg1"/>
                </a:solidFill>
                <a:latin typeface="Times New Roman" panose="02020603050405020304" pitchFamily="18" charset="0"/>
                <a:cs typeface="Times New Roman" panose="02020603050405020304" pitchFamily="18" charset="0"/>
              </a:rPr>
              <a:t> 7 </a:t>
            </a:r>
            <a:r>
              <a:rPr lang="en-US" dirty="0" err="1">
                <a:solidFill>
                  <a:schemeClr val="bg1"/>
                </a:solidFill>
                <a:latin typeface="Times New Roman" panose="02020603050405020304" pitchFamily="18" charset="0"/>
                <a:cs typeface="Times New Roman" panose="02020603050405020304" pitchFamily="18" charset="0"/>
              </a:rPr>
              <a:t>câu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hỏi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người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quan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tâm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đến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đình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mọi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người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đều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yêu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quý</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bạn.Bạn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nhiều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thói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quen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tốt</a:t>
            </a:r>
            <a:r>
              <a:rPr lang="en-US" dirty="0">
                <a:solidFill>
                  <a:schemeClr val="bg1"/>
                </a:solidFill>
                <a:latin typeface="Times New Roman" panose="02020603050405020304" pitchFamily="18" charset="0"/>
                <a:cs typeface="Times New Roman" panose="02020603050405020304" pitchFamily="18" charset="0"/>
              </a:rPr>
              <a:t>.</a:t>
            </a:r>
          </a:p>
          <a:p>
            <a:pPr eaLnBrk="1" hangingPunct="1">
              <a:spcBef>
                <a:spcPct val="50000"/>
              </a:spcBef>
              <a:buFontTx/>
              <a:buAutoNum type="arabicPeriod"/>
            </a:pPr>
            <a:r>
              <a:rPr lang="en-US" dirty="0" err="1">
                <a:solidFill>
                  <a:schemeClr val="bg1"/>
                </a:solidFill>
                <a:latin typeface="Times New Roman" panose="02020603050405020304" pitchFamily="18" charset="0"/>
                <a:cs typeface="Times New Roman" panose="02020603050405020304" pitchFamily="18" charset="0"/>
              </a:rPr>
              <a:t>Bạn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lời</a:t>
            </a:r>
            <a:r>
              <a:rPr lang="en-US" dirty="0">
                <a:solidFill>
                  <a:schemeClr val="bg1"/>
                </a:solidFill>
                <a:latin typeface="Times New Roman" panose="02020603050405020304" pitchFamily="18" charset="0"/>
                <a:cs typeface="Times New Roman" panose="02020603050405020304" pitchFamily="18" charset="0"/>
              </a:rPr>
              <a:t> </a:t>
            </a:r>
            <a:r>
              <a:rPr lang="en-US" err="1">
                <a:solidFill>
                  <a:schemeClr val="bg1"/>
                </a:solidFill>
                <a:latin typeface="Times New Roman" panose="02020603050405020304" pitchFamily="18" charset="0"/>
                <a:cs typeface="Times New Roman" panose="02020603050405020304" pitchFamily="18" charset="0"/>
              </a:rPr>
              <a:t>được</a:t>
            </a:r>
            <a:r>
              <a:rPr lang="en-US">
                <a:solidFill>
                  <a:schemeClr val="bg1"/>
                </a:solidFill>
                <a:latin typeface="Times New Roman" panose="02020603050405020304" pitchFamily="18" charset="0"/>
                <a:cs typeface="Times New Roman" panose="02020603050405020304" pitchFamily="18" charset="0"/>
              </a:rPr>
              <a:t> 4/7 </a:t>
            </a:r>
            <a:r>
              <a:rPr lang="en-US" dirty="0" err="1">
                <a:solidFill>
                  <a:schemeClr val="bg1"/>
                </a:solidFill>
                <a:latin typeface="Times New Roman" panose="02020603050405020304" pitchFamily="18" charset="0"/>
                <a:cs typeface="Times New Roman" panose="02020603050405020304" pitchFamily="18" charset="0"/>
              </a:rPr>
              <a:t>câu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quan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tâm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đến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đình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nhưng</a:t>
            </a:r>
            <a:r>
              <a:rPr lang="en-US" dirty="0">
                <a:solidFill>
                  <a:schemeClr val="bg1"/>
                </a:solidFill>
                <a:latin typeface="Times New Roman" panose="02020603050405020304" pitchFamily="18" charset="0"/>
                <a:cs typeface="Times New Roman" panose="02020603050405020304" pitchFamily="18" charset="0"/>
              </a:rPr>
              <a:t> hay </a:t>
            </a:r>
            <a:r>
              <a:rPr lang="en-US" dirty="0" err="1">
                <a:solidFill>
                  <a:schemeClr val="bg1"/>
                </a:solidFill>
                <a:latin typeface="Times New Roman" panose="02020603050405020304" pitchFamily="18" charset="0"/>
                <a:cs typeface="Times New Roman" panose="02020603050405020304" pitchFamily="18" charset="0"/>
              </a:rPr>
              <a:t>cảm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thấy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mọi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người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trong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chưa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thật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để</a:t>
            </a:r>
            <a:r>
              <a:rPr lang="en-US" dirty="0">
                <a:solidFill>
                  <a:schemeClr val="bg1"/>
                </a:solidFill>
                <a:latin typeface="Times New Roman" panose="02020603050405020304" pitchFamily="18" charset="0"/>
                <a:cs typeface="Times New Roman" panose="02020603050405020304" pitchFamily="18" charset="0"/>
              </a:rPr>
              <a:t> ý </a:t>
            </a:r>
            <a:r>
              <a:rPr lang="en-US" dirty="0" err="1">
                <a:solidFill>
                  <a:schemeClr val="bg1"/>
                </a:solidFill>
                <a:latin typeface="Times New Roman" panose="02020603050405020304" pitchFamily="18" charset="0"/>
                <a:cs typeface="Times New Roman" panose="02020603050405020304" pitchFamily="18" charset="0"/>
              </a:rPr>
              <a:t>đến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mình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Yên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tâm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mọi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người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luôn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cần</a:t>
            </a:r>
            <a:r>
              <a:rPr lang="en-US" dirty="0">
                <a:solidFill>
                  <a:schemeClr val="bg1"/>
                </a:solidFill>
                <a:latin typeface="Times New Roman" panose="02020603050405020304" pitchFamily="18" charset="0"/>
                <a:cs typeface="Times New Roman" panose="02020603050405020304" pitchFamily="18" charset="0"/>
              </a:rPr>
              <a:t>.</a:t>
            </a:r>
          </a:p>
          <a:p>
            <a:pPr eaLnBrk="1" hangingPunct="1">
              <a:spcBef>
                <a:spcPct val="50000"/>
              </a:spcBef>
              <a:buFontTx/>
              <a:buAutoNum type="arabicPeriod"/>
            </a:pPr>
            <a:r>
              <a:rPr lang="en-US" dirty="0" err="1">
                <a:solidFill>
                  <a:schemeClr val="bg1"/>
                </a:solidFill>
                <a:latin typeface="Times New Roman" panose="02020603050405020304" pitchFamily="18" charset="0"/>
                <a:cs typeface="Times New Roman" panose="02020603050405020304" pitchFamily="18" charset="0"/>
              </a:rPr>
              <a:t>Bạn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lời</a:t>
            </a:r>
            <a:r>
              <a:rPr lang="en-US" dirty="0">
                <a:solidFill>
                  <a:schemeClr val="bg1"/>
                </a:solidFill>
                <a:latin typeface="Times New Roman" panose="02020603050405020304" pitchFamily="18" charset="0"/>
                <a:cs typeface="Times New Roman" panose="02020603050405020304" pitchFamily="18" charset="0"/>
              </a:rPr>
              <a:t> </a:t>
            </a:r>
            <a:r>
              <a:rPr lang="en-US" err="1">
                <a:solidFill>
                  <a:schemeClr val="bg1"/>
                </a:solidFill>
                <a:latin typeface="Times New Roman" panose="02020603050405020304" pitchFamily="18" charset="0"/>
                <a:cs typeface="Times New Roman" panose="02020603050405020304" pitchFamily="18" charset="0"/>
              </a:rPr>
              <a:t>dưới</a:t>
            </a:r>
            <a:r>
              <a:rPr lang="en-US">
                <a:solidFill>
                  <a:schemeClr val="bg1"/>
                </a:solidFill>
                <a:latin typeface="Times New Roman" panose="02020603050405020304" pitchFamily="18" charset="0"/>
                <a:cs typeface="Times New Roman" panose="02020603050405020304" pitchFamily="18" charset="0"/>
              </a:rPr>
              <a:t> 4 </a:t>
            </a:r>
            <a:r>
              <a:rPr lang="en-US" dirty="0" err="1">
                <a:solidFill>
                  <a:schemeClr val="bg1"/>
                </a:solidFill>
                <a:latin typeface="Times New Roman" panose="02020603050405020304" pitchFamily="18" charset="0"/>
                <a:cs typeface="Times New Roman" panose="02020603050405020304" pitchFamily="18" charset="0"/>
              </a:rPr>
              <a:t>câu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hỏi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Cần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xem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ứng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xử</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của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mình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đừng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đổ</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lỗi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mọi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người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luôn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cơ</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hội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để</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thay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đổi</a:t>
            </a:r>
            <a:r>
              <a:rPr lang="en-US" dirty="0">
                <a:solidFill>
                  <a:schemeClr val="bg1"/>
                </a:solidFill>
                <a:latin typeface="Times New Roman" panose="02020603050405020304" pitchFamily="18" charset="0"/>
                <a:cs typeface="Times New Roman" panose="02020603050405020304" pitchFamily="18" charset="0"/>
              </a:rPr>
              <a:t> .</a:t>
            </a:r>
          </a:p>
        </p:txBody>
      </p:sp>
      <p:pic>
        <p:nvPicPr>
          <p:cNvPr id="28675" name="Picture 3" descr="D:\GA DTCD\Gia dinh van hoa tiet 2\tranh gia dinh\mat nghi n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29718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D:\GA DTCD\Gia dinh van hoa tiet 2\tranh gia dinh\mạt cuo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50" y="685800"/>
            <a:ext cx="10382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D:\GA DTCD\Gia dinh van hoa tiet 2\tranh gia dinh\mat me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301" y="1714501"/>
            <a:ext cx="1089422" cy="108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224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9459"/>
                                        </p:tgtEl>
                                        <p:attrNameLst>
                                          <p:attrName>style.visibility</p:attrName>
                                        </p:attrNameLst>
                                      </p:cBhvr>
                                      <p:to>
                                        <p:strVal val="visible"/>
                                      </p:to>
                                    </p:set>
                                    <p:anim calcmode="lin" valueType="num">
                                      <p:cBhvr>
                                        <p:cTn id="13" dur="500" fill="hold"/>
                                        <p:tgtEl>
                                          <p:spTgt spid="19459"/>
                                        </p:tgtEl>
                                        <p:attrNameLst>
                                          <p:attrName>ppt_w</p:attrName>
                                        </p:attrNameLst>
                                      </p:cBhvr>
                                      <p:tavLst>
                                        <p:tav tm="0">
                                          <p:val>
                                            <p:fltVal val="0"/>
                                          </p:val>
                                        </p:tav>
                                        <p:tav tm="100000">
                                          <p:val>
                                            <p:strVal val="#ppt_w"/>
                                          </p:val>
                                        </p:tav>
                                      </p:tavLst>
                                    </p:anim>
                                    <p:anim calcmode="lin" valueType="num">
                                      <p:cBhvr>
                                        <p:cTn id="14" dur="500" fill="hold"/>
                                        <p:tgtEl>
                                          <p:spTgt spid="19459"/>
                                        </p:tgtEl>
                                        <p:attrNameLst>
                                          <p:attrName>ppt_h</p:attrName>
                                        </p:attrNameLst>
                                      </p:cBhvr>
                                      <p:tavLst>
                                        <p:tav tm="0">
                                          <p:val>
                                            <p:fltVal val="0"/>
                                          </p:val>
                                        </p:tav>
                                        <p:tav tm="100000">
                                          <p:val>
                                            <p:strVal val="#ppt_h"/>
                                          </p:val>
                                        </p:tav>
                                      </p:tavLst>
                                    </p:anim>
                                    <p:animEffect transition="in" filter="fade">
                                      <p:cBhvr>
                                        <p:cTn id="15" dur="500"/>
                                        <p:tgtEl>
                                          <p:spTgt spid="19459"/>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28676"/>
                                        </p:tgtEl>
                                        <p:attrNameLst>
                                          <p:attrName>style.visibility</p:attrName>
                                        </p:attrNameLst>
                                      </p:cBhvr>
                                      <p:to>
                                        <p:strVal val="visible"/>
                                      </p:to>
                                    </p:set>
                                    <p:animEffect transition="in" filter="box(out)">
                                      <p:cBhvr>
                                        <p:cTn id="20" dur="500"/>
                                        <p:tgtEl>
                                          <p:spTgt spid="28676"/>
                                        </p:tgtEl>
                                      </p:cBhvr>
                                    </p:animEffect>
                                  </p:childTnLst>
                                </p:cTn>
                              </p:par>
                            </p:childTnLst>
                          </p:cTn>
                        </p:par>
                        <p:par>
                          <p:cTn id="21" fill="hold" nodeType="afterGroup">
                            <p:stCondLst>
                              <p:cond delay="500"/>
                            </p:stCondLst>
                            <p:childTnLst>
                              <p:par>
                                <p:cTn id="22" presetID="26" presetClass="emph" presetSubtype="0" fill="hold" nodeType="afterEffect">
                                  <p:stCondLst>
                                    <p:cond delay="0"/>
                                  </p:stCondLst>
                                  <p:childTnLst>
                                    <p:animEffect transition="out" filter="fade">
                                      <p:cBhvr>
                                        <p:cTn id="23" dur="500" tmFilter="0, 0; .2, .5; .8, .5; 1, 0"/>
                                        <p:tgtEl>
                                          <p:spTgt spid="28676"/>
                                        </p:tgtEl>
                                      </p:cBhvr>
                                    </p:animEffect>
                                    <p:animScale>
                                      <p:cBhvr>
                                        <p:cTn id="24" dur="250" autoRev="1" fill="hold"/>
                                        <p:tgtEl>
                                          <p:spTgt spid="28676"/>
                                        </p:tgtEl>
                                      </p:cBhvr>
                                      <p:by x="105000" y="105000"/>
                                    </p:animScale>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28677"/>
                                        </p:tgtEl>
                                        <p:attrNameLst>
                                          <p:attrName>style.visibility</p:attrName>
                                        </p:attrNameLst>
                                      </p:cBhvr>
                                      <p:to>
                                        <p:strVal val="visible"/>
                                      </p:to>
                                    </p:set>
                                    <p:animEffect transition="in" filter="blinds(horizontal)">
                                      <p:cBhvr>
                                        <p:cTn id="29" dur="500"/>
                                        <p:tgtEl>
                                          <p:spTgt spid="28677"/>
                                        </p:tgtEl>
                                      </p:cBhvr>
                                    </p:animEffect>
                                  </p:childTnLst>
                                </p:cTn>
                              </p:par>
                            </p:childTnLst>
                          </p:cTn>
                        </p:par>
                        <p:par>
                          <p:cTn id="30" fill="hold" nodeType="afterGroup">
                            <p:stCondLst>
                              <p:cond delay="500"/>
                            </p:stCondLst>
                            <p:childTnLst>
                              <p:par>
                                <p:cTn id="31" presetID="26" presetClass="emph" presetSubtype="0" fill="hold" nodeType="afterEffect">
                                  <p:stCondLst>
                                    <p:cond delay="0"/>
                                  </p:stCondLst>
                                  <p:childTnLst>
                                    <p:animEffect transition="out" filter="fade">
                                      <p:cBhvr>
                                        <p:cTn id="32" dur="500" tmFilter="0, 0; .2, .5; .8, .5; 1, 0"/>
                                        <p:tgtEl>
                                          <p:spTgt spid="28677"/>
                                        </p:tgtEl>
                                      </p:cBhvr>
                                    </p:animEffect>
                                    <p:animScale>
                                      <p:cBhvr>
                                        <p:cTn id="33" dur="250" autoRev="1" fill="hold"/>
                                        <p:tgtEl>
                                          <p:spTgt spid="28677"/>
                                        </p:tgtEl>
                                      </p:cBhvr>
                                      <p:by x="105000" y="105000"/>
                                    </p:animScale>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nodeType="clickEffect">
                                  <p:stCondLst>
                                    <p:cond delay="0"/>
                                  </p:stCondLst>
                                  <p:childTnLst>
                                    <p:set>
                                      <p:cBhvr>
                                        <p:cTn id="37" dur="1" fill="hold">
                                          <p:stCondLst>
                                            <p:cond delay="0"/>
                                          </p:stCondLst>
                                        </p:cTn>
                                        <p:tgtEl>
                                          <p:spTgt spid="28675"/>
                                        </p:tgtEl>
                                        <p:attrNameLst>
                                          <p:attrName>style.visibility</p:attrName>
                                        </p:attrNameLst>
                                      </p:cBhvr>
                                      <p:to>
                                        <p:strVal val="visible"/>
                                      </p:to>
                                    </p:set>
                                    <p:animEffect transition="in" filter="box(in)">
                                      <p:cBhvr>
                                        <p:cTn id="38" dur="500"/>
                                        <p:tgtEl>
                                          <p:spTgt spid="28675"/>
                                        </p:tgtEl>
                                      </p:cBhvr>
                                    </p:animEffect>
                                  </p:childTnLst>
                                </p:cTn>
                              </p:par>
                            </p:childTnLst>
                          </p:cTn>
                        </p:par>
                        <p:par>
                          <p:cTn id="39" fill="hold" nodeType="afterGroup">
                            <p:stCondLst>
                              <p:cond delay="500"/>
                            </p:stCondLst>
                            <p:childTnLst>
                              <p:par>
                                <p:cTn id="40" presetID="8" presetClass="emph" presetSubtype="0" fill="hold" nodeType="afterEffect">
                                  <p:stCondLst>
                                    <p:cond delay="0"/>
                                  </p:stCondLst>
                                  <p:childTnLst>
                                    <p:animRot by="21600000">
                                      <p:cBhvr>
                                        <p:cTn id="41" dur="2000" fill="hold"/>
                                        <p:tgtEl>
                                          <p:spTgt spid="286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45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9000" b="-49000"/>
          </a:stretch>
        </a:blipFill>
        <a:effectLst/>
      </p:bgPr>
    </p:bg>
    <p:spTree>
      <p:nvGrpSpPr>
        <p:cNvPr id="1" name=""/>
        <p:cNvGrpSpPr/>
        <p:nvPr/>
      </p:nvGrpSpPr>
      <p:grpSpPr>
        <a:xfrm>
          <a:off x="0" y="0"/>
          <a:ext cx="0" cy="0"/>
          <a:chOff x="0" y="0"/>
          <a:chExt cx="0" cy="0"/>
        </a:xfrm>
      </p:grpSpPr>
      <p:sp>
        <p:nvSpPr>
          <p:cNvPr id="11" name="TextBox 11"/>
          <p:cNvSpPr txBox="1"/>
          <p:nvPr/>
        </p:nvSpPr>
        <p:spPr>
          <a:xfrm>
            <a:off x="804138" y="273467"/>
            <a:ext cx="7496204" cy="600164"/>
          </a:xfrm>
          <a:prstGeom prst="rect">
            <a:avLst/>
          </a:prstGeom>
          <a:solidFill>
            <a:srgbClr val="FFFFFF">
              <a:alpha val="76863"/>
            </a:srgbClr>
          </a:solidFill>
        </p:spPr>
        <p:txBody>
          <a:bodyPr wrap="square" lIns="0" tIns="0" rIns="0" bIns="0" rtlCol="0" anchor="t">
            <a:spAutoFit/>
          </a:bodyPr>
          <a:lstStyle/>
          <a:p>
            <a:pPr marL="0" lvl="1" algn="ctr">
              <a:lnSpc>
                <a:spcPct val="130006"/>
              </a:lnSpc>
            </a:pPr>
            <a:r>
              <a:rPr lang="en-US" sz="3000" b="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Arial"/>
              </a:rPr>
              <a:t>VẬN DỤNG 1</a:t>
            </a:r>
            <a:endParaRPr lang="vi-VN" sz="3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B6E813C8-18D5-4A49-BC08-6CCCACBBF210}"/>
              </a:ext>
            </a:extLst>
          </p:cNvPr>
          <p:cNvSpPr/>
          <p:nvPr/>
        </p:nvSpPr>
        <p:spPr>
          <a:xfrm>
            <a:off x="336193" y="1419622"/>
            <a:ext cx="8432094" cy="2304255"/>
          </a:xfrm>
          <a:prstGeom prst="roundRect">
            <a:avLst>
              <a:gd name="adj" fmla="val 10239"/>
            </a:avLst>
          </a:prstGeom>
          <a:solidFill>
            <a:srgbClr val="FFFFFF">
              <a:alpha val="89804"/>
            </a:srgb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000000"/>
                </a:solidFill>
                <a:latin typeface="Times New Roman" panose="02020603050405020304" pitchFamily="18" charset="0"/>
                <a:ea typeface="Times New Roman" panose="02020603050405020304" pitchFamily="18" charset="0"/>
              </a:rPr>
              <a:t>Xác định những điều em thấy hài lòng và những điều em thấy cần sửa đổi về nếp sống của mình trong gia đình và cộng đồng. Hãy lập kế hoạch hoàn thiện nếp sống của bản thân để góp phần xây dựng Gia đình văn hoá. </a:t>
            </a:r>
            <a:endParaRPr lang="en-US" sz="2800"/>
          </a:p>
        </p:txBody>
      </p:sp>
    </p:spTree>
    <p:extLst>
      <p:ext uri="{BB962C8B-B14F-4D97-AF65-F5344CB8AC3E}">
        <p14:creationId xmlns:p14="http://schemas.microsoft.com/office/powerpoint/2010/main" val="2561175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out)">
                                      <p:cBhvr>
                                        <p:cTn id="1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1"/>
          <p:cNvSpPr txBox="1"/>
          <p:nvPr/>
        </p:nvSpPr>
        <p:spPr>
          <a:xfrm>
            <a:off x="804138" y="273467"/>
            <a:ext cx="7496204" cy="600164"/>
          </a:xfrm>
          <a:prstGeom prst="rect">
            <a:avLst/>
          </a:prstGeom>
          <a:solidFill>
            <a:srgbClr val="FFFFFF">
              <a:alpha val="76863"/>
            </a:srgbClr>
          </a:solidFill>
        </p:spPr>
        <p:txBody>
          <a:bodyPr wrap="square" lIns="0" tIns="0" rIns="0" bIns="0" rtlCol="0" anchor="t">
            <a:spAutoFit/>
          </a:bodyPr>
          <a:lstStyle/>
          <a:p>
            <a:pPr marL="0" lvl="1" algn="ctr">
              <a:lnSpc>
                <a:spcPct val="130006"/>
              </a:lnSpc>
            </a:pPr>
            <a:r>
              <a:rPr lang="en-US" sz="3000" b="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Arial"/>
              </a:rPr>
              <a:t>VẬN DỤNG 2</a:t>
            </a:r>
            <a:endParaRPr lang="vi-VN" sz="3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B6E813C8-18D5-4A49-BC08-6CCCACBBF210}"/>
              </a:ext>
            </a:extLst>
          </p:cNvPr>
          <p:cNvSpPr/>
          <p:nvPr/>
        </p:nvSpPr>
        <p:spPr>
          <a:xfrm>
            <a:off x="336193" y="1419622"/>
            <a:ext cx="8432094" cy="2304255"/>
          </a:xfrm>
          <a:prstGeom prst="roundRect">
            <a:avLst>
              <a:gd name="adj" fmla="val 10239"/>
            </a:avLst>
          </a:prstGeom>
          <a:solidFill>
            <a:srgbClr val="FFFFFF">
              <a:alpha val="89804"/>
            </a:srgb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latin typeface="Times New Roman" panose="02020603050405020304" pitchFamily="18" charset="0"/>
                <a:ea typeface="Times New Roman" panose="02020603050405020304" pitchFamily="18" charset="0"/>
              </a:rPr>
              <a:t>Tạo một video để giới thiệu với các bạn về gia đình em và kể lại những việc mà các thành viên trong gia đình đã làm để góp phần xây dựng Gia đình văn hoá ở thành phố Hà Nội. </a:t>
            </a:r>
            <a:endParaRPr lang="en-US" sz="2800"/>
          </a:p>
        </p:txBody>
      </p:sp>
    </p:spTree>
    <p:extLst>
      <p:ext uri="{BB962C8B-B14F-4D97-AF65-F5344CB8AC3E}">
        <p14:creationId xmlns:p14="http://schemas.microsoft.com/office/powerpoint/2010/main" val="479460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out)">
                                      <p:cBhvr>
                                        <p:cTn id="1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pPr algn="ctr"/>
            <a:r>
              <a:rPr lang="en-US" b="1">
                <a:solidFill>
                  <a:srgbClr val="FF0000"/>
                </a:solidFill>
                <a:latin typeface="Times New Roman" panose="02020603050405020304" pitchFamily="18" charset="0"/>
                <a:cs typeface="Times New Roman" panose="02020603050405020304" pitchFamily="18" charset="0"/>
              </a:rPr>
              <a:t>HƯỚNG DẪN VỀ NHÀ</a:t>
            </a:r>
          </a:p>
        </p:txBody>
      </p:sp>
      <p:sp>
        <p:nvSpPr>
          <p:cNvPr id="4" name="Rectangle 3"/>
          <p:cNvSpPr/>
          <p:nvPr/>
        </p:nvSpPr>
        <p:spPr>
          <a:xfrm>
            <a:off x="359532" y="1707654"/>
            <a:ext cx="8424936" cy="1538883"/>
          </a:xfrm>
          <a:prstGeom prst="rect">
            <a:avLst/>
          </a:prstGeom>
          <a:solidFill>
            <a:srgbClr val="FFFFFF">
              <a:alpha val="83922"/>
            </a:srgbClr>
          </a:solidFill>
        </p:spPr>
        <p:txBody>
          <a:bodyPr wrap="square">
            <a:spAutoFit/>
          </a:bodyPr>
          <a:lstStyle/>
          <a:p>
            <a:pPr marL="547356" indent="-457189" algn="just">
              <a:buFontTx/>
              <a:buChar char="-"/>
              <a:tabLst>
                <a:tab pos="90168" algn="l"/>
                <a:tab pos="180335" algn="l"/>
                <a:tab pos="270503" algn="l"/>
              </a:tabLst>
            </a:pPr>
            <a:r>
              <a:rPr lang="en-US"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Hoàn thiện bài tập phần luyện tập, vận dụng.</a:t>
            </a:r>
            <a:endParaRPr lang="nl-NL"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547356" indent="-457189" algn="just">
              <a:buFontTx/>
              <a:buChar char="-"/>
              <a:tabLst>
                <a:tab pos="90168" algn="l"/>
                <a:tab pos="180335" algn="l"/>
                <a:tab pos="270503" algn="l"/>
              </a:tabLst>
            </a:pPr>
            <a:r>
              <a:rPr lang="en-US" sz="3000">
                <a:solidFill>
                  <a:srgbClr val="002060"/>
                </a:solidFill>
                <a:latin typeface="Times New Roman" panose="02020603050405020304" pitchFamily="18" charset="0"/>
                <a:cs typeface="Times New Roman" panose="02020603050405020304" pitchFamily="18" charset="0"/>
              </a:rPr>
              <a:t>Học bài qua sơ đồ tư duy đã làm ở phần luyện tập</a:t>
            </a:r>
          </a:p>
          <a:p>
            <a:pPr marL="547356" indent="-457189" algn="just">
              <a:buFontTx/>
              <a:buChar char="-"/>
              <a:tabLst>
                <a:tab pos="90168" algn="l"/>
                <a:tab pos="180335" algn="l"/>
                <a:tab pos="270503" algn="l"/>
              </a:tabLst>
            </a:pPr>
            <a:r>
              <a:rPr lang="nl-NL"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Đọc trước và soạn bài</a:t>
            </a:r>
            <a:r>
              <a:rPr lang="en-US"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tiếp theo</a:t>
            </a:r>
            <a:endParaRPr lang="en-US" sz="32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270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8936" y="1370707"/>
            <a:ext cx="9232527" cy="1569660"/>
          </a:xfrm>
          <a:prstGeom prst="rect">
            <a:avLst/>
          </a:prstGeom>
          <a:solidFill>
            <a:srgbClr val="FFFFFF">
              <a:alpha val="81961"/>
            </a:srgbClr>
          </a:solidFill>
        </p:spPr>
        <p:txBody>
          <a:bodyPr wrap="none" lIns="91440" tIns="45720" rIns="91440" bIns="45720">
            <a:spAutoFit/>
          </a:bodyPr>
          <a:lstStyle/>
          <a:p>
            <a:pPr algn="ctr"/>
            <a:r>
              <a:rPr lang="en-US" sz="4800" b="1">
                <a:ln w="0"/>
                <a:solidFill>
                  <a:srgbClr val="002060"/>
                </a:solidFill>
                <a:effectLst>
                  <a:reflection blurRad="6350" stA="53000" endA="300" endPos="35500" dir="5400000" sy="-90000" algn="bl" rotWithShape="0"/>
                </a:effectLst>
              </a:rPr>
              <a:t>Xin chân thành cảm ơn </a:t>
            </a:r>
          </a:p>
          <a:p>
            <a:pPr algn="ctr"/>
            <a:r>
              <a:rPr lang="en-US" sz="4800" b="1">
                <a:ln w="0"/>
                <a:solidFill>
                  <a:srgbClr val="002060"/>
                </a:solidFill>
                <a:effectLst>
                  <a:reflection blurRad="6350" stA="53000" endA="300" endPos="35500" dir="5400000" sy="-90000" algn="bl" rotWithShape="0"/>
                </a:effectLst>
              </a:rPr>
              <a:t>quý thầy cô giáo và các em học sinh</a:t>
            </a:r>
          </a:p>
        </p:txBody>
      </p:sp>
    </p:spTree>
    <p:extLst>
      <p:ext uri="{BB962C8B-B14F-4D97-AF65-F5344CB8AC3E}">
        <p14:creationId xmlns:p14="http://schemas.microsoft.com/office/powerpoint/2010/main" val="2909295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9"/>
          <p:cNvGrpSpPr/>
          <p:nvPr/>
        </p:nvGrpSpPr>
        <p:grpSpPr bwMode="auto">
          <a:xfrm>
            <a:off x="3036863" y="1292756"/>
            <a:ext cx="3000375" cy="3000375"/>
            <a:chOff x="5960852" y="2605406"/>
            <a:chExt cx="3000396" cy="3000396"/>
          </a:xfrm>
        </p:grpSpPr>
        <p:sp>
          <p:nvSpPr>
            <p:cNvPr id="13" name="同心圆 12"/>
            <p:cNvSpPr/>
            <p:nvPr/>
          </p:nvSpPr>
          <p:spPr>
            <a:xfrm>
              <a:off x="5960852" y="2605406"/>
              <a:ext cx="3000396" cy="3000396"/>
            </a:xfrm>
            <a:prstGeom prst="donut">
              <a:avLst>
                <a:gd name="adj" fmla="val 13685"/>
              </a:avLst>
            </a:prstGeom>
            <a:solidFill>
              <a:srgbClr val="D7FFAF"/>
            </a:solidFill>
            <a:ln>
              <a:noFill/>
            </a:ln>
            <a:scene3d>
              <a:camera prst="orthographicFront"/>
              <a:lightRig rig="twoPt" dir="t"/>
            </a:scene3d>
            <a:sp3d extrusionH="76200">
              <a:bevelT w="101600" h="25400" prst="hardEdge"/>
              <a:extrusionClr>
                <a:schemeClr val="bg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Times New Roman" panose="02020603050405020304" pitchFamily="18" charset="0"/>
                <a:cs typeface="Times New Roman" panose="02020603050405020304" pitchFamily="18" charset="0"/>
              </a:endParaRPr>
            </a:p>
          </p:txBody>
        </p:sp>
        <p:sp>
          <p:nvSpPr>
            <p:cNvPr id="14" name="弦形 13"/>
            <p:cNvSpPr/>
            <p:nvPr/>
          </p:nvSpPr>
          <p:spPr>
            <a:xfrm rot="5400000">
              <a:off x="6429388" y="2857496"/>
              <a:ext cx="2071702" cy="2071702"/>
            </a:xfrm>
            <a:prstGeom prst="chord">
              <a:avLst>
                <a:gd name="adj1" fmla="val 5422116"/>
                <a:gd name="adj2" fmla="val 16200003"/>
              </a:avLst>
            </a:prstGeom>
            <a:gradFill flip="none" rotWithShape="1">
              <a:gsLst>
                <a:gs pos="0">
                  <a:srgbClr val="BE1247">
                    <a:alpha val="92000"/>
                  </a:srgbClr>
                </a:gs>
                <a:gs pos="0">
                  <a:srgbClr val="BE1247"/>
                </a:gs>
                <a:gs pos="77000">
                  <a:srgbClr val="FA9496"/>
                </a:gs>
              </a:gsLst>
              <a:lin ang="16200000" scaled="1"/>
              <a:tileRect/>
            </a:grad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Times New Roman" panose="02020603050405020304" pitchFamily="18" charset="0"/>
                <a:cs typeface="Times New Roman" panose="02020603050405020304" pitchFamily="18" charset="0"/>
              </a:endParaRPr>
            </a:p>
          </p:txBody>
        </p:sp>
        <p:sp>
          <p:nvSpPr>
            <p:cNvPr id="16" name="弦形 15"/>
            <p:cNvSpPr/>
            <p:nvPr/>
          </p:nvSpPr>
          <p:spPr>
            <a:xfrm rot="16200000">
              <a:off x="6429167" y="3215010"/>
              <a:ext cx="2071703" cy="2071703"/>
            </a:xfrm>
            <a:prstGeom prst="chord">
              <a:avLst>
                <a:gd name="adj1" fmla="val 5422116"/>
                <a:gd name="adj2" fmla="val 16200003"/>
              </a:avLst>
            </a:prstGeom>
            <a:gradFill flip="none" rotWithShape="1">
              <a:gsLst>
                <a:gs pos="0">
                  <a:srgbClr val="C73E01"/>
                </a:gs>
                <a:gs pos="0">
                  <a:srgbClr val="C73E01"/>
                </a:gs>
                <a:gs pos="77000">
                  <a:srgbClr val="FFAA01"/>
                </a:gs>
              </a:gsLst>
              <a:lin ang="16200000" scaled="1"/>
              <a:tileRect/>
            </a:grad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Times New Roman" panose="02020603050405020304" pitchFamily="18" charset="0"/>
                <a:cs typeface="Times New Roman" panose="02020603050405020304" pitchFamily="18" charset="0"/>
              </a:endParaRPr>
            </a:p>
          </p:txBody>
        </p:sp>
        <p:sp>
          <p:nvSpPr>
            <p:cNvPr id="17" name="弦形 16"/>
            <p:cNvSpPr/>
            <p:nvPr/>
          </p:nvSpPr>
          <p:spPr>
            <a:xfrm rot="10800000">
              <a:off x="6643482" y="3072134"/>
              <a:ext cx="2071701" cy="2071703"/>
            </a:xfrm>
            <a:prstGeom prst="chord">
              <a:avLst>
                <a:gd name="adj1" fmla="val 5422116"/>
                <a:gd name="adj2" fmla="val 16200003"/>
              </a:avLst>
            </a:prstGeom>
            <a:solidFill>
              <a:srgbClr val="00B050"/>
            </a:solid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Times New Roman" panose="02020603050405020304" pitchFamily="18" charset="0"/>
                <a:cs typeface="Times New Roman" panose="02020603050405020304" pitchFamily="18" charset="0"/>
              </a:endParaRPr>
            </a:p>
          </p:txBody>
        </p:sp>
        <p:sp>
          <p:nvSpPr>
            <p:cNvPr id="18" name="弦形 17"/>
            <p:cNvSpPr/>
            <p:nvPr/>
          </p:nvSpPr>
          <p:spPr>
            <a:xfrm>
              <a:off x="6214854" y="3072134"/>
              <a:ext cx="2071702" cy="2071703"/>
            </a:xfrm>
            <a:prstGeom prst="chord">
              <a:avLst>
                <a:gd name="adj1" fmla="val 5422116"/>
                <a:gd name="adj2" fmla="val 16200003"/>
              </a:avLst>
            </a:prstGeom>
            <a:gradFill flip="none" rotWithShape="1">
              <a:gsLst>
                <a:gs pos="28000">
                  <a:srgbClr val="0070C0"/>
                </a:gs>
                <a:gs pos="0">
                  <a:srgbClr val="0070C0"/>
                </a:gs>
                <a:gs pos="77000">
                  <a:srgbClr val="00B0F0"/>
                </a:gs>
              </a:gsLst>
              <a:lin ang="16200000" scaled="1"/>
              <a:tileRect/>
            </a:grad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Times New Roman" panose="02020603050405020304" pitchFamily="18" charset="0"/>
                <a:cs typeface="Times New Roman" panose="02020603050405020304" pitchFamily="18" charset="0"/>
              </a:endParaRPr>
            </a:p>
          </p:txBody>
        </p:sp>
        <p:sp>
          <p:nvSpPr>
            <p:cNvPr id="19" name="饼形 18"/>
            <p:cNvSpPr/>
            <p:nvPr/>
          </p:nvSpPr>
          <p:spPr>
            <a:xfrm rot="5400000">
              <a:off x="6236210" y="2620477"/>
              <a:ext cx="2088000" cy="2520000"/>
            </a:xfrm>
            <a:prstGeom prst="pie">
              <a:avLst>
                <a:gd name="adj1" fmla="val 10761734"/>
                <a:gd name="adj2" fmla="val 16200000"/>
              </a:avLst>
            </a:prstGeom>
            <a:gradFill flip="none" rotWithShape="1">
              <a:gsLst>
                <a:gs pos="0">
                  <a:srgbClr val="BE1247">
                    <a:alpha val="0"/>
                  </a:srgbClr>
                </a:gs>
                <a:gs pos="27000">
                  <a:srgbClr val="BE1247"/>
                </a:gs>
                <a:gs pos="77000">
                  <a:srgbClr val="FA9496"/>
                </a:gs>
              </a:gsLst>
              <a:lin ang="16200000" scaled="0"/>
              <a:tileRect/>
            </a:gradFill>
            <a:ln w="31750">
              <a:gradFill>
                <a:gsLst>
                  <a:gs pos="0">
                    <a:schemeClr val="bg2"/>
                  </a:gs>
                  <a:gs pos="50000">
                    <a:schemeClr val="bg2"/>
                  </a:gs>
                  <a:gs pos="100000">
                    <a:schemeClr val="bg2">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Times New Roman" panose="02020603050405020304" pitchFamily="18" charset="0"/>
                <a:cs typeface="Times New Roman" panose="02020603050405020304" pitchFamily="18" charset="0"/>
              </a:endParaRPr>
            </a:p>
          </p:txBody>
        </p:sp>
        <p:sp>
          <p:nvSpPr>
            <p:cNvPr id="20" name="饼形 19"/>
            <p:cNvSpPr/>
            <p:nvPr/>
          </p:nvSpPr>
          <p:spPr>
            <a:xfrm rot="16200000">
              <a:off x="6573950" y="2998686"/>
              <a:ext cx="2088000" cy="2520000"/>
            </a:xfrm>
            <a:prstGeom prst="pie">
              <a:avLst>
                <a:gd name="adj1" fmla="val 10761734"/>
                <a:gd name="adj2" fmla="val 16200000"/>
              </a:avLst>
            </a:prstGeom>
            <a:gradFill flip="none" rotWithShape="1">
              <a:gsLst>
                <a:gs pos="21000">
                  <a:srgbClr val="CA4211">
                    <a:alpha val="0"/>
                  </a:srgbClr>
                </a:gs>
                <a:gs pos="30000">
                  <a:srgbClr val="FF7711"/>
                </a:gs>
                <a:gs pos="77000">
                  <a:srgbClr val="FFC000"/>
                </a:gs>
              </a:gsLst>
              <a:lin ang="16200000" scaled="1"/>
              <a:tileRect/>
            </a:gradFill>
            <a:ln w="31750">
              <a:gradFill>
                <a:gsLst>
                  <a:gs pos="0">
                    <a:schemeClr val="bg2"/>
                  </a:gs>
                  <a:gs pos="50000">
                    <a:schemeClr val="bg2"/>
                  </a:gs>
                  <a:gs pos="100000">
                    <a:schemeClr val="bg2">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Times New Roman" panose="02020603050405020304" pitchFamily="18" charset="0"/>
                <a:cs typeface="Times New Roman" panose="02020603050405020304" pitchFamily="18" charset="0"/>
              </a:endParaRPr>
            </a:p>
          </p:txBody>
        </p:sp>
      </p:grpSp>
      <p:cxnSp>
        <p:nvCxnSpPr>
          <p:cNvPr id="21" name="直接连接符 20"/>
          <p:cNvCxnSpPr/>
          <p:nvPr/>
        </p:nvCxnSpPr>
        <p:spPr>
          <a:xfrm rot="5400000">
            <a:off x="5595960" y="1247953"/>
            <a:ext cx="857250" cy="1588"/>
          </a:xfrm>
          <a:prstGeom prst="line">
            <a:avLst/>
          </a:prstGeom>
          <a:ln w="38100">
            <a:solidFill>
              <a:srgbClr val="FA9496"/>
            </a:solidFill>
          </a:ln>
        </p:spPr>
        <p:style>
          <a:lnRef idx="1">
            <a:schemeClr val="accent1"/>
          </a:lnRef>
          <a:fillRef idx="0">
            <a:schemeClr val="accent1"/>
          </a:fillRef>
          <a:effectRef idx="0">
            <a:schemeClr val="accent1"/>
          </a:effectRef>
          <a:fontRef idx="minor">
            <a:schemeClr val="tx1"/>
          </a:fontRef>
        </p:style>
      </p:cxnSp>
      <p:sp>
        <p:nvSpPr>
          <p:cNvPr id="23" name="TextBox 22"/>
          <p:cNvSpPr txBox="1">
            <a:spLocks noChangeArrowheads="1"/>
          </p:cNvSpPr>
          <p:nvPr/>
        </p:nvSpPr>
        <p:spPr bwMode="auto">
          <a:xfrm flipH="1">
            <a:off x="6041193" y="743818"/>
            <a:ext cx="2786090" cy="707886"/>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sz="2000" b="1" spc="-150">
                <a:solidFill>
                  <a:schemeClr val="bg1"/>
                </a:solidFill>
                <a:latin typeface="Times New Roman" panose="02020603050405020304" pitchFamily="18" charset="0"/>
                <a:ea typeface="Yeseva One" panose="00000500000000000000" charset="0"/>
                <a:cs typeface="Times New Roman" panose="02020603050405020304" pitchFamily="18" charset="0"/>
              </a:rPr>
              <a:t>Vai trò của việc xây dựng Gia đình văn hóa</a:t>
            </a:r>
            <a:endParaRPr lang="en-US" sz="2000" b="1" spc="-150" dirty="0">
              <a:solidFill>
                <a:schemeClr val="bg1"/>
              </a:solidFill>
              <a:latin typeface="Times New Roman" panose="02020603050405020304" pitchFamily="18" charset="0"/>
              <a:ea typeface="Yeseva One" panose="00000500000000000000" charset="0"/>
              <a:cs typeface="Times New Roman" panose="02020603050405020304" pitchFamily="18" charset="0"/>
            </a:endParaRPr>
          </a:p>
        </p:txBody>
      </p:sp>
      <p:cxnSp>
        <p:nvCxnSpPr>
          <p:cNvPr id="27" name="直接连接符 26"/>
          <p:cNvCxnSpPr/>
          <p:nvPr/>
        </p:nvCxnSpPr>
        <p:spPr>
          <a:xfrm rot="5400000">
            <a:off x="5853882" y="3954200"/>
            <a:ext cx="857250" cy="15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rot="5400000">
            <a:off x="2302644" y="1291962"/>
            <a:ext cx="857250" cy="158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a:off x="2299469" y="3954200"/>
            <a:ext cx="857250" cy="1588"/>
          </a:xfrm>
          <a:prstGeom prst="line">
            <a:avLst/>
          </a:prstGeom>
          <a:ln w="38100">
            <a:solidFill>
              <a:srgbClr val="FFAA01"/>
            </a:solidFill>
          </a:ln>
        </p:spPr>
        <p:style>
          <a:lnRef idx="1">
            <a:schemeClr val="accent1"/>
          </a:lnRef>
          <a:fillRef idx="0">
            <a:schemeClr val="accent1"/>
          </a:fillRef>
          <a:effectRef idx="0">
            <a:schemeClr val="accent1"/>
          </a:effectRef>
          <a:fontRef idx="minor">
            <a:schemeClr val="tx1"/>
          </a:fontRef>
        </p:style>
      </p:cxnSp>
      <p:sp>
        <p:nvSpPr>
          <p:cNvPr id="30" name="任意多边形 29"/>
          <p:cNvSpPr/>
          <p:nvPr/>
        </p:nvSpPr>
        <p:spPr>
          <a:xfrm flipH="1">
            <a:off x="5108550" y="1204738"/>
            <a:ext cx="812453" cy="659518"/>
          </a:xfrm>
          <a:custGeom>
            <a:avLst/>
            <a:gdLst>
              <a:gd name="connsiteX0" fmla="*/ 1334814 w 1334814"/>
              <a:gd name="connsiteY0" fmla="*/ 493986 h 493986"/>
              <a:gd name="connsiteX1" fmla="*/ 1072055 w 1334814"/>
              <a:gd name="connsiteY1" fmla="*/ 0 h 493986"/>
              <a:gd name="connsiteX2" fmla="*/ 0 w 1334814"/>
              <a:gd name="connsiteY2" fmla="*/ 10510 h 493986"/>
              <a:gd name="connsiteX3" fmla="*/ 0 w 1334814"/>
              <a:gd name="connsiteY3" fmla="*/ 10510 h 493986"/>
            </a:gdLst>
            <a:ahLst/>
            <a:cxnLst>
              <a:cxn ang="0">
                <a:pos x="connsiteX0" y="connsiteY0"/>
              </a:cxn>
              <a:cxn ang="0">
                <a:pos x="connsiteX1" y="connsiteY1"/>
              </a:cxn>
              <a:cxn ang="0">
                <a:pos x="connsiteX2" y="connsiteY2"/>
              </a:cxn>
              <a:cxn ang="0">
                <a:pos x="connsiteX3" y="connsiteY3"/>
              </a:cxn>
            </a:cxnLst>
            <a:rect l="l" t="t" r="r" b="b"/>
            <a:pathLst>
              <a:path w="1334814" h="493986">
                <a:moveTo>
                  <a:pt x="1334814" y="493986"/>
                </a:moveTo>
                <a:lnTo>
                  <a:pt x="1072055" y="0"/>
                </a:lnTo>
                <a:lnTo>
                  <a:pt x="0" y="10510"/>
                </a:lnTo>
                <a:lnTo>
                  <a:pt x="0" y="10510"/>
                </a:lnTo>
              </a:path>
            </a:pathLst>
          </a:custGeom>
          <a:ln w="28575">
            <a:solidFill>
              <a:schemeClr val="bg1"/>
            </a:solidFill>
            <a:prstDash val="sysDot"/>
            <a:headEnd type="oval"/>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31" name="任意多边形 30"/>
          <p:cNvSpPr/>
          <p:nvPr/>
        </p:nvSpPr>
        <p:spPr>
          <a:xfrm flipH="1" flipV="1">
            <a:off x="5037113" y="3650194"/>
            <a:ext cx="1222375" cy="500062"/>
          </a:xfrm>
          <a:custGeom>
            <a:avLst/>
            <a:gdLst>
              <a:gd name="connsiteX0" fmla="*/ 1334814 w 1334814"/>
              <a:gd name="connsiteY0" fmla="*/ 493986 h 493986"/>
              <a:gd name="connsiteX1" fmla="*/ 1072055 w 1334814"/>
              <a:gd name="connsiteY1" fmla="*/ 0 h 493986"/>
              <a:gd name="connsiteX2" fmla="*/ 0 w 1334814"/>
              <a:gd name="connsiteY2" fmla="*/ 10510 h 493986"/>
              <a:gd name="connsiteX3" fmla="*/ 0 w 1334814"/>
              <a:gd name="connsiteY3" fmla="*/ 10510 h 493986"/>
            </a:gdLst>
            <a:ahLst/>
            <a:cxnLst>
              <a:cxn ang="0">
                <a:pos x="connsiteX0" y="connsiteY0"/>
              </a:cxn>
              <a:cxn ang="0">
                <a:pos x="connsiteX1" y="connsiteY1"/>
              </a:cxn>
              <a:cxn ang="0">
                <a:pos x="connsiteX2" y="connsiteY2"/>
              </a:cxn>
              <a:cxn ang="0">
                <a:pos x="connsiteX3" y="connsiteY3"/>
              </a:cxn>
            </a:cxnLst>
            <a:rect l="l" t="t" r="r" b="b"/>
            <a:pathLst>
              <a:path w="1334814" h="493986">
                <a:moveTo>
                  <a:pt x="1334814" y="493986"/>
                </a:moveTo>
                <a:lnTo>
                  <a:pt x="1072055" y="0"/>
                </a:lnTo>
                <a:lnTo>
                  <a:pt x="0" y="10510"/>
                </a:lnTo>
                <a:lnTo>
                  <a:pt x="0" y="10510"/>
                </a:lnTo>
              </a:path>
            </a:pathLst>
          </a:custGeom>
          <a:ln w="28575">
            <a:solidFill>
              <a:schemeClr val="bg1"/>
            </a:solidFill>
            <a:prstDash val="sysDot"/>
            <a:headEnd type="oval"/>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32" name="任意多边形 31"/>
          <p:cNvSpPr/>
          <p:nvPr/>
        </p:nvSpPr>
        <p:spPr>
          <a:xfrm flipV="1">
            <a:off x="2751113" y="3650194"/>
            <a:ext cx="1143000" cy="500062"/>
          </a:xfrm>
          <a:custGeom>
            <a:avLst/>
            <a:gdLst>
              <a:gd name="connsiteX0" fmla="*/ 1334814 w 1334814"/>
              <a:gd name="connsiteY0" fmla="*/ 493986 h 493986"/>
              <a:gd name="connsiteX1" fmla="*/ 1072055 w 1334814"/>
              <a:gd name="connsiteY1" fmla="*/ 0 h 493986"/>
              <a:gd name="connsiteX2" fmla="*/ 0 w 1334814"/>
              <a:gd name="connsiteY2" fmla="*/ 10510 h 493986"/>
              <a:gd name="connsiteX3" fmla="*/ 0 w 1334814"/>
              <a:gd name="connsiteY3" fmla="*/ 10510 h 493986"/>
            </a:gdLst>
            <a:ahLst/>
            <a:cxnLst>
              <a:cxn ang="0">
                <a:pos x="connsiteX0" y="connsiteY0"/>
              </a:cxn>
              <a:cxn ang="0">
                <a:pos x="connsiteX1" y="connsiteY1"/>
              </a:cxn>
              <a:cxn ang="0">
                <a:pos x="connsiteX2" y="connsiteY2"/>
              </a:cxn>
              <a:cxn ang="0">
                <a:pos x="connsiteX3" y="connsiteY3"/>
              </a:cxn>
            </a:cxnLst>
            <a:rect l="l" t="t" r="r" b="b"/>
            <a:pathLst>
              <a:path w="1334814" h="493986">
                <a:moveTo>
                  <a:pt x="1334814" y="493986"/>
                </a:moveTo>
                <a:lnTo>
                  <a:pt x="1072055" y="0"/>
                </a:lnTo>
                <a:lnTo>
                  <a:pt x="0" y="10510"/>
                </a:lnTo>
                <a:lnTo>
                  <a:pt x="0" y="10510"/>
                </a:lnTo>
              </a:path>
            </a:pathLst>
          </a:custGeom>
          <a:ln w="28575">
            <a:solidFill>
              <a:schemeClr val="bg1"/>
            </a:solidFill>
            <a:prstDash val="sysDot"/>
            <a:headEnd type="oval"/>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33" name="任意多边形 32"/>
          <p:cNvSpPr/>
          <p:nvPr/>
        </p:nvSpPr>
        <p:spPr>
          <a:xfrm>
            <a:off x="2751113" y="1364194"/>
            <a:ext cx="1143000" cy="571500"/>
          </a:xfrm>
          <a:custGeom>
            <a:avLst/>
            <a:gdLst>
              <a:gd name="connsiteX0" fmla="*/ 1334814 w 1334814"/>
              <a:gd name="connsiteY0" fmla="*/ 493986 h 493986"/>
              <a:gd name="connsiteX1" fmla="*/ 1072055 w 1334814"/>
              <a:gd name="connsiteY1" fmla="*/ 0 h 493986"/>
              <a:gd name="connsiteX2" fmla="*/ 0 w 1334814"/>
              <a:gd name="connsiteY2" fmla="*/ 10510 h 493986"/>
              <a:gd name="connsiteX3" fmla="*/ 0 w 1334814"/>
              <a:gd name="connsiteY3" fmla="*/ 10510 h 493986"/>
            </a:gdLst>
            <a:ahLst/>
            <a:cxnLst>
              <a:cxn ang="0">
                <a:pos x="connsiteX0" y="connsiteY0"/>
              </a:cxn>
              <a:cxn ang="0">
                <a:pos x="connsiteX1" y="connsiteY1"/>
              </a:cxn>
              <a:cxn ang="0">
                <a:pos x="connsiteX2" y="connsiteY2"/>
              </a:cxn>
              <a:cxn ang="0">
                <a:pos x="connsiteX3" y="connsiteY3"/>
              </a:cxn>
            </a:cxnLst>
            <a:rect l="l" t="t" r="r" b="b"/>
            <a:pathLst>
              <a:path w="1334814" h="493986">
                <a:moveTo>
                  <a:pt x="1334814" y="493986"/>
                </a:moveTo>
                <a:lnTo>
                  <a:pt x="1072055" y="0"/>
                </a:lnTo>
                <a:lnTo>
                  <a:pt x="0" y="10510"/>
                </a:lnTo>
                <a:lnTo>
                  <a:pt x="0" y="10510"/>
                </a:lnTo>
              </a:path>
            </a:pathLst>
          </a:custGeom>
          <a:ln w="28575">
            <a:solidFill>
              <a:schemeClr val="bg1"/>
            </a:solidFill>
            <a:prstDash val="sysDot"/>
            <a:headEnd type="oval"/>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37" name="TextBox 36"/>
          <p:cNvSpPr txBox="1">
            <a:spLocks noChangeArrowheads="1"/>
          </p:cNvSpPr>
          <p:nvPr/>
        </p:nvSpPr>
        <p:spPr bwMode="auto">
          <a:xfrm flipH="1">
            <a:off x="370987" y="942058"/>
            <a:ext cx="2168525" cy="101566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sz="2000" b="1" spc="-150">
                <a:solidFill>
                  <a:schemeClr val="bg1"/>
                </a:solidFill>
                <a:latin typeface="Times New Roman" panose="02020603050405020304" pitchFamily="18" charset="0"/>
                <a:ea typeface="Yeseva One" panose="00000500000000000000" charset="0"/>
                <a:cs typeface="Times New Roman" panose="02020603050405020304" pitchFamily="18" charset="0"/>
              </a:rPr>
              <a:t>Phong trào xây dựng gđ văn hóa ở TP Hà Nội</a:t>
            </a:r>
          </a:p>
        </p:txBody>
      </p:sp>
      <p:sp>
        <p:nvSpPr>
          <p:cNvPr id="40" name="TextBox 39"/>
          <p:cNvSpPr txBox="1">
            <a:spLocks noChangeArrowheads="1"/>
          </p:cNvSpPr>
          <p:nvPr/>
        </p:nvSpPr>
        <p:spPr bwMode="auto">
          <a:xfrm flipH="1">
            <a:off x="315330" y="3278535"/>
            <a:ext cx="2273017" cy="1323439"/>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sz="2000" b="1">
                <a:solidFill>
                  <a:schemeClr val="bg1"/>
                </a:solidFill>
                <a:latin typeface="Times New Roman" panose="02020603050405020304" pitchFamily="18" charset="0"/>
                <a:cs typeface="Times New Roman" panose="02020603050405020304" pitchFamily="18" charset="0"/>
              </a:rPr>
              <a:t>Đóng góp của hs TP Hà Nội trong xây dựng gđ văn hóa</a:t>
            </a:r>
          </a:p>
        </p:txBody>
      </p:sp>
      <p:sp>
        <p:nvSpPr>
          <p:cNvPr id="43" name="TextBox 42"/>
          <p:cNvSpPr txBox="1">
            <a:spLocks noChangeArrowheads="1"/>
          </p:cNvSpPr>
          <p:nvPr/>
        </p:nvSpPr>
        <p:spPr bwMode="auto">
          <a:xfrm flipH="1">
            <a:off x="6340426" y="3768930"/>
            <a:ext cx="2207537" cy="523220"/>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en-US" altLang="zh-CN" sz="2800" b="1" kern="0">
                <a:solidFill>
                  <a:srgbClr val="FFFF00"/>
                </a:solidFill>
                <a:latin typeface="Times New Roman" panose="02020603050405020304" pitchFamily="18" charset="0"/>
                <a:ea typeface="Yeseva One" panose="00000500000000000000" charset="0"/>
                <a:cs typeface="Times New Roman" panose="02020603050405020304" pitchFamily="18" charset="0"/>
              </a:rPr>
              <a:t>Luyện tập</a:t>
            </a:r>
            <a:endParaRPr lang="en-US" altLang="zh-CN" sz="2800" b="1" kern="0" dirty="0">
              <a:solidFill>
                <a:srgbClr val="FFFF00"/>
              </a:solidFill>
              <a:latin typeface="Times New Roman" panose="02020603050405020304" pitchFamily="18" charset="0"/>
              <a:ea typeface="Yeseva One" panose="00000500000000000000" charset="0"/>
              <a:cs typeface="Times New Roman" panose="02020603050405020304" pitchFamily="18" charset="0"/>
            </a:endParaRPr>
          </a:p>
        </p:txBody>
      </p:sp>
      <p:sp>
        <p:nvSpPr>
          <p:cNvPr id="45" name="TextBox 44"/>
          <p:cNvSpPr txBox="1">
            <a:spLocks noChangeArrowheads="1"/>
          </p:cNvSpPr>
          <p:nvPr/>
        </p:nvSpPr>
        <p:spPr bwMode="auto">
          <a:xfrm flipH="1">
            <a:off x="4344327" y="2000567"/>
            <a:ext cx="1206763" cy="40011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en-US" altLang="zh-CN" sz="2000" b="1" kern="0">
                <a:solidFill>
                  <a:schemeClr val="bg1"/>
                </a:solidFill>
                <a:latin typeface="Times New Roman" panose="02020603050405020304" pitchFamily="18" charset="0"/>
                <a:ea typeface="Yeseva One" panose="00000500000000000000" charset="0"/>
                <a:cs typeface="Times New Roman" panose="02020603050405020304" pitchFamily="18" charset="0"/>
              </a:rPr>
              <a:t>Tiết 2</a:t>
            </a:r>
            <a:endParaRPr lang="en-US" altLang="zh-CN" sz="2000" b="1" kern="0" dirty="0">
              <a:solidFill>
                <a:schemeClr val="bg1"/>
              </a:solidFill>
              <a:latin typeface="Times New Roman" panose="02020603050405020304" pitchFamily="18" charset="0"/>
              <a:ea typeface="Yeseva One" panose="00000500000000000000" charset="0"/>
              <a:cs typeface="Times New Roman" panose="02020603050405020304" pitchFamily="18" charset="0"/>
            </a:endParaRPr>
          </a:p>
        </p:txBody>
      </p:sp>
      <p:sp>
        <p:nvSpPr>
          <p:cNvPr id="46" name="TextBox 45"/>
          <p:cNvSpPr txBox="1">
            <a:spLocks noChangeArrowheads="1"/>
          </p:cNvSpPr>
          <p:nvPr/>
        </p:nvSpPr>
        <p:spPr bwMode="auto">
          <a:xfrm rot="5400000" flipH="1">
            <a:off x="5017300" y="2667647"/>
            <a:ext cx="553998" cy="993750"/>
          </a:xfrm>
          <a:prstGeom prst="rect">
            <a:avLst/>
          </a:prstGeom>
          <a:noFill/>
          <a:ln>
            <a:noFill/>
          </a:ln>
        </p:spPr>
        <p:txBody>
          <a:bodyPr vert="vert270"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en-US" altLang="zh-CN" sz="2400" b="1" kern="0">
                <a:solidFill>
                  <a:srgbClr val="FFFF00"/>
                </a:solidFill>
                <a:latin typeface="Times New Roman" panose="02020603050405020304" pitchFamily="18" charset="0"/>
                <a:ea typeface="Yeseva One" panose="00000500000000000000" charset="0"/>
                <a:cs typeface="Times New Roman" panose="02020603050405020304" pitchFamily="18" charset="0"/>
              </a:rPr>
              <a:t>Tiết 4</a:t>
            </a:r>
            <a:endParaRPr lang="en-US" altLang="zh-CN" sz="2400" b="1" kern="0" dirty="0">
              <a:solidFill>
                <a:srgbClr val="FFFF00"/>
              </a:solidFill>
              <a:latin typeface="Times New Roman" panose="02020603050405020304" pitchFamily="18" charset="0"/>
              <a:ea typeface="Yeseva One" panose="00000500000000000000" charset="0"/>
              <a:cs typeface="Times New Roman" panose="02020603050405020304" pitchFamily="18" charset="0"/>
            </a:endParaRPr>
          </a:p>
        </p:txBody>
      </p:sp>
      <p:sp>
        <p:nvSpPr>
          <p:cNvPr id="47" name="TextBox 46"/>
          <p:cNvSpPr txBox="1">
            <a:spLocks noChangeArrowheads="1"/>
          </p:cNvSpPr>
          <p:nvPr/>
        </p:nvSpPr>
        <p:spPr bwMode="auto">
          <a:xfrm flipH="1">
            <a:off x="3867150" y="3078480"/>
            <a:ext cx="908050" cy="40011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en-US" altLang="zh-CN" sz="2000" b="1" kern="0">
                <a:solidFill>
                  <a:schemeClr val="bg1"/>
                </a:solidFill>
                <a:latin typeface="Times New Roman" panose="02020603050405020304" pitchFamily="18" charset="0"/>
                <a:ea typeface="Yeseva One" panose="00000500000000000000" charset="0"/>
                <a:cs typeface="Times New Roman" panose="02020603050405020304" pitchFamily="18" charset="0"/>
              </a:rPr>
              <a:t>Tiết 3</a:t>
            </a:r>
            <a:endParaRPr lang="en-US" altLang="zh-CN" sz="2000" b="1" kern="0" dirty="0">
              <a:solidFill>
                <a:schemeClr val="bg1"/>
              </a:solidFill>
              <a:latin typeface="Times New Roman" panose="02020603050405020304" pitchFamily="18" charset="0"/>
              <a:ea typeface="Yeseva One" panose="00000500000000000000" charset="0"/>
              <a:cs typeface="Times New Roman" panose="02020603050405020304" pitchFamily="18" charset="0"/>
            </a:endParaRPr>
          </a:p>
        </p:txBody>
      </p:sp>
      <p:sp>
        <p:nvSpPr>
          <p:cNvPr id="48" name="TextBox 47"/>
          <p:cNvSpPr txBox="1">
            <a:spLocks noChangeArrowheads="1"/>
          </p:cNvSpPr>
          <p:nvPr/>
        </p:nvSpPr>
        <p:spPr bwMode="auto">
          <a:xfrm flipH="1">
            <a:off x="3433445" y="2132965"/>
            <a:ext cx="822325" cy="40011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en-US" altLang="zh-CN" sz="2000" b="1" kern="0">
                <a:solidFill>
                  <a:schemeClr val="bg1"/>
                </a:solidFill>
                <a:latin typeface="Times New Roman" panose="02020603050405020304" pitchFamily="18" charset="0"/>
                <a:ea typeface="Yeseva One" panose="00000500000000000000" charset="0"/>
                <a:cs typeface="Times New Roman" panose="02020603050405020304" pitchFamily="18" charset="0"/>
              </a:rPr>
              <a:t>Tiết 1</a:t>
            </a:r>
            <a:endParaRPr lang="en-US" altLang="zh-CN" sz="2000" b="1" kern="0" dirty="0">
              <a:solidFill>
                <a:schemeClr val="bg1"/>
              </a:solidFill>
              <a:latin typeface="Times New Roman" panose="02020603050405020304" pitchFamily="18" charset="0"/>
              <a:ea typeface="Yeseva One" panose="00000500000000000000" charset="0"/>
              <a:cs typeface="Times New Roman" panose="02020603050405020304" pitchFamily="18" charset="0"/>
            </a:endParaRPr>
          </a:p>
        </p:txBody>
      </p:sp>
    </p:spTree>
    <p:extLst>
      <p:ext uri="{BB962C8B-B14F-4D97-AF65-F5344CB8AC3E}">
        <p14:creationId xmlns:p14="http://schemas.microsoft.com/office/powerpoint/2010/main" val="883965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12"/>
                                        </p:tgtEl>
                                        <p:attrNameLst>
                                          <p:attrName>r</p:attrName>
                                        </p:attrNameLst>
                                      </p:cBhvr>
                                    </p:animRot>
                                  </p:childTnLst>
                                </p:cTn>
                              </p:par>
                            </p:childTnLst>
                          </p:cTn>
                        </p:par>
                        <p:par>
                          <p:cTn id="7" fill="hold">
                            <p:stCondLst>
                              <p:cond delay="2000"/>
                            </p:stCondLst>
                            <p:childTnLst>
                              <p:par>
                                <p:cTn id="8" presetID="2" presetClass="entr" presetSubtype="4" fill="hold" grpId="0" nodeType="after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additive="base">
                                        <p:cTn id="10" dur="500" fill="hold"/>
                                        <p:tgtEl>
                                          <p:spTgt spid="48"/>
                                        </p:tgtEl>
                                        <p:attrNameLst>
                                          <p:attrName>ppt_x</p:attrName>
                                        </p:attrNameLst>
                                      </p:cBhvr>
                                      <p:tavLst>
                                        <p:tav tm="0">
                                          <p:val>
                                            <p:strVal val="#ppt_x"/>
                                          </p:val>
                                        </p:tav>
                                        <p:tav tm="100000">
                                          <p:val>
                                            <p:strVal val="#ppt_x"/>
                                          </p:val>
                                        </p:tav>
                                      </p:tavLst>
                                    </p:anim>
                                    <p:anim calcmode="lin" valueType="num">
                                      <p:cBhvr additive="base">
                                        <p:cTn id="11" dur="500" fill="hold"/>
                                        <p:tgtEl>
                                          <p:spTgt spid="48"/>
                                        </p:tgtEl>
                                        <p:attrNameLst>
                                          <p:attrName>ppt_y</p:attrName>
                                        </p:attrNameLst>
                                      </p:cBhvr>
                                      <p:tavLst>
                                        <p:tav tm="0">
                                          <p:val>
                                            <p:strVal val="1+#ppt_h/2"/>
                                          </p:val>
                                        </p:tav>
                                        <p:tav tm="100000">
                                          <p:val>
                                            <p:strVal val="#ppt_y"/>
                                          </p:val>
                                        </p:tav>
                                      </p:tavLst>
                                    </p:anim>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ppt_x"/>
                                          </p:val>
                                        </p:tav>
                                        <p:tav tm="100000">
                                          <p:val>
                                            <p:strVal val="#ppt_x"/>
                                          </p:val>
                                        </p:tav>
                                      </p:tavLst>
                                    </p:anim>
                                    <p:anim calcmode="lin" valueType="num">
                                      <p:cBhvr additive="base">
                                        <p:cTn id="16" dur="500" fill="hold"/>
                                        <p:tgtEl>
                                          <p:spTgt spid="45"/>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additive="base">
                                        <p:cTn id="20" dur="500" fill="hold"/>
                                        <p:tgtEl>
                                          <p:spTgt spid="47"/>
                                        </p:tgtEl>
                                        <p:attrNameLst>
                                          <p:attrName>ppt_x</p:attrName>
                                        </p:attrNameLst>
                                      </p:cBhvr>
                                      <p:tavLst>
                                        <p:tav tm="0">
                                          <p:val>
                                            <p:strVal val="#ppt_x"/>
                                          </p:val>
                                        </p:tav>
                                        <p:tav tm="100000">
                                          <p:val>
                                            <p:strVal val="#ppt_x"/>
                                          </p:val>
                                        </p:tav>
                                      </p:tavLst>
                                    </p:anim>
                                    <p:anim calcmode="lin" valueType="num">
                                      <p:cBhvr additive="base">
                                        <p:cTn id="21" dur="500" fill="hold"/>
                                        <p:tgtEl>
                                          <p:spTgt spid="47"/>
                                        </p:tgtEl>
                                        <p:attrNameLst>
                                          <p:attrName>ppt_y</p:attrName>
                                        </p:attrNameLst>
                                      </p:cBhvr>
                                      <p:tavLst>
                                        <p:tav tm="0">
                                          <p:val>
                                            <p:strVal val="1+#ppt_h/2"/>
                                          </p:val>
                                        </p:tav>
                                        <p:tav tm="100000">
                                          <p:val>
                                            <p:strVal val="#ppt_y"/>
                                          </p:val>
                                        </p:tav>
                                      </p:tavLst>
                                    </p:anim>
                                  </p:childTnLst>
                                </p:cTn>
                              </p:par>
                            </p:childTnLst>
                          </p:cTn>
                        </p:par>
                        <p:par>
                          <p:cTn id="22" fill="hold">
                            <p:stCondLst>
                              <p:cond delay="3500"/>
                            </p:stCondLst>
                            <p:childTnLst>
                              <p:par>
                                <p:cTn id="23" presetID="2" presetClass="entr" presetSubtype="4"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par>
                          <p:cTn id="27" fill="hold">
                            <p:stCondLst>
                              <p:cond delay="4000"/>
                            </p:stCondLst>
                            <p:childTnLst>
                              <p:par>
                                <p:cTn id="28" presetID="22" presetClass="entr" presetSubtype="2"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right)">
                                      <p:cBhvr>
                                        <p:cTn id="30" dur="250"/>
                                        <p:tgtEl>
                                          <p:spTgt spid="33"/>
                                        </p:tgtEl>
                                      </p:cBhvr>
                                    </p:animEffect>
                                  </p:childTnLst>
                                </p:cTn>
                              </p:par>
                            </p:childTnLst>
                          </p:cTn>
                        </p:par>
                        <p:par>
                          <p:cTn id="31" fill="hold">
                            <p:stCondLst>
                              <p:cond delay="4500"/>
                            </p:stCondLst>
                            <p:childTnLst>
                              <p:par>
                                <p:cTn id="32" presetID="42" presetClass="entr" presetSubtype="0"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anim calcmode="lin" valueType="num">
                                      <p:cBhvr>
                                        <p:cTn id="35" dur="500" fill="hold"/>
                                        <p:tgtEl>
                                          <p:spTgt spid="28"/>
                                        </p:tgtEl>
                                        <p:attrNameLst>
                                          <p:attrName>ppt_x</p:attrName>
                                        </p:attrNameLst>
                                      </p:cBhvr>
                                      <p:tavLst>
                                        <p:tav tm="0">
                                          <p:val>
                                            <p:strVal val="#ppt_x"/>
                                          </p:val>
                                        </p:tav>
                                        <p:tav tm="100000">
                                          <p:val>
                                            <p:strVal val="#ppt_x"/>
                                          </p:val>
                                        </p:tav>
                                      </p:tavLst>
                                    </p:anim>
                                    <p:anim calcmode="lin" valueType="num">
                                      <p:cBhvr>
                                        <p:cTn id="36" dur="500" fill="hold"/>
                                        <p:tgtEl>
                                          <p:spTgt spid="28"/>
                                        </p:tgtEl>
                                        <p:attrNameLst>
                                          <p:attrName>ppt_y</p:attrName>
                                        </p:attrNameLst>
                                      </p:cBhvr>
                                      <p:tavLst>
                                        <p:tav tm="0">
                                          <p:val>
                                            <p:strVal val="#ppt_y+.1"/>
                                          </p:val>
                                        </p:tav>
                                        <p:tav tm="100000">
                                          <p:val>
                                            <p:strVal val="#ppt_y"/>
                                          </p:val>
                                        </p:tav>
                                      </p:tavLst>
                                    </p:anim>
                                  </p:childTnLst>
                                </p:cTn>
                              </p:par>
                            </p:childTnLst>
                          </p:cTn>
                        </p:par>
                        <p:par>
                          <p:cTn id="37" fill="hold">
                            <p:stCondLst>
                              <p:cond delay="5000"/>
                            </p:stCondLst>
                            <p:childTnLst>
                              <p:par>
                                <p:cTn id="38" presetID="22" presetClass="entr" presetSubtype="8"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250"/>
                                        <p:tgtEl>
                                          <p:spTgt spid="30"/>
                                        </p:tgtEl>
                                      </p:cBhvr>
                                    </p:animEffect>
                                  </p:childTnLst>
                                </p:cTn>
                              </p:par>
                            </p:childTnLst>
                          </p:cTn>
                        </p:par>
                        <p:par>
                          <p:cTn id="41" fill="hold">
                            <p:stCondLst>
                              <p:cond delay="5250"/>
                            </p:stCondLst>
                            <p:childTnLst>
                              <p:par>
                                <p:cTn id="42" presetID="42" presetClass="entr" presetSubtype="0"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anim calcmode="lin" valueType="num">
                                      <p:cBhvr>
                                        <p:cTn id="45" dur="500" fill="hold"/>
                                        <p:tgtEl>
                                          <p:spTgt spid="21"/>
                                        </p:tgtEl>
                                        <p:attrNameLst>
                                          <p:attrName>ppt_x</p:attrName>
                                        </p:attrNameLst>
                                      </p:cBhvr>
                                      <p:tavLst>
                                        <p:tav tm="0">
                                          <p:val>
                                            <p:strVal val="#ppt_x"/>
                                          </p:val>
                                        </p:tav>
                                        <p:tav tm="100000">
                                          <p:val>
                                            <p:strVal val="#ppt_x"/>
                                          </p:val>
                                        </p:tav>
                                      </p:tavLst>
                                    </p:anim>
                                    <p:anim calcmode="lin" valueType="num">
                                      <p:cBhvr>
                                        <p:cTn id="46" dur="500" fill="hold"/>
                                        <p:tgtEl>
                                          <p:spTgt spid="21"/>
                                        </p:tgtEl>
                                        <p:attrNameLst>
                                          <p:attrName>ppt_y</p:attrName>
                                        </p:attrNameLst>
                                      </p:cBhvr>
                                      <p:tavLst>
                                        <p:tav tm="0">
                                          <p:val>
                                            <p:strVal val="#ppt_y+.1"/>
                                          </p:val>
                                        </p:tav>
                                        <p:tav tm="100000">
                                          <p:val>
                                            <p:strVal val="#ppt_y"/>
                                          </p:val>
                                        </p:tav>
                                      </p:tavLst>
                                    </p:anim>
                                  </p:childTnLst>
                                </p:cTn>
                              </p:par>
                            </p:childTnLst>
                          </p:cTn>
                        </p:par>
                        <p:par>
                          <p:cTn id="47" fill="hold">
                            <p:stCondLst>
                              <p:cond delay="5750"/>
                            </p:stCondLst>
                            <p:childTnLst>
                              <p:par>
                                <p:cTn id="48" presetID="22" presetClass="entr" presetSubtype="2" fill="hold" grpId="0"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right)">
                                      <p:cBhvr>
                                        <p:cTn id="50" dur="250"/>
                                        <p:tgtEl>
                                          <p:spTgt spid="32"/>
                                        </p:tgtEl>
                                      </p:cBhvr>
                                    </p:animEffect>
                                  </p:childTnLst>
                                </p:cTn>
                              </p:par>
                            </p:childTnLst>
                          </p:cTn>
                        </p:par>
                        <p:par>
                          <p:cTn id="51" fill="hold">
                            <p:stCondLst>
                              <p:cond delay="6000"/>
                            </p:stCondLst>
                            <p:childTnLst>
                              <p:par>
                                <p:cTn id="52" presetID="42" presetClass="entr" presetSubtype="0"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anim calcmode="lin" valueType="num">
                                      <p:cBhvr>
                                        <p:cTn id="55" dur="500" fill="hold"/>
                                        <p:tgtEl>
                                          <p:spTgt spid="29"/>
                                        </p:tgtEl>
                                        <p:attrNameLst>
                                          <p:attrName>ppt_x</p:attrName>
                                        </p:attrNameLst>
                                      </p:cBhvr>
                                      <p:tavLst>
                                        <p:tav tm="0">
                                          <p:val>
                                            <p:strVal val="#ppt_x"/>
                                          </p:val>
                                        </p:tav>
                                        <p:tav tm="100000">
                                          <p:val>
                                            <p:strVal val="#ppt_x"/>
                                          </p:val>
                                        </p:tav>
                                      </p:tavLst>
                                    </p:anim>
                                    <p:anim calcmode="lin" valueType="num">
                                      <p:cBhvr>
                                        <p:cTn id="56" dur="500" fill="hold"/>
                                        <p:tgtEl>
                                          <p:spTgt spid="29"/>
                                        </p:tgtEl>
                                        <p:attrNameLst>
                                          <p:attrName>ppt_y</p:attrName>
                                        </p:attrNameLst>
                                      </p:cBhvr>
                                      <p:tavLst>
                                        <p:tav tm="0">
                                          <p:val>
                                            <p:strVal val="#ppt_y+.1"/>
                                          </p:val>
                                        </p:tav>
                                        <p:tav tm="100000">
                                          <p:val>
                                            <p:strVal val="#ppt_y"/>
                                          </p:val>
                                        </p:tav>
                                      </p:tavLst>
                                    </p:anim>
                                  </p:childTnLst>
                                </p:cTn>
                              </p:par>
                            </p:childTnLst>
                          </p:cTn>
                        </p:par>
                        <p:par>
                          <p:cTn id="57" fill="hold">
                            <p:stCondLst>
                              <p:cond delay="6500"/>
                            </p:stCondLst>
                            <p:childTnLst>
                              <p:par>
                                <p:cTn id="58" presetID="22" presetClass="entr" presetSubtype="8"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left)">
                                      <p:cBhvr>
                                        <p:cTn id="60" dur="250"/>
                                        <p:tgtEl>
                                          <p:spTgt spid="31"/>
                                        </p:tgtEl>
                                      </p:cBhvr>
                                    </p:animEffect>
                                  </p:childTnLst>
                                </p:cTn>
                              </p:par>
                            </p:childTnLst>
                          </p:cTn>
                        </p:par>
                        <p:par>
                          <p:cTn id="61" fill="hold">
                            <p:stCondLst>
                              <p:cond delay="6750"/>
                            </p:stCondLst>
                            <p:childTnLst>
                              <p:par>
                                <p:cTn id="62" presetID="42" presetClass="entr" presetSubtype="0" fill="hold"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anim calcmode="lin" valueType="num">
                                      <p:cBhvr>
                                        <p:cTn id="65" dur="500" fill="hold"/>
                                        <p:tgtEl>
                                          <p:spTgt spid="27"/>
                                        </p:tgtEl>
                                        <p:attrNameLst>
                                          <p:attrName>ppt_x</p:attrName>
                                        </p:attrNameLst>
                                      </p:cBhvr>
                                      <p:tavLst>
                                        <p:tav tm="0">
                                          <p:val>
                                            <p:strVal val="#ppt_x"/>
                                          </p:val>
                                        </p:tav>
                                        <p:tav tm="100000">
                                          <p:val>
                                            <p:strVal val="#ppt_x"/>
                                          </p:val>
                                        </p:tav>
                                      </p:tavLst>
                                    </p:anim>
                                    <p:anim calcmode="lin" valueType="num">
                                      <p:cBhvr>
                                        <p:cTn id="6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45" grpId="0"/>
      <p:bldP spid="46" grpId="0"/>
      <p:bldP spid="47" grpId="0"/>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a:extLst>
              <a:ext uri="{FF2B5EF4-FFF2-40B4-BE49-F238E27FC236}">
                <a16:creationId xmlns:a16="http://schemas.microsoft.com/office/drawing/2014/main" id="{160B4622-25AA-4F3B-A149-73CDC8A3A2FA}"/>
              </a:ext>
            </a:extLst>
          </p:cNvPr>
          <p:cNvSpPr/>
          <p:nvPr/>
        </p:nvSpPr>
        <p:spPr>
          <a:xfrm>
            <a:off x="0" y="-17253"/>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srgbClr val="F8ECCC"/>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22420A2-7623-4382-9461-62A425558E4A}"/>
              </a:ext>
            </a:extLst>
          </p:cNvPr>
          <p:cNvSpPr txBox="1"/>
          <p:nvPr/>
        </p:nvSpPr>
        <p:spPr>
          <a:xfrm>
            <a:off x="1" y="809331"/>
            <a:ext cx="3197750" cy="480131"/>
          </a:xfrm>
          <a:prstGeom prst="rect">
            <a:avLst/>
          </a:prstGeom>
          <a:noFill/>
        </p:spPr>
        <p:txBody>
          <a:bodyPr wrap="square">
            <a:spAutoFit/>
          </a:bodyPr>
          <a:lstStyle/>
          <a:p>
            <a:pPr marL="214308" indent="-214308" defTabSz="685783">
              <a:lnSpc>
                <a:spcPct val="120000"/>
              </a:lnSpc>
              <a:buFont typeface="Courier New" panose="02070309020205020404" pitchFamily="49" charset="0"/>
              <a:buChar char="o"/>
              <a:defRPr/>
            </a:pPr>
            <a:r>
              <a:rPr lang="en-US" sz="2100" b="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Hoạt động cá nhân</a:t>
            </a:r>
            <a:endParaRPr lang="en-US" sz="2100" dirty="0">
              <a:solidFill>
                <a:srgbClr val="000000">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1" name="TextBox 10">
            <a:extLst>
              <a:ext uri="{FF2B5EF4-FFF2-40B4-BE49-F238E27FC236}">
                <a16:creationId xmlns:a16="http://schemas.microsoft.com/office/drawing/2014/main" id="{3422DCCA-6316-47DE-8250-DF2AB2381EE0}"/>
              </a:ext>
            </a:extLst>
          </p:cNvPr>
          <p:cNvSpPr txBox="1"/>
          <p:nvPr/>
        </p:nvSpPr>
        <p:spPr>
          <a:xfrm>
            <a:off x="20167" y="3154765"/>
            <a:ext cx="2679625" cy="415498"/>
          </a:xfrm>
          <a:prstGeom prst="rect">
            <a:avLst/>
          </a:prstGeom>
          <a:noFill/>
        </p:spPr>
        <p:txBody>
          <a:bodyPr wrap="square">
            <a:spAutoFit/>
          </a:bodyPr>
          <a:lstStyle/>
          <a:p>
            <a:pPr lvl="0" algn="just">
              <a:buFont typeface="Courier New" panose="02070309020205020404" pitchFamily="49" charset="0"/>
              <a:buChar char="o"/>
            </a:pPr>
            <a:r>
              <a:rPr lang="en-US" sz="210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2100" b="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Thời </a:t>
            </a:r>
            <a:r>
              <a:rPr lang="vi-VN" sz="21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gian</a:t>
            </a:r>
            <a:r>
              <a:rPr lang="en-US" sz="2100" b="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100" b="1">
                <a:solidFill>
                  <a:srgbClr val="FFF8E7">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rPr>
              <a:t>2 phút</a:t>
            </a:r>
            <a:endParaRPr lang="en-US" sz="2100" b="1" dirty="0">
              <a:solidFill>
                <a:srgbClr val="FFF8E7">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25FA83D8-9E55-47A6-BA7B-EBE2ACE511F0}"/>
              </a:ext>
            </a:extLst>
          </p:cNvPr>
          <p:cNvCxnSpPr/>
          <p:nvPr/>
        </p:nvCxnSpPr>
        <p:spPr>
          <a:xfrm>
            <a:off x="520" y="676189"/>
            <a:ext cx="914348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Google Shape;1748;p44">
            <a:extLst>
              <a:ext uri="{FF2B5EF4-FFF2-40B4-BE49-F238E27FC236}">
                <a16:creationId xmlns:a16="http://schemas.microsoft.com/office/drawing/2014/main" id="{FE96A0B4-59B8-49F5-B490-B98862CCC75A}"/>
              </a:ext>
            </a:extLst>
          </p:cNvPr>
          <p:cNvSpPr txBox="1">
            <a:spLocks/>
          </p:cNvSpPr>
          <p:nvPr/>
        </p:nvSpPr>
        <p:spPr>
          <a:xfrm>
            <a:off x="20167" y="1"/>
            <a:ext cx="9123833" cy="6600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algn="ctr"/>
            <a:r>
              <a:rPr lang="en-US" sz="3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KHỞI ĐỘNG</a:t>
            </a:r>
            <a:endParaRPr lang="en-US" sz="3200">
              <a:solidFill>
                <a:srgbClr val="FF000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10485555-4760-556E-A31D-CFF65FB66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40" y="1319126"/>
            <a:ext cx="3336791" cy="1749431"/>
          </a:xfrm>
          <a:prstGeom prst="rect">
            <a:avLst/>
          </a:prstGeom>
          <a:ln>
            <a:noFill/>
          </a:ln>
          <a:effectLst>
            <a:softEdge rad="112500"/>
          </a:effectLst>
        </p:spPr>
      </p:pic>
      <p:grpSp>
        <p:nvGrpSpPr>
          <p:cNvPr id="15" name="Group 14">
            <a:extLst>
              <a:ext uri="{FF2B5EF4-FFF2-40B4-BE49-F238E27FC236}">
                <a16:creationId xmlns:a16="http://schemas.microsoft.com/office/drawing/2014/main" id="{8C0AA3AB-AE09-FF80-5B2A-5051C9030923}"/>
              </a:ext>
            </a:extLst>
          </p:cNvPr>
          <p:cNvGrpSpPr/>
          <p:nvPr/>
        </p:nvGrpSpPr>
        <p:grpSpPr>
          <a:xfrm>
            <a:off x="3273386" y="1098801"/>
            <a:ext cx="5745451" cy="2621922"/>
            <a:chOff x="4414921" y="1569593"/>
            <a:chExt cx="7725222" cy="2767351"/>
          </a:xfrm>
        </p:grpSpPr>
        <p:grpSp>
          <p:nvGrpSpPr>
            <p:cNvPr id="16" name="Group 15">
              <a:extLst>
                <a:ext uri="{FF2B5EF4-FFF2-40B4-BE49-F238E27FC236}">
                  <a16:creationId xmlns:a16="http://schemas.microsoft.com/office/drawing/2014/main" id="{1C704F9B-EA1B-C758-848E-A3FBFDE4DC3E}"/>
                </a:ext>
              </a:extLst>
            </p:cNvPr>
            <p:cNvGrpSpPr/>
            <p:nvPr/>
          </p:nvGrpSpPr>
          <p:grpSpPr>
            <a:xfrm>
              <a:off x="4479010" y="2007740"/>
              <a:ext cx="7661133" cy="2329204"/>
              <a:chOff x="4479010" y="2007740"/>
              <a:chExt cx="7661133" cy="2329204"/>
            </a:xfrm>
          </p:grpSpPr>
          <p:sp>
            <p:nvSpPr>
              <p:cNvPr id="21" name="Rectangle: Rounded Corners 7">
                <a:extLst>
                  <a:ext uri="{FF2B5EF4-FFF2-40B4-BE49-F238E27FC236}">
                    <a16:creationId xmlns:a16="http://schemas.microsoft.com/office/drawing/2014/main" id="{B85B5386-5674-92FA-1CCE-EF9B63993AD8}"/>
                  </a:ext>
                </a:extLst>
              </p:cNvPr>
              <p:cNvSpPr/>
              <p:nvPr/>
            </p:nvSpPr>
            <p:spPr bwMode="auto">
              <a:xfrm>
                <a:off x="4584916" y="2098148"/>
                <a:ext cx="7555227" cy="2238796"/>
              </a:xfrm>
              <a:prstGeom prst="roundRect">
                <a:avLst/>
              </a:prstGeom>
              <a:solidFill>
                <a:schemeClr val="tx1">
                  <a:lumMod val="50000"/>
                  <a:lumOff val="50000"/>
                </a:schemeClr>
              </a:solidFill>
              <a:ln w="9525" cap="flat" cmpd="sng" algn="ctr">
                <a:noFill/>
                <a:prstDash val="solid"/>
                <a:round/>
                <a:headEnd type="none" w="med" len="med"/>
                <a:tailEnd type="none" w="med" len="med"/>
              </a:ln>
            </p:spPr>
            <p:txBody>
              <a:bodyPr vert="horz" wrap="square" lIns="68580" tIns="34290" rIns="68580" bIns="34290" numCol="1" rtlCol="0" anchor="t" anchorCtr="0" compatLnSpc="1"/>
              <a:lstStyle/>
              <a:p>
                <a:pPr defTabSz="685800" eaLnBrk="0" fontAlgn="base" hangingPunct="0">
                  <a:spcBef>
                    <a:spcPct val="0"/>
                  </a:spcBef>
                  <a:spcAft>
                    <a:spcPct val="0"/>
                  </a:spcAft>
                </a:pPr>
                <a:endParaRPr lang="en-US" sz="1350">
                  <a:latin typeface="Calibri" panose="020F0502020204030204" pitchFamily="34" charset="0"/>
                  <a:ea typeface="宋体" panose="02010600030101010101" pitchFamily="2" charset="-122"/>
                </a:endParaRPr>
              </a:p>
            </p:txBody>
          </p:sp>
          <p:sp>
            <p:nvSpPr>
              <p:cNvPr id="22" name="Rectangle: Rounded Corners 6">
                <a:extLst>
                  <a:ext uri="{FF2B5EF4-FFF2-40B4-BE49-F238E27FC236}">
                    <a16:creationId xmlns:a16="http://schemas.microsoft.com/office/drawing/2014/main" id="{6C8225D7-6012-E1A3-5E83-39F410D81438}"/>
                  </a:ext>
                </a:extLst>
              </p:cNvPr>
              <p:cNvSpPr/>
              <p:nvPr/>
            </p:nvSpPr>
            <p:spPr bwMode="auto">
              <a:xfrm>
                <a:off x="4479010" y="2007740"/>
                <a:ext cx="7555227" cy="2238796"/>
              </a:xfrm>
              <a:prstGeom prst="roundRect">
                <a:avLst/>
              </a:prstGeom>
              <a:solidFill>
                <a:srgbClr val="92D050"/>
              </a:solidFill>
              <a:ln w="9525" cap="flat" cmpd="sng" algn="ctr">
                <a:noFill/>
                <a:prstDash val="solid"/>
                <a:round/>
                <a:headEnd type="none" w="med" len="med"/>
                <a:tailEnd type="none" w="med" len="med"/>
              </a:ln>
            </p:spPr>
            <p:txBody>
              <a:bodyPr vert="horz" wrap="square" lIns="68580" tIns="34290" rIns="68580" bIns="34290" numCol="1" rtlCol="0" anchor="t" anchorCtr="0" compatLnSpc="1"/>
              <a:lstStyle/>
              <a:p>
                <a:pPr defTabSz="685800" eaLnBrk="0" fontAlgn="base" hangingPunct="0">
                  <a:spcBef>
                    <a:spcPct val="0"/>
                  </a:spcBef>
                  <a:spcAft>
                    <a:spcPct val="0"/>
                  </a:spcAft>
                </a:pPr>
                <a:endParaRPr lang="en-US" sz="1350">
                  <a:latin typeface="Calibri" panose="020F0502020204030204" pitchFamily="34" charset="0"/>
                  <a:ea typeface="宋体" panose="02010600030101010101" pitchFamily="2" charset="-122"/>
                </a:endParaRPr>
              </a:p>
            </p:txBody>
          </p:sp>
        </p:grpSp>
        <p:sp>
          <p:nvSpPr>
            <p:cNvPr id="18" name="Rectangle: Rounded Corners 17">
              <a:extLst>
                <a:ext uri="{FF2B5EF4-FFF2-40B4-BE49-F238E27FC236}">
                  <a16:creationId xmlns:a16="http://schemas.microsoft.com/office/drawing/2014/main" id="{6E4AD0B8-8329-8FB4-A726-4B80677746C9}"/>
                </a:ext>
              </a:extLst>
            </p:cNvPr>
            <p:cNvSpPr/>
            <p:nvPr/>
          </p:nvSpPr>
          <p:spPr bwMode="auto">
            <a:xfrm>
              <a:off x="6584195" y="1630296"/>
              <a:ext cx="3653826" cy="607440"/>
            </a:xfrm>
            <a:prstGeom prst="roundRect">
              <a:avLst/>
            </a:prstGeom>
            <a:solidFill>
              <a:schemeClr val="bg1">
                <a:lumMod val="50000"/>
              </a:schemeClr>
            </a:solidFill>
            <a:ln w="9525" cap="flat" cmpd="sng" algn="ctr">
              <a:noFill/>
              <a:prstDash val="solid"/>
              <a:round/>
              <a:headEnd type="none" w="med" len="med"/>
              <a:tailEnd type="none" w="med" len="med"/>
            </a:ln>
          </p:spPr>
          <p:txBody>
            <a:bodyPr vert="horz" wrap="square" lIns="68580" tIns="34290" rIns="68580" bIns="34290" numCol="1" rtlCol="0" anchor="t" anchorCtr="0" compatLnSpc="1"/>
            <a:lstStyle/>
            <a:p>
              <a:pPr algn="ctr" defTabSz="685800" eaLnBrk="0" fontAlgn="base" hangingPunct="0">
                <a:spcBef>
                  <a:spcPct val="0"/>
                </a:spcBef>
                <a:spcAft>
                  <a:spcPct val="0"/>
                </a:spcAft>
              </a:pPr>
              <a:endParaRPr lang="en-US" sz="3300" b="1" dirty="0">
                <a:solidFill>
                  <a:schemeClr val="bg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7598824-665E-4BAF-BFD2-FAB5CE5557F4}"/>
                </a:ext>
              </a:extLst>
            </p:cNvPr>
            <p:cNvSpPr/>
            <p:nvPr/>
          </p:nvSpPr>
          <p:spPr>
            <a:xfrm>
              <a:off x="4414921" y="2210181"/>
              <a:ext cx="7597045" cy="899053"/>
            </a:xfrm>
            <a:prstGeom prst="rect">
              <a:avLst/>
            </a:prstGeom>
          </p:spPr>
          <p:txBody>
            <a:bodyPr wrap="square">
              <a:spAutoFit/>
            </a:bodyPr>
            <a:lstStyle/>
            <a:p>
              <a:pPr marL="457200" indent="-457200" algn="just" defTabSz="685783">
                <a:buFontTx/>
                <a:buChar char="-"/>
                <a:defRPr/>
              </a:pPr>
              <a:r>
                <a:rPr lang="en-US" sz="2850">
                  <a:solidFill>
                    <a:schemeClr val="bg1"/>
                  </a:solidFill>
                  <a:latin typeface="Times New Roman" panose="02020603050405020304" pitchFamily="18" charset="0"/>
                  <a:cs typeface="Times New Roman" panose="02020603050405020304" pitchFamily="18" charset="0"/>
                </a:rPr>
                <a:t>Chia sẻ việc em đã, đang và sẽ làm để góp phần xây dựng gia đình em thành Gia đình văn hóa</a:t>
              </a:r>
              <a:endParaRPr lang="en-US" sz="2850" dirty="0">
                <a:solidFill>
                  <a:schemeClr val="bg1"/>
                </a:solidFill>
                <a:latin typeface="Times New Roman" panose="02020603050405020304" pitchFamily="18" charset="0"/>
                <a:cs typeface="Times New Roman" panose="02020603050405020304" pitchFamily="18" charset="0"/>
              </a:endParaRPr>
            </a:p>
          </p:txBody>
        </p:sp>
        <p:sp>
          <p:nvSpPr>
            <p:cNvPr id="20" name="Rectangle: Rounded Corners 13">
              <a:extLst>
                <a:ext uri="{FF2B5EF4-FFF2-40B4-BE49-F238E27FC236}">
                  <a16:creationId xmlns:a16="http://schemas.microsoft.com/office/drawing/2014/main" id="{ED7B6B29-B778-8336-766A-322F8F97B5C3}"/>
                </a:ext>
              </a:extLst>
            </p:cNvPr>
            <p:cNvSpPr/>
            <p:nvPr/>
          </p:nvSpPr>
          <p:spPr bwMode="auto">
            <a:xfrm>
              <a:off x="6513064" y="1569593"/>
              <a:ext cx="3653826" cy="577734"/>
            </a:xfrm>
            <a:prstGeom prst="roundRect">
              <a:avLst/>
            </a:prstGeom>
            <a:solidFill>
              <a:srgbClr val="FF0066"/>
            </a:solidFill>
            <a:ln w="9525" cap="flat" cmpd="sng" algn="ctr">
              <a:noFill/>
              <a:prstDash val="solid"/>
              <a:round/>
              <a:headEnd type="none" w="med" len="med"/>
              <a:tailEnd type="none" w="med" len="med"/>
            </a:ln>
          </p:spPr>
          <p:txBody>
            <a:bodyPr vert="horz" wrap="square" lIns="68580" tIns="34290" rIns="68580" bIns="34290" numCol="1" rtlCol="0" anchor="t" anchorCtr="0" compatLnSpc="1"/>
            <a:lstStyle/>
            <a:p>
              <a:pPr algn="ctr" defTabSz="685800" eaLnBrk="0" fontAlgn="base" hangingPunct="0">
                <a:spcBef>
                  <a:spcPct val="0"/>
                </a:spcBef>
                <a:spcAft>
                  <a:spcPct val="0"/>
                </a:spcAft>
              </a:pPr>
              <a:r>
                <a:rPr lang="en-US" sz="3300" b="1" dirty="0" err="1">
                  <a:solidFill>
                    <a:schemeClr val="bg1"/>
                  </a:solidFill>
                  <a:latin typeface="Times New Roman" panose="02020603050405020304" pitchFamily="18" charset="0"/>
                  <a:cs typeface="Times New Roman" panose="02020603050405020304" pitchFamily="18" charset="0"/>
                </a:rPr>
                <a:t>Nhiệm</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vụ</a:t>
              </a:r>
              <a:endParaRPr lang="en-US" sz="3300"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55488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50"/>
                                        <p:tgtEl>
                                          <p:spTgt spid="6"/>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6"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5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9639" y="1461170"/>
            <a:ext cx="3866392" cy="3682330"/>
          </a:xfrm>
          <a:prstGeom prst="rect">
            <a:avLst/>
          </a:prstGeom>
        </p:spPr>
      </p:pic>
      <p:sp>
        <p:nvSpPr>
          <p:cNvPr id="4" name="Title 3"/>
          <p:cNvSpPr>
            <a:spLocks noGrp="1"/>
          </p:cNvSpPr>
          <p:nvPr>
            <p:ph type="title"/>
          </p:nvPr>
        </p:nvSpPr>
        <p:spPr>
          <a:xfrm>
            <a:off x="251520" y="205979"/>
            <a:ext cx="8640960" cy="857250"/>
          </a:xfrm>
        </p:spPr>
        <p:txBody>
          <a:bodyPr>
            <a:normAutofit/>
          </a:bodyPr>
          <a:lstStyle/>
          <a:p>
            <a:r>
              <a:rPr lang="en-US" b="1">
                <a:solidFill>
                  <a:srgbClr val="002060"/>
                </a:solidFill>
                <a:latin typeface="Times New Roman" panose="02020603050405020304" pitchFamily="18" charset="0"/>
                <a:cs typeface="Times New Roman" panose="02020603050405020304" pitchFamily="18" charset="0"/>
              </a:rPr>
              <a:t>CÁ NHÂN CHIA SẺ</a:t>
            </a:r>
          </a:p>
        </p:txBody>
      </p:sp>
    </p:spTree>
    <p:extLst>
      <p:ext uri="{BB962C8B-B14F-4D97-AF65-F5344CB8AC3E}">
        <p14:creationId xmlns:p14="http://schemas.microsoft.com/office/powerpoint/2010/main" val="859423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ai trò của người đại diện theo pháp luật - Luật An Phú">
            <a:extLst>
              <a:ext uri="{FF2B5EF4-FFF2-40B4-BE49-F238E27FC236}">
                <a16:creationId xmlns:a16="http://schemas.microsoft.com/office/drawing/2014/main" id="{4074E3ED-5943-F81A-896F-87C7FA9E4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771" y="275297"/>
            <a:ext cx="2222469" cy="14330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4F123E63-BCE9-A592-6EAD-957CA7ADE78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570" y="2518532"/>
            <a:ext cx="2049622" cy="1853418"/>
          </a:xfrm>
          <a:prstGeom prst="rect">
            <a:avLst/>
          </a:prstGeom>
          <a:noFill/>
          <a:extLst>
            <a:ext uri="{909E8E84-426E-40DD-AFC4-6F175D3DCCD1}">
              <a14:hiddenFill xmlns:a14="http://schemas.microsoft.com/office/drawing/2010/main">
                <a:solidFill>
                  <a:srgbClr val="FFFFFF"/>
                </a:solidFill>
              </a14:hiddenFill>
            </a:ext>
          </a:extLst>
        </p:spPr>
      </p:pic>
      <p:pic>
        <p:nvPicPr>
          <p:cNvPr id="11" name="Hình ảnh 10">
            <a:extLst>
              <a:ext uri="{FF2B5EF4-FFF2-40B4-BE49-F238E27FC236}">
                <a16:creationId xmlns:a16="http://schemas.microsoft.com/office/drawing/2014/main" id="{1F315E35-9F20-62A7-70CD-37EE988FC2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3399" y="2534773"/>
            <a:ext cx="2538799" cy="1853418"/>
          </a:xfrm>
          <a:prstGeom prst="rect">
            <a:avLst/>
          </a:prstGeom>
        </p:spPr>
      </p:pic>
      <p:pic>
        <p:nvPicPr>
          <p:cNvPr id="15" name="Hình ảnh 14">
            <a:extLst>
              <a:ext uri="{FF2B5EF4-FFF2-40B4-BE49-F238E27FC236}">
                <a16:creationId xmlns:a16="http://schemas.microsoft.com/office/drawing/2014/main" id="{D2961128-231E-C04E-9CA6-9B5201C3FAA1}"/>
              </a:ext>
            </a:extLst>
          </p:cNvPr>
          <p:cNvPicPr>
            <a:picLocks noChangeAspect="1"/>
          </p:cNvPicPr>
          <p:nvPr/>
        </p:nvPicPr>
        <p:blipFill>
          <a:blip r:embed="rId5"/>
          <a:stretch>
            <a:fillRect/>
          </a:stretch>
        </p:blipFill>
        <p:spPr>
          <a:xfrm>
            <a:off x="4864752" y="275297"/>
            <a:ext cx="2066295" cy="1449174"/>
          </a:xfrm>
          <a:prstGeom prst="rect">
            <a:avLst/>
          </a:prstGeom>
        </p:spPr>
      </p:pic>
      <p:pic>
        <p:nvPicPr>
          <p:cNvPr id="16" name="Hình ảnh 15">
            <a:extLst>
              <a:ext uri="{FF2B5EF4-FFF2-40B4-BE49-F238E27FC236}">
                <a16:creationId xmlns:a16="http://schemas.microsoft.com/office/drawing/2014/main" id="{127760E4-EFDA-71E9-5C94-6C1A710ED2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9598" y="2542394"/>
            <a:ext cx="2090605" cy="1853418"/>
          </a:xfrm>
          <a:prstGeom prst="rect">
            <a:avLst/>
          </a:prstGeom>
        </p:spPr>
      </p:pic>
      <p:pic>
        <p:nvPicPr>
          <p:cNvPr id="17" name="Picture 2">
            <a:extLst>
              <a:ext uri="{FF2B5EF4-FFF2-40B4-BE49-F238E27FC236}">
                <a16:creationId xmlns:a16="http://schemas.microsoft.com/office/drawing/2014/main" id="{D8234654-75BB-72E5-C912-A6429F9B52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095996" y="2542518"/>
            <a:ext cx="1948405" cy="18534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Những hành vi sai trái của trẻ cha mẹ không nên xem nhẹ - Hànộimới">
            <a:extLst>
              <a:ext uri="{FF2B5EF4-FFF2-40B4-BE49-F238E27FC236}">
                <a16:creationId xmlns:a16="http://schemas.microsoft.com/office/drawing/2014/main" id="{3EB9A55D-3A08-D218-CC86-04D54E88DF1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128" t="17402"/>
          <a:stretch/>
        </p:blipFill>
        <p:spPr bwMode="auto">
          <a:xfrm>
            <a:off x="7045560" y="275297"/>
            <a:ext cx="2108826" cy="1449173"/>
          </a:xfrm>
          <a:prstGeom prst="rect">
            <a:avLst/>
          </a:prstGeom>
          <a:noFill/>
          <a:extLst>
            <a:ext uri="{909E8E84-426E-40DD-AFC4-6F175D3DCCD1}">
              <a14:hiddenFill xmlns:a14="http://schemas.microsoft.com/office/drawing/2010/main">
                <a:solidFill>
                  <a:srgbClr val="FFFFFF"/>
                </a:solidFill>
              </a14:hiddenFill>
            </a:ext>
          </a:extLst>
        </p:spPr>
      </p:pic>
      <p:sp>
        <p:nvSpPr>
          <p:cNvPr id="53" name="Hình chữ nhật 52">
            <a:extLst>
              <a:ext uri="{FF2B5EF4-FFF2-40B4-BE49-F238E27FC236}">
                <a16:creationId xmlns:a16="http://schemas.microsoft.com/office/drawing/2014/main" id="{1B3314C9-FB3A-09AC-AF5D-03B44704A4E5}"/>
              </a:ext>
            </a:extLst>
          </p:cNvPr>
          <p:cNvSpPr/>
          <p:nvPr/>
        </p:nvSpPr>
        <p:spPr>
          <a:xfrm>
            <a:off x="101621" y="808292"/>
            <a:ext cx="2434987" cy="1177245"/>
          </a:xfrm>
          <a:prstGeom prst="rect">
            <a:avLst/>
          </a:prstGeom>
          <a:noFill/>
        </p:spPr>
        <p:txBody>
          <a:bodyPr wrap="squar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dirty="0">
                <a:ln/>
                <a:solidFill>
                  <a:srgbClr val="FF0000"/>
                </a:solidFill>
                <a:latin typeface="Times New Roman" panose="02020603050405020304" pitchFamily="18" charset="0"/>
                <a:cs typeface="Times New Roman" panose="02020603050405020304" pitchFamily="18" charset="0"/>
              </a:rPr>
              <a:t>NÊN</a:t>
            </a:r>
            <a:endParaRPr lang="vi-VN" sz="7200" b="1" dirty="0">
              <a:ln/>
              <a:solidFill>
                <a:srgbClr val="FF0000"/>
              </a:solidFill>
              <a:latin typeface="Times New Roman" panose="02020603050405020304" pitchFamily="18" charset="0"/>
              <a:cs typeface="Times New Roman" panose="02020603050405020304" pitchFamily="18" charset="0"/>
            </a:endParaRPr>
          </a:p>
        </p:txBody>
      </p:sp>
      <p:sp>
        <p:nvSpPr>
          <p:cNvPr id="54" name="Hộp Văn bản 53">
            <a:extLst>
              <a:ext uri="{FF2B5EF4-FFF2-40B4-BE49-F238E27FC236}">
                <a16:creationId xmlns:a16="http://schemas.microsoft.com/office/drawing/2014/main" id="{9AA385D9-C338-DE43-F80B-ABE103422AF4}"/>
              </a:ext>
            </a:extLst>
          </p:cNvPr>
          <p:cNvSpPr txBox="1"/>
          <p:nvPr/>
        </p:nvSpPr>
        <p:spPr>
          <a:xfrm>
            <a:off x="291018" y="4516798"/>
            <a:ext cx="1760220" cy="553998"/>
          </a:xfrm>
          <a:prstGeom prst="rect">
            <a:avLst/>
          </a:prstGeom>
          <a:noFill/>
        </p:spPr>
        <p:txBody>
          <a:bodyPr wrap="square" rtlCol="0">
            <a:spAutoFit/>
          </a:bodyPr>
          <a:lstStyle/>
          <a:p>
            <a:pPr algn="ctr"/>
            <a:r>
              <a:rPr lang="en-US" sz="1500">
                <a:latin typeface="Times New Roman" panose="02020603050405020304" pitchFamily="18" charset="0"/>
                <a:cs typeface="Times New Roman" panose="02020603050405020304" pitchFamily="18" charset="0"/>
              </a:rPr>
              <a:t>Làm việc nhà phù hợp lứa tuổi</a:t>
            </a:r>
            <a:endParaRPr lang="vi-VN" sz="1500" dirty="0">
              <a:latin typeface="Times New Roman" panose="02020603050405020304" pitchFamily="18" charset="0"/>
              <a:cs typeface="Times New Roman" panose="02020603050405020304" pitchFamily="18" charset="0"/>
            </a:endParaRPr>
          </a:p>
        </p:txBody>
      </p:sp>
      <p:sp>
        <p:nvSpPr>
          <p:cNvPr id="55" name="Hộp Văn bản 54">
            <a:extLst>
              <a:ext uri="{FF2B5EF4-FFF2-40B4-BE49-F238E27FC236}">
                <a16:creationId xmlns:a16="http://schemas.microsoft.com/office/drawing/2014/main" id="{AF8EC590-C14E-B72E-EE08-194665575924}"/>
              </a:ext>
            </a:extLst>
          </p:cNvPr>
          <p:cNvSpPr txBox="1"/>
          <p:nvPr/>
        </p:nvSpPr>
        <p:spPr>
          <a:xfrm>
            <a:off x="2753003" y="1784809"/>
            <a:ext cx="1760220" cy="553998"/>
          </a:xfrm>
          <a:prstGeom prst="rect">
            <a:avLst/>
          </a:prstGeom>
          <a:noFill/>
        </p:spPr>
        <p:txBody>
          <a:bodyPr wrap="square" rtlCol="0">
            <a:spAutoFit/>
          </a:bodyPr>
          <a:lstStyle/>
          <a:p>
            <a:pPr algn="ctr"/>
            <a:r>
              <a:rPr lang="en-US" sz="1500" dirty="0" err="1">
                <a:latin typeface="Times New Roman" panose="02020603050405020304" pitchFamily="18" charset="0"/>
                <a:cs typeface="Times New Roman" panose="02020603050405020304" pitchFamily="18" charset="0"/>
              </a:rPr>
              <a:t>Tuân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thủ</a:t>
            </a:r>
            <a:r>
              <a:rPr lang="en-US" sz="1500" dirty="0">
                <a:latin typeface="Times New Roman" panose="02020603050405020304" pitchFamily="18" charset="0"/>
                <a:cs typeface="Times New Roman" panose="02020603050405020304" pitchFamily="18" charset="0"/>
              </a:rPr>
              <a:t> </a:t>
            </a:r>
            <a:r>
              <a:rPr lang="en-US" sz="1500" err="1">
                <a:latin typeface="Times New Roman" panose="02020603050405020304" pitchFamily="18" charset="0"/>
                <a:cs typeface="Times New Roman" panose="02020603050405020304" pitchFamily="18" charset="0"/>
              </a:rPr>
              <a:t>pháp</a:t>
            </a:r>
            <a:r>
              <a:rPr lang="en-US" sz="1500">
                <a:latin typeface="Times New Roman" panose="02020603050405020304" pitchFamily="18" charset="0"/>
                <a:cs typeface="Times New Roman" panose="02020603050405020304" pitchFamily="18" charset="0"/>
              </a:rPr>
              <a:t> luật, quy tắc, nội quy</a:t>
            </a:r>
            <a:endParaRPr lang="vi-VN" sz="1500" dirty="0">
              <a:latin typeface="Times New Roman" panose="02020603050405020304" pitchFamily="18" charset="0"/>
              <a:cs typeface="Times New Roman" panose="02020603050405020304" pitchFamily="18" charset="0"/>
            </a:endParaRPr>
          </a:p>
        </p:txBody>
      </p:sp>
      <p:sp>
        <p:nvSpPr>
          <p:cNvPr id="56" name="Hộp Văn bản 55">
            <a:extLst>
              <a:ext uri="{FF2B5EF4-FFF2-40B4-BE49-F238E27FC236}">
                <a16:creationId xmlns:a16="http://schemas.microsoft.com/office/drawing/2014/main" id="{A7B8A8D6-E2F2-CF68-5FC8-68945E35E89C}"/>
              </a:ext>
            </a:extLst>
          </p:cNvPr>
          <p:cNvSpPr txBox="1"/>
          <p:nvPr/>
        </p:nvSpPr>
        <p:spPr>
          <a:xfrm>
            <a:off x="2536608" y="4516798"/>
            <a:ext cx="1760220" cy="553998"/>
          </a:xfrm>
          <a:prstGeom prst="rect">
            <a:avLst/>
          </a:prstGeom>
          <a:noFill/>
        </p:spPr>
        <p:txBody>
          <a:bodyPr wrap="square" rtlCol="0">
            <a:spAutoFit/>
          </a:bodyPr>
          <a:lstStyle/>
          <a:p>
            <a:pPr algn="ctr"/>
            <a:r>
              <a:rPr lang="en-US" sz="1500">
                <a:latin typeface="Times New Roman" panose="02020603050405020304" pitchFamily="18" charset="0"/>
                <a:cs typeface="Times New Roman" panose="02020603050405020304" pitchFamily="18" charset="0"/>
              </a:rPr>
              <a:t>Luyện tập thể dục, thể thao</a:t>
            </a:r>
            <a:endParaRPr lang="vi-VN" sz="1500" dirty="0">
              <a:latin typeface="Times New Roman" panose="02020603050405020304" pitchFamily="18" charset="0"/>
              <a:cs typeface="Times New Roman" panose="02020603050405020304" pitchFamily="18" charset="0"/>
            </a:endParaRPr>
          </a:p>
        </p:txBody>
      </p:sp>
      <p:sp>
        <p:nvSpPr>
          <p:cNvPr id="57" name="Hộp Văn bản 56">
            <a:extLst>
              <a:ext uri="{FF2B5EF4-FFF2-40B4-BE49-F238E27FC236}">
                <a16:creationId xmlns:a16="http://schemas.microsoft.com/office/drawing/2014/main" id="{0884EAF8-B84E-7B50-803C-1E1DE3549704}"/>
              </a:ext>
            </a:extLst>
          </p:cNvPr>
          <p:cNvSpPr txBox="1"/>
          <p:nvPr/>
        </p:nvSpPr>
        <p:spPr>
          <a:xfrm>
            <a:off x="4782198" y="4516798"/>
            <a:ext cx="1760220" cy="323165"/>
          </a:xfrm>
          <a:prstGeom prst="rect">
            <a:avLst/>
          </a:prstGeom>
          <a:noFill/>
        </p:spPr>
        <p:txBody>
          <a:bodyPr wrap="square" rtlCol="0">
            <a:spAutoFit/>
          </a:bodyPr>
          <a:lstStyle/>
          <a:p>
            <a:pPr algn="ctr"/>
            <a:r>
              <a:rPr lang="en-US" sz="1500">
                <a:latin typeface="Times New Roman" panose="02020603050405020304" pitchFamily="18" charset="0"/>
                <a:cs typeface="Times New Roman" panose="02020603050405020304" pitchFamily="18" charset="0"/>
              </a:rPr>
              <a:t>Chăm chỉ học tập</a:t>
            </a:r>
            <a:endParaRPr lang="vi-VN" sz="1500" dirty="0">
              <a:latin typeface="Times New Roman" panose="02020603050405020304" pitchFamily="18" charset="0"/>
              <a:cs typeface="Times New Roman" panose="02020603050405020304" pitchFamily="18" charset="0"/>
            </a:endParaRPr>
          </a:p>
        </p:txBody>
      </p:sp>
      <p:sp>
        <p:nvSpPr>
          <p:cNvPr id="58" name="Hộp Văn bản 57">
            <a:extLst>
              <a:ext uri="{FF2B5EF4-FFF2-40B4-BE49-F238E27FC236}">
                <a16:creationId xmlns:a16="http://schemas.microsoft.com/office/drawing/2014/main" id="{3710480B-0BB7-F4F5-9222-86ADC45D9153}"/>
              </a:ext>
            </a:extLst>
          </p:cNvPr>
          <p:cNvSpPr txBox="1"/>
          <p:nvPr/>
        </p:nvSpPr>
        <p:spPr>
          <a:xfrm>
            <a:off x="5044791" y="1755364"/>
            <a:ext cx="1760220" cy="553998"/>
          </a:xfrm>
          <a:prstGeom prst="rect">
            <a:avLst/>
          </a:prstGeom>
          <a:noFill/>
        </p:spPr>
        <p:txBody>
          <a:bodyPr wrap="square" rtlCol="0">
            <a:spAutoFit/>
          </a:bodyPr>
          <a:lstStyle/>
          <a:p>
            <a:pPr algn="ctr"/>
            <a:r>
              <a:rPr lang="en-US" sz="1500" dirty="0" err="1">
                <a:latin typeface="Times New Roman" panose="02020603050405020304" pitchFamily="18" charset="0"/>
                <a:cs typeface="Times New Roman" panose="02020603050405020304" pitchFamily="18" charset="0"/>
              </a:rPr>
              <a:t>Bảo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vệ</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cảnh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quan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môi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trường</a:t>
            </a:r>
            <a:endParaRPr lang="vi-VN" sz="1500" dirty="0">
              <a:latin typeface="Times New Roman" panose="02020603050405020304" pitchFamily="18" charset="0"/>
              <a:cs typeface="Times New Roman" panose="02020603050405020304" pitchFamily="18" charset="0"/>
            </a:endParaRPr>
          </a:p>
        </p:txBody>
      </p:sp>
      <p:sp>
        <p:nvSpPr>
          <p:cNvPr id="59" name="Hộp Văn bản 58">
            <a:extLst>
              <a:ext uri="{FF2B5EF4-FFF2-40B4-BE49-F238E27FC236}">
                <a16:creationId xmlns:a16="http://schemas.microsoft.com/office/drawing/2014/main" id="{1530E610-8046-6C16-7510-C50BB559E9C4}"/>
              </a:ext>
            </a:extLst>
          </p:cNvPr>
          <p:cNvSpPr txBox="1"/>
          <p:nvPr/>
        </p:nvSpPr>
        <p:spPr>
          <a:xfrm>
            <a:off x="7045559" y="1751924"/>
            <a:ext cx="1998842" cy="553998"/>
          </a:xfrm>
          <a:prstGeom prst="rect">
            <a:avLst/>
          </a:prstGeom>
          <a:noFill/>
        </p:spPr>
        <p:txBody>
          <a:bodyPr wrap="square" rtlCol="0">
            <a:spAutoFit/>
          </a:bodyPr>
          <a:lstStyle/>
          <a:p>
            <a:pPr algn="ctr"/>
            <a:r>
              <a:rPr lang="en-US" sz="1500" dirty="0" err="1">
                <a:latin typeface="Times New Roman" panose="02020603050405020304" pitchFamily="18" charset="0"/>
                <a:cs typeface="Times New Roman" panose="02020603050405020304" pitchFamily="18" charset="0"/>
              </a:rPr>
              <a:t>Bảo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vệ</a:t>
            </a:r>
            <a:r>
              <a:rPr lang="en-US" sz="1500" dirty="0">
                <a:latin typeface="Times New Roman" panose="02020603050405020304" pitchFamily="18" charset="0"/>
                <a:cs typeface="Times New Roman" panose="02020603050405020304" pitchFamily="18" charset="0"/>
              </a:rPr>
              <a:t> </a:t>
            </a:r>
            <a:r>
              <a:rPr lang="en-US" sz="1500" err="1">
                <a:latin typeface="Times New Roman" panose="02020603050405020304" pitchFamily="18" charset="0"/>
                <a:cs typeface="Times New Roman" panose="02020603050405020304" pitchFamily="18" charset="0"/>
              </a:rPr>
              <a:t>lẽ</a:t>
            </a:r>
            <a:r>
              <a:rPr lang="en-US" sz="1500">
                <a:latin typeface="Times New Roman" panose="02020603050405020304" pitchFamily="18" charset="0"/>
                <a:cs typeface="Times New Roman" panose="02020603050405020304" pitchFamily="18" charset="0"/>
              </a:rPr>
              <a:t> phải/người </a:t>
            </a:r>
            <a:r>
              <a:rPr lang="en-US" sz="1500" dirty="0" err="1">
                <a:latin typeface="Times New Roman" panose="02020603050405020304" pitchFamily="18" charset="0"/>
                <a:cs typeface="Times New Roman" panose="02020603050405020304" pitchFamily="18" charset="0"/>
              </a:rPr>
              <a:t>yếu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thế</a:t>
            </a:r>
            <a:endParaRPr lang="vi-VN" sz="1500" dirty="0">
              <a:latin typeface="Times New Roman" panose="02020603050405020304" pitchFamily="18" charset="0"/>
              <a:cs typeface="Times New Roman" panose="02020603050405020304" pitchFamily="18" charset="0"/>
            </a:endParaRPr>
          </a:p>
        </p:txBody>
      </p:sp>
      <p:sp>
        <p:nvSpPr>
          <p:cNvPr id="60" name="Hộp Văn bản 59">
            <a:extLst>
              <a:ext uri="{FF2B5EF4-FFF2-40B4-BE49-F238E27FC236}">
                <a16:creationId xmlns:a16="http://schemas.microsoft.com/office/drawing/2014/main" id="{E8A112DD-ACE5-CC02-7B1C-1E49D17E656C}"/>
              </a:ext>
            </a:extLst>
          </p:cNvPr>
          <p:cNvSpPr txBox="1"/>
          <p:nvPr/>
        </p:nvSpPr>
        <p:spPr>
          <a:xfrm>
            <a:off x="7087389" y="4512814"/>
            <a:ext cx="1760220" cy="553998"/>
          </a:xfrm>
          <a:prstGeom prst="rect">
            <a:avLst/>
          </a:prstGeom>
          <a:noFill/>
        </p:spPr>
        <p:txBody>
          <a:bodyPr wrap="square" rtlCol="0">
            <a:spAutoFit/>
          </a:bodyPr>
          <a:lstStyle/>
          <a:p>
            <a:pPr algn="ctr"/>
            <a:r>
              <a:rPr lang="en-US" sz="1500" dirty="0">
                <a:latin typeface="Times New Roman" panose="02020603050405020304" pitchFamily="18" charset="0"/>
                <a:cs typeface="Times New Roman" panose="02020603050405020304" pitchFamily="18" charset="0"/>
              </a:rPr>
              <a:t>Quan </a:t>
            </a:r>
            <a:r>
              <a:rPr lang="en-US" sz="1500" dirty="0" err="1">
                <a:latin typeface="Times New Roman" panose="02020603050405020304" pitchFamily="18" charset="0"/>
                <a:cs typeface="Times New Roman" panose="02020603050405020304" pitchFamily="18" charset="0"/>
              </a:rPr>
              <a:t>tâm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giúp</a:t>
            </a:r>
            <a:r>
              <a:rPr lang="en-US" sz="1500" dirty="0">
                <a:latin typeface="Times New Roman" panose="02020603050405020304" pitchFamily="18" charset="0"/>
                <a:cs typeface="Times New Roman" panose="02020603050405020304" pitchFamily="18" charset="0"/>
              </a:rPr>
              <a:t> </a:t>
            </a:r>
            <a:r>
              <a:rPr lang="en-US" sz="1500" err="1">
                <a:latin typeface="Times New Roman" panose="02020603050405020304" pitchFamily="18" charset="0"/>
                <a:cs typeface="Times New Roman" panose="02020603050405020304" pitchFamily="18" charset="0"/>
              </a:rPr>
              <a:t>đỡ</a:t>
            </a:r>
            <a:r>
              <a:rPr lang="en-US" sz="1500">
                <a:latin typeface="Times New Roman" panose="02020603050405020304" pitchFamily="18" charset="0"/>
                <a:cs typeface="Times New Roman" panose="02020603050405020304" pitchFamily="18" charset="0"/>
              </a:rPr>
              <a:t> người gặp khó khăn</a:t>
            </a:r>
            <a:endParaRPr lang="vi-VN"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735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 calcmode="lin" valueType="num">
                                      <p:cBhvr additive="base">
                                        <p:cTn id="18" dur="500" fill="hold"/>
                                        <p:tgtEl>
                                          <p:spTgt spid="55"/>
                                        </p:tgtEl>
                                        <p:attrNameLst>
                                          <p:attrName>ppt_x</p:attrName>
                                        </p:attrNameLst>
                                      </p:cBhvr>
                                      <p:tavLst>
                                        <p:tav tm="0">
                                          <p:val>
                                            <p:strVal val="#ppt_x"/>
                                          </p:val>
                                        </p:tav>
                                        <p:tav tm="100000">
                                          <p:val>
                                            <p:strVal val="#ppt_x"/>
                                          </p:val>
                                        </p:tav>
                                      </p:tavLst>
                                    </p:anim>
                                    <p:anim calcmode="lin" valueType="num">
                                      <p:cBhvr additive="base">
                                        <p:cTn id="19"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 calcmode="lin" valueType="num">
                                      <p:cBhvr additive="base">
                                        <p:cTn id="28" dur="500" fill="hold"/>
                                        <p:tgtEl>
                                          <p:spTgt spid="58"/>
                                        </p:tgtEl>
                                        <p:attrNameLst>
                                          <p:attrName>ppt_x</p:attrName>
                                        </p:attrNameLst>
                                      </p:cBhvr>
                                      <p:tavLst>
                                        <p:tav tm="0">
                                          <p:val>
                                            <p:strVal val="#ppt_x"/>
                                          </p:val>
                                        </p:tav>
                                        <p:tav tm="100000">
                                          <p:val>
                                            <p:strVal val="#ppt_x"/>
                                          </p:val>
                                        </p:tav>
                                      </p:tavLst>
                                    </p:anim>
                                    <p:anim calcmode="lin" valueType="num">
                                      <p:cBhvr additive="base">
                                        <p:cTn id="29"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 calcmode="lin" valueType="num">
                                      <p:cBhvr additive="base">
                                        <p:cTn id="38" dur="500" fill="hold"/>
                                        <p:tgtEl>
                                          <p:spTgt spid="59"/>
                                        </p:tgtEl>
                                        <p:attrNameLst>
                                          <p:attrName>ppt_x</p:attrName>
                                        </p:attrNameLst>
                                      </p:cBhvr>
                                      <p:tavLst>
                                        <p:tav tm="0">
                                          <p:val>
                                            <p:strVal val="#ppt_x"/>
                                          </p:val>
                                        </p:tav>
                                        <p:tav tm="100000">
                                          <p:val>
                                            <p:strVal val="#ppt_x"/>
                                          </p:val>
                                        </p:tav>
                                      </p:tavLst>
                                    </p:anim>
                                    <p:anim calcmode="lin" valueType="num">
                                      <p:cBhvr additive="base">
                                        <p:cTn id="39"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54"/>
                                        </p:tgtEl>
                                        <p:attrNameLst>
                                          <p:attrName>style.visibility</p:attrName>
                                        </p:attrNameLst>
                                      </p:cBhvr>
                                      <p:to>
                                        <p:strVal val="visible"/>
                                      </p:to>
                                    </p:set>
                                    <p:anim calcmode="lin" valueType="num">
                                      <p:cBhvr additive="base">
                                        <p:cTn id="48" dur="500" fill="hold"/>
                                        <p:tgtEl>
                                          <p:spTgt spid="54"/>
                                        </p:tgtEl>
                                        <p:attrNameLst>
                                          <p:attrName>ppt_x</p:attrName>
                                        </p:attrNameLst>
                                      </p:cBhvr>
                                      <p:tavLst>
                                        <p:tav tm="0">
                                          <p:val>
                                            <p:strVal val="#ppt_x"/>
                                          </p:val>
                                        </p:tav>
                                        <p:tav tm="100000">
                                          <p:val>
                                            <p:strVal val="#ppt_x"/>
                                          </p:val>
                                        </p:tav>
                                      </p:tavLst>
                                    </p:anim>
                                    <p:anim calcmode="lin" valueType="num">
                                      <p:cBhvr additive="base">
                                        <p:cTn id="49"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ppt_x"/>
                                          </p:val>
                                        </p:tav>
                                        <p:tav tm="100000">
                                          <p:val>
                                            <p:strVal val="#ppt_x"/>
                                          </p:val>
                                        </p:tav>
                                      </p:tavLst>
                                    </p:anim>
                                    <p:anim calcmode="lin" valueType="num">
                                      <p:cBhvr additive="base">
                                        <p:cTn id="55" dur="500" fill="hold"/>
                                        <p:tgtEl>
                                          <p:spTgt spid="11"/>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56"/>
                                        </p:tgtEl>
                                        <p:attrNameLst>
                                          <p:attrName>style.visibility</p:attrName>
                                        </p:attrNameLst>
                                      </p:cBhvr>
                                      <p:to>
                                        <p:strVal val="visible"/>
                                      </p:to>
                                    </p:set>
                                    <p:anim calcmode="lin" valueType="num">
                                      <p:cBhvr additive="base">
                                        <p:cTn id="58" dur="500" fill="hold"/>
                                        <p:tgtEl>
                                          <p:spTgt spid="56"/>
                                        </p:tgtEl>
                                        <p:attrNameLst>
                                          <p:attrName>ppt_x</p:attrName>
                                        </p:attrNameLst>
                                      </p:cBhvr>
                                      <p:tavLst>
                                        <p:tav tm="0">
                                          <p:val>
                                            <p:strVal val="#ppt_x"/>
                                          </p:val>
                                        </p:tav>
                                        <p:tav tm="100000">
                                          <p:val>
                                            <p:strVal val="#ppt_x"/>
                                          </p:val>
                                        </p:tav>
                                      </p:tavLst>
                                    </p:anim>
                                    <p:anim calcmode="lin" valueType="num">
                                      <p:cBhvr additive="base">
                                        <p:cTn id="59"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ppt_x"/>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57"/>
                                        </p:tgtEl>
                                        <p:attrNameLst>
                                          <p:attrName>style.visibility</p:attrName>
                                        </p:attrNameLst>
                                      </p:cBhvr>
                                      <p:to>
                                        <p:strVal val="visible"/>
                                      </p:to>
                                    </p:set>
                                    <p:anim calcmode="lin" valueType="num">
                                      <p:cBhvr additive="base">
                                        <p:cTn id="68" dur="500" fill="hold"/>
                                        <p:tgtEl>
                                          <p:spTgt spid="57"/>
                                        </p:tgtEl>
                                        <p:attrNameLst>
                                          <p:attrName>ppt_x</p:attrName>
                                        </p:attrNameLst>
                                      </p:cBhvr>
                                      <p:tavLst>
                                        <p:tav tm="0">
                                          <p:val>
                                            <p:strVal val="#ppt_x"/>
                                          </p:val>
                                        </p:tav>
                                        <p:tav tm="100000">
                                          <p:val>
                                            <p:strVal val="#ppt_x"/>
                                          </p:val>
                                        </p:tav>
                                      </p:tavLst>
                                    </p:anim>
                                    <p:anim calcmode="lin" valueType="num">
                                      <p:cBhvr additive="base">
                                        <p:cTn id="69"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additive="base">
                                        <p:cTn id="74" dur="500" fill="hold"/>
                                        <p:tgtEl>
                                          <p:spTgt spid="17"/>
                                        </p:tgtEl>
                                        <p:attrNameLst>
                                          <p:attrName>ppt_x</p:attrName>
                                        </p:attrNameLst>
                                      </p:cBhvr>
                                      <p:tavLst>
                                        <p:tav tm="0">
                                          <p:val>
                                            <p:strVal val="#ppt_x"/>
                                          </p:val>
                                        </p:tav>
                                        <p:tav tm="100000">
                                          <p:val>
                                            <p:strVal val="#ppt_x"/>
                                          </p:val>
                                        </p:tav>
                                      </p:tavLst>
                                    </p:anim>
                                    <p:anim calcmode="lin" valueType="num">
                                      <p:cBhvr additive="base">
                                        <p:cTn id="75" dur="500" fill="hold"/>
                                        <p:tgtEl>
                                          <p:spTgt spid="17"/>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60"/>
                                        </p:tgtEl>
                                        <p:attrNameLst>
                                          <p:attrName>style.visibility</p:attrName>
                                        </p:attrNameLst>
                                      </p:cBhvr>
                                      <p:to>
                                        <p:strVal val="visible"/>
                                      </p:to>
                                    </p:set>
                                    <p:anim calcmode="lin" valueType="num">
                                      <p:cBhvr additive="base">
                                        <p:cTn id="78" dur="500" fill="hold"/>
                                        <p:tgtEl>
                                          <p:spTgt spid="60"/>
                                        </p:tgtEl>
                                        <p:attrNameLst>
                                          <p:attrName>ppt_x</p:attrName>
                                        </p:attrNameLst>
                                      </p:cBhvr>
                                      <p:tavLst>
                                        <p:tav tm="0">
                                          <p:val>
                                            <p:strVal val="#ppt_x"/>
                                          </p:val>
                                        </p:tav>
                                        <p:tav tm="100000">
                                          <p:val>
                                            <p:strVal val="#ppt_x"/>
                                          </p:val>
                                        </p:tav>
                                      </p:tavLst>
                                    </p:anim>
                                    <p:anim calcmode="lin" valueType="num">
                                      <p:cBhvr additive="base">
                                        <p:cTn id="79"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58" grpId="0"/>
      <p:bldP spid="59"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7"/>
        <p:cNvGrpSpPr/>
        <p:nvPr/>
      </p:nvGrpSpPr>
      <p:grpSpPr>
        <a:xfrm>
          <a:off x="0" y="0"/>
          <a:ext cx="0" cy="0"/>
          <a:chOff x="0" y="0"/>
          <a:chExt cx="0" cy="0"/>
        </a:xfrm>
      </p:grpSpPr>
      <p:sp>
        <p:nvSpPr>
          <p:cNvPr id="246" name="TextBox 245">
            <a:extLst>
              <a:ext uri="{FF2B5EF4-FFF2-40B4-BE49-F238E27FC236}">
                <a16:creationId xmlns:a16="http://schemas.microsoft.com/office/drawing/2014/main" id="{5B8FE239-A6E8-45DF-9392-265B9C769BF5}"/>
              </a:ext>
            </a:extLst>
          </p:cNvPr>
          <p:cNvSpPr txBox="1"/>
          <p:nvPr/>
        </p:nvSpPr>
        <p:spPr>
          <a:xfrm>
            <a:off x="1" y="799749"/>
            <a:ext cx="9144000" cy="2385268"/>
          </a:xfrm>
          <a:prstGeom prst="rect">
            <a:avLst/>
          </a:prstGeom>
          <a:solidFill>
            <a:srgbClr val="B7DEE8">
              <a:alpha val="76078"/>
            </a:srgbClr>
          </a:solidFill>
        </p:spPr>
        <p:txBody>
          <a:bodyPr wrap="square">
            <a:spAutoFit/>
          </a:bodyPr>
          <a:lstStyle/>
          <a:p>
            <a:pPr marL="0" marR="0" lvl="0" indent="0" algn="ctr" defTabSz="914400" rtl="0" eaLnBrk="1" fontAlgn="auto" latinLnBrk="0" hangingPunct="1">
              <a:spcBef>
                <a:spcPts val="600"/>
              </a:spcBef>
              <a:spcAft>
                <a:spcPts val="600"/>
              </a:spcAft>
              <a:buClrTx/>
              <a:buSzTx/>
              <a:buFontTx/>
              <a:buNone/>
              <a:tabLst/>
              <a:defRPr/>
            </a:pPr>
            <a:r>
              <a:rPr kumimoji="0" lang="en-US" sz="3500" b="1" i="0" u="none" strike="noStrike" kern="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CHỦ</a:t>
            </a:r>
            <a:r>
              <a:rPr kumimoji="0" lang="en-US" sz="3500" b="1" i="0" u="none" strike="noStrike" kern="0" cap="none" spc="0" normalizeH="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ĐỀ 3</a:t>
            </a:r>
          </a:p>
          <a:p>
            <a:pPr marL="0" marR="0" lvl="0" indent="0" algn="ctr" defTabSz="914400" rtl="0" eaLnBrk="1" fontAlgn="auto" latinLnBrk="0" hangingPunct="1">
              <a:spcBef>
                <a:spcPts val="600"/>
              </a:spcBef>
              <a:spcAft>
                <a:spcPts val="600"/>
              </a:spcAft>
              <a:buClrTx/>
              <a:buSzTx/>
              <a:buFontTx/>
              <a:buNone/>
              <a:tabLst/>
              <a:defRPr/>
            </a:pPr>
            <a:r>
              <a:rPr kumimoji="0" lang="en-US" sz="3200" b="1" i="0" u="none" strike="noStrike" kern="0" cap="none" spc="0" normalizeH="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HỌC SINH HÀ NỘI GÓP PHẦN XÂY DỰNG GIA ĐÌNH VĂN HÓA</a:t>
            </a:r>
          </a:p>
          <a:p>
            <a:pPr algn="ctr">
              <a:spcBef>
                <a:spcPts val="600"/>
              </a:spcBef>
              <a:spcAft>
                <a:spcPts val="600"/>
              </a:spcAft>
              <a:defRPr/>
            </a:pPr>
            <a:r>
              <a:rPr lang="en-US" sz="3000" b="1" kern="0">
                <a:solidFill>
                  <a:srgbClr val="FF0066"/>
                </a:solidFill>
                <a:latin typeface="Times New Roman" panose="02020603050405020304" pitchFamily="18" charset="0"/>
                <a:ea typeface="Tahoma" panose="020B0604030504040204" pitchFamily="34" charset="0"/>
                <a:cs typeface="Times New Roman" panose="02020603050405020304" pitchFamily="18" charset="0"/>
              </a:rPr>
              <a:t>Tiết 4. Luyện tập</a:t>
            </a:r>
          </a:p>
        </p:txBody>
      </p:sp>
    </p:spTree>
    <p:extLst>
      <p:ext uri="{BB962C8B-B14F-4D97-AF65-F5344CB8AC3E}">
        <p14:creationId xmlns:p14="http://schemas.microsoft.com/office/powerpoint/2010/main" val="2784993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6"/>
                                        </p:tgtEl>
                                        <p:attrNameLst>
                                          <p:attrName>style.visibility</p:attrName>
                                        </p:attrNameLst>
                                      </p:cBhvr>
                                      <p:to>
                                        <p:strVal val="visible"/>
                                      </p:to>
                                    </p:set>
                                    <p:anim calcmode="lin" valueType="num">
                                      <p:cBhvr additive="base">
                                        <p:cTn id="7" dur="500" fill="hold"/>
                                        <p:tgtEl>
                                          <p:spTgt spid="246"/>
                                        </p:tgtEl>
                                        <p:attrNameLst>
                                          <p:attrName>ppt_x</p:attrName>
                                        </p:attrNameLst>
                                      </p:cBhvr>
                                      <p:tavLst>
                                        <p:tav tm="0">
                                          <p:val>
                                            <p:strVal val="#ppt_x"/>
                                          </p:val>
                                        </p:tav>
                                        <p:tav tm="100000">
                                          <p:val>
                                            <p:strVal val="#ppt_x"/>
                                          </p:val>
                                        </p:tav>
                                      </p:tavLst>
                                    </p:anim>
                                    <p:anim calcmode="lin" valueType="num">
                                      <p:cBhvr additive="base">
                                        <p:cTn id="8" dur="500" fill="hold"/>
                                        <p:tgtEl>
                                          <p:spTgt spid="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19" name="Picture 18">
            <a:extLst>
              <a:ext uri="{FF2B5EF4-FFF2-40B4-BE49-F238E27FC236}">
                <a16:creationId xmlns:a16="http://schemas.microsoft.com/office/drawing/2014/main" id="{A1D91D58-3B65-4106-95DB-AEA3C8CF31B1}"/>
              </a:ext>
            </a:extLst>
          </p:cNvPr>
          <p:cNvPicPr>
            <a:picLocks noChangeAspect="1"/>
          </p:cNvPicPr>
          <p:nvPr/>
        </p:nvPicPr>
        <p:blipFill>
          <a:blip r:embed="rId3"/>
          <a:stretch>
            <a:fillRect/>
          </a:stretch>
        </p:blipFill>
        <p:spPr>
          <a:xfrm>
            <a:off x="251520" y="9616"/>
            <a:ext cx="8585005" cy="5133884"/>
          </a:xfrm>
          <a:prstGeom prst="rect">
            <a:avLst/>
          </a:prstGeom>
        </p:spPr>
      </p:pic>
    </p:spTree>
    <p:extLst>
      <p:ext uri="{BB962C8B-B14F-4D97-AF65-F5344CB8AC3E}">
        <p14:creationId xmlns:p14="http://schemas.microsoft.com/office/powerpoint/2010/main" val="1081815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14297</TotalTime>
  <Words>837</Words>
  <Application>Microsoft Office PowerPoint</Application>
  <PresentationFormat>On-screen Show (16:9)</PresentationFormat>
  <Paragraphs>80</Paragraphs>
  <Slides>34</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方正静蕾简体</vt:lpstr>
      <vt:lpstr>Arial</vt:lpstr>
      <vt:lpstr>Bebas Neue</vt:lpstr>
      <vt:lpstr>Calibri</vt:lpstr>
      <vt:lpstr>Courier New</vt:lpstr>
      <vt:lpstr>Times New Roman</vt:lpstr>
      <vt:lpstr>Office Theme</vt:lpstr>
      <vt:lpstr>Office 主题​​</vt:lpstr>
      <vt:lpstr>PowerPoint Presentation</vt:lpstr>
      <vt:lpstr>PowerPoint Presentation</vt:lpstr>
      <vt:lpstr>PowerPoint Presentation</vt:lpstr>
      <vt:lpstr>PowerPoint Presentation</vt:lpstr>
      <vt:lpstr>PowerPoint Presentation</vt:lpstr>
      <vt:lpstr>CÁ NHÂN CHIA SẺ</vt:lpstr>
      <vt:lpstr>PowerPoint Presentation</vt:lpstr>
      <vt:lpstr>PowerPoint Presentation</vt:lpstr>
      <vt:lpstr>PowerPoint Presentation</vt:lpstr>
      <vt:lpstr>PowerPoint Presentation</vt:lpstr>
      <vt:lpstr>BÁO CÁO SẢN PHẨM</vt:lpstr>
      <vt:lpstr>PowerPoint Presentation</vt:lpstr>
      <vt:lpstr>PowerPoint Presentation</vt:lpstr>
      <vt:lpstr>BÁO CÁO SẢN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Phương</cp:lastModifiedBy>
  <cp:revision>376</cp:revision>
  <dcterms:created xsi:type="dcterms:W3CDTF">2021-08-13T10:21:03Z</dcterms:created>
  <dcterms:modified xsi:type="dcterms:W3CDTF">2023-12-31T03:32:58Z</dcterms:modified>
</cp:coreProperties>
</file>