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410" r:id="rId3"/>
    <p:sldId id="581" r:id="rId4"/>
    <p:sldId id="575" r:id="rId5"/>
    <p:sldId id="582" r:id="rId6"/>
    <p:sldId id="594" r:id="rId7"/>
    <p:sldId id="589" r:id="rId8"/>
    <p:sldId id="590" r:id="rId9"/>
    <p:sldId id="591" r:id="rId10"/>
    <p:sldId id="517" r:id="rId11"/>
    <p:sldId id="596" r:id="rId12"/>
    <p:sldId id="595" r:id="rId13"/>
    <p:sldId id="598" r:id="rId14"/>
    <p:sldId id="599" r:id="rId15"/>
    <p:sldId id="600" r:id="rId16"/>
    <p:sldId id="601" r:id="rId17"/>
    <p:sldId id="602" r:id="rId18"/>
    <p:sldId id="597" r:id="rId19"/>
    <p:sldId id="603" r:id="rId20"/>
    <p:sldId id="604" r:id="rId21"/>
    <p:sldId id="573" r:id="rId22"/>
    <p:sldId id="605" r:id="rId23"/>
    <p:sldId id="606" r:id="rId24"/>
    <p:sldId id="568" r:id="rId25"/>
    <p:sldId id="607" r:id="rId26"/>
    <p:sldId id="60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FF"/>
    <a:srgbClr val="FF3399"/>
    <a:srgbClr val="FF0066"/>
    <a:srgbClr val="FF99CC"/>
    <a:srgbClr val="CC0066"/>
    <a:srgbClr val="00B050"/>
    <a:srgbClr val="FF9900"/>
    <a:srgbClr val="CC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7" autoAdjust="0"/>
    <p:restoredTop sz="90883" autoAdjust="0"/>
  </p:normalViewPr>
  <p:slideViewPr>
    <p:cSldViewPr>
      <p:cViewPr>
        <p:scale>
          <a:sx n="75" d="100"/>
          <a:sy n="75" d="100"/>
        </p:scale>
        <p:origin x="99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86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50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4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94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 LỆ ĐẢNG CỘNG SẢN VIỆT NAM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(Đại hội đại biểu toàn quốc lần thứ XI của Đảng thông qua ngày 19 tháng 01 năm 2011)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Điều lệ gồm 12 chương và 48 điều.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7D75-67CC-4E1C-93C4-267CD6B3F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65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66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81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5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emf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1102929" y="1635646"/>
            <a:ext cx="7016304" cy="711994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b="1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825" y="4011910"/>
            <a:ext cx="798651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6</a:t>
            </a:r>
            <a:endParaRPr lang="en-US" sz="3200" b="1" spc="38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19672" y="627534"/>
            <a:ext cx="6657890" cy="3830763"/>
            <a:chOff x="1345438" y="118141"/>
            <a:chExt cx="6657890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33">
                <a:buClr>
                  <a:srgbClr val="000000"/>
                </a:buClr>
              </a:pPr>
              <a:r>
                <a:rPr lang="en-US" sz="6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sz="6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657890" cy="2754283"/>
              <a:chOff x="1793917" y="1592827"/>
              <a:chExt cx="8877187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877187" cy="3672377"/>
                <a:chOff x="1793917" y="1592827"/>
                <a:chExt cx="8877187" cy="3672377"/>
              </a:xfrm>
            </p:grpSpPr>
            <p:grpSp>
              <p:nvGrpSpPr>
                <p:cNvPr id="4" name="Google Shape;918;p46"/>
                <p:cNvGrpSpPr/>
                <p:nvPr/>
              </p:nvGrpSpPr>
              <p:grpSpPr>
                <a:xfrm rot="-1224575">
                  <a:off x="9327197" y="1778427"/>
                  <a:ext cx="728056" cy="676676"/>
                  <a:chOff x="3079225" y="3126950"/>
                  <a:chExt cx="1325125" cy="1164625"/>
                </a:xfrm>
              </p:grpSpPr>
              <p:sp>
                <p:nvSpPr>
                  <p:cNvPr id="5" name="Google Shape;919;p46"/>
                  <p:cNvSpPr/>
                  <p:nvPr/>
                </p:nvSpPr>
                <p:spPr>
                  <a:xfrm>
                    <a:off x="3079225" y="3126950"/>
                    <a:ext cx="1325125" cy="116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05" h="46585" extrusionOk="0">
                        <a:moveTo>
                          <a:pt x="44719" y="880"/>
                        </a:moveTo>
                        <a:cubicBezTo>
                          <a:pt x="44756" y="953"/>
                          <a:pt x="44793" y="1027"/>
                          <a:pt x="44829" y="1100"/>
                        </a:cubicBezTo>
                        <a:cubicBezTo>
                          <a:pt x="44793" y="1100"/>
                          <a:pt x="44756" y="1100"/>
                          <a:pt x="44756" y="1137"/>
                        </a:cubicBezTo>
                        <a:cubicBezTo>
                          <a:pt x="44719" y="1063"/>
                          <a:pt x="44683" y="990"/>
                          <a:pt x="44646" y="917"/>
                        </a:cubicBezTo>
                        <a:lnTo>
                          <a:pt x="44719" y="880"/>
                        </a:lnTo>
                        <a:close/>
                        <a:moveTo>
                          <a:pt x="24446" y="4289"/>
                        </a:moveTo>
                        <a:cubicBezTo>
                          <a:pt x="24446" y="4289"/>
                          <a:pt x="24483" y="4326"/>
                          <a:pt x="24483" y="4326"/>
                        </a:cubicBezTo>
                        <a:cubicBezTo>
                          <a:pt x="24410" y="4363"/>
                          <a:pt x="24373" y="4399"/>
                          <a:pt x="24300" y="4436"/>
                        </a:cubicBezTo>
                        <a:cubicBezTo>
                          <a:pt x="24263" y="4436"/>
                          <a:pt x="24263" y="4399"/>
                          <a:pt x="24263" y="4363"/>
                        </a:cubicBezTo>
                        <a:cubicBezTo>
                          <a:pt x="24336" y="4326"/>
                          <a:pt x="24373" y="4289"/>
                          <a:pt x="24446" y="4289"/>
                        </a:cubicBezTo>
                        <a:close/>
                        <a:moveTo>
                          <a:pt x="52381" y="4766"/>
                        </a:moveTo>
                        <a:cubicBezTo>
                          <a:pt x="52418" y="4839"/>
                          <a:pt x="52455" y="4876"/>
                          <a:pt x="52491" y="4949"/>
                        </a:cubicBezTo>
                        <a:lnTo>
                          <a:pt x="52418" y="4986"/>
                        </a:lnTo>
                        <a:cubicBezTo>
                          <a:pt x="52381" y="4913"/>
                          <a:pt x="52345" y="4876"/>
                          <a:pt x="52308" y="4803"/>
                        </a:cubicBezTo>
                        <a:cubicBezTo>
                          <a:pt x="52345" y="4803"/>
                          <a:pt x="52345" y="4766"/>
                          <a:pt x="52381" y="4766"/>
                        </a:cubicBezTo>
                        <a:close/>
                        <a:moveTo>
                          <a:pt x="52675" y="5169"/>
                        </a:moveTo>
                        <a:cubicBezTo>
                          <a:pt x="52711" y="5206"/>
                          <a:pt x="52711" y="5206"/>
                          <a:pt x="52711" y="5243"/>
                        </a:cubicBezTo>
                        <a:cubicBezTo>
                          <a:pt x="52675" y="5279"/>
                          <a:pt x="52601" y="5316"/>
                          <a:pt x="52528" y="5353"/>
                        </a:cubicBezTo>
                        <a:cubicBezTo>
                          <a:pt x="52528" y="5316"/>
                          <a:pt x="52491" y="5316"/>
                          <a:pt x="52491" y="5279"/>
                        </a:cubicBezTo>
                        <a:cubicBezTo>
                          <a:pt x="52565" y="5243"/>
                          <a:pt x="52638" y="5206"/>
                          <a:pt x="52675" y="5169"/>
                        </a:cubicBezTo>
                        <a:close/>
                        <a:moveTo>
                          <a:pt x="52271" y="7186"/>
                        </a:moveTo>
                        <a:cubicBezTo>
                          <a:pt x="52271" y="7186"/>
                          <a:pt x="52308" y="7222"/>
                          <a:pt x="52308" y="7259"/>
                        </a:cubicBezTo>
                        <a:cubicBezTo>
                          <a:pt x="52235" y="7259"/>
                          <a:pt x="52161" y="7296"/>
                          <a:pt x="52125" y="7332"/>
                        </a:cubicBezTo>
                        <a:lnTo>
                          <a:pt x="52088" y="7296"/>
                        </a:lnTo>
                        <a:cubicBezTo>
                          <a:pt x="52125" y="7259"/>
                          <a:pt x="52198" y="7222"/>
                          <a:pt x="52271" y="7186"/>
                        </a:cubicBezTo>
                        <a:close/>
                        <a:moveTo>
                          <a:pt x="51905" y="8065"/>
                        </a:moveTo>
                        <a:cubicBezTo>
                          <a:pt x="51942" y="8102"/>
                          <a:pt x="51978" y="8175"/>
                          <a:pt x="52015" y="8249"/>
                        </a:cubicBezTo>
                        <a:cubicBezTo>
                          <a:pt x="51978" y="8249"/>
                          <a:pt x="51978" y="8249"/>
                          <a:pt x="51942" y="8285"/>
                        </a:cubicBezTo>
                        <a:cubicBezTo>
                          <a:pt x="51905" y="8212"/>
                          <a:pt x="51868" y="8139"/>
                          <a:pt x="51832" y="8065"/>
                        </a:cubicBezTo>
                        <a:close/>
                        <a:moveTo>
                          <a:pt x="13375" y="10265"/>
                        </a:moveTo>
                        <a:lnTo>
                          <a:pt x="13375" y="10265"/>
                        </a:lnTo>
                        <a:cubicBezTo>
                          <a:pt x="13375" y="10265"/>
                          <a:pt x="13352" y="10265"/>
                          <a:pt x="13342" y="10283"/>
                        </a:cubicBezTo>
                        <a:lnTo>
                          <a:pt x="13342" y="10283"/>
                        </a:lnTo>
                        <a:cubicBezTo>
                          <a:pt x="13353" y="10277"/>
                          <a:pt x="13364" y="10271"/>
                          <a:pt x="13375" y="10265"/>
                        </a:cubicBezTo>
                        <a:close/>
                        <a:moveTo>
                          <a:pt x="50915" y="13638"/>
                        </a:moveTo>
                        <a:cubicBezTo>
                          <a:pt x="50952" y="13674"/>
                          <a:pt x="50988" y="13748"/>
                          <a:pt x="51025" y="13821"/>
                        </a:cubicBezTo>
                        <a:cubicBezTo>
                          <a:pt x="51025" y="13821"/>
                          <a:pt x="50988" y="13858"/>
                          <a:pt x="50988" y="13858"/>
                        </a:cubicBezTo>
                        <a:cubicBezTo>
                          <a:pt x="50952" y="13784"/>
                          <a:pt x="50915" y="13711"/>
                          <a:pt x="50878" y="13674"/>
                        </a:cubicBezTo>
                        <a:cubicBezTo>
                          <a:pt x="50878" y="13638"/>
                          <a:pt x="50915" y="13638"/>
                          <a:pt x="50915" y="13638"/>
                        </a:cubicBezTo>
                        <a:close/>
                        <a:moveTo>
                          <a:pt x="50768" y="15031"/>
                        </a:moveTo>
                        <a:cubicBezTo>
                          <a:pt x="50805" y="15067"/>
                          <a:pt x="50805" y="15104"/>
                          <a:pt x="50842" y="15141"/>
                        </a:cubicBezTo>
                        <a:cubicBezTo>
                          <a:pt x="50695" y="15214"/>
                          <a:pt x="50585" y="15287"/>
                          <a:pt x="50438" y="15361"/>
                        </a:cubicBezTo>
                        <a:lnTo>
                          <a:pt x="50402" y="15251"/>
                        </a:lnTo>
                        <a:cubicBezTo>
                          <a:pt x="50512" y="15177"/>
                          <a:pt x="50658" y="15104"/>
                          <a:pt x="50768" y="15031"/>
                        </a:cubicBezTo>
                        <a:close/>
                        <a:moveTo>
                          <a:pt x="27746" y="10925"/>
                        </a:moveTo>
                        <a:cubicBezTo>
                          <a:pt x="27892" y="10998"/>
                          <a:pt x="28002" y="11072"/>
                          <a:pt x="28149" y="11072"/>
                        </a:cubicBezTo>
                        <a:cubicBezTo>
                          <a:pt x="28194" y="11066"/>
                          <a:pt x="28238" y="11063"/>
                          <a:pt x="28280" y="11063"/>
                        </a:cubicBezTo>
                        <a:cubicBezTo>
                          <a:pt x="28759" y="11063"/>
                          <a:pt x="29102" y="11416"/>
                          <a:pt x="29505" y="11585"/>
                        </a:cubicBezTo>
                        <a:cubicBezTo>
                          <a:pt x="30605" y="12098"/>
                          <a:pt x="30679" y="13015"/>
                          <a:pt x="30715" y="13931"/>
                        </a:cubicBezTo>
                        <a:cubicBezTo>
                          <a:pt x="30789" y="15397"/>
                          <a:pt x="30275" y="16131"/>
                          <a:pt x="28956" y="16864"/>
                        </a:cubicBezTo>
                        <a:cubicBezTo>
                          <a:pt x="28844" y="16872"/>
                          <a:pt x="28733" y="16876"/>
                          <a:pt x="28624" y="16876"/>
                        </a:cubicBezTo>
                        <a:cubicBezTo>
                          <a:pt x="26364" y="16876"/>
                          <a:pt x="24643" y="15102"/>
                          <a:pt x="24923" y="12795"/>
                        </a:cubicBezTo>
                        <a:cubicBezTo>
                          <a:pt x="25656" y="11841"/>
                          <a:pt x="26829" y="11585"/>
                          <a:pt x="27746" y="10925"/>
                        </a:cubicBezTo>
                        <a:close/>
                        <a:moveTo>
                          <a:pt x="50475" y="16900"/>
                        </a:moveTo>
                        <a:cubicBezTo>
                          <a:pt x="50512" y="16974"/>
                          <a:pt x="50548" y="17047"/>
                          <a:pt x="50585" y="17120"/>
                        </a:cubicBezTo>
                        <a:cubicBezTo>
                          <a:pt x="50548" y="17120"/>
                          <a:pt x="50512" y="17120"/>
                          <a:pt x="50512" y="17157"/>
                        </a:cubicBezTo>
                        <a:cubicBezTo>
                          <a:pt x="50475" y="17084"/>
                          <a:pt x="50438" y="17010"/>
                          <a:pt x="50402" y="16937"/>
                        </a:cubicBezTo>
                        <a:cubicBezTo>
                          <a:pt x="50402" y="16937"/>
                          <a:pt x="50438" y="16937"/>
                          <a:pt x="50475" y="16900"/>
                        </a:cubicBezTo>
                        <a:close/>
                        <a:moveTo>
                          <a:pt x="8389" y="17010"/>
                        </a:moveTo>
                        <a:cubicBezTo>
                          <a:pt x="8426" y="17084"/>
                          <a:pt x="8462" y="17157"/>
                          <a:pt x="8499" y="17230"/>
                        </a:cubicBezTo>
                        <a:cubicBezTo>
                          <a:pt x="8499" y="17230"/>
                          <a:pt x="8462" y="17230"/>
                          <a:pt x="8462" y="17267"/>
                        </a:cubicBezTo>
                        <a:cubicBezTo>
                          <a:pt x="8426" y="17194"/>
                          <a:pt x="8389" y="17120"/>
                          <a:pt x="8353" y="17047"/>
                        </a:cubicBezTo>
                        <a:cubicBezTo>
                          <a:pt x="8353" y="17047"/>
                          <a:pt x="8389" y="17047"/>
                          <a:pt x="8389" y="17010"/>
                        </a:cubicBezTo>
                        <a:close/>
                        <a:moveTo>
                          <a:pt x="39222" y="8984"/>
                        </a:moveTo>
                        <a:cubicBezTo>
                          <a:pt x="39841" y="8984"/>
                          <a:pt x="40447" y="9112"/>
                          <a:pt x="41053" y="9165"/>
                        </a:cubicBezTo>
                        <a:cubicBezTo>
                          <a:pt x="41677" y="9239"/>
                          <a:pt x="42263" y="9458"/>
                          <a:pt x="42776" y="9972"/>
                        </a:cubicBezTo>
                        <a:cubicBezTo>
                          <a:pt x="43216" y="10412"/>
                          <a:pt x="43876" y="10668"/>
                          <a:pt x="43803" y="11475"/>
                        </a:cubicBezTo>
                        <a:cubicBezTo>
                          <a:pt x="43803" y="11658"/>
                          <a:pt x="43950" y="11805"/>
                          <a:pt x="44023" y="11951"/>
                        </a:cubicBezTo>
                        <a:cubicBezTo>
                          <a:pt x="43950" y="12575"/>
                          <a:pt x="43803" y="13161"/>
                          <a:pt x="43766" y="13748"/>
                        </a:cubicBezTo>
                        <a:cubicBezTo>
                          <a:pt x="43730" y="14444"/>
                          <a:pt x="43400" y="14958"/>
                          <a:pt x="42996" y="15507"/>
                        </a:cubicBezTo>
                        <a:cubicBezTo>
                          <a:pt x="42263" y="16461"/>
                          <a:pt x="41200" y="16900"/>
                          <a:pt x="40247" y="17487"/>
                        </a:cubicBezTo>
                        <a:cubicBezTo>
                          <a:pt x="40073" y="17502"/>
                          <a:pt x="39902" y="17509"/>
                          <a:pt x="39735" y="17509"/>
                        </a:cubicBezTo>
                        <a:cubicBezTo>
                          <a:pt x="37864" y="17509"/>
                          <a:pt x="36436" y="16582"/>
                          <a:pt x="35224" y="15067"/>
                        </a:cubicBezTo>
                        <a:cubicBezTo>
                          <a:pt x="35224" y="15031"/>
                          <a:pt x="35261" y="14848"/>
                          <a:pt x="35188" y="14701"/>
                        </a:cubicBezTo>
                        <a:cubicBezTo>
                          <a:pt x="34858" y="13858"/>
                          <a:pt x="34748" y="13051"/>
                          <a:pt x="35334" y="12208"/>
                        </a:cubicBezTo>
                        <a:cubicBezTo>
                          <a:pt x="35664" y="11768"/>
                          <a:pt x="35774" y="11181"/>
                          <a:pt x="36031" y="10705"/>
                        </a:cubicBezTo>
                        <a:cubicBezTo>
                          <a:pt x="36581" y="9752"/>
                          <a:pt x="37424" y="9312"/>
                          <a:pt x="38487" y="9055"/>
                        </a:cubicBezTo>
                        <a:cubicBezTo>
                          <a:pt x="38735" y="9004"/>
                          <a:pt x="38979" y="8984"/>
                          <a:pt x="39222" y="8984"/>
                        </a:cubicBezTo>
                        <a:close/>
                        <a:moveTo>
                          <a:pt x="50072" y="17450"/>
                        </a:moveTo>
                        <a:cubicBezTo>
                          <a:pt x="50109" y="17487"/>
                          <a:pt x="50109" y="17487"/>
                          <a:pt x="50109" y="17524"/>
                        </a:cubicBezTo>
                        <a:cubicBezTo>
                          <a:pt x="50072" y="17560"/>
                          <a:pt x="49999" y="17597"/>
                          <a:pt x="49925" y="17634"/>
                        </a:cubicBezTo>
                        <a:lnTo>
                          <a:pt x="49889" y="17560"/>
                        </a:lnTo>
                        <a:cubicBezTo>
                          <a:pt x="49962" y="17524"/>
                          <a:pt x="50035" y="17487"/>
                          <a:pt x="50072" y="17450"/>
                        </a:cubicBezTo>
                        <a:close/>
                        <a:moveTo>
                          <a:pt x="38561" y="18660"/>
                        </a:moveTo>
                        <a:cubicBezTo>
                          <a:pt x="38597" y="18697"/>
                          <a:pt x="38634" y="18770"/>
                          <a:pt x="38671" y="18843"/>
                        </a:cubicBezTo>
                        <a:cubicBezTo>
                          <a:pt x="38634" y="18843"/>
                          <a:pt x="38597" y="18880"/>
                          <a:pt x="38597" y="18880"/>
                        </a:cubicBezTo>
                        <a:cubicBezTo>
                          <a:pt x="38561" y="18807"/>
                          <a:pt x="38524" y="18734"/>
                          <a:pt x="38487" y="18697"/>
                        </a:cubicBezTo>
                        <a:cubicBezTo>
                          <a:pt x="38524" y="18660"/>
                          <a:pt x="38524" y="18660"/>
                          <a:pt x="38561" y="18660"/>
                        </a:cubicBezTo>
                        <a:close/>
                        <a:moveTo>
                          <a:pt x="49045" y="18770"/>
                        </a:moveTo>
                        <a:cubicBezTo>
                          <a:pt x="49045" y="18807"/>
                          <a:pt x="49082" y="18807"/>
                          <a:pt x="49082" y="18843"/>
                        </a:cubicBezTo>
                        <a:cubicBezTo>
                          <a:pt x="49009" y="18880"/>
                          <a:pt x="48972" y="18917"/>
                          <a:pt x="48899" y="18953"/>
                        </a:cubicBezTo>
                        <a:lnTo>
                          <a:pt x="48862" y="18880"/>
                        </a:lnTo>
                        <a:cubicBezTo>
                          <a:pt x="48935" y="18843"/>
                          <a:pt x="48972" y="18807"/>
                          <a:pt x="49045" y="18770"/>
                        </a:cubicBezTo>
                        <a:close/>
                        <a:moveTo>
                          <a:pt x="39147" y="18807"/>
                        </a:moveTo>
                        <a:cubicBezTo>
                          <a:pt x="39184" y="18880"/>
                          <a:pt x="39220" y="18953"/>
                          <a:pt x="39257" y="19027"/>
                        </a:cubicBezTo>
                        <a:cubicBezTo>
                          <a:pt x="39220" y="19027"/>
                          <a:pt x="39220" y="19027"/>
                          <a:pt x="39184" y="19063"/>
                        </a:cubicBezTo>
                        <a:cubicBezTo>
                          <a:pt x="39147" y="18990"/>
                          <a:pt x="39110" y="18917"/>
                          <a:pt x="39074" y="18843"/>
                        </a:cubicBezTo>
                        <a:cubicBezTo>
                          <a:pt x="39110" y="18843"/>
                          <a:pt x="39147" y="18843"/>
                          <a:pt x="39147" y="18807"/>
                        </a:cubicBezTo>
                        <a:close/>
                        <a:moveTo>
                          <a:pt x="16902" y="13353"/>
                        </a:moveTo>
                        <a:cubicBezTo>
                          <a:pt x="17017" y="13353"/>
                          <a:pt x="17136" y="13372"/>
                          <a:pt x="17261" y="13418"/>
                        </a:cubicBezTo>
                        <a:cubicBezTo>
                          <a:pt x="17701" y="13601"/>
                          <a:pt x="18104" y="13858"/>
                          <a:pt x="18544" y="14114"/>
                        </a:cubicBezTo>
                        <a:cubicBezTo>
                          <a:pt x="19131" y="14444"/>
                          <a:pt x="19094" y="15104"/>
                          <a:pt x="19607" y="15507"/>
                        </a:cubicBezTo>
                        <a:cubicBezTo>
                          <a:pt x="19461" y="16131"/>
                          <a:pt x="19424" y="16754"/>
                          <a:pt x="19204" y="17267"/>
                        </a:cubicBezTo>
                        <a:cubicBezTo>
                          <a:pt x="18947" y="17817"/>
                          <a:pt x="18507" y="18294"/>
                          <a:pt x="18104" y="18734"/>
                        </a:cubicBezTo>
                        <a:cubicBezTo>
                          <a:pt x="17926" y="18957"/>
                          <a:pt x="17394" y="19085"/>
                          <a:pt x="16898" y="19085"/>
                        </a:cubicBezTo>
                        <a:cubicBezTo>
                          <a:pt x="16579" y="19085"/>
                          <a:pt x="16274" y="19032"/>
                          <a:pt x="16088" y="18917"/>
                        </a:cubicBezTo>
                        <a:cubicBezTo>
                          <a:pt x="15208" y="18404"/>
                          <a:pt x="14365" y="17780"/>
                          <a:pt x="13888" y="16791"/>
                        </a:cubicBezTo>
                        <a:cubicBezTo>
                          <a:pt x="13888" y="16776"/>
                          <a:pt x="13882" y="16761"/>
                          <a:pt x="13882" y="16761"/>
                        </a:cubicBezTo>
                        <a:lnTo>
                          <a:pt x="13882" y="16761"/>
                        </a:lnTo>
                        <a:cubicBezTo>
                          <a:pt x="13883" y="16761"/>
                          <a:pt x="13896" y="16792"/>
                          <a:pt x="13962" y="16900"/>
                        </a:cubicBezTo>
                        <a:cubicBezTo>
                          <a:pt x="13705" y="15837"/>
                          <a:pt x="13925" y="15104"/>
                          <a:pt x="14511" y="14518"/>
                        </a:cubicBezTo>
                        <a:cubicBezTo>
                          <a:pt x="14795" y="14234"/>
                          <a:pt x="14941" y="13746"/>
                          <a:pt x="15380" y="13746"/>
                        </a:cubicBezTo>
                        <a:cubicBezTo>
                          <a:pt x="15396" y="13746"/>
                          <a:pt x="15412" y="13746"/>
                          <a:pt x="15428" y="13748"/>
                        </a:cubicBezTo>
                        <a:cubicBezTo>
                          <a:pt x="15939" y="13748"/>
                          <a:pt x="16377" y="13353"/>
                          <a:pt x="16902" y="13353"/>
                        </a:cubicBezTo>
                        <a:close/>
                        <a:moveTo>
                          <a:pt x="38671" y="19173"/>
                        </a:moveTo>
                        <a:cubicBezTo>
                          <a:pt x="38671" y="19210"/>
                          <a:pt x="38707" y="19210"/>
                          <a:pt x="38707" y="19247"/>
                        </a:cubicBezTo>
                        <a:cubicBezTo>
                          <a:pt x="38634" y="19283"/>
                          <a:pt x="38561" y="19320"/>
                          <a:pt x="38524" y="19357"/>
                        </a:cubicBezTo>
                        <a:lnTo>
                          <a:pt x="38487" y="19283"/>
                        </a:lnTo>
                        <a:cubicBezTo>
                          <a:pt x="38524" y="19247"/>
                          <a:pt x="38597" y="19210"/>
                          <a:pt x="38671" y="19173"/>
                        </a:cubicBezTo>
                        <a:close/>
                        <a:moveTo>
                          <a:pt x="50109" y="19760"/>
                        </a:moveTo>
                        <a:lnTo>
                          <a:pt x="50109" y="19760"/>
                        </a:lnTo>
                        <a:cubicBezTo>
                          <a:pt x="50040" y="19777"/>
                          <a:pt x="49972" y="19794"/>
                          <a:pt x="49922" y="19811"/>
                        </a:cubicBezTo>
                        <a:lnTo>
                          <a:pt x="49922" y="19811"/>
                        </a:lnTo>
                        <a:cubicBezTo>
                          <a:pt x="49900" y="19831"/>
                          <a:pt x="49876" y="19850"/>
                          <a:pt x="49852" y="19870"/>
                        </a:cubicBezTo>
                        <a:cubicBezTo>
                          <a:pt x="49870" y="19907"/>
                          <a:pt x="49887" y="19943"/>
                          <a:pt x="49901" y="19980"/>
                        </a:cubicBezTo>
                        <a:lnTo>
                          <a:pt x="49901" y="19980"/>
                        </a:lnTo>
                        <a:cubicBezTo>
                          <a:pt x="49985" y="19910"/>
                          <a:pt x="50047" y="19822"/>
                          <a:pt x="50109" y="19760"/>
                        </a:cubicBezTo>
                        <a:close/>
                        <a:moveTo>
                          <a:pt x="23896" y="20713"/>
                        </a:moveTo>
                        <a:lnTo>
                          <a:pt x="23933" y="20786"/>
                        </a:lnTo>
                        <a:cubicBezTo>
                          <a:pt x="23860" y="20823"/>
                          <a:pt x="23786" y="20860"/>
                          <a:pt x="23713" y="20896"/>
                        </a:cubicBezTo>
                        <a:cubicBezTo>
                          <a:pt x="23713" y="20860"/>
                          <a:pt x="23713" y="20860"/>
                          <a:pt x="23676" y="20823"/>
                        </a:cubicBezTo>
                        <a:cubicBezTo>
                          <a:pt x="23750" y="20786"/>
                          <a:pt x="23823" y="20750"/>
                          <a:pt x="23896" y="20713"/>
                        </a:cubicBezTo>
                        <a:close/>
                        <a:moveTo>
                          <a:pt x="49522" y="21043"/>
                        </a:moveTo>
                        <a:cubicBezTo>
                          <a:pt x="49559" y="21043"/>
                          <a:pt x="49559" y="21080"/>
                          <a:pt x="49559" y="21116"/>
                        </a:cubicBezTo>
                        <a:cubicBezTo>
                          <a:pt x="49485" y="21153"/>
                          <a:pt x="49449" y="21190"/>
                          <a:pt x="49375" y="21190"/>
                        </a:cubicBezTo>
                        <a:lnTo>
                          <a:pt x="49339" y="21153"/>
                        </a:lnTo>
                        <a:cubicBezTo>
                          <a:pt x="49412" y="21116"/>
                          <a:pt x="49449" y="21080"/>
                          <a:pt x="49522" y="21043"/>
                        </a:cubicBezTo>
                        <a:close/>
                        <a:moveTo>
                          <a:pt x="21917" y="21446"/>
                        </a:moveTo>
                        <a:cubicBezTo>
                          <a:pt x="21953" y="21520"/>
                          <a:pt x="21990" y="21593"/>
                          <a:pt x="22027" y="21666"/>
                        </a:cubicBezTo>
                        <a:cubicBezTo>
                          <a:pt x="22027" y="21666"/>
                          <a:pt x="21990" y="21666"/>
                          <a:pt x="21990" y="21703"/>
                        </a:cubicBezTo>
                        <a:cubicBezTo>
                          <a:pt x="21953" y="21630"/>
                          <a:pt x="21917" y="21556"/>
                          <a:pt x="21880" y="21483"/>
                        </a:cubicBezTo>
                        <a:lnTo>
                          <a:pt x="21917" y="21446"/>
                        </a:lnTo>
                        <a:close/>
                        <a:moveTo>
                          <a:pt x="49082" y="22216"/>
                        </a:moveTo>
                        <a:cubicBezTo>
                          <a:pt x="49119" y="22290"/>
                          <a:pt x="49155" y="22326"/>
                          <a:pt x="49192" y="22400"/>
                        </a:cubicBezTo>
                        <a:cubicBezTo>
                          <a:pt x="49155" y="22400"/>
                          <a:pt x="49155" y="22436"/>
                          <a:pt x="49119" y="22436"/>
                        </a:cubicBezTo>
                        <a:cubicBezTo>
                          <a:pt x="49082" y="22363"/>
                          <a:pt x="49045" y="22326"/>
                          <a:pt x="49009" y="22253"/>
                        </a:cubicBezTo>
                        <a:cubicBezTo>
                          <a:pt x="49045" y="22216"/>
                          <a:pt x="49045" y="22216"/>
                          <a:pt x="49082" y="22216"/>
                        </a:cubicBezTo>
                        <a:close/>
                        <a:moveTo>
                          <a:pt x="48715" y="22766"/>
                        </a:moveTo>
                        <a:lnTo>
                          <a:pt x="48752" y="22803"/>
                        </a:lnTo>
                        <a:cubicBezTo>
                          <a:pt x="48679" y="22839"/>
                          <a:pt x="48605" y="22876"/>
                          <a:pt x="48532" y="22913"/>
                        </a:cubicBezTo>
                        <a:cubicBezTo>
                          <a:pt x="48532" y="22913"/>
                          <a:pt x="48532" y="22876"/>
                          <a:pt x="48495" y="22839"/>
                        </a:cubicBezTo>
                        <a:cubicBezTo>
                          <a:pt x="48569" y="22803"/>
                          <a:pt x="48642" y="22803"/>
                          <a:pt x="48715" y="22766"/>
                        </a:cubicBezTo>
                        <a:close/>
                        <a:moveTo>
                          <a:pt x="48202" y="22766"/>
                        </a:moveTo>
                        <a:cubicBezTo>
                          <a:pt x="48239" y="22803"/>
                          <a:pt x="48239" y="22803"/>
                          <a:pt x="48239" y="22839"/>
                        </a:cubicBezTo>
                        <a:cubicBezTo>
                          <a:pt x="48166" y="22876"/>
                          <a:pt x="48129" y="22913"/>
                          <a:pt x="48056" y="22949"/>
                        </a:cubicBezTo>
                        <a:cubicBezTo>
                          <a:pt x="48056" y="22913"/>
                          <a:pt x="48019" y="22913"/>
                          <a:pt x="48019" y="22876"/>
                        </a:cubicBezTo>
                        <a:cubicBezTo>
                          <a:pt x="48092" y="22839"/>
                          <a:pt x="48129" y="22803"/>
                          <a:pt x="48202" y="22766"/>
                        </a:cubicBezTo>
                        <a:close/>
                        <a:moveTo>
                          <a:pt x="47797" y="25259"/>
                        </a:moveTo>
                        <a:cubicBezTo>
                          <a:pt x="47785" y="25271"/>
                          <a:pt x="47774" y="25283"/>
                          <a:pt x="47762" y="25296"/>
                        </a:cubicBezTo>
                        <a:cubicBezTo>
                          <a:pt x="47762" y="25283"/>
                          <a:pt x="47775" y="25271"/>
                          <a:pt x="47797" y="25259"/>
                        </a:cubicBezTo>
                        <a:close/>
                        <a:moveTo>
                          <a:pt x="45599" y="26725"/>
                        </a:moveTo>
                        <a:lnTo>
                          <a:pt x="45636" y="26799"/>
                        </a:lnTo>
                        <a:cubicBezTo>
                          <a:pt x="45563" y="26835"/>
                          <a:pt x="45489" y="26872"/>
                          <a:pt x="45416" y="26909"/>
                        </a:cubicBezTo>
                        <a:cubicBezTo>
                          <a:pt x="45416" y="26872"/>
                          <a:pt x="45416" y="26872"/>
                          <a:pt x="45379" y="26835"/>
                        </a:cubicBezTo>
                        <a:cubicBezTo>
                          <a:pt x="45453" y="26799"/>
                          <a:pt x="45526" y="26762"/>
                          <a:pt x="45599" y="26725"/>
                        </a:cubicBezTo>
                        <a:close/>
                        <a:moveTo>
                          <a:pt x="45893" y="26982"/>
                        </a:moveTo>
                        <a:cubicBezTo>
                          <a:pt x="45929" y="27055"/>
                          <a:pt x="45966" y="27092"/>
                          <a:pt x="46003" y="27165"/>
                        </a:cubicBezTo>
                        <a:cubicBezTo>
                          <a:pt x="45966" y="27202"/>
                          <a:pt x="45966" y="27202"/>
                          <a:pt x="45929" y="27202"/>
                        </a:cubicBezTo>
                        <a:cubicBezTo>
                          <a:pt x="45893" y="27129"/>
                          <a:pt x="45856" y="27092"/>
                          <a:pt x="45819" y="27019"/>
                        </a:cubicBezTo>
                        <a:cubicBezTo>
                          <a:pt x="45856" y="27019"/>
                          <a:pt x="45856" y="26982"/>
                          <a:pt x="45893" y="26982"/>
                        </a:cubicBezTo>
                        <a:close/>
                        <a:moveTo>
                          <a:pt x="45526" y="27532"/>
                        </a:moveTo>
                        <a:cubicBezTo>
                          <a:pt x="45526" y="27532"/>
                          <a:pt x="45526" y="27569"/>
                          <a:pt x="45563" y="27605"/>
                        </a:cubicBezTo>
                        <a:cubicBezTo>
                          <a:pt x="45489" y="27605"/>
                          <a:pt x="45416" y="27642"/>
                          <a:pt x="45379" y="27679"/>
                        </a:cubicBezTo>
                        <a:lnTo>
                          <a:pt x="45343" y="27642"/>
                        </a:lnTo>
                        <a:cubicBezTo>
                          <a:pt x="45379" y="27605"/>
                          <a:pt x="45453" y="27569"/>
                          <a:pt x="45526" y="27532"/>
                        </a:cubicBezTo>
                        <a:close/>
                        <a:moveTo>
                          <a:pt x="39110" y="22583"/>
                        </a:moveTo>
                        <a:cubicBezTo>
                          <a:pt x="39550" y="22803"/>
                          <a:pt x="39990" y="22949"/>
                          <a:pt x="40357" y="23206"/>
                        </a:cubicBezTo>
                        <a:cubicBezTo>
                          <a:pt x="40723" y="23463"/>
                          <a:pt x="41017" y="23829"/>
                          <a:pt x="41310" y="24086"/>
                        </a:cubicBezTo>
                        <a:cubicBezTo>
                          <a:pt x="41420" y="24416"/>
                          <a:pt x="41457" y="24709"/>
                          <a:pt x="41603" y="25002"/>
                        </a:cubicBezTo>
                        <a:cubicBezTo>
                          <a:pt x="42043" y="25772"/>
                          <a:pt x="41933" y="26469"/>
                          <a:pt x="41420" y="27165"/>
                        </a:cubicBezTo>
                        <a:cubicBezTo>
                          <a:pt x="40907" y="27899"/>
                          <a:pt x="40760" y="28045"/>
                          <a:pt x="39550" y="28705"/>
                        </a:cubicBezTo>
                        <a:cubicBezTo>
                          <a:pt x="39417" y="28717"/>
                          <a:pt x="39287" y="28723"/>
                          <a:pt x="39162" y="28723"/>
                        </a:cubicBezTo>
                        <a:cubicBezTo>
                          <a:pt x="37394" y="28723"/>
                          <a:pt x="36408" y="27559"/>
                          <a:pt x="35518" y="26396"/>
                        </a:cubicBezTo>
                        <a:cubicBezTo>
                          <a:pt x="35518" y="25882"/>
                          <a:pt x="35518" y="25479"/>
                          <a:pt x="35518" y="25332"/>
                        </a:cubicBezTo>
                        <a:cubicBezTo>
                          <a:pt x="35848" y="24343"/>
                          <a:pt x="36544" y="23866"/>
                          <a:pt x="37021" y="23353"/>
                        </a:cubicBezTo>
                        <a:cubicBezTo>
                          <a:pt x="37461" y="23169"/>
                          <a:pt x="37827" y="23023"/>
                          <a:pt x="38157" y="22913"/>
                        </a:cubicBezTo>
                        <a:cubicBezTo>
                          <a:pt x="38487" y="22766"/>
                          <a:pt x="38817" y="22693"/>
                          <a:pt x="39110" y="22583"/>
                        </a:cubicBezTo>
                        <a:close/>
                        <a:moveTo>
                          <a:pt x="44903" y="29622"/>
                        </a:moveTo>
                        <a:lnTo>
                          <a:pt x="44939" y="29695"/>
                        </a:lnTo>
                        <a:cubicBezTo>
                          <a:pt x="44866" y="29732"/>
                          <a:pt x="44829" y="29768"/>
                          <a:pt x="44756" y="29805"/>
                        </a:cubicBezTo>
                        <a:cubicBezTo>
                          <a:pt x="44719" y="29768"/>
                          <a:pt x="44719" y="29768"/>
                          <a:pt x="44719" y="29732"/>
                        </a:cubicBezTo>
                        <a:cubicBezTo>
                          <a:pt x="44793" y="29695"/>
                          <a:pt x="44829" y="29658"/>
                          <a:pt x="44903" y="29622"/>
                        </a:cubicBezTo>
                        <a:close/>
                        <a:moveTo>
                          <a:pt x="43730" y="29915"/>
                        </a:moveTo>
                        <a:cubicBezTo>
                          <a:pt x="43766" y="29988"/>
                          <a:pt x="43803" y="30062"/>
                          <a:pt x="43840" y="30135"/>
                        </a:cubicBezTo>
                        <a:cubicBezTo>
                          <a:pt x="43803" y="30135"/>
                          <a:pt x="43803" y="30135"/>
                          <a:pt x="43766" y="30172"/>
                        </a:cubicBezTo>
                        <a:cubicBezTo>
                          <a:pt x="43730" y="30098"/>
                          <a:pt x="43693" y="30025"/>
                          <a:pt x="43656" y="29952"/>
                        </a:cubicBezTo>
                        <a:cubicBezTo>
                          <a:pt x="43693" y="29952"/>
                          <a:pt x="43693" y="29952"/>
                          <a:pt x="43730" y="29915"/>
                        </a:cubicBezTo>
                        <a:close/>
                        <a:moveTo>
                          <a:pt x="42703" y="31601"/>
                        </a:moveTo>
                        <a:lnTo>
                          <a:pt x="42740" y="31638"/>
                        </a:lnTo>
                        <a:cubicBezTo>
                          <a:pt x="42666" y="31675"/>
                          <a:pt x="42593" y="31711"/>
                          <a:pt x="42557" y="31748"/>
                        </a:cubicBezTo>
                        <a:cubicBezTo>
                          <a:pt x="42520" y="31748"/>
                          <a:pt x="42520" y="31711"/>
                          <a:pt x="42520" y="31711"/>
                        </a:cubicBezTo>
                        <a:cubicBezTo>
                          <a:pt x="42593" y="31675"/>
                          <a:pt x="42630" y="31638"/>
                          <a:pt x="42703" y="31601"/>
                        </a:cubicBezTo>
                        <a:close/>
                        <a:moveTo>
                          <a:pt x="10222" y="23206"/>
                        </a:moveTo>
                        <a:cubicBezTo>
                          <a:pt x="11249" y="23683"/>
                          <a:pt x="12458" y="24196"/>
                          <a:pt x="13632" y="24782"/>
                        </a:cubicBezTo>
                        <a:cubicBezTo>
                          <a:pt x="13962" y="24929"/>
                          <a:pt x="14218" y="25259"/>
                          <a:pt x="14438" y="25552"/>
                        </a:cubicBezTo>
                        <a:cubicBezTo>
                          <a:pt x="14695" y="25992"/>
                          <a:pt x="14951" y="26469"/>
                          <a:pt x="15171" y="26909"/>
                        </a:cubicBezTo>
                        <a:cubicBezTo>
                          <a:pt x="15281" y="27165"/>
                          <a:pt x="15391" y="27495"/>
                          <a:pt x="15355" y="27715"/>
                        </a:cubicBezTo>
                        <a:cubicBezTo>
                          <a:pt x="15025" y="28815"/>
                          <a:pt x="14878" y="30062"/>
                          <a:pt x="13742" y="30758"/>
                        </a:cubicBezTo>
                        <a:cubicBezTo>
                          <a:pt x="13412" y="30978"/>
                          <a:pt x="13228" y="31381"/>
                          <a:pt x="12898" y="31638"/>
                        </a:cubicBezTo>
                        <a:cubicBezTo>
                          <a:pt x="12495" y="31931"/>
                          <a:pt x="12055" y="32224"/>
                          <a:pt x="11469" y="32298"/>
                        </a:cubicBezTo>
                        <a:cubicBezTo>
                          <a:pt x="10882" y="32408"/>
                          <a:pt x="10332" y="32371"/>
                          <a:pt x="9746" y="32444"/>
                        </a:cubicBezTo>
                        <a:cubicBezTo>
                          <a:pt x="9681" y="32454"/>
                          <a:pt x="9620" y="32459"/>
                          <a:pt x="9562" y="32459"/>
                        </a:cubicBezTo>
                        <a:cubicBezTo>
                          <a:pt x="9188" y="32459"/>
                          <a:pt x="8926" y="32273"/>
                          <a:pt x="8609" y="32115"/>
                        </a:cubicBezTo>
                        <a:cubicBezTo>
                          <a:pt x="7179" y="31271"/>
                          <a:pt x="6629" y="29988"/>
                          <a:pt x="6519" y="28448"/>
                        </a:cubicBezTo>
                        <a:cubicBezTo>
                          <a:pt x="6410" y="27202"/>
                          <a:pt x="6666" y="25992"/>
                          <a:pt x="7106" y="24856"/>
                        </a:cubicBezTo>
                        <a:cubicBezTo>
                          <a:pt x="7913" y="23976"/>
                          <a:pt x="8866" y="23426"/>
                          <a:pt x="10222" y="23206"/>
                        </a:cubicBezTo>
                        <a:close/>
                        <a:moveTo>
                          <a:pt x="26121" y="21403"/>
                        </a:moveTo>
                        <a:cubicBezTo>
                          <a:pt x="27430" y="21403"/>
                          <a:pt x="28529" y="22140"/>
                          <a:pt x="29579" y="22949"/>
                        </a:cubicBezTo>
                        <a:cubicBezTo>
                          <a:pt x="29945" y="23243"/>
                          <a:pt x="29872" y="23939"/>
                          <a:pt x="30459" y="23976"/>
                        </a:cubicBezTo>
                        <a:cubicBezTo>
                          <a:pt x="30532" y="24086"/>
                          <a:pt x="30569" y="24123"/>
                          <a:pt x="30569" y="24159"/>
                        </a:cubicBezTo>
                        <a:cubicBezTo>
                          <a:pt x="30495" y="25149"/>
                          <a:pt x="31412" y="25736"/>
                          <a:pt x="31632" y="26579"/>
                        </a:cubicBezTo>
                        <a:cubicBezTo>
                          <a:pt x="31632" y="26725"/>
                          <a:pt x="31595" y="26872"/>
                          <a:pt x="31632" y="27019"/>
                        </a:cubicBezTo>
                        <a:cubicBezTo>
                          <a:pt x="31815" y="28338"/>
                          <a:pt x="30972" y="29182"/>
                          <a:pt x="30165" y="30062"/>
                        </a:cubicBezTo>
                        <a:cubicBezTo>
                          <a:pt x="29945" y="30281"/>
                          <a:pt x="29615" y="30318"/>
                          <a:pt x="29432" y="30685"/>
                        </a:cubicBezTo>
                        <a:cubicBezTo>
                          <a:pt x="29359" y="30905"/>
                          <a:pt x="28846" y="30905"/>
                          <a:pt x="28772" y="31308"/>
                        </a:cubicBezTo>
                        <a:cubicBezTo>
                          <a:pt x="27709" y="31785"/>
                          <a:pt x="26793" y="32664"/>
                          <a:pt x="25583" y="32848"/>
                        </a:cubicBezTo>
                        <a:cubicBezTo>
                          <a:pt x="25362" y="32868"/>
                          <a:pt x="25153" y="32899"/>
                          <a:pt x="24948" y="32899"/>
                        </a:cubicBezTo>
                        <a:cubicBezTo>
                          <a:pt x="24779" y="32899"/>
                          <a:pt x="24612" y="32877"/>
                          <a:pt x="24446" y="32811"/>
                        </a:cubicBezTo>
                        <a:cubicBezTo>
                          <a:pt x="23237" y="32334"/>
                          <a:pt x="22137" y="31748"/>
                          <a:pt x="21257" y="30721"/>
                        </a:cubicBezTo>
                        <a:cubicBezTo>
                          <a:pt x="20560" y="29952"/>
                          <a:pt x="20194" y="29035"/>
                          <a:pt x="19681" y="28155"/>
                        </a:cubicBezTo>
                        <a:cubicBezTo>
                          <a:pt x="19534" y="27935"/>
                          <a:pt x="19534" y="27569"/>
                          <a:pt x="19571" y="27275"/>
                        </a:cubicBezTo>
                        <a:cubicBezTo>
                          <a:pt x="19790" y="26066"/>
                          <a:pt x="20304" y="24966"/>
                          <a:pt x="20890" y="23903"/>
                        </a:cubicBezTo>
                        <a:cubicBezTo>
                          <a:pt x="21110" y="23536"/>
                          <a:pt x="21514" y="23243"/>
                          <a:pt x="21880" y="23023"/>
                        </a:cubicBezTo>
                        <a:cubicBezTo>
                          <a:pt x="22503" y="22619"/>
                          <a:pt x="23163" y="22253"/>
                          <a:pt x="23823" y="21960"/>
                        </a:cubicBezTo>
                        <a:cubicBezTo>
                          <a:pt x="24263" y="21740"/>
                          <a:pt x="24740" y="21666"/>
                          <a:pt x="25216" y="21520"/>
                        </a:cubicBezTo>
                        <a:cubicBezTo>
                          <a:pt x="25529" y="21440"/>
                          <a:pt x="25831" y="21403"/>
                          <a:pt x="26121" y="21403"/>
                        </a:cubicBezTo>
                        <a:close/>
                        <a:moveTo>
                          <a:pt x="9929" y="33434"/>
                        </a:moveTo>
                        <a:lnTo>
                          <a:pt x="9966" y="33471"/>
                        </a:lnTo>
                        <a:cubicBezTo>
                          <a:pt x="9892" y="33508"/>
                          <a:pt x="9819" y="33544"/>
                          <a:pt x="9746" y="33581"/>
                        </a:cubicBezTo>
                        <a:cubicBezTo>
                          <a:pt x="9746" y="33581"/>
                          <a:pt x="9746" y="33544"/>
                          <a:pt x="9709" y="33544"/>
                        </a:cubicBezTo>
                        <a:cubicBezTo>
                          <a:pt x="9782" y="33508"/>
                          <a:pt x="9856" y="33471"/>
                          <a:pt x="9929" y="33434"/>
                        </a:cubicBezTo>
                        <a:close/>
                        <a:moveTo>
                          <a:pt x="3513" y="34167"/>
                        </a:moveTo>
                        <a:cubicBezTo>
                          <a:pt x="3513" y="34167"/>
                          <a:pt x="3550" y="34204"/>
                          <a:pt x="3550" y="34241"/>
                        </a:cubicBezTo>
                        <a:cubicBezTo>
                          <a:pt x="3477" y="34277"/>
                          <a:pt x="3403" y="34314"/>
                          <a:pt x="3367" y="34314"/>
                        </a:cubicBezTo>
                        <a:cubicBezTo>
                          <a:pt x="3330" y="34314"/>
                          <a:pt x="3330" y="34277"/>
                          <a:pt x="3330" y="34277"/>
                        </a:cubicBezTo>
                        <a:cubicBezTo>
                          <a:pt x="3367" y="34241"/>
                          <a:pt x="3440" y="34204"/>
                          <a:pt x="3513" y="34167"/>
                        </a:cubicBezTo>
                        <a:close/>
                        <a:moveTo>
                          <a:pt x="35591" y="37907"/>
                        </a:moveTo>
                        <a:cubicBezTo>
                          <a:pt x="35591" y="37937"/>
                          <a:pt x="35591" y="37942"/>
                          <a:pt x="35611" y="37943"/>
                        </a:cubicBezTo>
                        <a:lnTo>
                          <a:pt x="35611" y="37943"/>
                        </a:lnTo>
                        <a:cubicBezTo>
                          <a:pt x="35604" y="37932"/>
                          <a:pt x="35598" y="37920"/>
                          <a:pt x="35591" y="37907"/>
                        </a:cubicBezTo>
                        <a:close/>
                        <a:moveTo>
                          <a:pt x="35041" y="37980"/>
                        </a:moveTo>
                        <a:cubicBezTo>
                          <a:pt x="35078" y="38053"/>
                          <a:pt x="35114" y="38127"/>
                          <a:pt x="35151" y="38163"/>
                        </a:cubicBezTo>
                        <a:cubicBezTo>
                          <a:pt x="35114" y="38200"/>
                          <a:pt x="35078" y="38200"/>
                          <a:pt x="35078" y="38200"/>
                        </a:cubicBezTo>
                        <a:cubicBezTo>
                          <a:pt x="35041" y="38163"/>
                          <a:pt x="35004" y="38090"/>
                          <a:pt x="34968" y="38017"/>
                        </a:cubicBezTo>
                        <a:lnTo>
                          <a:pt x="35041" y="37980"/>
                        </a:lnTo>
                        <a:close/>
                        <a:moveTo>
                          <a:pt x="5896" y="40070"/>
                        </a:moveTo>
                        <a:cubicBezTo>
                          <a:pt x="5933" y="40143"/>
                          <a:pt x="5970" y="40216"/>
                          <a:pt x="6006" y="40253"/>
                        </a:cubicBezTo>
                        <a:cubicBezTo>
                          <a:pt x="6006" y="40290"/>
                          <a:pt x="5970" y="40290"/>
                          <a:pt x="5970" y="40290"/>
                        </a:cubicBezTo>
                        <a:cubicBezTo>
                          <a:pt x="5933" y="40253"/>
                          <a:pt x="5896" y="40180"/>
                          <a:pt x="5860" y="40106"/>
                        </a:cubicBezTo>
                        <a:cubicBezTo>
                          <a:pt x="5860" y="40106"/>
                          <a:pt x="5896" y="40070"/>
                          <a:pt x="5896" y="40070"/>
                        </a:cubicBezTo>
                        <a:close/>
                        <a:moveTo>
                          <a:pt x="21477" y="40363"/>
                        </a:moveTo>
                        <a:cubicBezTo>
                          <a:pt x="21514" y="40436"/>
                          <a:pt x="21550" y="40510"/>
                          <a:pt x="21587" y="40583"/>
                        </a:cubicBezTo>
                        <a:cubicBezTo>
                          <a:pt x="21550" y="40583"/>
                          <a:pt x="21514" y="40583"/>
                          <a:pt x="21514" y="40620"/>
                        </a:cubicBezTo>
                        <a:cubicBezTo>
                          <a:pt x="21477" y="40546"/>
                          <a:pt x="21440" y="40473"/>
                          <a:pt x="21404" y="40400"/>
                        </a:cubicBezTo>
                        <a:lnTo>
                          <a:pt x="21477" y="40363"/>
                        </a:lnTo>
                        <a:close/>
                        <a:moveTo>
                          <a:pt x="17366" y="35140"/>
                        </a:moveTo>
                        <a:cubicBezTo>
                          <a:pt x="17892" y="35140"/>
                          <a:pt x="18425" y="35290"/>
                          <a:pt x="18947" y="35451"/>
                        </a:cubicBezTo>
                        <a:cubicBezTo>
                          <a:pt x="19277" y="35561"/>
                          <a:pt x="19571" y="35854"/>
                          <a:pt x="19974" y="36147"/>
                        </a:cubicBezTo>
                        <a:cubicBezTo>
                          <a:pt x="20120" y="36404"/>
                          <a:pt x="20340" y="36807"/>
                          <a:pt x="20560" y="37174"/>
                        </a:cubicBezTo>
                        <a:cubicBezTo>
                          <a:pt x="20890" y="37760"/>
                          <a:pt x="20817" y="38310"/>
                          <a:pt x="20487" y="38897"/>
                        </a:cubicBezTo>
                        <a:cubicBezTo>
                          <a:pt x="20157" y="39483"/>
                          <a:pt x="19607" y="39923"/>
                          <a:pt x="19131" y="40400"/>
                        </a:cubicBezTo>
                        <a:cubicBezTo>
                          <a:pt x="18945" y="40523"/>
                          <a:pt x="18760" y="40673"/>
                          <a:pt x="18486" y="40673"/>
                        </a:cubicBezTo>
                        <a:cubicBezTo>
                          <a:pt x="18436" y="40673"/>
                          <a:pt x="18382" y="40668"/>
                          <a:pt x="18324" y="40656"/>
                        </a:cubicBezTo>
                        <a:cubicBezTo>
                          <a:pt x="18311" y="40653"/>
                          <a:pt x="18297" y="40652"/>
                          <a:pt x="18283" y="40652"/>
                        </a:cubicBezTo>
                        <a:cubicBezTo>
                          <a:pt x="18132" y="40652"/>
                          <a:pt x="17892" y="40816"/>
                          <a:pt x="17591" y="40950"/>
                        </a:cubicBezTo>
                        <a:cubicBezTo>
                          <a:pt x="17004" y="40730"/>
                          <a:pt x="16344" y="40510"/>
                          <a:pt x="15758" y="40180"/>
                        </a:cubicBezTo>
                        <a:cubicBezTo>
                          <a:pt x="15391" y="39960"/>
                          <a:pt x="15025" y="39667"/>
                          <a:pt x="14731" y="39337"/>
                        </a:cubicBezTo>
                        <a:cubicBezTo>
                          <a:pt x="14365" y="38970"/>
                          <a:pt x="14181" y="38420"/>
                          <a:pt x="13888" y="37907"/>
                        </a:cubicBezTo>
                        <a:cubicBezTo>
                          <a:pt x="13815" y="37357"/>
                          <a:pt x="13888" y="36807"/>
                          <a:pt x="14401" y="36440"/>
                        </a:cubicBezTo>
                        <a:cubicBezTo>
                          <a:pt x="14763" y="36144"/>
                          <a:pt x="15007" y="35612"/>
                          <a:pt x="15583" y="35612"/>
                        </a:cubicBezTo>
                        <a:cubicBezTo>
                          <a:pt x="15649" y="35612"/>
                          <a:pt x="15719" y="35619"/>
                          <a:pt x="15795" y="35634"/>
                        </a:cubicBezTo>
                        <a:cubicBezTo>
                          <a:pt x="15805" y="35639"/>
                          <a:pt x="15816" y="35641"/>
                          <a:pt x="15827" y="35641"/>
                        </a:cubicBezTo>
                        <a:cubicBezTo>
                          <a:pt x="15899" y="35641"/>
                          <a:pt x="15993" y="35555"/>
                          <a:pt x="16088" y="35524"/>
                        </a:cubicBezTo>
                        <a:cubicBezTo>
                          <a:pt x="16502" y="35242"/>
                          <a:pt x="16932" y="35140"/>
                          <a:pt x="17366" y="35140"/>
                        </a:cubicBezTo>
                        <a:close/>
                        <a:moveTo>
                          <a:pt x="3477" y="43443"/>
                        </a:moveTo>
                        <a:cubicBezTo>
                          <a:pt x="3513" y="43479"/>
                          <a:pt x="3550" y="43553"/>
                          <a:pt x="3587" y="43626"/>
                        </a:cubicBezTo>
                        <a:cubicBezTo>
                          <a:pt x="3550" y="43626"/>
                          <a:pt x="3513" y="43662"/>
                          <a:pt x="3513" y="43662"/>
                        </a:cubicBezTo>
                        <a:cubicBezTo>
                          <a:pt x="3477" y="43589"/>
                          <a:pt x="3440" y="43516"/>
                          <a:pt x="3403" y="43479"/>
                        </a:cubicBezTo>
                        <a:cubicBezTo>
                          <a:pt x="3440" y="43443"/>
                          <a:pt x="3440" y="43443"/>
                          <a:pt x="3477" y="43443"/>
                        </a:cubicBezTo>
                        <a:close/>
                        <a:moveTo>
                          <a:pt x="6410" y="45092"/>
                        </a:moveTo>
                        <a:cubicBezTo>
                          <a:pt x="6446" y="45166"/>
                          <a:pt x="6483" y="45239"/>
                          <a:pt x="6519" y="45312"/>
                        </a:cubicBezTo>
                        <a:cubicBezTo>
                          <a:pt x="6483" y="45312"/>
                          <a:pt x="6483" y="45312"/>
                          <a:pt x="6446" y="45349"/>
                        </a:cubicBezTo>
                        <a:cubicBezTo>
                          <a:pt x="6410" y="45276"/>
                          <a:pt x="6373" y="45202"/>
                          <a:pt x="6336" y="45129"/>
                        </a:cubicBezTo>
                        <a:cubicBezTo>
                          <a:pt x="6373" y="45129"/>
                          <a:pt x="6373" y="45129"/>
                          <a:pt x="6410" y="45092"/>
                        </a:cubicBezTo>
                        <a:close/>
                        <a:moveTo>
                          <a:pt x="7216" y="45166"/>
                        </a:moveTo>
                        <a:lnTo>
                          <a:pt x="7326" y="45312"/>
                        </a:lnTo>
                        <a:cubicBezTo>
                          <a:pt x="7216" y="45386"/>
                          <a:pt x="7106" y="45422"/>
                          <a:pt x="6996" y="45495"/>
                        </a:cubicBezTo>
                        <a:cubicBezTo>
                          <a:pt x="6959" y="45459"/>
                          <a:pt x="6959" y="45422"/>
                          <a:pt x="6923" y="45422"/>
                        </a:cubicBezTo>
                        <a:cubicBezTo>
                          <a:pt x="7033" y="45312"/>
                          <a:pt x="7106" y="45239"/>
                          <a:pt x="7216" y="45166"/>
                        </a:cubicBezTo>
                        <a:close/>
                        <a:moveTo>
                          <a:pt x="12862" y="45349"/>
                        </a:moveTo>
                        <a:cubicBezTo>
                          <a:pt x="12862" y="45422"/>
                          <a:pt x="12898" y="45495"/>
                          <a:pt x="12935" y="45532"/>
                        </a:cubicBezTo>
                        <a:lnTo>
                          <a:pt x="12898" y="45569"/>
                        </a:lnTo>
                        <a:cubicBezTo>
                          <a:pt x="12862" y="45532"/>
                          <a:pt x="12825" y="45459"/>
                          <a:pt x="12788" y="45386"/>
                        </a:cubicBezTo>
                        <a:cubicBezTo>
                          <a:pt x="12788" y="45386"/>
                          <a:pt x="12825" y="45349"/>
                          <a:pt x="12862" y="45349"/>
                        </a:cubicBezTo>
                        <a:close/>
                        <a:moveTo>
                          <a:pt x="11689" y="45495"/>
                        </a:moveTo>
                        <a:cubicBezTo>
                          <a:pt x="11762" y="45605"/>
                          <a:pt x="11872" y="45715"/>
                          <a:pt x="11945" y="45825"/>
                        </a:cubicBezTo>
                        <a:cubicBezTo>
                          <a:pt x="11917" y="45854"/>
                          <a:pt x="11866" y="45883"/>
                          <a:pt x="11862" y="45894"/>
                        </a:cubicBezTo>
                        <a:lnTo>
                          <a:pt x="11862" y="45894"/>
                        </a:lnTo>
                        <a:cubicBezTo>
                          <a:pt x="11722" y="45820"/>
                          <a:pt x="11649" y="45712"/>
                          <a:pt x="11542" y="45569"/>
                        </a:cubicBezTo>
                        <a:cubicBezTo>
                          <a:pt x="11579" y="45569"/>
                          <a:pt x="11615" y="45532"/>
                          <a:pt x="11689" y="45495"/>
                        </a:cubicBezTo>
                        <a:close/>
                        <a:moveTo>
                          <a:pt x="8426" y="46009"/>
                        </a:moveTo>
                        <a:cubicBezTo>
                          <a:pt x="8462" y="46082"/>
                          <a:pt x="8499" y="46155"/>
                          <a:pt x="8536" y="46229"/>
                        </a:cubicBezTo>
                        <a:lnTo>
                          <a:pt x="8462" y="46229"/>
                        </a:lnTo>
                        <a:cubicBezTo>
                          <a:pt x="8426" y="46192"/>
                          <a:pt x="8389" y="46119"/>
                          <a:pt x="8353" y="46045"/>
                        </a:cubicBezTo>
                        <a:lnTo>
                          <a:pt x="8426" y="46009"/>
                        </a:lnTo>
                        <a:close/>
                        <a:moveTo>
                          <a:pt x="9746" y="46045"/>
                        </a:moveTo>
                        <a:cubicBezTo>
                          <a:pt x="9782" y="46082"/>
                          <a:pt x="9819" y="46119"/>
                          <a:pt x="9856" y="46155"/>
                        </a:cubicBezTo>
                        <a:cubicBezTo>
                          <a:pt x="9714" y="46261"/>
                          <a:pt x="9607" y="46367"/>
                          <a:pt x="9501" y="46441"/>
                        </a:cubicBezTo>
                        <a:lnTo>
                          <a:pt x="9501" y="46441"/>
                        </a:lnTo>
                        <a:cubicBezTo>
                          <a:pt x="9485" y="46422"/>
                          <a:pt x="9469" y="46400"/>
                          <a:pt x="9452" y="46375"/>
                        </a:cubicBezTo>
                        <a:cubicBezTo>
                          <a:pt x="9449" y="46378"/>
                          <a:pt x="9446" y="46380"/>
                          <a:pt x="9442" y="46383"/>
                        </a:cubicBezTo>
                        <a:lnTo>
                          <a:pt x="9442" y="46383"/>
                        </a:lnTo>
                        <a:cubicBezTo>
                          <a:pt x="9437" y="46372"/>
                          <a:pt x="9435" y="46365"/>
                          <a:pt x="9439" y="46365"/>
                        </a:cubicBezTo>
                        <a:cubicBezTo>
                          <a:pt x="9441" y="46365"/>
                          <a:pt x="9445" y="46368"/>
                          <a:pt x="9452" y="46375"/>
                        </a:cubicBezTo>
                        <a:cubicBezTo>
                          <a:pt x="9526" y="46229"/>
                          <a:pt x="9636" y="46119"/>
                          <a:pt x="9746" y="46045"/>
                        </a:cubicBezTo>
                        <a:close/>
                        <a:moveTo>
                          <a:pt x="48972" y="0"/>
                        </a:moveTo>
                        <a:lnTo>
                          <a:pt x="48972" y="0"/>
                        </a:lnTo>
                        <a:cubicBezTo>
                          <a:pt x="49009" y="220"/>
                          <a:pt x="49009" y="403"/>
                          <a:pt x="49009" y="587"/>
                        </a:cubicBezTo>
                        <a:cubicBezTo>
                          <a:pt x="48899" y="587"/>
                          <a:pt x="48825" y="623"/>
                          <a:pt x="48642" y="660"/>
                        </a:cubicBezTo>
                        <a:cubicBezTo>
                          <a:pt x="48642" y="477"/>
                          <a:pt x="48605" y="293"/>
                          <a:pt x="48605" y="110"/>
                        </a:cubicBezTo>
                        <a:cubicBezTo>
                          <a:pt x="48385" y="147"/>
                          <a:pt x="48129" y="147"/>
                          <a:pt x="47872" y="183"/>
                        </a:cubicBezTo>
                        <a:cubicBezTo>
                          <a:pt x="47322" y="257"/>
                          <a:pt x="46736" y="220"/>
                          <a:pt x="46259" y="403"/>
                        </a:cubicBezTo>
                        <a:cubicBezTo>
                          <a:pt x="45636" y="623"/>
                          <a:pt x="45086" y="477"/>
                          <a:pt x="44499" y="587"/>
                        </a:cubicBezTo>
                        <a:cubicBezTo>
                          <a:pt x="44370" y="602"/>
                          <a:pt x="44238" y="606"/>
                          <a:pt x="44104" y="606"/>
                        </a:cubicBezTo>
                        <a:cubicBezTo>
                          <a:pt x="43941" y="606"/>
                          <a:pt x="43776" y="600"/>
                          <a:pt x="43612" y="600"/>
                        </a:cubicBezTo>
                        <a:cubicBezTo>
                          <a:pt x="43260" y="600"/>
                          <a:pt x="42910" y="628"/>
                          <a:pt x="42593" y="807"/>
                        </a:cubicBezTo>
                        <a:cubicBezTo>
                          <a:pt x="42415" y="772"/>
                          <a:pt x="42234" y="760"/>
                          <a:pt x="42053" y="760"/>
                        </a:cubicBezTo>
                        <a:cubicBezTo>
                          <a:pt x="41573" y="760"/>
                          <a:pt x="41095" y="848"/>
                          <a:pt x="40674" y="848"/>
                        </a:cubicBezTo>
                        <a:cubicBezTo>
                          <a:pt x="40407" y="848"/>
                          <a:pt x="40162" y="812"/>
                          <a:pt x="39954" y="697"/>
                        </a:cubicBezTo>
                        <a:cubicBezTo>
                          <a:pt x="39110" y="770"/>
                          <a:pt x="38487" y="660"/>
                          <a:pt x="37974" y="843"/>
                        </a:cubicBezTo>
                        <a:cubicBezTo>
                          <a:pt x="37387" y="1100"/>
                          <a:pt x="36801" y="953"/>
                          <a:pt x="36251" y="1100"/>
                        </a:cubicBezTo>
                        <a:cubicBezTo>
                          <a:pt x="35738" y="1210"/>
                          <a:pt x="35114" y="1100"/>
                          <a:pt x="34638" y="1577"/>
                        </a:cubicBezTo>
                        <a:cubicBezTo>
                          <a:pt x="34491" y="1540"/>
                          <a:pt x="34308" y="1467"/>
                          <a:pt x="34308" y="1467"/>
                        </a:cubicBezTo>
                        <a:cubicBezTo>
                          <a:pt x="33135" y="1723"/>
                          <a:pt x="32108" y="1906"/>
                          <a:pt x="31119" y="2126"/>
                        </a:cubicBezTo>
                        <a:cubicBezTo>
                          <a:pt x="31119" y="2200"/>
                          <a:pt x="31082" y="2236"/>
                          <a:pt x="31082" y="2236"/>
                        </a:cubicBezTo>
                        <a:cubicBezTo>
                          <a:pt x="30789" y="2273"/>
                          <a:pt x="30532" y="2273"/>
                          <a:pt x="30239" y="2273"/>
                        </a:cubicBezTo>
                        <a:cubicBezTo>
                          <a:pt x="29872" y="2310"/>
                          <a:pt x="29469" y="2273"/>
                          <a:pt x="29139" y="2383"/>
                        </a:cubicBezTo>
                        <a:cubicBezTo>
                          <a:pt x="28772" y="2530"/>
                          <a:pt x="28186" y="2273"/>
                          <a:pt x="28112" y="2933"/>
                        </a:cubicBezTo>
                        <a:cubicBezTo>
                          <a:pt x="28076" y="2933"/>
                          <a:pt x="28039" y="2896"/>
                          <a:pt x="28002" y="2896"/>
                        </a:cubicBezTo>
                        <a:cubicBezTo>
                          <a:pt x="27929" y="2823"/>
                          <a:pt x="27856" y="2750"/>
                          <a:pt x="27782" y="2640"/>
                        </a:cubicBezTo>
                        <a:cubicBezTo>
                          <a:pt x="27013" y="2970"/>
                          <a:pt x="26059" y="2933"/>
                          <a:pt x="25400" y="3593"/>
                        </a:cubicBezTo>
                        <a:cubicBezTo>
                          <a:pt x="25326" y="3593"/>
                          <a:pt x="25253" y="3556"/>
                          <a:pt x="25180" y="3556"/>
                        </a:cubicBezTo>
                        <a:cubicBezTo>
                          <a:pt x="25143" y="3629"/>
                          <a:pt x="25106" y="3739"/>
                          <a:pt x="25070" y="3849"/>
                        </a:cubicBezTo>
                        <a:cubicBezTo>
                          <a:pt x="24960" y="3776"/>
                          <a:pt x="24850" y="3666"/>
                          <a:pt x="24776" y="3593"/>
                        </a:cubicBezTo>
                        <a:cubicBezTo>
                          <a:pt x="24446" y="3666"/>
                          <a:pt x="24080" y="3703"/>
                          <a:pt x="23786" y="3813"/>
                        </a:cubicBezTo>
                        <a:cubicBezTo>
                          <a:pt x="23420" y="3959"/>
                          <a:pt x="23127" y="4179"/>
                          <a:pt x="22797" y="4326"/>
                        </a:cubicBezTo>
                        <a:cubicBezTo>
                          <a:pt x="22467" y="4509"/>
                          <a:pt x="22100" y="4619"/>
                          <a:pt x="21843" y="4876"/>
                        </a:cubicBezTo>
                        <a:cubicBezTo>
                          <a:pt x="21741" y="4979"/>
                          <a:pt x="21602" y="4991"/>
                          <a:pt x="21462" y="4991"/>
                        </a:cubicBezTo>
                        <a:cubicBezTo>
                          <a:pt x="21416" y="4991"/>
                          <a:pt x="21369" y="4990"/>
                          <a:pt x="21324" y="4990"/>
                        </a:cubicBezTo>
                        <a:cubicBezTo>
                          <a:pt x="21115" y="4990"/>
                          <a:pt x="20929" y="5020"/>
                          <a:pt x="20890" y="5353"/>
                        </a:cubicBezTo>
                        <a:cubicBezTo>
                          <a:pt x="20829" y="5334"/>
                          <a:pt x="20769" y="5326"/>
                          <a:pt x="20711" y="5326"/>
                        </a:cubicBezTo>
                        <a:cubicBezTo>
                          <a:pt x="20425" y="5326"/>
                          <a:pt x="20181" y="5524"/>
                          <a:pt x="19937" y="5646"/>
                        </a:cubicBezTo>
                        <a:cubicBezTo>
                          <a:pt x="19607" y="5829"/>
                          <a:pt x="19277" y="6049"/>
                          <a:pt x="18947" y="6196"/>
                        </a:cubicBezTo>
                        <a:cubicBezTo>
                          <a:pt x="17664" y="6709"/>
                          <a:pt x="16711" y="7772"/>
                          <a:pt x="15465" y="8359"/>
                        </a:cubicBezTo>
                        <a:cubicBezTo>
                          <a:pt x="14841" y="8615"/>
                          <a:pt x="14365" y="9055"/>
                          <a:pt x="13998" y="9568"/>
                        </a:cubicBezTo>
                        <a:cubicBezTo>
                          <a:pt x="13815" y="9825"/>
                          <a:pt x="13228" y="9752"/>
                          <a:pt x="13375" y="10265"/>
                        </a:cubicBezTo>
                        <a:cubicBezTo>
                          <a:pt x="13448" y="10265"/>
                          <a:pt x="13522" y="10265"/>
                          <a:pt x="13595" y="10302"/>
                        </a:cubicBezTo>
                        <a:cubicBezTo>
                          <a:pt x="13595" y="10302"/>
                          <a:pt x="13595" y="10338"/>
                          <a:pt x="13558" y="10375"/>
                        </a:cubicBezTo>
                        <a:cubicBezTo>
                          <a:pt x="13485" y="10338"/>
                          <a:pt x="13412" y="10338"/>
                          <a:pt x="13338" y="10302"/>
                        </a:cubicBezTo>
                        <a:cubicBezTo>
                          <a:pt x="13338" y="10294"/>
                          <a:pt x="13340" y="10288"/>
                          <a:pt x="13342" y="10283"/>
                        </a:cubicBezTo>
                        <a:lnTo>
                          <a:pt x="13342" y="10283"/>
                        </a:lnTo>
                        <a:cubicBezTo>
                          <a:pt x="13094" y="10421"/>
                          <a:pt x="12819" y="10531"/>
                          <a:pt x="12678" y="10742"/>
                        </a:cubicBezTo>
                        <a:cubicBezTo>
                          <a:pt x="12019" y="11585"/>
                          <a:pt x="11395" y="12428"/>
                          <a:pt x="10772" y="13308"/>
                        </a:cubicBezTo>
                        <a:cubicBezTo>
                          <a:pt x="10625" y="13528"/>
                          <a:pt x="10479" y="13748"/>
                          <a:pt x="10295" y="13968"/>
                        </a:cubicBezTo>
                        <a:cubicBezTo>
                          <a:pt x="9012" y="15287"/>
                          <a:pt x="7473" y="17670"/>
                          <a:pt x="6849" y="18917"/>
                        </a:cubicBezTo>
                        <a:cubicBezTo>
                          <a:pt x="6300" y="20053"/>
                          <a:pt x="5750" y="21190"/>
                          <a:pt x="5200" y="22290"/>
                        </a:cubicBezTo>
                        <a:cubicBezTo>
                          <a:pt x="4870" y="22949"/>
                          <a:pt x="4576" y="23609"/>
                          <a:pt x="4137" y="24196"/>
                        </a:cubicBezTo>
                        <a:cubicBezTo>
                          <a:pt x="3477" y="25186"/>
                          <a:pt x="3037" y="26286"/>
                          <a:pt x="2524" y="27349"/>
                        </a:cubicBezTo>
                        <a:cubicBezTo>
                          <a:pt x="1974" y="28485"/>
                          <a:pt x="1350" y="29585"/>
                          <a:pt x="1497" y="30978"/>
                        </a:cubicBezTo>
                        <a:cubicBezTo>
                          <a:pt x="1570" y="31785"/>
                          <a:pt x="1387" y="32628"/>
                          <a:pt x="1314" y="33471"/>
                        </a:cubicBezTo>
                        <a:cubicBezTo>
                          <a:pt x="1204" y="34314"/>
                          <a:pt x="984" y="35194"/>
                          <a:pt x="1057" y="36037"/>
                        </a:cubicBezTo>
                        <a:cubicBezTo>
                          <a:pt x="1130" y="37100"/>
                          <a:pt x="984" y="38090"/>
                          <a:pt x="800" y="39043"/>
                        </a:cubicBezTo>
                        <a:cubicBezTo>
                          <a:pt x="617" y="39996"/>
                          <a:pt x="544" y="40950"/>
                          <a:pt x="397" y="41866"/>
                        </a:cubicBezTo>
                        <a:cubicBezTo>
                          <a:pt x="251" y="42929"/>
                          <a:pt x="361" y="44066"/>
                          <a:pt x="31" y="45092"/>
                        </a:cubicBezTo>
                        <a:cubicBezTo>
                          <a:pt x="1" y="45152"/>
                          <a:pt x="20" y="45212"/>
                          <a:pt x="28" y="45212"/>
                        </a:cubicBezTo>
                        <a:cubicBezTo>
                          <a:pt x="29" y="45212"/>
                          <a:pt x="31" y="45209"/>
                          <a:pt x="31" y="45202"/>
                        </a:cubicBezTo>
                        <a:cubicBezTo>
                          <a:pt x="177" y="45459"/>
                          <a:pt x="287" y="45642"/>
                          <a:pt x="397" y="45862"/>
                        </a:cubicBezTo>
                        <a:lnTo>
                          <a:pt x="1204" y="45862"/>
                        </a:lnTo>
                        <a:cubicBezTo>
                          <a:pt x="1314" y="45715"/>
                          <a:pt x="1387" y="45642"/>
                          <a:pt x="1424" y="45569"/>
                        </a:cubicBezTo>
                        <a:cubicBezTo>
                          <a:pt x="1424" y="45459"/>
                          <a:pt x="1424" y="45386"/>
                          <a:pt x="1460" y="45312"/>
                        </a:cubicBezTo>
                        <a:cubicBezTo>
                          <a:pt x="1497" y="45312"/>
                          <a:pt x="1534" y="45349"/>
                          <a:pt x="1534" y="45349"/>
                        </a:cubicBezTo>
                        <a:cubicBezTo>
                          <a:pt x="1534" y="45422"/>
                          <a:pt x="1497" y="45495"/>
                          <a:pt x="1460" y="45569"/>
                        </a:cubicBezTo>
                        <a:lnTo>
                          <a:pt x="1424" y="45569"/>
                        </a:lnTo>
                        <a:cubicBezTo>
                          <a:pt x="1644" y="45605"/>
                          <a:pt x="1827" y="45679"/>
                          <a:pt x="2047" y="45752"/>
                        </a:cubicBezTo>
                        <a:cubicBezTo>
                          <a:pt x="2157" y="45789"/>
                          <a:pt x="2524" y="45807"/>
                          <a:pt x="2899" y="45807"/>
                        </a:cubicBezTo>
                        <a:cubicBezTo>
                          <a:pt x="3275" y="45807"/>
                          <a:pt x="3660" y="45789"/>
                          <a:pt x="3807" y="45752"/>
                        </a:cubicBezTo>
                        <a:cubicBezTo>
                          <a:pt x="3807" y="45679"/>
                          <a:pt x="3807" y="45605"/>
                          <a:pt x="3843" y="45532"/>
                        </a:cubicBezTo>
                        <a:cubicBezTo>
                          <a:pt x="3880" y="45532"/>
                          <a:pt x="3917" y="45532"/>
                          <a:pt x="3917" y="45569"/>
                        </a:cubicBezTo>
                        <a:cubicBezTo>
                          <a:pt x="3917" y="45642"/>
                          <a:pt x="3880" y="45715"/>
                          <a:pt x="3843" y="45789"/>
                        </a:cubicBezTo>
                        <a:cubicBezTo>
                          <a:pt x="3843" y="45752"/>
                          <a:pt x="3807" y="45752"/>
                          <a:pt x="3807" y="45752"/>
                        </a:cubicBezTo>
                        <a:lnTo>
                          <a:pt x="3807" y="45752"/>
                        </a:lnTo>
                        <a:cubicBezTo>
                          <a:pt x="3923" y="45907"/>
                          <a:pt x="4049" y="45958"/>
                          <a:pt x="4174" y="45958"/>
                        </a:cubicBezTo>
                        <a:cubicBezTo>
                          <a:pt x="4403" y="45958"/>
                          <a:pt x="4630" y="45789"/>
                          <a:pt x="4796" y="45789"/>
                        </a:cubicBezTo>
                        <a:cubicBezTo>
                          <a:pt x="4943" y="45935"/>
                          <a:pt x="5016" y="46009"/>
                          <a:pt x="5090" y="46082"/>
                        </a:cubicBezTo>
                        <a:cubicBezTo>
                          <a:pt x="5273" y="45972"/>
                          <a:pt x="5420" y="45899"/>
                          <a:pt x="5530" y="45862"/>
                        </a:cubicBezTo>
                        <a:cubicBezTo>
                          <a:pt x="5970" y="45972"/>
                          <a:pt x="6336" y="46082"/>
                          <a:pt x="6739" y="46192"/>
                        </a:cubicBezTo>
                        <a:cubicBezTo>
                          <a:pt x="7106" y="46265"/>
                          <a:pt x="7509" y="46265"/>
                          <a:pt x="7876" y="46375"/>
                        </a:cubicBezTo>
                        <a:cubicBezTo>
                          <a:pt x="8108" y="46445"/>
                          <a:pt x="8341" y="46471"/>
                          <a:pt x="8573" y="46471"/>
                        </a:cubicBezTo>
                        <a:cubicBezTo>
                          <a:pt x="8707" y="46471"/>
                          <a:pt x="8842" y="46462"/>
                          <a:pt x="8976" y="46449"/>
                        </a:cubicBezTo>
                        <a:cubicBezTo>
                          <a:pt x="8976" y="46375"/>
                          <a:pt x="9012" y="46302"/>
                          <a:pt x="9012" y="46229"/>
                        </a:cubicBezTo>
                        <a:lnTo>
                          <a:pt x="9122" y="46229"/>
                        </a:lnTo>
                        <a:cubicBezTo>
                          <a:pt x="9086" y="46302"/>
                          <a:pt x="9049" y="46375"/>
                          <a:pt x="9012" y="46449"/>
                        </a:cubicBezTo>
                        <a:lnTo>
                          <a:pt x="8976" y="46449"/>
                        </a:lnTo>
                        <a:cubicBezTo>
                          <a:pt x="9038" y="46548"/>
                          <a:pt x="9096" y="46584"/>
                          <a:pt x="9151" y="46584"/>
                        </a:cubicBezTo>
                        <a:cubicBezTo>
                          <a:pt x="9255" y="46584"/>
                          <a:pt x="9349" y="46457"/>
                          <a:pt x="9442" y="46383"/>
                        </a:cubicBezTo>
                        <a:lnTo>
                          <a:pt x="9442" y="46383"/>
                        </a:lnTo>
                        <a:cubicBezTo>
                          <a:pt x="9451" y="46401"/>
                          <a:pt x="9470" y="46430"/>
                          <a:pt x="9489" y="46449"/>
                        </a:cubicBezTo>
                        <a:cubicBezTo>
                          <a:pt x="9493" y="46446"/>
                          <a:pt x="9497" y="46443"/>
                          <a:pt x="9501" y="46441"/>
                        </a:cubicBezTo>
                        <a:lnTo>
                          <a:pt x="9501" y="46441"/>
                        </a:lnTo>
                        <a:cubicBezTo>
                          <a:pt x="9574" y="46527"/>
                          <a:pt x="9642" y="46557"/>
                          <a:pt x="9709" y="46557"/>
                        </a:cubicBezTo>
                        <a:cubicBezTo>
                          <a:pt x="9863" y="46557"/>
                          <a:pt x="10007" y="46396"/>
                          <a:pt x="10172" y="46396"/>
                        </a:cubicBezTo>
                        <a:cubicBezTo>
                          <a:pt x="10200" y="46396"/>
                          <a:pt x="10229" y="46401"/>
                          <a:pt x="10259" y="46412"/>
                        </a:cubicBezTo>
                        <a:cubicBezTo>
                          <a:pt x="10415" y="46458"/>
                          <a:pt x="10568" y="46478"/>
                          <a:pt x="10720" y="46478"/>
                        </a:cubicBezTo>
                        <a:cubicBezTo>
                          <a:pt x="11175" y="46478"/>
                          <a:pt x="11615" y="46293"/>
                          <a:pt x="12055" y="46045"/>
                        </a:cubicBezTo>
                        <a:cubicBezTo>
                          <a:pt x="12019" y="45972"/>
                          <a:pt x="11982" y="45899"/>
                          <a:pt x="11872" y="45899"/>
                        </a:cubicBezTo>
                        <a:cubicBezTo>
                          <a:pt x="11926" y="45888"/>
                          <a:pt x="11970" y="45884"/>
                          <a:pt x="12008" y="45884"/>
                        </a:cubicBezTo>
                        <a:cubicBezTo>
                          <a:pt x="12101" y="45884"/>
                          <a:pt x="12161" y="45909"/>
                          <a:pt x="12238" y="45935"/>
                        </a:cubicBezTo>
                        <a:cubicBezTo>
                          <a:pt x="12422" y="46009"/>
                          <a:pt x="12568" y="46082"/>
                          <a:pt x="12678" y="46119"/>
                        </a:cubicBezTo>
                        <a:cubicBezTo>
                          <a:pt x="13045" y="46045"/>
                          <a:pt x="13338" y="46009"/>
                          <a:pt x="13632" y="45935"/>
                        </a:cubicBezTo>
                        <a:cubicBezTo>
                          <a:pt x="13632" y="45789"/>
                          <a:pt x="13595" y="45605"/>
                          <a:pt x="13595" y="45386"/>
                        </a:cubicBezTo>
                        <a:lnTo>
                          <a:pt x="13595" y="45386"/>
                        </a:lnTo>
                        <a:cubicBezTo>
                          <a:pt x="13844" y="45635"/>
                          <a:pt x="14031" y="45989"/>
                          <a:pt x="14344" y="45989"/>
                        </a:cubicBezTo>
                        <a:cubicBezTo>
                          <a:pt x="14446" y="45989"/>
                          <a:pt x="14560" y="45952"/>
                          <a:pt x="14695" y="45862"/>
                        </a:cubicBezTo>
                        <a:cubicBezTo>
                          <a:pt x="14658" y="45789"/>
                          <a:pt x="14621" y="45715"/>
                          <a:pt x="14585" y="45679"/>
                        </a:cubicBezTo>
                        <a:cubicBezTo>
                          <a:pt x="14511" y="45679"/>
                          <a:pt x="14438" y="45642"/>
                          <a:pt x="14365" y="45642"/>
                        </a:cubicBezTo>
                        <a:cubicBezTo>
                          <a:pt x="14365" y="45605"/>
                          <a:pt x="14365" y="45569"/>
                          <a:pt x="14401" y="45532"/>
                        </a:cubicBezTo>
                        <a:cubicBezTo>
                          <a:pt x="14475" y="45569"/>
                          <a:pt x="14548" y="45605"/>
                          <a:pt x="14621" y="45605"/>
                        </a:cubicBezTo>
                        <a:cubicBezTo>
                          <a:pt x="14621" y="45642"/>
                          <a:pt x="14621" y="45679"/>
                          <a:pt x="14585" y="45679"/>
                        </a:cubicBezTo>
                        <a:lnTo>
                          <a:pt x="14841" y="45679"/>
                        </a:lnTo>
                        <a:cubicBezTo>
                          <a:pt x="14805" y="45752"/>
                          <a:pt x="14768" y="45789"/>
                          <a:pt x="14695" y="45862"/>
                        </a:cubicBezTo>
                        <a:cubicBezTo>
                          <a:pt x="14784" y="45892"/>
                          <a:pt x="14849" y="45945"/>
                          <a:pt x="14909" y="45945"/>
                        </a:cubicBezTo>
                        <a:cubicBezTo>
                          <a:pt x="14923" y="45945"/>
                          <a:pt x="14937" y="45942"/>
                          <a:pt x="14951" y="45935"/>
                        </a:cubicBezTo>
                        <a:cubicBezTo>
                          <a:pt x="15648" y="45862"/>
                          <a:pt x="16308" y="45715"/>
                          <a:pt x="16968" y="45605"/>
                        </a:cubicBezTo>
                        <a:cubicBezTo>
                          <a:pt x="17371" y="45532"/>
                          <a:pt x="17701" y="45422"/>
                          <a:pt x="18067" y="45312"/>
                        </a:cubicBezTo>
                        <a:cubicBezTo>
                          <a:pt x="18434" y="45202"/>
                          <a:pt x="18837" y="45349"/>
                          <a:pt x="19131" y="44982"/>
                        </a:cubicBezTo>
                        <a:cubicBezTo>
                          <a:pt x="19317" y="45122"/>
                          <a:pt x="19532" y="45173"/>
                          <a:pt x="19749" y="45173"/>
                        </a:cubicBezTo>
                        <a:cubicBezTo>
                          <a:pt x="19874" y="45173"/>
                          <a:pt x="20000" y="45156"/>
                          <a:pt x="20120" y="45129"/>
                        </a:cubicBezTo>
                        <a:cubicBezTo>
                          <a:pt x="21074" y="44982"/>
                          <a:pt x="22027" y="44762"/>
                          <a:pt x="22907" y="44396"/>
                        </a:cubicBezTo>
                        <a:cubicBezTo>
                          <a:pt x="23310" y="44212"/>
                          <a:pt x="23640" y="43992"/>
                          <a:pt x="24080" y="43882"/>
                        </a:cubicBezTo>
                        <a:cubicBezTo>
                          <a:pt x="25070" y="43626"/>
                          <a:pt x="26096" y="43369"/>
                          <a:pt x="27049" y="42856"/>
                        </a:cubicBezTo>
                        <a:cubicBezTo>
                          <a:pt x="28809" y="41903"/>
                          <a:pt x="30605" y="40913"/>
                          <a:pt x="32365" y="39960"/>
                        </a:cubicBezTo>
                        <a:cubicBezTo>
                          <a:pt x="32695" y="39776"/>
                          <a:pt x="33062" y="39630"/>
                          <a:pt x="33245" y="39263"/>
                        </a:cubicBezTo>
                        <a:cubicBezTo>
                          <a:pt x="34015" y="39263"/>
                          <a:pt x="34528" y="38677"/>
                          <a:pt x="35188" y="38383"/>
                        </a:cubicBezTo>
                        <a:cubicBezTo>
                          <a:pt x="35371" y="38310"/>
                          <a:pt x="35444" y="38090"/>
                          <a:pt x="35591" y="37907"/>
                        </a:cubicBezTo>
                        <a:cubicBezTo>
                          <a:pt x="35591" y="37834"/>
                          <a:pt x="35591" y="37760"/>
                          <a:pt x="35591" y="37687"/>
                        </a:cubicBezTo>
                        <a:cubicBezTo>
                          <a:pt x="35628" y="37687"/>
                          <a:pt x="35664" y="37724"/>
                          <a:pt x="35701" y="37724"/>
                        </a:cubicBezTo>
                        <a:cubicBezTo>
                          <a:pt x="35664" y="37797"/>
                          <a:pt x="35664" y="37870"/>
                          <a:pt x="35628" y="37943"/>
                        </a:cubicBezTo>
                        <a:cubicBezTo>
                          <a:pt x="35621" y="37943"/>
                          <a:pt x="35616" y="37943"/>
                          <a:pt x="35611" y="37943"/>
                        </a:cubicBezTo>
                        <a:lnTo>
                          <a:pt x="35611" y="37943"/>
                        </a:lnTo>
                        <a:cubicBezTo>
                          <a:pt x="35665" y="38033"/>
                          <a:pt x="35728" y="38065"/>
                          <a:pt x="35788" y="38065"/>
                        </a:cubicBezTo>
                        <a:cubicBezTo>
                          <a:pt x="35890" y="38065"/>
                          <a:pt x="35987" y="37973"/>
                          <a:pt x="36031" y="37907"/>
                        </a:cubicBezTo>
                        <a:cubicBezTo>
                          <a:pt x="36288" y="37467"/>
                          <a:pt x="36801" y="37320"/>
                          <a:pt x="37204" y="37027"/>
                        </a:cubicBezTo>
                        <a:cubicBezTo>
                          <a:pt x="37461" y="36844"/>
                          <a:pt x="37681" y="36624"/>
                          <a:pt x="37901" y="36404"/>
                        </a:cubicBezTo>
                        <a:cubicBezTo>
                          <a:pt x="37974" y="36294"/>
                          <a:pt x="38011" y="36147"/>
                          <a:pt x="38084" y="36037"/>
                        </a:cubicBezTo>
                        <a:cubicBezTo>
                          <a:pt x="39074" y="35304"/>
                          <a:pt x="40064" y="34571"/>
                          <a:pt x="41090" y="33838"/>
                        </a:cubicBezTo>
                        <a:cubicBezTo>
                          <a:pt x="41237" y="33618"/>
                          <a:pt x="41310" y="33324"/>
                          <a:pt x="41713" y="33251"/>
                        </a:cubicBezTo>
                        <a:cubicBezTo>
                          <a:pt x="41933" y="33214"/>
                          <a:pt x="42080" y="32628"/>
                          <a:pt x="42300" y="32591"/>
                        </a:cubicBezTo>
                        <a:cubicBezTo>
                          <a:pt x="42666" y="32518"/>
                          <a:pt x="42740" y="32224"/>
                          <a:pt x="43033" y="32041"/>
                        </a:cubicBezTo>
                        <a:cubicBezTo>
                          <a:pt x="43253" y="31931"/>
                          <a:pt x="43400" y="31601"/>
                          <a:pt x="43620" y="31381"/>
                        </a:cubicBezTo>
                        <a:cubicBezTo>
                          <a:pt x="43840" y="31125"/>
                          <a:pt x="44060" y="30868"/>
                          <a:pt x="44316" y="30611"/>
                        </a:cubicBezTo>
                        <a:cubicBezTo>
                          <a:pt x="44536" y="30428"/>
                          <a:pt x="44866" y="30391"/>
                          <a:pt x="45013" y="29988"/>
                        </a:cubicBezTo>
                        <a:cubicBezTo>
                          <a:pt x="45123" y="29695"/>
                          <a:pt x="45453" y="29512"/>
                          <a:pt x="45673" y="29292"/>
                        </a:cubicBezTo>
                        <a:cubicBezTo>
                          <a:pt x="45636" y="29145"/>
                          <a:pt x="45636" y="29035"/>
                          <a:pt x="45599" y="28888"/>
                        </a:cubicBezTo>
                        <a:lnTo>
                          <a:pt x="45599" y="28888"/>
                        </a:lnTo>
                        <a:cubicBezTo>
                          <a:pt x="45783" y="28925"/>
                          <a:pt x="45856" y="28925"/>
                          <a:pt x="45966" y="28962"/>
                        </a:cubicBezTo>
                        <a:cubicBezTo>
                          <a:pt x="45929" y="28778"/>
                          <a:pt x="45929" y="28632"/>
                          <a:pt x="45893" y="28485"/>
                        </a:cubicBezTo>
                        <a:lnTo>
                          <a:pt x="45893" y="28485"/>
                        </a:lnTo>
                        <a:cubicBezTo>
                          <a:pt x="46003" y="28522"/>
                          <a:pt x="46113" y="28522"/>
                          <a:pt x="46149" y="28558"/>
                        </a:cubicBezTo>
                        <a:cubicBezTo>
                          <a:pt x="46296" y="28302"/>
                          <a:pt x="46442" y="28045"/>
                          <a:pt x="46626" y="27862"/>
                        </a:cubicBezTo>
                        <a:cubicBezTo>
                          <a:pt x="46846" y="27642"/>
                          <a:pt x="46992" y="27422"/>
                          <a:pt x="46809" y="27092"/>
                        </a:cubicBezTo>
                        <a:cubicBezTo>
                          <a:pt x="46809" y="27092"/>
                          <a:pt x="46882" y="27019"/>
                          <a:pt x="46882" y="26982"/>
                        </a:cubicBezTo>
                        <a:cubicBezTo>
                          <a:pt x="47029" y="27019"/>
                          <a:pt x="47102" y="27019"/>
                          <a:pt x="47176" y="27019"/>
                        </a:cubicBezTo>
                        <a:cubicBezTo>
                          <a:pt x="47469" y="26579"/>
                          <a:pt x="47762" y="26212"/>
                          <a:pt x="47982" y="25809"/>
                        </a:cubicBezTo>
                        <a:cubicBezTo>
                          <a:pt x="48077" y="25683"/>
                          <a:pt x="48063" y="25503"/>
                          <a:pt x="47871" y="25361"/>
                        </a:cubicBezTo>
                        <a:lnTo>
                          <a:pt x="47871" y="25361"/>
                        </a:lnTo>
                        <a:cubicBezTo>
                          <a:pt x="47847" y="25391"/>
                          <a:pt x="47823" y="25418"/>
                          <a:pt x="47799" y="25442"/>
                        </a:cubicBezTo>
                        <a:cubicBezTo>
                          <a:pt x="47762" y="25442"/>
                          <a:pt x="47689" y="25406"/>
                          <a:pt x="47762" y="25296"/>
                        </a:cubicBezTo>
                        <a:lnTo>
                          <a:pt x="47762" y="25296"/>
                        </a:lnTo>
                        <a:cubicBezTo>
                          <a:pt x="47803" y="25316"/>
                          <a:pt x="47839" y="25338"/>
                          <a:pt x="47871" y="25361"/>
                        </a:cubicBezTo>
                        <a:lnTo>
                          <a:pt x="47871" y="25361"/>
                        </a:lnTo>
                        <a:cubicBezTo>
                          <a:pt x="47920" y="25301"/>
                          <a:pt x="47970" y="25235"/>
                          <a:pt x="48019" y="25186"/>
                        </a:cubicBezTo>
                        <a:lnTo>
                          <a:pt x="48019" y="25186"/>
                        </a:lnTo>
                        <a:cubicBezTo>
                          <a:pt x="47921" y="25210"/>
                          <a:pt x="47840" y="25234"/>
                          <a:pt x="47797" y="25259"/>
                        </a:cubicBezTo>
                        <a:lnTo>
                          <a:pt x="47797" y="25259"/>
                        </a:lnTo>
                        <a:cubicBezTo>
                          <a:pt x="48227" y="24802"/>
                          <a:pt x="48677" y="24476"/>
                          <a:pt x="48605" y="23976"/>
                        </a:cubicBezTo>
                        <a:cubicBezTo>
                          <a:pt x="48532" y="23976"/>
                          <a:pt x="48459" y="23976"/>
                          <a:pt x="48385" y="23939"/>
                        </a:cubicBezTo>
                        <a:cubicBezTo>
                          <a:pt x="48385" y="23939"/>
                          <a:pt x="48385" y="23903"/>
                          <a:pt x="48422" y="23866"/>
                        </a:cubicBezTo>
                        <a:cubicBezTo>
                          <a:pt x="48495" y="23903"/>
                          <a:pt x="48569" y="23903"/>
                          <a:pt x="48642" y="23939"/>
                        </a:cubicBezTo>
                        <a:cubicBezTo>
                          <a:pt x="48605" y="23976"/>
                          <a:pt x="48605" y="23976"/>
                          <a:pt x="48605" y="23976"/>
                        </a:cubicBezTo>
                        <a:cubicBezTo>
                          <a:pt x="48752" y="23903"/>
                          <a:pt x="48862" y="23829"/>
                          <a:pt x="48972" y="23756"/>
                        </a:cubicBezTo>
                        <a:cubicBezTo>
                          <a:pt x="48789" y="23609"/>
                          <a:pt x="48642" y="23499"/>
                          <a:pt x="48385" y="23279"/>
                        </a:cubicBezTo>
                        <a:cubicBezTo>
                          <a:pt x="48789" y="23169"/>
                          <a:pt x="49009" y="23096"/>
                          <a:pt x="49229" y="23023"/>
                        </a:cubicBezTo>
                        <a:cubicBezTo>
                          <a:pt x="49339" y="22803"/>
                          <a:pt x="49412" y="22583"/>
                          <a:pt x="49485" y="22436"/>
                        </a:cubicBezTo>
                        <a:cubicBezTo>
                          <a:pt x="49412" y="22180"/>
                          <a:pt x="49375" y="21996"/>
                          <a:pt x="49265" y="21703"/>
                        </a:cubicBezTo>
                        <a:lnTo>
                          <a:pt x="49265" y="21703"/>
                        </a:lnTo>
                        <a:cubicBezTo>
                          <a:pt x="49559" y="21740"/>
                          <a:pt x="49669" y="21776"/>
                          <a:pt x="49852" y="21776"/>
                        </a:cubicBezTo>
                        <a:cubicBezTo>
                          <a:pt x="49887" y="21188"/>
                          <a:pt x="50150" y="20599"/>
                          <a:pt x="49901" y="19980"/>
                        </a:cubicBezTo>
                        <a:lnTo>
                          <a:pt x="49901" y="19980"/>
                        </a:lnTo>
                        <a:cubicBezTo>
                          <a:pt x="49886" y="19993"/>
                          <a:pt x="49869" y="20005"/>
                          <a:pt x="49852" y="20017"/>
                        </a:cubicBezTo>
                        <a:cubicBezTo>
                          <a:pt x="49852" y="20017"/>
                          <a:pt x="49779" y="19980"/>
                          <a:pt x="49852" y="19870"/>
                        </a:cubicBezTo>
                        <a:cubicBezTo>
                          <a:pt x="49832" y="19850"/>
                          <a:pt x="49865" y="19831"/>
                          <a:pt x="49922" y="19811"/>
                        </a:cubicBezTo>
                        <a:lnTo>
                          <a:pt x="49922" y="19811"/>
                        </a:lnTo>
                        <a:cubicBezTo>
                          <a:pt x="50573" y="19242"/>
                          <a:pt x="50397" y="18638"/>
                          <a:pt x="50255" y="18000"/>
                        </a:cubicBezTo>
                        <a:lnTo>
                          <a:pt x="50255" y="18000"/>
                        </a:lnTo>
                        <a:cubicBezTo>
                          <a:pt x="50402" y="18074"/>
                          <a:pt x="50475" y="18074"/>
                          <a:pt x="50585" y="18110"/>
                        </a:cubicBezTo>
                        <a:cubicBezTo>
                          <a:pt x="50915" y="17010"/>
                          <a:pt x="51208" y="15911"/>
                          <a:pt x="51538" y="14848"/>
                        </a:cubicBezTo>
                        <a:cubicBezTo>
                          <a:pt x="51685" y="14298"/>
                          <a:pt x="51685" y="13784"/>
                          <a:pt x="51355" y="13308"/>
                        </a:cubicBezTo>
                        <a:cubicBezTo>
                          <a:pt x="51318" y="13271"/>
                          <a:pt x="51392" y="13198"/>
                          <a:pt x="51392" y="13124"/>
                        </a:cubicBezTo>
                        <a:cubicBezTo>
                          <a:pt x="51465" y="13161"/>
                          <a:pt x="51538" y="13198"/>
                          <a:pt x="51612" y="13198"/>
                        </a:cubicBezTo>
                        <a:cubicBezTo>
                          <a:pt x="51758" y="13015"/>
                          <a:pt x="51868" y="12831"/>
                          <a:pt x="52015" y="12648"/>
                        </a:cubicBezTo>
                        <a:cubicBezTo>
                          <a:pt x="51942" y="12501"/>
                          <a:pt x="51868" y="12391"/>
                          <a:pt x="51758" y="12245"/>
                        </a:cubicBezTo>
                        <a:cubicBezTo>
                          <a:pt x="51832" y="12171"/>
                          <a:pt x="51978" y="12098"/>
                          <a:pt x="51978" y="12025"/>
                        </a:cubicBezTo>
                        <a:cubicBezTo>
                          <a:pt x="51978" y="11181"/>
                          <a:pt x="52418" y="10338"/>
                          <a:pt x="52125" y="9422"/>
                        </a:cubicBezTo>
                        <a:lnTo>
                          <a:pt x="52125" y="9422"/>
                        </a:lnTo>
                        <a:cubicBezTo>
                          <a:pt x="52271" y="9495"/>
                          <a:pt x="52345" y="9495"/>
                          <a:pt x="52345" y="9495"/>
                        </a:cubicBezTo>
                        <a:cubicBezTo>
                          <a:pt x="52455" y="8762"/>
                          <a:pt x="52565" y="7992"/>
                          <a:pt x="52711" y="7186"/>
                        </a:cubicBezTo>
                        <a:cubicBezTo>
                          <a:pt x="52675" y="7186"/>
                          <a:pt x="52601" y="7149"/>
                          <a:pt x="52528" y="7112"/>
                        </a:cubicBezTo>
                        <a:cubicBezTo>
                          <a:pt x="52895" y="6489"/>
                          <a:pt x="53005" y="6159"/>
                          <a:pt x="52931" y="5462"/>
                        </a:cubicBezTo>
                        <a:cubicBezTo>
                          <a:pt x="52895" y="4986"/>
                          <a:pt x="53005" y="4509"/>
                          <a:pt x="52931" y="3996"/>
                        </a:cubicBezTo>
                        <a:cubicBezTo>
                          <a:pt x="52785" y="3153"/>
                          <a:pt x="52601" y="1173"/>
                          <a:pt x="52345" y="403"/>
                        </a:cubicBezTo>
                        <a:cubicBezTo>
                          <a:pt x="51245" y="0"/>
                          <a:pt x="50145" y="37"/>
                          <a:pt x="4897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33">
                      <a:buClr>
                        <a:srgbClr val="000000"/>
                      </a:buClr>
                    </a:pPr>
                    <a:endParaRPr sz="1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" name="Google Shape;920;p46"/>
                  <p:cNvSpPr/>
                  <p:nvPr/>
                </p:nvSpPr>
                <p:spPr>
                  <a:xfrm>
                    <a:off x="3630800" y="3717975"/>
                    <a:ext cx="151250" cy="13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0" h="5431" extrusionOk="0">
                        <a:moveTo>
                          <a:pt x="4050" y="0"/>
                        </a:moveTo>
                        <a:cubicBezTo>
                          <a:pt x="3813" y="0"/>
                          <a:pt x="3622" y="47"/>
                          <a:pt x="3446" y="152"/>
                        </a:cubicBezTo>
                        <a:cubicBezTo>
                          <a:pt x="2420" y="775"/>
                          <a:pt x="1210" y="1141"/>
                          <a:pt x="367" y="2131"/>
                        </a:cubicBezTo>
                        <a:cubicBezTo>
                          <a:pt x="294" y="2461"/>
                          <a:pt x="147" y="2791"/>
                          <a:pt x="74" y="3158"/>
                        </a:cubicBezTo>
                        <a:cubicBezTo>
                          <a:pt x="0" y="3744"/>
                          <a:pt x="37" y="4258"/>
                          <a:pt x="660" y="4661"/>
                        </a:cubicBezTo>
                        <a:cubicBezTo>
                          <a:pt x="1247" y="5064"/>
                          <a:pt x="1870" y="5247"/>
                          <a:pt x="2493" y="5431"/>
                        </a:cubicBezTo>
                        <a:cubicBezTo>
                          <a:pt x="3117" y="5101"/>
                          <a:pt x="3703" y="4734"/>
                          <a:pt x="4363" y="4478"/>
                        </a:cubicBezTo>
                        <a:cubicBezTo>
                          <a:pt x="4950" y="4221"/>
                          <a:pt x="5316" y="3708"/>
                          <a:pt x="5573" y="3231"/>
                        </a:cubicBezTo>
                        <a:cubicBezTo>
                          <a:pt x="5903" y="2571"/>
                          <a:pt x="6049" y="1801"/>
                          <a:pt x="5536" y="1105"/>
                        </a:cubicBezTo>
                        <a:cubicBezTo>
                          <a:pt x="5316" y="812"/>
                          <a:pt x="5170" y="445"/>
                          <a:pt x="5023" y="152"/>
                        </a:cubicBezTo>
                        <a:cubicBezTo>
                          <a:pt x="4621" y="56"/>
                          <a:pt x="4308" y="0"/>
                          <a:pt x="405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33">
                      <a:buClr>
                        <a:srgbClr val="000000"/>
                      </a:buClr>
                    </a:pPr>
                    <a:endParaRPr sz="1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" name="Google Shape;921;p46"/>
                  <p:cNvSpPr/>
                  <p:nvPr/>
                </p:nvSpPr>
                <p:spPr>
                  <a:xfrm>
                    <a:off x="3289850" y="3771250"/>
                    <a:ext cx="102675" cy="9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7" h="3740" extrusionOk="0">
                        <a:moveTo>
                          <a:pt x="3080" y="0"/>
                        </a:moveTo>
                        <a:cubicBezTo>
                          <a:pt x="2237" y="257"/>
                          <a:pt x="1467" y="514"/>
                          <a:pt x="587" y="807"/>
                        </a:cubicBezTo>
                        <a:cubicBezTo>
                          <a:pt x="331" y="1723"/>
                          <a:pt x="1" y="2713"/>
                          <a:pt x="587" y="3703"/>
                        </a:cubicBezTo>
                        <a:cubicBezTo>
                          <a:pt x="954" y="3740"/>
                          <a:pt x="1211" y="3740"/>
                          <a:pt x="1541" y="3740"/>
                        </a:cubicBezTo>
                        <a:lnTo>
                          <a:pt x="1577" y="3740"/>
                        </a:lnTo>
                        <a:cubicBezTo>
                          <a:pt x="2274" y="3373"/>
                          <a:pt x="2934" y="3006"/>
                          <a:pt x="3594" y="2640"/>
                        </a:cubicBezTo>
                        <a:cubicBezTo>
                          <a:pt x="3777" y="2237"/>
                          <a:pt x="3923" y="1833"/>
                          <a:pt x="4107" y="1430"/>
                        </a:cubicBezTo>
                        <a:cubicBezTo>
                          <a:pt x="3887" y="990"/>
                          <a:pt x="3630" y="550"/>
                          <a:pt x="3374" y="74"/>
                        </a:cubicBezTo>
                        <a:cubicBezTo>
                          <a:pt x="3227" y="37"/>
                          <a:pt x="3117" y="0"/>
                          <a:pt x="30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33">
                      <a:buClr>
                        <a:srgbClr val="000000"/>
                      </a:buClr>
                    </a:pPr>
                    <a:endParaRPr sz="1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" name="Google Shape;922;p46"/>
                <p:cNvSpPr/>
                <p:nvPr/>
              </p:nvSpPr>
              <p:spPr>
                <a:xfrm rot="2652092">
                  <a:off x="9622181" y="2161391"/>
                  <a:ext cx="1048923" cy="92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5" h="46585" extrusionOk="0">
                      <a:moveTo>
                        <a:pt x="44719" y="880"/>
                      </a:moveTo>
                      <a:cubicBezTo>
                        <a:pt x="44756" y="953"/>
                        <a:pt x="44793" y="1027"/>
                        <a:pt x="44829" y="1100"/>
                      </a:cubicBezTo>
                      <a:cubicBezTo>
                        <a:pt x="44793" y="1100"/>
                        <a:pt x="44756" y="1100"/>
                        <a:pt x="44756" y="1137"/>
                      </a:cubicBezTo>
                      <a:cubicBezTo>
                        <a:pt x="44719" y="1063"/>
                        <a:pt x="44683" y="990"/>
                        <a:pt x="44646" y="917"/>
                      </a:cubicBezTo>
                      <a:lnTo>
                        <a:pt x="44719" y="880"/>
                      </a:lnTo>
                      <a:close/>
                      <a:moveTo>
                        <a:pt x="24446" y="4289"/>
                      </a:moveTo>
                      <a:cubicBezTo>
                        <a:pt x="24446" y="4289"/>
                        <a:pt x="24483" y="4326"/>
                        <a:pt x="24483" y="4326"/>
                      </a:cubicBezTo>
                      <a:cubicBezTo>
                        <a:pt x="24410" y="4363"/>
                        <a:pt x="24373" y="4399"/>
                        <a:pt x="24300" y="4436"/>
                      </a:cubicBezTo>
                      <a:cubicBezTo>
                        <a:pt x="24263" y="4436"/>
                        <a:pt x="24263" y="4399"/>
                        <a:pt x="24263" y="4363"/>
                      </a:cubicBezTo>
                      <a:cubicBezTo>
                        <a:pt x="24336" y="4326"/>
                        <a:pt x="24373" y="4289"/>
                        <a:pt x="24446" y="4289"/>
                      </a:cubicBezTo>
                      <a:close/>
                      <a:moveTo>
                        <a:pt x="52381" y="4766"/>
                      </a:moveTo>
                      <a:cubicBezTo>
                        <a:pt x="52418" y="4839"/>
                        <a:pt x="52455" y="4876"/>
                        <a:pt x="52491" y="4949"/>
                      </a:cubicBezTo>
                      <a:lnTo>
                        <a:pt x="52418" y="4986"/>
                      </a:lnTo>
                      <a:cubicBezTo>
                        <a:pt x="52381" y="4913"/>
                        <a:pt x="52345" y="4876"/>
                        <a:pt x="52308" y="4803"/>
                      </a:cubicBezTo>
                      <a:cubicBezTo>
                        <a:pt x="52345" y="4803"/>
                        <a:pt x="52345" y="4766"/>
                        <a:pt x="52381" y="4766"/>
                      </a:cubicBezTo>
                      <a:close/>
                      <a:moveTo>
                        <a:pt x="52675" y="5169"/>
                      </a:moveTo>
                      <a:cubicBezTo>
                        <a:pt x="52711" y="5206"/>
                        <a:pt x="52711" y="5206"/>
                        <a:pt x="52711" y="5243"/>
                      </a:cubicBezTo>
                      <a:cubicBezTo>
                        <a:pt x="52675" y="5279"/>
                        <a:pt x="52601" y="5316"/>
                        <a:pt x="52528" y="5353"/>
                      </a:cubicBezTo>
                      <a:cubicBezTo>
                        <a:pt x="52528" y="5316"/>
                        <a:pt x="52491" y="5316"/>
                        <a:pt x="52491" y="5279"/>
                      </a:cubicBezTo>
                      <a:cubicBezTo>
                        <a:pt x="52565" y="5243"/>
                        <a:pt x="52638" y="5206"/>
                        <a:pt x="52675" y="5169"/>
                      </a:cubicBezTo>
                      <a:close/>
                      <a:moveTo>
                        <a:pt x="52271" y="7186"/>
                      </a:moveTo>
                      <a:cubicBezTo>
                        <a:pt x="52271" y="7186"/>
                        <a:pt x="52308" y="7222"/>
                        <a:pt x="52308" y="7259"/>
                      </a:cubicBezTo>
                      <a:cubicBezTo>
                        <a:pt x="52235" y="7259"/>
                        <a:pt x="52161" y="7296"/>
                        <a:pt x="52125" y="7332"/>
                      </a:cubicBezTo>
                      <a:lnTo>
                        <a:pt x="52088" y="7296"/>
                      </a:lnTo>
                      <a:cubicBezTo>
                        <a:pt x="52125" y="7259"/>
                        <a:pt x="52198" y="7222"/>
                        <a:pt x="52271" y="7186"/>
                      </a:cubicBezTo>
                      <a:close/>
                      <a:moveTo>
                        <a:pt x="51905" y="8065"/>
                      </a:moveTo>
                      <a:cubicBezTo>
                        <a:pt x="51942" y="8102"/>
                        <a:pt x="51978" y="8175"/>
                        <a:pt x="52015" y="8249"/>
                      </a:cubicBezTo>
                      <a:cubicBezTo>
                        <a:pt x="51978" y="8249"/>
                        <a:pt x="51978" y="8249"/>
                        <a:pt x="51942" y="8285"/>
                      </a:cubicBezTo>
                      <a:cubicBezTo>
                        <a:pt x="51905" y="8212"/>
                        <a:pt x="51868" y="8139"/>
                        <a:pt x="51832" y="8065"/>
                      </a:cubicBezTo>
                      <a:close/>
                      <a:moveTo>
                        <a:pt x="13375" y="10265"/>
                      </a:moveTo>
                      <a:lnTo>
                        <a:pt x="13375" y="10265"/>
                      </a:lnTo>
                      <a:cubicBezTo>
                        <a:pt x="13375" y="10265"/>
                        <a:pt x="13352" y="10265"/>
                        <a:pt x="13342" y="10283"/>
                      </a:cubicBezTo>
                      <a:lnTo>
                        <a:pt x="13342" y="10283"/>
                      </a:lnTo>
                      <a:cubicBezTo>
                        <a:pt x="13353" y="10277"/>
                        <a:pt x="13364" y="10271"/>
                        <a:pt x="13375" y="10265"/>
                      </a:cubicBezTo>
                      <a:close/>
                      <a:moveTo>
                        <a:pt x="50915" y="13638"/>
                      </a:moveTo>
                      <a:cubicBezTo>
                        <a:pt x="50952" y="13674"/>
                        <a:pt x="50988" y="13748"/>
                        <a:pt x="51025" y="13821"/>
                      </a:cubicBezTo>
                      <a:cubicBezTo>
                        <a:pt x="51025" y="13821"/>
                        <a:pt x="50988" y="13858"/>
                        <a:pt x="50988" y="13858"/>
                      </a:cubicBezTo>
                      <a:cubicBezTo>
                        <a:pt x="50952" y="13784"/>
                        <a:pt x="50915" y="13711"/>
                        <a:pt x="50878" y="13674"/>
                      </a:cubicBezTo>
                      <a:cubicBezTo>
                        <a:pt x="50878" y="13638"/>
                        <a:pt x="50915" y="13638"/>
                        <a:pt x="50915" y="13638"/>
                      </a:cubicBezTo>
                      <a:close/>
                      <a:moveTo>
                        <a:pt x="50768" y="15031"/>
                      </a:moveTo>
                      <a:cubicBezTo>
                        <a:pt x="50805" y="15067"/>
                        <a:pt x="50805" y="15104"/>
                        <a:pt x="50842" y="15141"/>
                      </a:cubicBezTo>
                      <a:cubicBezTo>
                        <a:pt x="50695" y="15214"/>
                        <a:pt x="50585" y="15287"/>
                        <a:pt x="50438" y="15361"/>
                      </a:cubicBezTo>
                      <a:lnTo>
                        <a:pt x="50402" y="15251"/>
                      </a:lnTo>
                      <a:cubicBezTo>
                        <a:pt x="50512" y="15177"/>
                        <a:pt x="50658" y="15104"/>
                        <a:pt x="50768" y="15031"/>
                      </a:cubicBezTo>
                      <a:close/>
                      <a:moveTo>
                        <a:pt x="27746" y="10925"/>
                      </a:moveTo>
                      <a:cubicBezTo>
                        <a:pt x="27892" y="10998"/>
                        <a:pt x="28002" y="11072"/>
                        <a:pt x="28149" y="11072"/>
                      </a:cubicBezTo>
                      <a:cubicBezTo>
                        <a:pt x="28194" y="11066"/>
                        <a:pt x="28238" y="11063"/>
                        <a:pt x="28280" y="11063"/>
                      </a:cubicBezTo>
                      <a:cubicBezTo>
                        <a:pt x="28759" y="11063"/>
                        <a:pt x="29102" y="11416"/>
                        <a:pt x="29505" y="11585"/>
                      </a:cubicBezTo>
                      <a:cubicBezTo>
                        <a:pt x="30605" y="12098"/>
                        <a:pt x="30679" y="13015"/>
                        <a:pt x="30715" y="13931"/>
                      </a:cubicBezTo>
                      <a:cubicBezTo>
                        <a:pt x="30789" y="15397"/>
                        <a:pt x="30275" y="16131"/>
                        <a:pt x="28956" y="16864"/>
                      </a:cubicBezTo>
                      <a:cubicBezTo>
                        <a:pt x="28844" y="16872"/>
                        <a:pt x="28733" y="16876"/>
                        <a:pt x="28624" y="16876"/>
                      </a:cubicBezTo>
                      <a:cubicBezTo>
                        <a:pt x="26364" y="16876"/>
                        <a:pt x="24643" y="15102"/>
                        <a:pt x="24923" y="12795"/>
                      </a:cubicBezTo>
                      <a:cubicBezTo>
                        <a:pt x="25656" y="11841"/>
                        <a:pt x="26829" y="11585"/>
                        <a:pt x="27746" y="10925"/>
                      </a:cubicBezTo>
                      <a:close/>
                      <a:moveTo>
                        <a:pt x="50475" y="16900"/>
                      </a:moveTo>
                      <a:cubicBezTo>
                        <a:pt x="50512" y="16974"/>
                        <a:pt x="50548" y="17047"/>
                        <a:pt x="50585" y="17120"/>
                      </a:cubicBezTo>
                      <a:cubicBezTo>
                        <a:pt x="50548" y="17120"/>
                        <a:pt x="50512" y="17120"/>
                        <a:pt x="50512" y="17157"/>
                      </a:cubicBezTo>
                      <a:cubicBezTo>
                        <a:pt x="50475" y="17084"/>
                        <a:pt x="50438" y="17010"/>
                        <a:pt x="50402" y="16937"/>
                      </a:cubicBezTo>
                      <a:cubicBezTo>
                        <a:pt x="50402" y="16937"/>
                        <a:pt x="50438" y="16937"/>
                        <a:pt x="50475" y="16900"/>
                      </a:cubicBezTo>
                      <a:close/>
                      <a:moveTo>
                        <a:pt x="8389" y="17010"/>
                      </a:moveTo>
                      <a:cubicBezTo>
                        <a:pt x="8426" y="17084"/>
                        <a:pt x="8462" y="17157"/>
                        <a:pt x="8499" y="17230"/>
                      </a:cubicBezTo>
                      <a:cubicBezTo>
                        <a:pt x="8499" y="17230"/>
                        <a:pt x="8462" y="17230"/>
                        <a:pt x="8462" y="17267"/>
                      </a:cubicBezTo>
                      <a:cubicBezTo>
                        <a:pt x="8426" y="17194"/>
                        <a:pt x="8389" y="17120"/>
                        <a:pt x="8353" y="17047"/>
                      </a:cubicBezTo>
                      <a:cubicBezTo>
                        <a:pt x="8353" y="17047"/>
                        <a:pt x="8389" y="17047"/>
                        <a:pt x="8389" y="17010"/>
                      </a:cubicBezTo>
                      <a:close/>
                      <a:moveTo>
                        <a:pt x="39222" y="8984"/>
                      </a:moveTo>
                      <a:cubicBezTo>
                        <a:pt x="39841" y="8984"/>
                        <a:pt x="40447" y="9112"/>
                        <a:pt x="41053" y="9165"/>
                      </a:cubicBezTo>
                      <a:cubicBezTo>
                        <a:pt x="41677" y="9239"/>
                        <a:pt x="42263" y="9458"/>
                        <a:pt x="42776" y="9972"/>
                      </a:cubicBezTo>
                      <a:cubicBezTo>
                        <a:pt x="43216" y="10412"/>
                        <a:pt x="43876" y="10668"/>
                        <a:pt x="43803" y="11475"/>
                      </a:cubicBezTo>
                      <a:cubicBezTo>
                        <a:pt x="43803" y="11658"/>
                        <a:pt x="43950" y="11805"/>
                        <a:pt x="44023" y="11951"/>
                      </a:cubicBezTo>
                      <a:cubicBezTo>
                        <a:pt x="43950" y="12575"/>
                        <a:pt x="43803" y="13161"/>
                        <a:pt x="43766" y="13748"/>
                      </a:cubicBezTo>
                      <a:cubicBezTo>
                        <a:pt x="43730" y="14444"/>
                        <a:pt x="43400" y="14958"/>
                        <a:pt x="42996" y="15507"/>
                      </a:cubicBezTo>
                      <a:cubicBezTo>
                        <a:pt x="42263" y="16461"/>
                        <a:pt x="41200" y="16900"/>
                        <a:pt x="40247" y="17487"/>
                      </a:cubicBezTo>
                      <a:cubicBezTo>
                        <a:pt x="40073" y="17502"/>
                        <a:pt x="39902" y="17509"/>
                        <a:pt x="39735" y="17509"/>
                      </a:cubicBezTo>
                      <a:cubicBezTo>
                        <a:pt x="37864" y="17509"/>
                        <a:pt x="36436" y="16582"/>
                        <a:pt x="35224" y="15067"/>
                      </a:cubicBezTo>
                      <a:cubicBezTo>
                        <a:pt x="35224" y="15031"/>
                        <a:pt x="35261" y="14848"/>
                        <a:pt x="35188" y="14701"/>
                      </a:cubicBezTo>
                      <a:cubicBezTo>
                        <a:pt x="34858" y="13858"/>
                        <a:pt x="34748" y="13051"/>
                        <a:pt x="35334" y="12208"/>
                      </a:cubicBezTo>
                      <a:cubicBezTo>
                        <a:pt x="35664" y="11768"/>
                        <a:pt x="35774" y="11181"/>
                        <a:pt x="36031" y="10705"/>
                      </a:cubicBezTo>
                      <a:cubicBezTo>
                        <a:pt x="36581" y="9752"/>
                        <a:pt x="37424" y="9312"/>
                        <a:pt x="38487" y="9055"/>
                      </a:cubicBezTo>
                      <a:cubicBezTo>
                        <a:pt x="38735" y="9004"/>
                        <a:pt x="38979" y="8984"/>
                        <a:pt x="39222" y="8984"/>
                      </a:cubicBezTo>
                      <a:close/>
                      <a:moveTo>
                        <a:pt x="50072" y="17450"/>
                      </a:moveTo>
                      <a:cubicBezTo>
                        <a:pt x="50109" y="17487"/>
                        <a:pt x="50109" y="17487"/>
                        <a:pt x="50109" y="17524"/>
                      </a:cubicBezTo>
                      <a:cubicBezTo>
                        <a:pt x="50072" y="17560"/>
                        <a:pt x="49999" y="17597"/>
                        <a:pt x="49925" y="17634"/>
                      </a:cubicBezTo>
                      <a:lnTo>
                        <a:pt x="49889" y="17560"/>
                      </a:lnTo>
                      <a:cubicBezTo>
                        <a:pt x="49962" y="17524"/>
                        <a:pt x="50035" y="17487"/>
                        <a:pt x="50072" y="17450"/>
                      </a:cubicBezTo>
                      <a:close/>
                      <a:moveTo>
                        <a:pt x="38561" y="18660"/>
                      </a:moveTo>
                      <a:cubicBezTo>
                        <a:pt x="38597" y="18697"/>
                        <a:pt x="38634" y="18770"/>
                        <a:pt x="38671" y="18843"/>
                      </a:cubicBezTo>
                      <a:cubicBezTo>
                        <a:pt x="38634" y="18843"/>
                        <a:pt x="38597" y="18880"/>
                        <a:pt x="38597" y="18880"/>
                      </a:cubicBezTo>
                      <a:cubicBezTo>
                        <a:pt x="38561" y="18807"/>
                        <a:pt x="38524" y="18734"/>
                        <a:pt x="38487" y="18697"/>
                      </a:cubicBezTo>
                      <a:cubicBezTo>
                        <a:pt x="38524" y="18660"/>
                        <a:pt x="38524" y="18660"/>
                        <a:pt x="38561" y="18660"/>
                      </a:cubicBezTo>
                      <a:close/>
                      <a:moveTo>
                        <a:pt x="49045" y="18770"/>
                      </a:moveTo>
                      <a:cubicBezTo>
                        <a:pt x="49045" y="18807"/>
                        <a:pt x="49082" y="18807"/>
                        <a:pt x="49082" y="18843"/>
                      </a:cubicBezTo>
                      <a:cubicBezTo>
                        <a:pt x="49009" y="18880"/>
                        <a:pt x="48972" y="18917"/>
                        <a:pt x="48899" y="18953"/>
                      </a:cubicBezTo>
                      <a:lnTo>
                        <a:pt x="48862" y="18880"/>
                      </a:lnTo>
                      <a:cubicBezTo>
                        <a:pt x="48935" y="18843"/>
                        <a:pt x="48972" y="18807"/>
                        <a:pt x="49045" y="18770"/>
                      </a:cubicBezTo>
                      <a:close/>
                      <a:moveTo>
                        <a:pt x="39147" y="18807"/>
                      </a:moveTo>
                      <a:cubicBezTo>
                        <a:pt x="39184" y="18880"/>
                        <a:pt x="39220" y="18953"/>
                        <a:pt x="39257" y="19027"/>
                      </a:cubicBezTo>
                      <a:cubicBezTo>
                        <a:pt x="39220" y="19027"/>
                        <a:pt x="39220" y="19027"/>
                        <a:pt x="39184" y="19063"/>
                      </a:cubicBezTo>
                      <a:cubicBezTo>
                        <a:pt x="39147" y="18990"/>
                        <a:pt x="39110" y="18917"/>
                        <a:pt x="39074" y="18843"/>
                      </a:cubicBezTo>
                      <a:cubicBezTo>
                        <a:pt x="39110" y="18843"/>
                        <a:pt x="39147" y="18843"/>
                        <a:pt x="39147" y="18807"/>
                      </a:cubicBezTo>
                      <a:close/>
                      <a:moveTo>
                        <a:pt x="16902" y="13353"/>
                      </a:moveTo>
                      <a:cubicBezTo>
                        <a:pt x="17017" y="13353"/>
                        <a:pt x="17136" y="13372"/>
                        <a:pt x="17261" y="13418"/>
                      </a:cubicBezTo>
                      <a:cubicBezTo>
                        <a:pt x="17701" y="13601"/>
                        <a:pt x="18104" y="13858"/>
                        <a:pt x="18544" y="14114"/>
                      </a:cubicBezTo>
                      <a:cubicBezTo>
                        <a:pt x="19131" y="14444"/>
                        <a:pt x="19094" y="15104"/>
                        <a:pt x="19607" y="15507"/>
                      </a:cubicBezTo>
                      <a:cubicBezTo>
                        <a:pt x="19461" y="16131"/>
                        <a:pt x="19424" y="16754"/>
                        <a:pt x="19204" y="17267"/>
                      </a:cubicBezTo>
                      <a:cubicBezTo>
                        <a:pt x="18947" y="17817"/>
                        <a:pt x="18507" y="18294"/>
                        <a:pt x="18104" y="18734"/>
                      </a:cubicBezTo>
                      <a:cubicBezTo>
                        <a:pt x="17926" y="18957"/>
                        <a:pt x="17394" y="19085"/>
                        <a:pt x="16898" y="19085"/>
                      </a:cubicBezTo>
                      <a:cubicBezTo>
                        <a:pt x="16579" y="19085"/>
                        <a:pt x="16274" y="19032"/>
                        <a:pt x="16088" y="18917"/>
                      </a:cubicBezTo>
                      <a:cubicBezTo>
                        <a:pt x="15208" y="18404"/>
                        <a:pt x="14365" y="17780"/>
                        <a:pt x="13888" y="16791"/>
                      </a:cubicBezTo>
                      <a:cubicBezTo>
                        <a:pt x="13888" y="16776"/>
                        <a:pt x="13882" y="16761"/>
                        <a:pt x="13882" y="16761"/>
                      </a:cubicBezTo>
                      <a:lnTo>
                        <a:pt x="13882" y="16761"/>
                      </a:lnTo>
                      <a:cubicBezTo>
                        <a:pt x="13883" y="16761"/>
                        <a:pt x="13896" y="16792"/>
                        <a:pt x="13962" y="16900"/>
                      </a:cubicBezTo>
                      <a:cubicBezTo>
                        <a:pt x="13705" y="15837"/>
                        <a:pt x="13925" y="15104"/>
                        <a:pt x="14511" y="14518"/>
                      </a:cubicBezTo>
                      <a:cubicBezTo>
                        <a:pt x="14795" y="14234"/>
                        <a:pt x="14941" y="13746"/>
                        <a:pt x="15380" y="13746"/>
                      </a:cubicBezTo>
                      <a:cubicBezTo>
                        <a:pt x="15396" y="13746"/>
                        <a:pt x="15412" y="13746"/>
                        <a:pt x="15428" y="13748"/>
                      </a:cubicBezTo>
                      <a:cubicBezTo>
                        <a:pt x="15939" y="13748"/>
                        <a:pt x="16377" y="13353"/>
                        <a:pt x="16902" y="13353"/>
                      </a:cubicBezTo>
                      <a:close/>
                      <a:moveTo>
                        <a:pt x="38671" y="19173"/>
                      </a:moveTo>
                      <a:cubicBezTo>
                        <a:pt x="38671" y="19210"/>
                        <a:pt x="38707" y="19210"/>
                        <a:pt x="38707" y="19247"/>
                      </a:cubicBezTo>
                      <a:cubicBezTo>
                        <a:pt x="38634" y="19283"/>
                        <a:pt x="38561" y="19320"/>
                        <a:pt x="38524" y="19357"/>
                      </a:cubicBezTo>
                      <a:lnTo>
                        <a:pt x="38487" y="19283"/>
                      </a:lnTo>
                      <a:cubicBezTo>
                        <a:pt x="38524" y="19247"/>
                        <a:pt x="38597" y="19210"/>
                        <a:pt x="38671" y="19173"/>
                      </a:cubicBezTo>
                      <a:close/>
                      <a:moveTo>
                        <a:pt x="50109" y="19760"/>
                      </a:moveTo>
                      <a:lnTo>
                        <a:pt x="50109" y="19760"/>
                      </a:lnTo>
                      <a:cubicBezTo>
                        <a:pt x="50040" y="19777"/>
                        <a:pt x="49972" y="19794"/>
                        <a:pt x="49922" y="19811"/>
                      </a:cubicBezTo>
                      <a:lnTo>
                        <a:pt x="49922" y="19811"/>
                      </a:lnTo>
                      <a:cubicBezTo>
                        <a:pt x="49900" y="19831"/>
                        <a:pt x="49876" y="19850"/>
                        <a:pt x="49852" y="19870"/>
                      </a:cubicBezTo>
                      <a:cubicBezTo>
                        <a:pt x="49870" y="19907"/>
                        <a:pt x="49887" y="19943"/>
                        <a:pt x="49901" y="19980"/>
                      </a:cubicBezTo>
                      <a:lnTo>
                        <a:pt x="49901" y="19980"/>
                      </a:lnTo>
                      <a:cubicBezTo>
                        <a:pt x="49985" y="19910"/>
                        <a:pt x="50047" y="19822"/>
                        <a:pt x="50109" y="19760"/>
                      </a:cubicBezTo>
                      <a:close/>
                      <a:moveTo>
                        <a:pt x="23896" y="20713"/>
                      </a:moveTo>
                      <a:lnTo>
                        <a:pt x="23933" y="20786"/>
                      </a:lnTo>
                      <a:cubicBezTo>
                        <a:pt x="23860" y="20823"/>
                        <a:pt x="23786" y="20860"/>
                        <a:pt x="23713" y="20896"/>
                      </a:cubicBezTo>
                      <a:cubicBezTo>
                        <a:pt x="23713" y="20860"/>
                        <a:pt x="23713" y="20860"/>
                        <a:pt x="23676" y="20823"/>
                      </a:cubicBezTo>
                      <a:cubicBezTo>
                        <a:pt x="23750" y="20786"/>
                        <a:pt x="23823" y="20750"/>
                        <a:pt x="23896" y="20713"/>
                      </a:cubicBezTo>
                      <a:close/>
                      <a:moveTo>
                        <a:pt x="49522" y="21043"/>
                      </a:moveTo>
                      <a:cubicBezTo>
                        <a:pt x="49559" y="21043"/>
                        <a:pt x="49559" y="21080"/>
                        <a:pt x="49559" y="21116"/>
                      </a:cubicBezTo>
                      <a:cubicBezTo>
                        <a:pt x="49485" y="21153"/>
                        <a:pt x="49449" y="21190"/>
                        <a:pt x="49375" y="21190"/>
                      </a:cubicBezTo>
                      <a:lnTo>
                        <a:pt x="49339" y="21153"/>
                      </a:lnTo>
                      <a:cubicBezTo>
                        <a:pt x="49412" y="21116"/>
                        <a:pt x="49449" y="21080"/>
                        <a:pt x="49522" y="21043"/>
                      </a:cubicBezTo>
                      <a:close/>
                      <a:moveTo>
                        <a:pt x="21917" y="21446"/>
                      </a:moveTo>
                      <a:cubicBezTo>
                        <a:pt x="21953" y="21520"/>
                        <a:pt x="21990" y="21593"/>
                        <a:pt x="22027" y="21666"/>
                      </a:cubicBezTo>
                      <a:cubicBezTo>
                        <a:pt x="22027" y="21666"/>
                        <a:pt x="21990" y="21666"/>
                        <a:pt x="21990" y="21703"/>
                      </a:cubicBezTo>
                      <a:cubicBezTo>
                        <a:pt x="21953" y="21630"/>
                        <a:pt x="21917" y="21556"/>
                        <a:pt x="21880" y="21483"/>
                      </a:cubicBezTo>
                      <a:lnTo>
                        <a:pt x="21917" y="21446"/>
                      </a:lnTo>
                      <a:close/>
                      <a:moveTo>
                        <a:pt x="49082" y="22216"/>
                      </a:moveTo>
                      <a:cubicBezTo>
                        <a:pt x="49119" y="22290"/>
                        <a:pt x="49155" y="22326"/>
                        <a:pt x="49192" y="22400"/>
                      </a:cubicBezTo>
                      <a:cubicBezTo>
                        <a:pt x="49155" y="22400"/>
                        <a:pt x="49155" y="22436"/>
                        <a:pt x="49119" y="22436"/>
                      </a:cubicBezTo>
                      <a:cubicBezTo>
                        <a:pt x="49082" y="22363"/>
                        <a:pt x="49045" y="22326"/>
                        <a:pt x="49009" y="22253"/>
                      </a:cubicBezTo>
                      <a:cubicBezTo>
                        <a:pt x="49045" y="22216"/>
                        <a:pt x="49045" y="22216"/>
                        <a:pt x="49082" y="22216"/>
                      </a:cubicBezTo>
                      <a:close/>
                      <a:moveTo>
                        <a:pt x="48715" y="22766"/>
                      </a:moveTo>
                      <a:lnTo>
                        <a:pt x="48752" y="22803"/>
                      </a:lnTo>
                      <a:cubicBezTo>
                        <a:pt x="48679" y="22839"/>
                        <a:pt x="48605" y="22876"/>
                        <a:pt x="48532" y="22913"/>
                      </a:cubicBezTo>
                      <a:cubicBezTo>
                        <a:pt x="48532" y="22913"/>
                        <a:pt x="48532" y="22876"/>
                        <a:pt x="48495" y="22839"/>
                      </a:cubicBezTo>
                      <a:cubicBezTo>
                        <a:pt x="48569" y="22803"/>
                        <a:pt x="48642" y="22803"/>
                        <a:pt x="48715" y="22766"/>
                      </a:cubicBezTo>
                      <a:close/>
                      <a:moveTo>
                        <a:pt x="48202" y="22766"/>
                      </a:moveTo>
                      <a:cubicBezTo>
                        <a:pt x="48239" y="22803"/>
                        <a:pt x="48239" y="22803"/>
                        <a:pt x="48239" y="22839"/>
                      </a:cubicBezTo>
                      <a:cubicBezTo>
                        <a:pt x="48166" y="22876"/>
                        <a:pt x="48129" y="22913"/>
                        <a:pt x="48056" y="22949"/>
                      </a:cubicBezTo>
                      <a:cubicBezTo>
                        <a:pt x="48056" y="22913"/>
                        <a:pt x="48019" y="22913"/>
                        <a:pt x="48019" y="22876"/>
                      </a:cubicBezTo>
                      <a:cubicBezTo>
                        <a:pt x="48092" y="22839"/>
                        <a:pt x="48129" y="22803"/>
                        <a:pt x="48202" y="22766"/>
                      </a:cubicBezTo>
                      <a:close/>
                      <a:moveTo>
                        <a:pt x="47797" y="25259"/>
                      </a:moveTo>
                      <a:cubicBezTo>
                        <a:pt x="47785" y="25271"/>
                        <a:pt x="47774" y="25283"/>
                        <a:pt x="47762" y="25296"/>
                      </a:cubicBezTo>
                      <a:cubicBezTo>
                        <a:pt x="47762" y="25283"/>
                        <a:pt x="47775" y="25271"/>
                        <a:pt x="47797" y="25259"/>
                      </a:cubicBezTo>
                      <a:close/>
                      <a:moveTo>
                        <a:pt x="45599" y="26725"/>
                      </a:moveTo>
                      <a:lnTo>
                        <a:pt x="45636" y="26799"/>
                      </a:lnTo>
                      <a:cubicBezTo>
                        <a:pt x="45563" y="26835"/>
                        <a:pt x="45489" y="26872"/>
                        <a:pt x="45416" y="26909"/>
                      </a:cubicBezTo>
                      <a:cubicBezTo>
                        <a:pt x="45416" y="26872"/>
                        <a:pt x="45416" y="26872"/>
                        <a:pt x="45379" y="26835"/>
                      </a:cubicBezTo>
                      <a:cubicBezTo>
                        <a:pt x="45453" y="26799"/>
                        <a:pt x="45526" y="26762"/>
                        <a:pt x="45599" y="26725"/>
                      </a:cubicBezTo>
                      <a:close/>
                      <a:moveTo>
                        <a:pt x="45893" y="26982"/>
                      </a:moveTo>
                      <a:cubicBezTo>
                        <a:pt x="45929" y="27055"/>
                        <a:pt x="45966" y="27092"/>
                        <a:pt x="46003" y="27165"/>
                      </a:cubicBezTo>
                      <a:cubicBezTo>
                        <a:pt x="45966" y="27202"/>
                        <a:pt x="45966" y="27202"/>
                        <a:pt x="45929" y="27202"/>
                      </a:cubicBezTo>
                      <a:cubicBezTo>
                        <a:pt x="45893" y="27129"/>
                        <a:pt x="45856" y="27092"/>
                        <a:pt x="45819" y="27019"/>
                      </a:cubicBezTo>
                      <a:cubicBezTo>
                        <a:pt x="45856" y="27019"/>
                        <a:pt x="45856" y="26982"/>
                        <a:pt x="45893" y="26982"/>
                      </a:cubicBezTo>
                      <a:close/>
                      <a:moveTo>
                        <a:pt x="45526" y="27532"/>
                      </a:moveTo>
                      <a:cubicBezTo>
                        <a:pt x="45526" y="27532"/>
                        <a:pt x="45526" y="27569"/>
                        <a:pt x="45563" y="27605"/>
                      </a:cubicBezTo>
                      <a:cubicBezTo>
                        <a:pt x="45489" y="27605"/>
                        <a:pt x="45416" y="27642"/>
                        <a:pt x="45379" y="27679"/>
                      </a:cubicBezTo>
                      <a:lnTo>
                        <a:pt x="45343" y="27642"/>
                      </a:lnTo>
                      <a:cubicBezTo>
                        <a:pt x="45379" y="27605"/>
                        <a:pt x="45453" y="27569"/>
                        <a:pt x="45526" y="27532"/>
                      </a:cubicBezTo>
                      <a:close/>
                      <a:moveTo>
                        <a:pt x="39110" y="22583"/>
                      </a:moveTo>
                      <a:cubicBezTo>
                        <a:pt x="39550" y="22803"/>
                        <a:pt x="39990" y="22949"/>
                        <a:pt x="40357" y="23206"/>
                      </a:cubicBezTo>
                      <a:cubicBezTo>
                        <a:pt x="40723" y="23463"/>
                        <a:pt x="41017" y="23829"/>
                        <a:pt x="41310" y="24086"/>
                      </a:cubicBezTo>
                      <a:cubicBezTo>
                        <a:pt x="41420" y="24416"/>
                        <a:pt x="41457" y="24709"/>
                        <a:pt x="41603" y="25002"/>
                      </a:cubicBezTo>
                      <a:cubicBezTo>
                        <a:pt x="42043" y="25772"/>
                        <a:pt x="41933" y="26469"/>
                        <a:pt x="41420" y="27165"/>
                      </a:cubicBezTo>
                      <a:cubicBezTo>
                        <a:pt x="40907" y="27899"/>
                        <a:pt x="40760" y="28045"/>
                        <a:pt x="39550" y="28705"/>
                      </a:cubicBezTo>
                      <a:cubicBezTo>
                        <a:pt x="39417" y="28717"/>
                        <a:pt x="39287" y="28723"/>
                        <a:pt x="39162" y="28723"/>
                      </a:cubicBezTo>
                      <a:cubicBezTo>
                        <a:pt x="37394" y="28723"/>
                        <a:pt x="36408" y="27559"/>
                        <a:pt x="35518" y="26396"/>
                      </a:cubicBezTo>
                      <a:cubicBezTo>
                        <a:pt x="35518" y="25882"/>
                        <a:pt x="35518" y="25479"/>
                        <a:pt x="35518" y="25332"/>
                      </a:cubicBezTo>
                      <a:cubicBezTo>
                        <a:pt x="35848" y="24343"/>
                        <a:pt x="36544" y="23866"/>
                        <a:pt x="37021" y="23353"/>
                      </a:cubicBezTo>
                      <a:cubicBezTo>
                        <a:pt x="37461" y="23169"/>
                        <a:pt x="37827" y="23023"/>
                        <a:pt x="38157" y="22913"/>
                      </a:cubicBezTo>
                      <a:cubicBezTo>
                        <a:pt x="38487" y="22766"/>
                        <a:pt x="38817" y="22693"/>
                        <a:pt x="39110" y="22583"/>
                      </a:cubicBezTo>
                      <a:close/>
                      <a:moveTo>
                        <a:pt x="44903" y="29622"/>
                      </a:moveTo>
                      <a:lnTo>
                        <a:pt x="44939" y="29695"/>
                      </a:lnTo>
                      <a:cubicBezTo>
                        <a:pt x="44866" y="29732"/>
                        <a:pt x="44829" y="29768"/>
                        <a:pt x="44756" y="29805"/>
                      </a:cubicBezTo>
                      <a:cubicBezTo>
                        <a:pt x="44719" y="29768"/>
                        <a:pt x="44719" y="29768"/>
                        <a:pt x="44719" y="29732"/>
                      </a:cubicBezTo>
                      <a:cubicBezTo>
                        <a:pt x="44793" y="29695"/>
                        <a:pt x="44829" y="29658"/>
                        <a:pt x="44903" y="29622"/>
                      </a:cubicBezTo>
                      <a:close/>
                      <a:moveTo>
                        <a:pt x="43730" y="29915"/>
                      </a:moveTo>
                      <a:cubicBezTo>
                        <a:pt x="43766" y="29988"/>
                        <a:pt x="43803" y="30062"/>
                        <a:pt x="43840" y="30135"/>
                      </a:cubicBezTo>
                      <a:cubicBezTo>
                        <a:pt x="43803" y="30135"/>
                        <a:pt x="43803" y="30135"/>
                        <a:pt x="43766" y="30172"/>
                      </a:cubicBezTo>
                      <a:cubicBezTo>
                        <a:pt x="43730" y="30098"/>
                        <a:pt x="43693" y="30025"/>
                        <a:pt x="43656" y="29952"/>
                      </a:cubicBezTo>
                      <a:cubicBezTo>
                        <a:pt x="43693" y="29952"/>
                        <a:pt x="43693" y="29952"/>
                        <a:pt x="43730" y="29915"/>
                      </a:cubicBezTo>
                      <a:close/>
                      <a:moveTo>
                        <a:pt x="42703" y="31601"/>
                      </a:moveTo>
                      <a:lnTo>
                        <a:pt x="42740" y="31638"/>
                      </a:lnTo>
                      <a:cubicBezTo>
                        <a:pt x="42666" y="31675"/>
                        <a:pt x="42593" y="31711"/>
                        <a:pt x="42557" y="31748"/>
                      </a:cubicBezTo>
                      <a:cubicBezTo>
                        <a:pt x="42520" y="31748"/>
                        <a:pt x="42520" y="31711"/>
                        <a:pt x="42520" y="31711"/>
                      </a:cubicBezTo>
                      <a:cubicBezTo>
                        <a:pt x="42593" y="31675"/>
                        <a:pt x="42630" y="31638"/>
                        <a:pt x="42703" y="31601"/>
                      </a:cubicBezTo>
                      <a:close/>
                      <a:moveTo>
                        <a:pt x="10222" y="23206"/>
                      </a:moveTo>
                      <a:cubicBezTo>
                        <a:pt x="11249" y="23683"/>
                        <a:pt x="12458" y="24196"/>
                        <a:pt x="13632" y="24782"/>
                      </a:cubicBezTo>
                      <a:cubicBezTo>
                        <a:pt x="13962" y="24929"/>
                        <a:pt x="14218" y="25259"/>
                        <a:pt x="14438" y="25552"/>
                      </a:cubicBezTo>
                      <a:cubicBezTo>
                        <a:pt x="14695" y="25992"/>
                        <a:pt x="14951" y="26469"/>
                        <a:pt x="15171" y="26909"/>
                      </a:cubicBezTo>
                      <a:cubicBezTo>
                        <a:pt x="15281" y="27165"/>
                        <a:pt x="15391" y="27495"/>
                        <a:pt x="15355" y="27715"/>
                      </a:cubicBezTo>
                      <a:cubicBezTo>
                        <a:pt x="15025" y="28815"/>
                        <a:pt x="14878" y="30062"/>
                        <a:pt x="13742" y="30758"/>
                      </a:cubicBezTo>
                      <a:cubicBezTo>
                        <a:pt x="13412" y="30978"/>
                        <a:pt x="13228" y="31381"/>
                        <a:pt x="12898" y="31638"/>
                      </a:cubicBezTo>
                      <a:cubicBezTo>
                        <a:pt x="12495" y="31931"/>
                        <a:pt x="12055" y="32224"/>
                        <a:pt x="11469" y="32298"/>
                      </a:cubicBezTo>
                      <a:cubicBezTo>
                        <a:pt x="10882" y="32408"/>
                        <a:pt x="10332" y="32371"/>
                        <a:pt x="9746" y="32444"/>
                      </a:cubicBezTo>
                      <a:cubicBezTo>
                        <a:pt x="9681" y="32454"/>
                        <a:pt x="9620" y="32459"/>
                        <a:pt x="9562" y="32459"/>
                      </a:cubicBezTo>
                      <a:cubicBezTo>
                        <a:pt x="9188" y="32459"/>
                        <a:pt x="8926" y="32273"/>
                        <a:pt x="8609" y="32115"/>
                      </a:cubicBezTo>
                      <a:cubicBezTo>
                        <a:pt x="7179" y="31271"/>
                        <a:pt x="6629" y="29988"/>
                        <a:pt x="6519" y="28448"/>
                      </a:cubicBezTo>
                      <a:cubicBezTo>
                        <a:pt x="6410" y="27202"/>
                        <a:pt x="6666" y="25992"/>
                        <a:pt x="7106" y="24856"/>
                      </a:cubicBezTo>
                      <a:cubicBezTo>
                        <a:pt x="7913" y="23976"/>
                        <a:pt x="8866" y="23426"/>
                        <a:pt x="10222" y="23206"/>
                      </a:cubicBezTo>
                      <a:close/>
                      <a:moveTo>
                        <a:pt x="26121" y="21403"/>
                      </a:moveTo>
                      <a:cubicBezTo>
                        <a:pt x="27430" y="21403"/>
                        <a:pt x="28529" y="22140"/>
                        <a:pt x="29579" y="22949"/>
                      </a:cubicBezTo>
                      <a:cubicBezTo>
                        <a:pt x="29945" y="23243"/>
                        <a:pt x="29872" y="23939"/>
                        <a:pt x="30459" y="23976"/>
                      </a:cubicBezTo>
                      <a:cubicBezTo>
                        <a:pt x="30532" y="24086"/>
                        <a:pt x="30569" y="24123"/>
                        <a:pt x="30569" y="24159"/>
                      </a:cubicBezTo>
                      <a:cubicBezTo>
                        <a:pt x="30495" y="25149"/>
                        <a:pt x="31412" y="25736"/>
                        <a:pt x="31632" y="26579"/>
                      </a:cubicBezTo>
                      <a:cubicBezTo>
                        <a:pt x="31632" y="26725"/>
                        <a:pt x="31595" y="26872"/>
                        <a:pt x="31632" y="27019"/>
                      </a:cubicBezTo>
                      <a:cubicBezTo>
                        <a:pt x="31815" y="28338"/>
                        <a:pt x="30972" y="29182"/>
                        <a:pt x="30165" y="30062"/>
                      </a:cubicBezTo>
                      <a:cubicBezTo>
                        <a:pt x="29945" y="30281"/>
                        <a:pt x="29615" y="30318"/>
                        <a:pt x="29432" y="30685"/>
                      </a:cubicBezTo>
                      <a:cubicBezTo>
                        <a:pt x="29359" y="30905"/>
                        <a:pt x="28846" y="30905"/>
                        <a:pt x="28772" y="31308"/>
                      </a:cubicBezTo>
                      <a:cubicBezTo>
                        <a:pt x="27709" y="31785"/>
                        <a:pt x="26793" y="32664"/>
                        <a:pt x="25583" y="32848"/>
                      </a:cubicBezTo>
                      <a:cubicBezTo>
                        <a:pt x="25362" y="32868"/>
                        <a:pt x="25153" y="32899"/>
                        <a:pt x="24948" y="32899"/>
                      </a:cubicBezTo>
                      <a:cubicBezTo>
                        <a:pt x="24779" y="32899"/>
                        <a:pt x="24612" y="32877"/>
                        <a:pt x="24446" y="32811"/>
                      </a:cubicBezTo>
                      <a:cubicBezTo>
                        <a:pt x="23237" y="32334"/>
                        <a:pt x="22137" y="31748"/>
                        <a:pt x="21257" y="30721"/>
                      </a:cubicBezTo>
                      <a:cubicBezTo>
                        <a:pt x="20560" y="29952"/>
                        <a:pt x="20194" y="29035"/>
                        <a:pt x="19681" y="28155"/>
                      </a:cubicBezTo>
                      <a:cubicBezTo>
                        <a:pt x="19534" y="27935"/>
                        <a:pt x="19534" y="27569"/>
                        <a:pt x="19571" y="27275"/>
                      </a:cubicBezTo>
                      <a:cubicBezTo>
                        <a:pt x="19790" y="26066"/>
                        <a:pt x="20304" y="24966"/>
                        <a:pt x="20890" y="23903"/>
                      </a:cubicBezTo>
                      <a:cubicBezTo>
                        <a:pt x="21110" y="23536"/>
                        <a:pt x="21514" y="23243"/>
                        <a:pt x="21880" y="23023"/>
                      </a:cubicBezTo>
                      <a:cubicBezTo>
                        <a:pt x="22503" y="22619"/>
                        <a:pt x="23163" y="22253"/>
                        <a:pt x="23823" y="21960"/>
                      </a:cubicBezTo>
                      <a:cubicBezTo>
                        <a:pt x="24263" y="21740"/>
                        <a:pt x="24740" y="21666"/>
                        <a:pt x="25216" y="21520"/>
                      </a:cubicBezTo>
                      <a:cubicBezTo>
                        <a:pt x="25529" y="21440"/>
                        <a:pt x="25831" y="21403"/>
                        <a:pt x="26121" y="21403"/>
                      </a:cubicBezTo>
                      <a:close/>
                      <a:moveTo>
                        <a:pt x="9929" y="33434"/>
                      </a:moveTo>
                      <a:lnTo>
                        <a:pt x="9966" y="33471"/>
                      </a:lnTo>
                      <a:cubicBezTo>
                        <a:pt x="9892" y="33508"/>
                        <a:pt x="9819" y="33544"/>
                        <a:pt x="9746" y="33581"/>
                      </a:cubicBezTo>
                      <a:cubicBezTo>
                        <a:pt x="9746" y="33581"/>
                        <a:pt x="9746" y="33544"/>
                        <a:pt x="9709" y="33544"/>
                      </a:cubicBezTo>
                      <a:cubicBezTo>
                        <a:pt x="9782" y="33508"/>
                        <a:pt x="9856" y="33471"/>
                        <a:pt x="9929" y="33434"/>
                      </a:cubicBezTo>
                      <a:close/>
                      <a:moveTo>
                        <a:pt x="3513" y="34167"/>
                      </a:moveTo>
                      <a:cubicBezTo>
                        <a:pt x="3513" y="34167"/>
                        <a:pt x="3550" y="34204"/>
                        <a:pt x="3550" y="34241"/>
                      </a:cubicBezTo>
                      <a:cubicBezTo>
                        <a:pt x="3477" y="34277"/>
                        <a:pt x="3403" y="34314"/>
                        <a:pt x="3367" y="34314"/>
                      </a:cubicBezTo>
                      <a:cubicBezTo>
                        <a:pt x="3330" y="34314"/>
                        <a:pt x="3330" y="34277"/>
                        <a:pt x="3330" y="34277"/>
                      </a:cubicBezTo>
                      <a:cubicBezTo>
                        <a:pt x="3367" y="34241"/>
                        <a:pt x="3440" y="34204"/>
                        <a:pt x="3513" y="34167"/>
                      </a:cubicBezTo>
                      <a:close/>
                      <a:moveTo>
                        <a:pt x="35591" y="37907"/>
                      </a:moveTo>
                      <a:cubicBezTo>
                        <a:pt x="35591" y="37937"/>
                        <a:pt x="35591" y="37942"/>
                        <a:pt x="35611" y="37943"/>
                      </a:cubicBezTo>
                      <a:lnTo>
                        <a:pt x="35611" y="37943"/>
                      </a:lnTo>
                      <a:cubicBezTo>
                        <a:pt x="35604" y="37932"/>
                        <a:pt x="35598" y="37920"/>
                        <a:pt x="35591" y="37907"/>
                      </a:cubicBezTo>
                      <a:close/>
                      <a:moveTo>
                        <a:pt x="35041" y="37980"/>
                      </a:moveTo>
                      <a:cubicBezTo>
                        <a:pt x="35078" y="38053"/>
                        <a:pt x="35114" y="38127"/>
                        <a:pt x="35151" y="38163"/>
                      </a:cubicBezTo>
                      <a:cubicBezTo>
                        <a:pt x="35114" y="38200"/>
                        <a:pt x="35078" y="38200"/>
                        <a:pt x="35078" y="38200"/>
                      </a:cubicBezTo>
                      <a:cubicBezTo>
                        <a:pt x="35041" y="38163"/>
                        <a:pt x="35004" y="38090"/>
                        <a:pt x="34968" y="38017"/>
                      </a:cubicBezTo>
                      <a:lnTo>
                        <a:pt x="35041" y="37980"/>
                      </a:lnTo>
                      <a:close/>
                      <a:moveTo>
                        <a:pt x="5896" y="40070"/>
                      </a:moveTo>
                      <a:cubicBezTo>
                        <a:pt x="5933" y="40143"/>
                        <a:pt x="5970" y="40216"/>
                        <a:pt x="6006" y="40253"/>
                      </a:cubicBezTo>
                      <a:cubicBezTo>
                        <a:pt x="6006" y="40290"/>
                        <a:pt x="5970" y="40290"/>
                        <a:pt x="5970" y="40290"/>
                      </a:cubicBezTo>
                      <a:cubicBezTo>
                        <a:pt x="5933" y="40253"/>
                        <a:pt x="5896" y="40180"/>
                        <a:pt x="5860" y="40106"/>
                      </a:cubicBezTo>
                      <a:cubicBezTo>
                        <a:pt x="5860" y="40106"/>
                        <a:pt x="5896" y="40070"/>
                        <a:pt x="5896" y="40070"/>
                      </a:cubicBezTo>
                      <a:close/>
                      <a:moveTo>
                        <a:pt x="21477" y="40363"/>
                      </a:moveTo>
                      <a:cubicBezTo>
                        <a:pt x="21514" y="40436"/>
                        <a:pt x="21550" y="40510"/>
                        <a:pt x="21587" y="40583"/>
                      </a:cubicBezTo>
                      <a:cubicBezTo>
                        <a:pt x="21550" y="40583"/>
                        <a:pt x="21514" y="40583"/>
                        <a:pt x="21514" y="40620"/>
                      </a:cubicBezTo>
                      <a:cubicBezTo>
                        <a:pt x="21477" y="40546"/>
                        <a:pt x="21440" y="40473"/>
                        <a:pt x="21404" y="40400"/>
                      </a:cubicBezTo>
                      <a:lnTo>
                        <a:pt x="21477" y="40363"/>
                      </a:lnTo>
                      <a:close/>
                      <a:moveTo>
                        <a:pt x="17366" y="35140"/>
                      </a:moveTo>
                      <a:cubicBezTo>
                        <a:pt x="17892" y="35140"/>
                        <a:pt x="18425" y="35290"/>
                        <a:pt x="18947" y="35451"/>
                      </a:cubicBezTo>
                      <a:cubicBezTo>
                        <a:pt x="19277" y="35561"/>
                        <a:pt x="19571" y="35854"/>
                        <a:pt x="19974" y="36147"/>
                      </a:cubicBezTo>
                      <a:cubicBezTo>
                        <a:pt x="20120" y="36404"/>
                        <a:pt x="20340" y="36807"/>
                        <a:pt x="20560" y="37174"/>
                      </a:cubicBezTo>
                      <a:cubicBezTo>
                        <a:pt x="20890" y="37760"/>
                        <a:pt x="20817" y="38310"/>
                        <a:pt x="20487" y="38897"/>
                      </a:cubicBezTo>
                      <a:cubicBezTo>
                        <a:pt x="20157" y="39483"/>
                        <a:pt x="19607" y="39923"/>
                        <a:pt x="19131" y="40400"/>
                      </a:cubicBezTo>
                      <a:cubicBezTo>
                        <a:pt x="18945" y="40523"/>
                        <a:pt x="18760" y="40673"/>
                        <a:pt x="18486" y="40673"/>
                      </a:cubicBezTo>
                      <a:cubicBezTo>
                        <a:pt x="18436" y="40673"/>
                        <a:pt x="18382" y="40668"/>
                        <a:pt x="18324" y="40656"/>
                      </a:cubicBezTo>
                      <a:cubicBezTo>
                        <a:pt x="18311" y="40653"/>
                        <a:pt x="18297" y="40652"/>
                        <a:pt x="18283" y="40652"/>
                      </a:cubicBezTo>
                      <a:cubicBezTo>
                        <a:pt x="18132" y="40652"/>
                        <a:pt x="17892" y="40816"/>
                        <a:pt x="17591" y="40950"/>
                      </a:cubicBezTo>
                      <a:cubicBezTo>
                        <a:pt x="17004" y="40730"/>
                        <a:pt x="16344" y="40510"/>
                        <a:pt x="15758" y="40180"/>
                      </a:cubicBezTo>
                      <a:cubicBezTo>
                        <a:pt x="15391" y="39960"/>
                        <a:pt x="15025" y="39667"/>
                        <a:pt x="14731" y="39337"/>
                      </a:cubicBezTo>
                      <a:cubicBezTo>
                        <a:pt x="14365" y="38970"/>
                        <a:pt x="14181" y="38420"/>
                        <a:pt x="13888" y="37907"/>
                      </a:cubicBezTo>
                      <a:cubicBezTo>
                        <a:pt x="13815" y="37357"/>
                        <a:pt x="13888" y="36807"/>
                        <a:pt x="14401" y="36440"/>
                      </a:cubicBezTo>
                      <a:cubicBezTo>
                        <a:pt x="14763" y="36144"/>
                        <a:pt x="15007" y="35612"/>
                        <a:pt x="15583" y="35612"/>
                      </a:cubicBezTo>
                      <a:cubicBezTo>
                        <a:pt x="15649" y="35612"/>
                        <a:pt x="15719" y="35619"/>
                        <a:pt x="15795" y="35634"/>
                      </a:cubicBezTo>
                      <a:cubicBezTo>
                        <a:pt x="15805" y="35639"/>
                        <a:pt x="15816" y="35641"/>
                        <a:pt x="15827" y="35641"/>
                      </a:cubicBezTo>
                      <a:cubicBezTo>
                        <a:pt x="15899" y="35641"/>
                        <a:pt x="15993" y="35555"/>
                        <a:pt x="16088" y="35524"/>
                      </a:cubicBezTo>
                      <a:cubicBezTo>
                        <a:pt x="16502" y="35242"/>
                        <a:pt x="16932" y="35140"/>
                        <a:pt x="17366" y="35140"/>
                      </a:cubicBezTo>
                      <a:close/>
                      <a:moveTo>
                        <a:pt x="3477" y="43443"/>
                      </a:moveTo>
                      <a:cubicBezTo>
                        <a:pt x="3513" y="43479"/>
                        <a:pt x="3550" y="43553"/>
                        <a:pt x="3587" y="43626"/>
                      </a:cubicBezTo>
                      <a:cubicBezTo>
                        <a:pt x="3550" y="43626"/>
                        <a:pt x="3513" y="43662"/>
                        <a:pt x="3513" y="43662"/>
                      </a:cubicBezTo>
                      <a:cubicBezTo>
                        <a:pt x="3477" y="43589"/>
                        <a:pt x="3440" y="43516"/>
                        <a:pt x="3403" y="43479"/>
                      </a:cubicBezTo>
                      <a:cubicBezTo>
                        <a:pt x="3440" y="43443"/>
                        <a:pt x="3440" y="43443"/>
                        <a:pt x="3477" y="43443"/>
                      </a:cubicBezTo>
                      <a:close/>
                      <a:moveTo>
                        <a:pt x="6410" y="45092"/>
                      </a:moveTo>
                      <a:cubicBezTo>
                        <a:pt x="6446" y="45166"/>
                        <a:pt x="6483" y="45239"/>
                        <a:pt x="6519" y="45312"/>
                      </a:cubicBezTo>
                      <a:cubicBezTo>
                        <a:pt x="6483" y="45312"/>
                        <a:pt x="6483" y="45312"/>
                        <a:pt x="6446" y="45349"/>
                      </a:cubicBezTo>
                      <a:cubicBezTo>
                        <a:pt x="6410" y="45276"/>
                        <a:pt x="6373" y="45202"/>
                        <a:pt x="6336" y="45129"/>
                      </a:cubicBezTo>
                      <a:cubicBezTo>
                        <a:pt x="6373" y="45129"/>
                        <a:pt x="6373" y="45129"/>
                        <a:pt x="6410" y="45092"/>
                      </a:cubicBezTo>
                      <a:close/>
                      <a:moveTo>
                        <a:pt x="7216" y="45166"/>
                      </a:moveTo>
                      <a:lnTo>
                        <a:pt x="7326" y="45312"/>
                      </a:lnTo>
                      <a:cubicBezTo>
                        <a:pt x="7216" y="45386"/>
                        <a:pt x="7106" y="45422"/>
                        <a:pt x="6996" y="45495"/>
                      </a:cubicBezTo>
                      <a:cubicBezTo>
                        <a:pt x="6959" y="45459"/>
                        <a:pt x="6959" y="45422"/>
                        <a:pt x="6923" y="45422"/>
                      </a:cubicBezTo>
                      <a:cubicBezTo>
                        <a:pt x="7033" y="45312"/>
                        <a:pt x="7106" y="45239"/>
                        <a:pt x="7216" y="45166"/>
                      </a:cubicBezTo>
                      <a:close/>
                      <a:moveTo>
                        <a:pt x="12862" y="45349"/>
                      </a:moveTo>
                      <a:cubicBezTo>
                        <a:pt x="12862" y="45422"/>
                        <a:pt x="12898" y="45495"/>
                        <a:pt x="12935" y="45532"/>
                      </a:cubicBezTo>
                      <a:lnTo>
                        <a:pt x="12898" y="45569"/>
                      </a:lnTo>
                      <a:cubicBezTo>
                        <a:pt x="12862" y="45532"/>
                        <a:pt x="12825" y="45459"/>
                        <a:pt x="12788" y="45386"/>
                      </a:cubicBezTo>
                      <a:cubicBezTo>
                        <a:pt x="12788" y="45386"/>
                        <a:pt x="12825" y="45349"/>
                        <a:pt x="12862" y="45349"/>
                      </a:cubicBezTo>
                      <a:close/>
                      <a:moveTo>
                        <a:pt x="11689" y="45495"/>
                      </a:moveTo>
                      <a:cubicBezTo>
                        <a:pt x="11762" y="45605"/>
                        <a:pt x="11872" y="45715"/>
                        <a:pt x="11945" y="45825"/>
                      </a:cubicBezTo>
                      <a:cubicBezTo>
                        <a:pt x="11917" y="45854"/>
                        <a:pt x="11866" y="45883"/>
                        <a:pt x="11862" y="45894"/>
                      </a:cubicBezTo>
                      <a:lnTo>
                        <a:pt x="11862" y="45894"/>
                      </a:lnTo>
                      <a:cubicBezTo>
                        <a:pt x="11722" y="45820"/>
                        <a:pt x="11649" y="45712"/>
                        <a:pt x="11542" y="45569"/>
                      </a:cubicBezTo>
                      <a:cubicBezTo>
                        <a:pt x="11579" y="45569"/>
                        <a:pt x="11615" y="45532"/>
                        <a:pt x="11689" y="45495"/>
                      </a:cubicBezTo>
                      <a:close/>
                      <a:moveTo>
                        <a:pt x="8426" y="46009"/>
                      </a:moveTo>
                      <a:cubicBezTo>
                        <a:pt x="8462" y="46082"/>
                        <a:pt x="8499" y="46155"/>
                        <a:pt x="8536" y="46229"/>
                      </a:cubicBezTo>
                      <a:lnTo>
                        <a:pt x="8462" y="46229"/>
                      </a:lnTo>
                      <a:cubicBezTo>
                        <a:pt x="8426" y="46192"/>
                        <a:pt x="8389" y="46119"/>
                        <a:pt x="8353" y="46045"/>
                      </a:cubicBezTo>
                      <a:lnTo>
                        <a:pt x="8426" y="46009"/>
                      </a:lnTo>
                      <a:close/>
                      <a:moveTo>
                        <a:pt x="9746" y="46045"/>
                      </a:moveTo>
                      <a:cubicBezTo>
                        <a:pt x="9782" y="46082"/>
                        <a:pt x="9819" y="46119"/>
                        <a:pt x="9856" y="46155"/>
                      </a:cubicBezTo>
                      <a:cubicBezTo>
                        <a:pt x="9714" y="46261"/>
                        <a:pt x="9607" y="46367"/>
                        <a:pt x="9501" y="46441"/>
                      </a:cubicBezTo>
                      <a:lnTo>
                        <a:pt x="9501" y="46441"/>
                      </a:lnTo>
                      <a:cubicBezTo>
                        <a:pt x="9485" y="46422"/>
                        <a:pt x="9469" y="46400"/>
                        <a:pt x="9452" y="46375"/>
                      </a:cubicBezTo>
                      <a:cubicBezTo>
                        <a:pt x="9449" y="46378"/>
                        <a:pt x="9446" y="46380"/>
                        <a:pt x="9442" y="46383"/>
                      </a:cubicBezTo>
                      <a:lnTo>
                        <a:pt x="9442" y="46383"/>
                      </a:lnTo>
                      <a:cubicBezTo>
                        <a:pt x="9437" y="46372"/>
                        <a:pt x="9435" y="46365"/>
                        <a:pt x="9439" y="46365"/>
                      </a:cubicBezTo>
                      <a:cubicBezTo>
                        <a:pt x="9441" y="46365"/>
                        <a:pt x="9445" y="46368"/>
                        <a:pt x="9452" y="46375"/>
                      </a:cubicBezTo>
                      <a:cubicBezTo>
                        <a:pt x="9526" y="46229"/>
                        <a:pt x="9636" y="46119"/>
                        <a:pt x="9746" y="46045"/>
                      </a:cubicBezTo>
                      <a:close/>
                      <a:moveTo>
                        <a:pt x="48972" y="0"/>
                      </a:moveTo>
                      <a:lnTo>
                        <a:pt x="48972" y="0"/>
                      </a:lnTo>
                      <a:cubicBezTo>
                        <a:pt x="49009" y="220"/>
                        <a:pt x="49009" y="403"/>
                        <a:pt x="49009" y="587"/>
                      </a:cubicBezTo>
                      <a:cubicBezTo>
                        <a:pt x="48899" y="587"/>
                        <a:pt x="48825" y="623"/>
                        <a:pt x="48642" y="660"/>
                      </a:cubicBezTo>
                      <a:cubicBezTo>
                        <a:pt x="48642" y="477"/>
                        <a:pt x="48605" y="293"/>
                        <a:pt x="48605" y="110"/>
                      </a:cubicBezTo>
                      <a:cubicBezTo>
                        <a:pt x="48385" y="147"/>
                        <a:pt x="48129" y="147"/>
                        <a:pt x="47872" y="183"/>
                      </a:cubicBezTo>
                      <a:cubicBezTo>
                        <a:pt x="47322" y="257"/>
                        <a:pt x="46736" y="220"/>
                        <a:pt x="46259" y="403"/>
                      </a:cubicBezTo>
                      <a:cubicBezTo>
                        <a:pt x="45636" y="623"/>
                        <a:pt x="45086" y="477"/>
                        <a:pt x="44499" y="587"/>
                      </a:cubicBezTo>
                      <a:cubicBezTo>
                        <a:pt x="44370" y="602"/>
                        <a:pt x="44238" y="606"/>
                        <a:pt x="44104" y="606"/>
                      </a:cubicBezTo>
                      <a:cubicBezTo>
                        <a:pt x="43941" y="606"/>
                        <a:pt x="43776" y="600"/>
                        <a:pt x="43612" y="600"/>
                      </a:cubicBezTo>
                      <a:cubicBezTo>
                        <a:pt x="43260" y="600"/>
                        <a:pt x="42910" y="628"/>
                        <a:pt x="42593" y="807"/>
                      </a:cubicBezTo>
                      <a:cubicBezTo>
                        <a:pt x="42415" y="772"/>
                        <a:pt x="42234" y="760"/>
                        <a:pt x="42053" y="760"/>
                      </a:cubicBezTo>
                      <a:cubicBezTo>
                        <a:pt x="41573" y="760"/>
                        <a:pt x="41095" y="848"/>
                        <a:pt x="40674" y="848"/>
                      </a:cubicBezTo>
                      <a:cubicBezTo>
                        <a:pt x="40407" y="848"/>
                        <a:pt x="40162" y="812"/>
                        <a:pt x="39954" y="697"/>
                      </a:cubicBezTo>
                      <a:cubicBezTo>
                        <a:pt x="39110" y="770"/>
                        <a:pt x="38487" y="660"/>
                        <a:pt x="37974" y="843"/>
                      </a:cubicBezTo>
                      <a:cubicBezTo>
                        <a:pt x="37387" y="1100"/>
                        <a:pt x="36801" y="953"/>
                        <a:pt x="36251" y="1100"/>
                      </a:cubicBezTo>
                      <a:cubicBezTo>
                        <a:pt x="35738" y="1210"/>
                        <a:pt x="35114" y="1100"/>
                        <a:pt x="34638" y="1577"/>
                      </a:cubicBezTo>
                      <a:cubicBezTo>
                        <a:pt x="34491" y="1540"/>
                        <a:pt x="34308" y="1467"/>
                        <a:pt x="34308" y="1467"/>
                      </a:cubicBezTo>
                      <a:cubicBezTo>
                        <a:pt x="33135" y="1723"/>
                        <a:pt x="32108" y="1906"/>
                        <a:pt x="31119" y="2126"/>
                      </a:cubicBezTo>
                      <a:cubicBezTo>
                        <a:pt x="31119" y="2200"/>
                        <a:pt x="31082" y="2236"/>
                        <a:pt x="31082" y="2236"/>
                      </a:cubicBezTo>
                      <a:cubicBezTo>
                        <a:pt x="30789" y="2273"/>
                        <a:pt x="30532" y="2273"/>
                        <a:pt x="30239" y="2273"/>
                      </a:cubicBezTo>
                      <a:cubicBezTo>
                        <a:pt x="29872" y="2310"/>
                        <a:pt x="29469" y="2273"/>
                        <a:pt x="29139" y="2383"/>
                      </a:cubicBezTo>
                      <a:cubicBezTo>
                        <a:pt x="28772" y="2530"/>
                        <a:pt x="28186" y="2273"/>
                        <a:pt x="28112" y="2933"/>
                      </a:cubicBezTo>
                      <a:cubicBezTo>
                        <a:pt x="28076" y="2933"/>
                        <a:pt x="28039" y="2896"/>
                        <a:pt x="28002" y="2896"/>
                      </a:cubicBezTo>
                      <a:cubicBezTo>
                        <a:pt x="27929" y="2823"/>
                        <a:pt x="27856" y="2750"/>
                        <a:pt x="27782" y="2640"/>
                      </a:cubicBezTo>
                      <a:cubicBezTo>
                        <a:pt x="27013" y="2970"/>
                        <a:pt x="26059" y="2933"/>
                        <a:pt x="25400" y="3593"/>
                      </a:cubicBezTo>
                      <a:cubicBezTo>
                        <a:pt x="25326" y="3593"/>
                        <a:pt x="25253" y="3556"/>
                        <a:pt x="25180" y="3556"/>
                      </a:cubicBezTo>
                      <a:cubicBezTo>
                        <a:pt x="25143" y="3629"/>
                        <a:pt x="25106" y="3739"/>
                        <a:pt x="25070" y="3849"/>
                      </a:cubicBezTo>
                      <a:cubicBezTo>
                        <a:pt x="24960" y="3776"/>
                        <a:pt x="24850" y="3666"/>
                        <a:pt x="24776" y="3593"/>
                      </a:cubicBezTo>
                      <a:cubicBezTo>
                        <a:pt x="24446" y="3666"/>
                        <a:pt x="24080" y="3703"/>
                        <a:pt x="23786" y="3813"/>
                      </a:cubicBezTo>
                      <a:cubicBezTo>
                        <a:pt x="23420" y="3959"/>
                        <a:pt x="23127" y="4179"/>
                        <a:pt x="22797" y="4326"/>
                      </a:cubicBezTo>
                      <a:cubicBezTo>
                        <a:pt x="22467" y="4509"/>
                        <a:pt x="22100" y="4619"/>
                        <a:pt x="21843" y="4876"/>
                      </a:cubicBezTo>
                      <a:cubicBezTo>
                        <a:pt x="21741" y="4979"/>
                        <a:pt x="21602" y="4991"/>
                        <a:pt x="21462" y="4991"/>
                      </a:cubicBezTo>
                      <a:cubicBezTo>
                        <a:pt x="21416" y="4991"/>
                        <a:pt x="21369" y="4990"/>
                        <a:pt x="21324" y="4990"/>
                      </a:cubicBezTo>
                      <a:cubicBezTo>
                        <a:pt x="21115" y="4990"/>
                        <a:pt x="20929" y="5020"/>
                        <a:pt x="20890" y="5353"/>
                      </a:cubicBezTo>
                      <a:cubicBezTo>
                        <a:pt x="20829" y="5334"/>
                        <a:pt x="20769" y="5326"/>
                        <a:pt x="20711" y="5326"/>
                      </a:cubicBezTo>
                      <a:cubicBezTo>
                        <a:pt x="20425" y="5326"/>
                        <a:pt x="20181" y="5524"/>
                        <a:pt x="19937" y="5646"/>
                      </a:cubicBezTo>
                      <a:cubicBezTo>
                        <a:pt x="19607" y="5829"/>
                        <a:pt x="19277" y="6049"/>
                        <a:pt x="18947" y="6196"/>
                      </a:cubicBezTo>
                      <a:cubicBezTo>
                        <a:pt x="17664" y="6709"/>
                        <a:pt x="16711" y="7772"/>
                        <a:pt x="15465" y="8359"/>
                      </a:cubicBezTo>
                      <a:cubicBezTo>
                        <a:pt x="14841" y="8615"/>
                        <a:pt x="14365" y="9055"/>
                        <a:pt x="13998" y="9568"/>
                      </a:cubicBezTo>
                      <a:cubicBezTo>
                        <a:pt x="13815" y="9825"/>
                        <a:pt x="13228" y="9752"/>
                        <a:pt x="13375" y="10265"/>
                      </a:cubicBezTo>
                      <a:cubicBezTo>
                        <a:pt x="13448" y="10265"/>
                        <a:pt x="13522" y="10265"/>
                        <a:pt x="13595" y="10302"/>
                      </a:cubicBezTo>
                      <a:cubicBezTo>
                        <a:pt x="13595" y="10302"/>
                        <a:pt x="13595" y="10338"/>
                        <a:pt x="13558" y="10375"/>
                      </a:cubicBezTo>
                      <a:cubicBezTo>
                        <a:pt x="13485" y="10338"/>
                        <a:pt x="13412" y="10338"/>
                        <a:pt x="13338" y="10302"/>
                      </a:cubicBezTo>
                      <a:cubicBezTo>
                        <a:pt x="13338" y="10294"/>
                        <a:pt x="13340" y="10288"/>
                        <a:pt x="13342" y="10283"/>
                      </a:cubicBezTo>
                      <a:lnTo>
                        <a:pt x="13342" y="10283"/>
                      </a:lnTo>
                      <a:cubicBezTo>
                        <a:pt x="13094" y="10421"/>
                        <a:pt x="12819" y="10531"/>
                        <a:pt x="12678" y="10742"/>
                      </a:cubicBezTo>
                      <a:cubicBezTo>
                        <a:pt x="12019" y="11585"/>
                        <a:pt x="11395" y="12428"/>
                        <a:pt x="10772" y="13308"/>
                      </a:cubicBezTo>
                      <a:cubicBezTo>
                        <a:pt x="10625" y="13528"/>
                        <a:pt x="10479" y="13748"/>
                        <a:pt x="10295" y="13968"/>
                      </a:cubicBezTo>
                      <a:cubicBezTo>
                        <a:pt x="9012" y="15287"/>
                        <a:pt x="7473" y="17670"/>
                        <a:pt x="6849" y="18917"/>
                      </a:cubicBezTo>
                      <a:cubicBezTo>
                        <a:pt x="6300" y="20053"/>
                        <a:pt x="5750" y="21190"/>
                        <a:pt x="5200" y="22290"/>
                      </a:cubicBezTo>
                      <a:cubicBezTo>
                        <a:pt x="4870" y="22949"/>
                        <a:pt x="4576" y="23609"/>
                        <a:pt x="4137" y="24196"/>
                      </a:cubicBezTo>
                      <a:cubicBezTo>
                        <a:pt x="3477" y="25186"/>
                        <a:pt x="3037" y="26286"/>
                        <a:pt x="2524" y="27349"/>
                      </a:cubicBezTo>
                      <a:cubicBezTo>
                        <a:pt x="1974" y="28485"/>
                        <a:pt x="1350" y="29585"/>
                        <a:pt x="1497" y="30978"/>
                      </a:cubicBezTo>
                      <a:cubicBezTo>
                        <a:pt x="1570" y="31785"/>
                        <a:pt x="1387" y="32628"/>
                        <a:pt x="1314" y="33471"/>
                      </a:cubicBezTo>
                      <a:cubicBezTo>
                        <a:pt x="1204" y="34314"/>
                        <a:pt x="984" y="35194"/>
                        <a:pt x="1057" y="36037"/>
                      </a:cubicBezTo>
                      <a:cubicBezTo>
                        <a:pt x="1130" y="37100"/>
                        <a:pt x="984" y="38090"/>
                        <a:pt x="800" y="39043"/>
                      </a:cubicBezTo>
                      <a:cubicBezTo>
                        <a:pt x="617" y="39996"/>
                        <a:pt x="544" y="40950"/>
                        <a:pt x="397" y="41866"/>
                      </a:cubicBezTo>
                      <a:cubicBezTo>
                        <a:pt x="251" y="42929"/>
                        <a:pt x="361" y="44066"/>
                        <a:pt x="31" y="45092"/>
                      </a:cubicBezTo>
                      <a:cubicBezTo>
                        <a:pt x="1" y="45152"/>
                        <a:pt x="20" y="45212"/>
                        <a:pt x="28" y="45212"/>
                      </a:cubicBezTo>
                      <a:cubicBezTo>
                        <a:pt x="29" y="45212"/>
                        <a:pt x="31" y="45209"/>
                        <a:pt x="31" y="45202"/>
                      </a:cubicBezTo>
                      <a:cubicBezTo>
                        <a:pt x="177" y="45459"/>
                        <a:pt x="287" y="45642"/>
                        <a:pt x="397" y="45862"/>
                      </a:cubicBezTo>
                      <a:lnTo>
                        <a:pt x="1204" y="45862"/>
                      </a:lnTo>
                      <a:cubicBezTo>
                        <a:pt x="1314" y="45715"/>
                        <a:pt x="1387" y="45642"/>
                        <a:pt x="1424" y="45569"/>
                      </a:cubicBezTo>
                      <a:cubicBezTo>
                        <a:pt x="1424" y="45459"/>
                        <a:pt x="1424" y="45386"/>
                        <a:pt x="1460" y="45312"/>
                      </a:cubicBezTo>
                      <a:cubicBezTo>
                        <a:pt x="1497" y="45312"/>
                        <a:pt x="1534" y="45349"/>
                        <a:pt x="1534" y="45349"/>
                      </a:cubicBezTo>
                      <a:cubicBezTo>
                        <a:pt x="1534" y="45422"/>
                        <a:pt x="1497" y="45495"/>
                        <a:pt x="1460" y="45569"/>
                      </a:cubicBezTo>
                      <a:lnTo>
                        <a:pt x="1424" y="45569"/>
                      </a:lnTo>
                      <a:cubicBezTo>
                        <a:pt x="1644" y="45605"/>
                        <a:pt x="1827" y="45679"/>
                        <a:pt x="2047" y="45752"/>
                      </a:cubicBezTo>
                      <a:cubicBezTo>
                        <a:pt x="2157" y="45789"/>
                        <a:pt x="2524" y="45807"/>
                        <a:pt x="2899" y="45807"/>
                      </a:cubicBezTo>
                      <a:cubicBezTo>
                        <a:pt x="3275" y="45807"/>
                        <a:pt x="3660" y="45789"/>
                        <a:pt x="3807" y="45752"/>
                      </a:cubicBezTo>
                      <a:cubicBezTo>
                        <a:pt x="3807" y="45679"/>
                        <a:pt x="3807" y="45605"/>
                        <a:pt x="3843" y="45532"/>
                      </a:cubicBezTo>
                      <a:cubicBezTo>
                        <a:pt x="3880" y="45532"/>
                        <a:pt x="3917" y="45532"/>
                        <a:pt x="3917" y="45569"/>
                      </a:cubicBezTo>
                      <a:cubicBezTo>
                        <a:pt x="3917" y="45642"/>
                        <a:pt x="3880" y="45715"/>
                        <a:pt x="3843" y="45789"/>
                      </a:cubicBezTo>
                      <a:cubicBezTo>
                        <a:pt x="3843" y="45752"/>
                        <a:pt x="3807" y="45752"/>
                        <a:pt x="3807" y="45752"/>
                      </a:cubicBezTo>
                      <a:lnTo>
                        <a:pt x="3807" y="45752"/>
                      </a:lnTo>
                      <a:cubicBezTo>
                        <a:pt x="3923" y="45907"/>
                        <a:pt x="4049" y="45958"/>
                        <a:pt x="4174" y="45958"/>
                      </a:cubicBezTo>
                      <a:cubicBezTo>
                        <a:pt x="4403" y="45958"/>
                        <a:pt x="4630" y="45789"/>
                        <a:pt x="4796" y="45789"/>
                      </a:cubicBezTo>
                      <a:cubicBezTo>
                        <a:pt x="4943" y="45935"/>
                        <a:pt x="5016" y="46009"/>
                        <a:pt x="5090" y="46082"/>
                      </a:cubicBezTo>
                      <a:cubicBezTo>
                        <a:pt x="5273" y="45972"/>
                        <a:pt x="5420" y="45899"/>
                        <a:pt x="5530" y="45862"/>
                      </a:cubicBezTo>
                      <a:cubicBezTo>
                        <a:pt x="5970" y="45972"/>
                        <a:pt x="6336" y="46082"/>
                        <a:pt x="6739" y="46192"/>
                      </a:cubicBezTo>
                      <a:cubicBezTo>
                        <a:pt x="7106" y="46265"/>
                        <a:pt x="7509" y="46265"/>
                        <a:pt x="7876" y="46375"/>
                      </a:cubicBezTo>
                      <a:cubicBezTo>
                        <a:pt x="8108" y="46445"/>
                        <a:pt x="8341" y="46471"/>
                        <a:pt x="8573" y="46471"/>
                      </a:cubicBezTo>
                      <a:cubicBezTo>
                        <a:pt x="8707" y="46471"/>
                        <a:pt x="8842" y="46462"/>
                        <a:pt x="8976" y="46449"/>
                      </a:cubicBezTo>
                      <a:cubicBezTo>
                        <a:pt x="8976" y="46375"/>
                        <a:pt x="9012" y="46302"/>
                        <a:pt x="9012" y="46229"/>
                      </a:cubicBezTo>
                      <a:lnTo>
                        <a:pt x="9122" y="46229"/>
                      </a:lnTo>
                      <a:cubicBezTo>
                        <a:pt x="9086" y="46302"/>
                        <a:pt x="9049" y="46375"/>
                        <a:pt x="9012" y="46449"/>
                      </a:cubicBezTo>
                      <a:lnTo>
                        <a:pt x="8976" y="46449"/>
                      </a:lnTo>
                      <a:cubicBezTo>
                        <a:pt x="9038" y="46548"/>
                        <a:pt x="9096" y="46584"/>
                        <a:pt x="9151" y="46584"/>
                      </a:cubicBezTo>
                      <a:cubicBezTo>
                        <a:pt x="9255" y="46584"/>
                        <a:pt x="9349" y="46457"/>
                        <a:pt x="9442" y="46383"/>
                      </a:cubicBezTo>
                      <a:lnTo>
                        <a:pt x="9442" y="46383"/>
                      </a:lnTo>
                      <a:cubicBezTo>
                        <a:pt x="9451" y="46401"/>
                        <a:pt x="9470" y="46430"/>
                        <a:pt x="9489" y="46449"/>
                      </a:cubicBezTo>
                      <a:cubicBezTo>
                        <a:pt x="9493" y="46446"/>
                        <a:pt x="9497" y="46443"/>
                        <a:pt x="9501" y="46441"/>
                      </a:cubicBezTo>
                      <a:lnTo>
                        <a:pt x="9501" y="46441"/>
                      </a:lnTo>
                      <a:cubicBezTo>
                        <a:pt x="9574" y="46527"/>
                        <a:pt x="9642" y="46557"/>
                        <a:pt x="9709" y="46557"/>
                      </a:cubicBezTo>
                      <a:cubicBezTo>
                        <a:pt x="9863" y="46557"/>
                        <a:pt x="10007" y="46396"/>
                        <a:pt x="10172" y="46396"/>
                      </a:cubicBezTo>
                      <a:cubicBezTo>
                        <a:pt x="10200" y="46396"/>
                        <a:pt x="10229" y="46401"/>
                        <a:pt x="10259" y="46412"/>
                      </a:cubicBezTo>
                      <a:cubicBezTo>
                        <a:pt x="10415" y="46458"/>
                        <a:pt x="10568" y="46478"/>
                        <a:pt x="10720" y="46478"/>
                      </a:cubicBezTo>
                      <a:cubicBezTo>
                        <a:pt x="11175" y="46478"/>
                        <a:pt x="11615" y="46293"/>
                        <a:pt x="12055" y="46045"/>
                      </a:cubicBezTo>
                      <a:cubicBezTo>
                        <a:pt x="12019" y="45972"/>
                        <a:pt x="11982" y="45899"/>
                        <a:pt x="11872" y="45899"/>
                      </a:cubicBezTo>
                      <a:cubicBezTo>
                        <a:pt x="11926" y="45888"/>
                        <a:pt x="11970" y="45884"/>
                        <a:pt x="12008" y="45884"/>
                      </a:cubicBezTo>
                      <a:cubicBezTo>
                        <a:pt x="12101" y="45884"/>
                        <a:pt x="12161" y="45909"/>
                        <a:pt x="12238" y="45935"/>
                      </a:cubicBezTo>
                      <a:cubicBezTo>
                        <a:pt x="12422" y="46009"/>
                        <a:pt x="12568" y="46082"/>
                        <a:pt x="12678" y="46119"/>
                      </a:cubicBezTo>
                      <a:cubicBezTo>
                        <a:pt x="13045" y="46045"/>
                        <a:pt x="13338" y="46009"/>
                        <a:pt x="13632" y="45935"/>
                      </a:cubicBezTo>
                      <a:cubicBezTo>
                        <a:pt x="13632" y="45789"/>
                        <a:pt x="13595" y="45605"/>
                        <a:pt x="13595" y="45386"/>
                      </a:cubicBezTo>
                      <a:lnTo>
                        <a:pt x="13595" y="45386"/>
                      </a:lnTo>
                      <a:cubicBezTo>
                        <a:pt x="13844" y="45635"/>
                        <a:pt x="14031" y="45989"/>
                        <a:pt x="14344" y="45989"/>
                      </a:cubicBezTo>
                      <a:cubicBezTo>
                        <a:pt x="14446" y="45989"/>
                        <a:pt x="14560" y="45952"/>
                        <a:pt x="14695" y="45862"/>
                      </a:cubicBezTo>
                      <a:cubicBezTo>
                        <a:pt x="14658" y="45789"/>
                        <a:pt x="14621" y="45715"/>
                        <a:pt x="14585" y="45679"/>
                      </a:cubicBezTo>
                      <a:cubicBezTo>
                        <a:pt x="14511" y="45679"/>
                        <a:pt x="14438" y="45642"/>
                        <a:pt x="14365" y="45642"/>
                      </a:cubicBezTo>
                      <a:cubicBezTo>
                        <a:pt x="14365" y="45605"/>
                        <a:pt x="14365" y="45569"/>
                        <a:pt x="14401" y="45532"/>
                      </a:cubicBezTo>
                      <a:cubicBezTo>
                        <a:pt x="14475" y="45569"/>
                        <a:pt x="14548" y="45605"/>
                        <a:pt x="14621" y="45605"/>
                      </a:cubicBezTo>
                      <a:cubicBezTo>
                        <a:pt x="14621" y="45642"/>
                        <a:pt x="14621" y="45679"/>
                        <a:pt x="14585" y="45679"/>
                      </a:cubicBezTo>
                      <a:lnTo>
                        <a:pt x="14841" y="45679"/>
                      </a:lnTo>
                      <a:cubicBezTo>
                        <a:pt x="14805" y="45752"/>
                        <a:pt x="14768" y="45789"/>
                        <a:pt x="14695" y="45862"/>
                      </a:cubicBezTo>
                      <a:cubicBezTo>
                        <a:pt x="14784" y="45892"/>
                        <a:pt x="14849" y="45945"/>
                        <a:pt x="14909" y="45945"/>
                      </a:cubicBezTo>
                      <a:cubicBezTo>
                        <a:pt x="14923" y="45945"/>
                        <a:pt x="14937" y="45942"/>
                        <a:pt x="14951" y="45935"/>
                      </a:cubicBezTo>
                      <a:cubicBezTo>
                        <a:pt x="15648" y="45862"/>
                        <a:pt x="16308" y="45715"/>
                        <a:pt x="16968" y="45605"/>
                      </a:cubicBezTo>
                      <a:cubicBezTo>
                        <a:pt x="17371" y="45532"/>
                        <a:pt x="17701" y="45422"/>
                        <a:pt x="18067" y="45312"/>
                      </a:cubicBezTo>
                      <a:cubicBezTo>
                        <a:pt x="18434" y="45202"/>
                        <a:pt x="18837" y="45349"/>
                        <a:pt x="19131" y="44982"/>
                      </a:cubicBezTo>
                      <a:cubicBezTo>
                        <a:pt x="19317" y="45122"/>
                        <a:pt x="19532" y="45173"/>
                        <a:pt x="19749" y="45173"/>
                      </a:cubicBezTo>
                      <a:cubicBezTo>
                        <a:pt x="19874" y="45173"/>
                        <a:pt x="20000" y="45156"/>
                        <a:pt x="20120" y="45129"/>
                      </a:cubicBezTo>
                      <a:cubicBezTo>
                        <a:pt x="21074" y="44982"/>
                        <a:pt x="22027" y="44762"/>
                        <a:pt x="22907" y="44396"/>
                      </a:cubicBezTo>
                      <a:cubicBezTo>
                        <a:pt x="23310" y="44212"/>
                        <a:pt x="23640" y="43992"/>
                        <a:pt x="24080" y="43882"/>
                      </a:cubicBezTo>
                      <a:cubicBezTo>
                        <a:pt x="25070" y="43626"/>
                        <a:pt x="26096" y="43369"/>
                        <a:pt x="27049" y="42856"/>
                      </a:cubicBezTo>
                      <a:cubicBezTo>
                        <a:pt x="28809" y="41903"/>
                        <a:pt x="30605" y="40913"/>
                        <a:pt x="32365" y="39960"/>
                      </a:cubicBezTo>
                      <a:cubicBezTo>
                        <a:pt x="32695" y="39776"/>
                        <a:pt x="33062" y="39630"/>
                        <a:pt x="33245" y="39263"/>
                      </a:cubicBezTo>
                      <a:cubicBezTo>
                        <a:pt x="34015" y="39263"/>
                        <a:pt x="34528" y="38677"/>
                        <a:pt x="35188" y="38383"/>
                      </a:cubicBezTo>
                      <a:cubicBezTo>
                        <a:pt x="35371" y="38310"/>
                        <a:pt x="35444" y="38090"/>
                        <a:pt x="35591" y="37907"/>
                      </a:cubicBezTo>
                      <a:cubicBezTo>
                        <a:pt x="35591" y="37834"/>
                        <a:pt x="35591" y="37760"/>
                        <a:pt x="35591" y="37687"/>
                      </a:cubicBezTo>
                      <a:cubicBezTo>
                        <a:pt x="35628" y="37687"/>
                        <a:pt x="35664" y="37724"/>
                        <a:pt x="35701" y="37724"/>
                      </a:cubicBezTo>
                      <a:cubicBezTo>
                        <a:pt x="35664" y="37797"/>
                        <a:pt x="35664" y="37870"/>
                        <a:pt x="35628" y="37943"/>
                      </a:cubicBezTo>
                      <a:cubicBezTo>
                        <a:pt x="35621" y="37943"/>
                        <a:pt x="35616" y="37943"/>
                        <a:pt x="35611" y="37943"/>
                      </a:cubicBezTo>
                      <a:lnTo>
                        <a:pt x="35611" y="37943"/>
                      </a:lnTo>
                      <a:cubicBezTo>
                        <a:pt x="35665" y="38033"/>
                        <a:pt x="35728" y="38065"/>
                        <a:pt x="35788" y="38065"/>
                      </a:cubicBezTo>
                      <a:cubicBezTo>
                        <a:pt x="35890" y="38065"/>
                        <a:pt x="35987" y="37973"/>
                        <a:pt x="36031" y="37907"/>
                      </a:cubicBezTo>
                      <a:cubicBezTo>
                        <a:pt x="36288" y="37467"/>
                        <a:pt x="36801" y="37320"/>
                        <a:pt x="37204" y="37027"/>
                      </a:cubicBezTo>
                      <a:cubicBezTo>
                        <a:pt x="37461" y="36844"/>
                        <a:pt x="37681" y="36624"/>
                        <a:pt x="37901" y="36404"/>
                      </a:cubicBezTo>
                      <a:cubicBezTo>
                        <a:pt x="37974" y="36294"/>
                        <a:pt x="38011" y="36147"/>
                        <a:pt x="38084" y="36037"/>
                      </a:cubicBezTo>
                      <a:cubicBezTo>
                        <a:pt x="39074" y="35304"/>
                        <a:pt x="40064" y="34571"/>
                        <a:pt x="41090" y="33838"/>
                      </a:cubicBezTo>
                      <a:cubicBezTo>
                        <a:pt x="41237" y="33618"/>
                        <a:pt x="41310" y="33324"/>
                        <a:pt x="41713" y="33251"/>
                      </a:cubicBezTo>
                      <a:cubicBezTo>
                        <a:pt x="41933" y="33214"/>
                        <a:pt x="42080" y="32628"/>
                        <a:pt x="42300" y="32591"/>
                      </a:cubicBezTo>
                      <a:cubicBezTo>
                        <a:pt x="42666" y="32518"/>
                        <a:pt x="42740" y="32224"/>
                        <a:pt x="43033" y="32041"/>
                      </a:cubicBezTo>
                      <a:cubicBezTo>
                        <a:pt x="43253" y="31931"/>
                        <a:pt x="43400" y="31601"/>
                        <a:pt x="43620" y="31381"/>
                      </a:cubicBezTo>
                      <a:cubicBezTo>
                        <a:pt x="43840" y="31125"/>
                        <a:pt x="44060" y="30868"/>
                        <a:pt x="44316" y="30611"/>
                      </a:cubicBezTo>
                      <a:cubicBezTo>
                        <a:pt x="44536" y="30428"/>
                        <a:pt x="44866" y="30391"/>
                        <a:pt x="45013" y="29988"/>
                      </a:cubicBezTo>
                      <a:cubicBezTo>
                        <a:pt x="45123" y="29695"/>
                        <a:pt x="45453" y="29512"/>
                        <a:pt x="45673" y="29292"/>
                      </a:cubicBezTo>
                      <a:cubicBezTo>
                        <a:pt x="45636" y="29145"/>
                        <a:pt x="45636" y="29035"/>
                        <a:pt x="45599" y="28888"/>
                      </a:cubicBezTo>
                      <a:lnTo>
                        <a:pt x="45599" y="28888"/>
                      </a:lnTo>
                      <a:cubicBezTo>
                        <a:pt x="45783" y="28925"/>
                        <a:pt x="45856" y="28925"/>
                        <a:pt x="45966" y="28962"/>
                      </a:cubicBezTo>
                      <a:cubicBezTo>
                        <a:pt x="45929" y="28778"/>
                        <a:pt x="45929" y="28632"/>
                        <a:pt x="45893" y="28485"/>
                      </a:cubicBezTo>
                      <a:lnTo>
                        <a:pt x="45893" y="28485"/>
                      </a:lnTo>
                      <a:cubicBezTo>
                        <a:pt x="46003" y="28522"/>
                        <a:pt x="46113" y="28522"/>
                        <a:pt x="46149" y="28558"/>
                      </a:cubicBezTo>
                      <a:cubicBezTo>
                        <a:pt x="46296" y="28302"/>
                        <a:pt x="46442" y="28045"/>
                        <a:pt x="46626" y="27862"/>
                      </a:cubicBezTo>
                      <a:cubicBezTo>
                        <a:pt x="46846" y="27642"/>
                        <a:pt x="46992" y="27422"/>
                        <a:pt x="46809" y="27092"/>
                      </a:cubicBezTo>
                      <a:cubicBezTo>
                        <a:pt x="46809" y="27092"/>
                        <a:pt x="46882" y="27019"/>
                        <a:pt x="46882" y="26982"/>
                      </a:cubicBezTo>
                      <a:cubicBezTo>
                        <a:pt x="47029" y="27019"/>
                        <a:pt x="47102" y="27019"/>
                        <a:pt x="47176" y="27019"/>
                      </a:cubicBezTo>
                      <a:cubicBezTo>
                        <a:pt x="47469" y="26579"/>
                        <a:pt x="47762" y="26212"/>
                        <a:pt x="47982" y="25809"/>
                      </a:cubicBezTo>
                      <a:cubicBezTo>
                        <a:pt x="48077" y="25683"/>
                        <a:pt x="48063" y="25503"/>
                        <a:pt x="47871" y="25361"/>
                      </a:cubicBezTo>
                      <a:lnTo>
                        <a:pt x="47871" y="25361"/>
                      </a:lnTo>
                      <a:cubicBezTo>
                        <a:pt x="47847" y="25391"/>
                        <a:pt x="47823" y="25418"/>
                        <a:pt x="47799" y="25442"/>
                      </a:cubicBezTo>
                      <a:cubicBezTo>
                        <a:pt x="47762" y="25442"/>
                        <a:pt x="47689" y="25406"/>
                        <a:pt x="47762" y="25296"/>
                      </a:cubicBezTo>
                      <a:lnTo>
                        <a:pt x="47762" y="25296"/>
                      </a:lnTo>
                      <a:cubicBezTo>
                        <a:pt x="47803" y="25316"/>
                        <a:pt x="47839" y="25338"/>
                        <a:pt x="47871" y="25361"/>
                      </a:cubicBezTo>
                      <a:lnTo>
                        <a:pt x="47871" y="25361"/>
                      </a:lnTo>
                      <a:cubicBezTo>
                        <a:pt x="47920" y="25301"/>
                        <a:pt x="47970" y="25235"/>
                        <a:pt x="48019" y="25186"/>
                      </a:cubicBezTo>
                      <a:lnTo>
                        <a:pt x="48019" y="25186"/>
                      </a:lnTo>
                      <a:cubicBezTo>
                        <a:pt x="47921" y="25210"/>
                        <a:pt x="47840" y="25234"/>
                        <a:pt x="47797" y="25259"/>
                      </a:cubicBezTo>
                      <a:lnTo>
                        <a:pt x="47797" y="25259"/>
                      </a:lnTo>
                      <a:cubicBezTo>
                        <a:pt x="48227" y="24802"/>
                        <a:pt x="48677" y="24476"/>
                        <a:pt x="48605" y="23976"/>
                      </a:cubicBezTo>
                      <a:cubicBezTo>
                        <a:pt x="48532" y="23976"/>
                        <a:pt x="48459" y="23976"/>
                        <a:pt x="48385" y="23939"/>
                      </a:cubicBezTo>
                      <a:cubicBezTo>
                        <a:pt x="48385" y="23939"/>
                        <a:pt x="48385" y="23903"/>
                        <a:pt x="48422" y="23866"/>
                      </a:cubicBezTo>
                      <a:cubicBezTo>
                        <a:pt x="48495" y="23903"/>
                        <a:pt x="48569" y="23903"/>
                        <a:pt x="48642" y="23939"/>
                      </a:cubicBezTo>
                      <a:cubicBezTo>
                        <a:pt x="48605" y="23976"/>
                        <a:pt x="48605" y="23976"/>
                        <a:pt x="48605" y="23976"/>
                      </a:cubicBezTo>
                      <a:cubicBezTo>
                        <a:pt x="48752" y="23903"/>
                        <a:pt x="48862" y="23829"/>
                        <a:pt x="48972" y="23756"/>
                      </a:cubicBezTo>
                      <a:cubicBezTo>
                        <a:pt x="48789" y="23609"/>
                        <a:pt x="48642" y="23499"/>
                        <a:pt x="48385" y="23279"/>
                      </a:cubicBezTo>
                      <a:cubicBezTo>
                        <a:pt x="48789" y="23169"/>
                        <a:pt x="49009" y="23096"/>
                        <a:pt x="49229" y="23023"/>
                      </a:cubicBezTo>
                      <a:cubicBezTo>
                        <a:pt x="49339" y="22803"/>
                        <a:pt x="49412" y="22583"/>
                        <a:pt x="49485" y="22436"/>
                      </a:cubicBezTo>
                      <a:cubicBezTo>
                        <a:pt x="49412" y="22180"/>
                        <a:pt x="49375" y="21996"/>
                        <a:pt x="49265" y="21703"/>
                      </a:cubicBezTo>
                      <a:lnTo>
                        <a:pt x="49265" y="21703"/>
                      </a:lnTo>
                      <a:cubicBezTo>
                        <a:pt x="49559" y="21740"/>
                        <a:pt x="49669" y="21776"/>
                        <a:pt x="49852" y="21776"/>
                      </a:cubicBezTo>
                      <a:cubicBezTo>
                        <a:pt x="49887" y="21188"/>
                        <a:pt x="50150" y="20599"/>
                        <a:pt x="49901" y="19980"/>
                      </a:cubicBezTo>
                      <a:lnTo>
                        <a:pt x="49901" y="19980"/>
                      </a:lnTo>
                      <a:cubicBezTo>
                        <a:pt x="49886" y="19993"/>
                        <a:pt x="49869" y="20005"/>
                        <a:pt x="49852" y="20017"/>
                      </a:cubicBezTo>
                      <a:cubicBezTo>
                        <a:pt x="49852" y="20017"/>
                        <a:pt x="49779" y="19980"/>
                        <a:pt x="49852" y="19870"/>
                      </a:cubicBezTo>
                      <a:cubicBezTo>
                        <a:pt x="49832" y="19850"/>
                        <a:pt x="49865" y="19831"/>
                        <a:pt x="49922" y="19811"/>
                      </a:cubicBezTo>
                      <a:lnTo>
                        <a:pt x="49922" y="19811"/>
                      </a:lnTo>
                      <a:cubicBezTo>
                        <a:pt x="50573" y="19242"/>
                        <a:pt x="50397" y="18638"/>
                        <a:pt x="50255" y="18000"/>
                      </a:cubicBezTo>
                      <a:lnTo>
                        <a:pt x="50255" y="18000"/>
                      </a:lnTo>
                      <a:cubicBezTo>
                        <a:pt x="50402" y="18074"/>
                        <a:pt x="50475" y="18074"/>
                        <a:pt x="50585" y="18110"/>
                      </a:cubicBezTo>
                      <a:cubicBezTo>
                        <a:pt x="50915" y="17010"/>
                        <a:pt x="51208" y="15911"/>
                        <a:pt x="51538" y="14848"/>
                      </a:cubicBezTo>
                      <a:cubicBezTo>
                        <a:pt x="51685" y="14298"/>
                        <a:pt x="51685" y="13784"/>
                        <a:pt x="51355" y="13308"/>
                      </a:cubicBezTo>
                      <a:cubicBezTo>
                        <a:pt x="51318" y="13271"/>
                        <a:pt x="51392" y="13198"/>
                        <a:pt x="51392" y="13124"/>
                      </a:cubicBezTo>
                      <a:cubicBezTo>
                        <a:pt x="51465" y="13161"/>
                        <a:pt x="51538" y="13198"/>
                        <a:pt x="51612" y="13198"/>
                      </a:cubicBezTo>
                      <a:cubicBezTo>
                        <a:pt x="51758" y="13015"/>
                        <a:pt x="51868" y="12831"/>
                        <a:pt x="52015" y="12648"/>
                      </a:cubicBezTo>
                      <a:cubicBezTo>
                        <a:pt x="51942" y="12501"/>
                        <a:pt x="51868" y="12391"/>
                        <a:pt x="51758" y="12245"/>
                      </a:cubicBezTo>
                      <a:cubicBezTo>
                        <a:pt x="51832" y="12171"/>
                        <a:pt x="51978" y="12098"/>
                        <a:pt x="51978" y="12025"/>
                      </a:cubicBezTo>
                      <a:cubicBezTo>
                        <a:pt x="51978" y="11181"/>
                        <a:pt x="52418" y="10338"/>
                        <a:pt x="52125" y="9422"/>
                      </a:cubicBezTo>
                      <a:lnTo>
                        <a:pt x="52125" y="9422"/>
                      </a:lnTo>
                      <a:cubicBezTo>
                        <a:pt x="52271" y="9495"/>
                        <a:pt x="52345" y="9495"/>
                        <a:pt x="52345" y="9495"/>
                      </a:cubicBezTo>
                      <a:cubicBezTo>
                        <a:pt x="52455" y="8762"/>
                        <a:pt x="52565" y="7992"/>
                        <a:pt x="52711" y="7186"/>
                      </a:cubicBezTo>
                      <a:cubicBezTo>
                        <a:pt x="52675" y="7186"/>
                        <a:pt x="52601" y="7149"/>
                        <a:pt x="52528" y="7112"/>
                      </a:cubicBezTo>
                      <a:cubicBezTo>
                        <a:pt x="52895" y="6489"/>
                        <a:pt x="53005" y="6159"/>
                        <a:pt x="52931" y="5462"/>
                      </a:cubicBezTo>
                      <a:cubicBezTo>
                        <a:pt x="52895" y="4986"/>
                        <a:pt x="53005" y="4509"/>
                        <a:pt x="52931" y="3996"/>
                      </a:cubicBezTo>
                      <a:cubicBezTo>
                        <a:pt x="52785" y="3153"/>
                        <a:pt x="52601" y="1173"/>
                        <a:pt x="52345" y="403"/>
                      </a:cubicBezTo>
                      <a:cubicBezTo>
                        <a:pt x="51245" y="0"/>
                        <a:pt x="50145" y="37"/>
                        <a:pt x="489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33"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33"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8064" y="2852010"/>
                <a:ext cx="8227022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sz="3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Đóng góp của học sinh Hà Nội trong việc xây dựng Gia đình văn hóa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13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F1424-2A5D-4A70-90AE-891C500CE2A1}"/>
              </a:ext>
            </a:extLst>
          </p:cNvPr>
          <p:cNvSpPr txBox="1"/>
          <p:nvPr/>
        </p:nvSpPr>
        <p:spPr>
          <a:xfrm>
            <a:off x="2987824" y="729320"/>
            <a:ext cx="6156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vụ: Chia lớp thành 4 nhóm làm ra giấy A1</a:t>
            </a:r>
            <a:endParaRPr lang="en-US" sz="2000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7276" y="801744"/>
            <a:ext cx="3197750" cy="429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</a:t>
            </a:r>
            <a:r>
              <a:rPr lang="en-US" sz="2000" b="1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nhóm </a:t>
            </a:r>
            <a:endParaRPr lang="en-US" sz="20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2987824" y="1101521"/>
            <a:ext cx="6156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2544" indent="-6350" algn="just">
              <a:spcAft>
                <a:spcPts val="735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Phiếu học tập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Rút ra đóng góp của HS Hà Nội trong việc xây dựng Gia đình văn hóa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7276" y="1"/>
            <a:ext cx="9136724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200" ker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Đóng góp của học sinh TP. Hà Nội trong việc xây dựng Gia đình văn hóa</a:t>
            </a:r>
            <a:endParaRPr lang="en-US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2" y="1184024"/>
            <a:ext cx="2097920" cy="209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7276" y="3416720"/>
            <a:ext cx="2736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F8E7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8E7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94802"/>
              </p:ext>
            </p:extLst>
          </p:nvPr>
        </p:nvGraphicFramePr>
        <p:xfrm>
          <a:off x="2483768" y="2226538"/>
          <a:ext cx="6653513" cy="2832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252">
                  <a:extLst>
                    <a:ext uri="{9D8B030D-6E8A-4147-A177-3AD203B41FA5}">
                      <a16:colId xmlns:a16="http://schemas.microsoft.com/office/drawing/2014/main" val="1784050075"/>
                    </a:ext>
                  </a:extLst>
                </a:gridCol>
                <a:gridCol w="4174261">
                  <a:extLst>
                    <a:ext uri="{9D8B030D-6E8A-4147-A177-3AD203B41FA5}">
                      <a16:colId xmlns:a16="http://schemas.microsoft.com/office/drawing/2014/main" val="152698915"/>
                    </a:ext>
                  </a:extLst>
                </a:gridCol>
              </a:tblGrid>
              <a:tr h="715676">
                <a:tc>
                  <a:txBody>
                    <a:bodyPr/>
                    <a:lstStyle/>
                    <a:p>
                      <a:pPr marL="6350" marR="425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 hỏi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Em có thể làm gì để góp phần xây dựng gia đình mình trở thành Gia đình văn hoá ở thành phố Hà Nội.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84391"/>
                  </a:ext>
                </a:extLst>
              </a:tr>
              <a:tr h="801672"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Hành động em sẽ thực hiện để góp phần xây dựng gia đình mình trở thành Gia đình văn hoá ở thành phố Hà Nội.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38655"/>
                  </a:ext>
                </a:extLst>
              </a:tr>
              <a:tr h="715676">
                <a:tc>
                  <a:txBody>
                    <a:bodyPr/>
                    <a:lstStyle/>
                    <a:p>
                      <a:pPr marL="6350" marR="4064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Góp phần thực hiện các tiêu chuẩn của Gia đình văn hoá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12990"/>
                  </a:ext>
                </a:extLst>
              </a:tr>
              <a:tr h="560460">
                <a:tc>
                  <a:txBody>
                    <a:bodyPr/>
                    <a:lstStyle/>
                    <a:p>
                      <a:pPr marL="6350" marR="4000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Trở thành người Hà Nội thanh lịch, văn minh.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1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9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9" y="1461170"/>
            <a:ext cx="3866392" cy="36823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85942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0" y="555526"/>
            <a:ext cx="5618517" cy="50959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9" y="1461170"/>
            <a:ext cx="3866392" cy="3682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59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0143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1572827"/>
            <a:ext cx="4344279" cy="4344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16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0143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1572827"/>
            <a:ext cx="4344279" cy="4344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81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0143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" y="2067693"/>
            <a:ext cx="6151615" cy="307580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11"/>
            <a:ext cx="237626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81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97594"/>
              </p:ext>
            </p:extLst>
          </p:nvPr>
        </p:nvGraphicFramePr>
        <p:xfrm>
          <a:off x="0" y="0"/>
          <a:ext cx="9144000" cy="514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672">
                  <a:extLst>
                    <a:ext uri="{9D8B030D-6E8A-4147-A177-3AD203B41FA5}">
                      <a16:colId xmlns:a16="http://schemas.microsoft.com/office/drawing/2014/main" val="1784050075"/>
                    </a:ext>
                  </a:extLst>
                </a:gridCol>
                <a:gridCol w="7120328">
                  <a:extLst>
                    <a:ext uri="{9D8B030D-6E8A-4147-A177-3AD203B41FA5}">
                      <a16:colId xmlns:a16="http://schemas.microsoft.com/office/drawing/2014/main" val="152698915"/>
                    </a:ext>
                  </a:extLst>
                </a:gridCol>
              </a:tblGrid>
              <a:tr h="647987">
                <a:tc>
                  <a:txBody>
                    <a:bodyPr/>
                    <a:lstStyle/>
                    <a:p>
                      <a:pPr marL="6350" marR="425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 hỏi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Em có thể làm gì để góp phần xây dựng gia đình mình trở thành Gia đình văn hoá ở thành phố Hà Nội.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84391"/>
                  </a:ext>
                </a:extLst>
              </a:tr>
              <a:tr h="647987"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Hành động em sẽ thực hiện để góp phần xây dựng gia đình mình trở thành Gia đình văn hoá ở thành phố Hà Nội. </a:t>
                      </a: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38655"/>
                  </a:ext>
                </a:extLst>
              </a:tr>
              <a:tr h="2420588">
                <a:tc>
                  <a:txBody>
                    <a:bodyPr/>
                    <a:lstStyle/>
                    <a:p>
                      <a:pPr marL="6350" marR="4064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Góp phần thực hiện các tiêu chuẩn của Gia đình văn hoá </a:t>
                      </a: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Thực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hiện tốt các tiêu chuẩn Gia đình văn hóa: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Nghiêm túc tuân thủ các quy tắc giao thông, quy tắc nơi công cộng, nội quy nhà trường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Quan tâm, chăm sóc các thành viên gia đình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Giúp đỡ bạn bè, mượ người khi khó khăn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Chăm chỉ học tập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Thái độ, hành vi lễ phép, thân thiện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Luyện tập thể dục, thể thao,…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12990"/>
                  </a:ext>
                </a:extLst>
              </a:tr>
              <a:tr h="943420">
                <a:tc>
                  <a:txBody>
                    <a:bodyPr/>
                    <a:lstStyle/>
                    <a:p>
                      <a:pPr marL="6350" marR="4000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Trở thành người Hà Nội thanh lịch, văn minh. </a:t>
                      </a: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42545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Thực hiện tốt các tiêu chuẩn Gia đình văn hóa </a:t>
                      </a:r>
                    </a:p>
                    <a:p>
                      <a:pPr marL="337820" marR="42545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Kết hợp gìn giữ những nét đẹp của người Hà Nội, trong: g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iao tiếp,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ứng xử; ăn uống, trang phục, …</a:t>
                      </a:r>
                    </a:p>
                  </a:txBody>
                  <a:tcPr marL="68580" marR="29210" marT="8509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1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5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51371" cy="972760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Đóng góp của học sinh TP.Hà Nội trong xây dựng Gia đình văn hóa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972760"/>
            <a:ext cx="8787158" cy="384643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1270" marR="42545" indent="-6350">
              <a:lnSpc>
                <a:spcPct val="107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 học sinh là một thành viên trong gia đình của mình. Vì vậy, chúng ta cần có ý thức góp phần xậy dựng Gia đình văn hóa bằng những việc thiết thực, phù hợp:</a:t>
            </a:r>
          </a:p>
          <a:p>
            <a:pPr marL="337820" marR="42545" indent="-342900">
              <a:lnSpc>
                <a:spcPct val="107000"/>
              </a:lnSpc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Nghiêm túc tuân thủ các quy tắc giao thông, quy tắc nơi công cộng, nội quy nhà trường</a:t>
            </a:r>
          </a:p>
          <a:p>
            <a:pPr marL="337820" marR="42545" indent="-342900">
              <a:lnSpc>
                <a:spcPct val="107000"/>
              </a:lnSpc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tâm, chăm sóc các thành viên gia đình</a:t>
            </a:r>
          </a:p>
          <a:p>
            <a:pPr marL="337820" marR="42545" indent="-342900">
              <a:lnSpc>
                <a:spcPct val="107000"/>
              </a:lnSpc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 đỡ bạn bè, mọi người khi khó khăn</a:t>
            </a:r>
          </a:p>
          <a:p>
            <a:pPr marL="337820" marR="42545" indent="-342900">
              <a:lnSpc>
                <a:spcPct val="107000"/>
              </a:lnSpc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 chỉ học tập,…</a:t>
            </a:r>
          </a:p>
        </p:txBody>
      </p:sp>
    </p:spTree>
    <p:extLst>
      <p:ext uri="{BB962C8B-B14F-4D97-AF65-F5344CB8AC3E}">
        <p14:creationId xmlns:p14="http://schemas.microsoft.com/office/powerpoint/2010/main" val="14827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i trò của người đại diện theo pháp luật - Luật An Phú">
            <a:extLst>
              <a:ext uri="{FF2B5EF4-FFF2-40B4-BE49-F238E27FC236}">
                <a16:creationId xmlns:a16="http://schemas.microsoft.com/office/drawing/2014/main" id="{4074E3ED-5943-F81A-896F-87C7FA9E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71" y="275297"/>
            <a:ext cx="2222469" cy="14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F123E63-BCE9-A592-6EAD-957CA7AD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0" y="2518532"/>
            <a:ext cx="2049622" cy="18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F315E35-9F20-62A7-70CD-37EE988FC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99" y="2534773"/>
            <a:ext cx="2538799" cy="185341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2961128-231E-C04E-9CA6-9B5201C3F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752" y="275297"/>
            <a:ext cx="2066295" cy="1449174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27760E4-EFDA-71E9-5C94-6C1A710ED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98" y="2542394"/>
            <a:ext cx="2090605" cy="185341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8234654-75BB-72E5-C912-A6429F9B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996" y="2542518"/>
            <a:ext cx="1948405" cy="18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Những hành vi sai trái của trẻ cha mẹ không nên xem nhẹ - Hànộimới">
            <a:extLst>
              <a:ext uri="{FF2B5EF4-FFF2-40B4-BE49-F238E27FC236}">
                <a16:creationId xmlns:a16="http://schemas.microsoft.com/office/drawing/2014/main" id="{3EB9A55D-3A08-D218-CC86-04D54E88D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8" t="17402"/>
          <a:stretch/>
        </p:blipFill>
        <p:spPr bwMode="auto">
          <a:xfrm>
            <a:off x="7045560" y="275297"/>
            <a:ext cx="2108826" cy="14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Hình chữ nhật 52">
            <a:extLst>
              <a:ext uri="{FF2B5EF4-FFF2-40B4-BE49-F238E27FC236}">
                <a16:creationId xmlns:a16="http://schemas.microsoft.com/office/drawing/2014/main" id="{1B3314C9-FB3A-09AC-AF5D-03B44704A4E5}"/>
              </a:ext>
            </a:extLst>
          </p:cNvPr>
          <p:cNvSpPr/>
          <p:nvPr/>
        </p:nvSpPr>
        <p:spPr>
          <a:xfrm>
            <a:off x="101621" y="808292"/>
            <a:ext cx="2434987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vi-VN" sz="7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AA385D9-C338-DE43-F80B-ABE103422AF4}"/>
              </a:ext>
            </a:extLst>
          </p:cNvPr>
          <p:cNvSpPr txBox="1"/>
          <p:nvPr/>
        </p:nvSpPr>
        <p:spPr>
          <a:xfrm>
            <a:off x="291018" y="4516798"/>
            <a:ext cx="176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phù hợp lứa tuổi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AF8EC590-C14E-B72E-EE08-194665575924}"/>
              </a:ext>
            </a:extLst>
          </p:cNvPr>
          <p:cNvSpPr txBox="1"/>
          <p:nvPr/>
        </p:nvSpPr>
        <p:spPr>
          <a:xfrm>
            <a:off x="2753003" y="1784809"/>
            <a:ext cx="176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luật, quy tắc, nội quy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A7B8A8D6-E2F2-CF68-5FC8-68945E35E89C}"/>
              </a:ext>
            </a:extLst>
          </p:cNvPr>
          <p:cNvSpPr txBox="1"/>
          <p:nvPr/>
        </p:nvSpPr>
        <p:spPr>
          <a:xfrm>
            <a:off x="2536608" y="4516798"/>
            <a:ext cx="176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thể dục, thể thao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0884EAF8-B84E-7B50-803C-1E1DE3549704}"/>
              </a:ext>
            </a:extLst>
          </p:cNvPr>
          <p:cNvSpPr txBox="1"/>
          <p:nvPr/>
        </p:nvSpPr>
        <p:spPr>
          <a:xfrm>
            <a:off x="4782198" y="4516798"/>
            <a:ext cx="17602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Chăm chỉ học tập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3710480B-0BB7-F4F5-9222-86ADC45D9153}"/>
              </a:ext>
            </a:extLst>
          </p:cNvPr>
          <p:cNvSpPr txBox="1"/>
          <p:nvPr/>
        </p:nvSpPr>
        <p:spPr>
          <a:xfrm>
            <a:off x="5044791" y="1755364"/>
            <a:ext cx="176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530E610-8046-6C16-7510-C50BB559E9C4}"/>
              </a:ext>
            </a:extLst>
          </p:cNvPr>
          <p:cNvSpPr txBox="1"/>
          <p:nvPr/>
        </p:nvSpPr>
        <p:spPr>
          <a:xfrm>
            <a:off x="7045559" y="1751924"/>
            <a:ext cx="1998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phải/người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E8A112DD-ACE5-CC02-7B1C-1E49D17E656C}"/>
              </a:ext>
            </a:extLst>
          </p:cNvPr>
          <p:cNvSpPr txBox="1"/>
          <p:nvPr/>
        </p:nvSpPr>
        <p:spPr>
          <a:xfrm>
            <a:off x="7087389" y="4512814"/>
            <a:ext cx="176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người gặp khó khăn</a:t>
            </a:r>
            <a:endParaRPr lang="vi-V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9"/>
          <p:cNvGrpSpPr/>
          <p:nvPr/>
        </p:nvGrpSpPr>
        <p:grpSpPr>
          <a:xfrm>
            <a:off x="7419576" y="4269351"/>
            <a:ext cx="1740925" cy="874150"/>
            <a:chOff x="7419575" y="4269350"/>
            <a:chExt cx="1740925" cy="874150"/>
          </a:xfrm>
        </p:grpSpPr>
        <p:sp>
          <p:nvSpPr>
            <p:cNvPr id="913" name="Google Shape;913;p39"/>
            <p:cNvSpPr/>
            <p:nvPr/>
          </p:nvSpPr>
          <p:spPr>
            <a:xfrm flipH="1">
              <a:off x="7419575" y="4269350"/>
              <a:ext cx="1740925" cy="874150"/>
            </a:xfrm>
            <a:custGeom>
              <a:avLst/>
              <a:gdLst/>
              <a:ahLst/>
              <a:cxnLst/>
              <a:rect l="l" t="t" r="r" b="b"/>
              <a:pathLst>
                <a:path w="69637" h="34966" extrusionOk="0">
                  <a:moveTo>
                    <a:pt x="12690" y="0"/>
                  </a:moveTo>
                  <a:cubicBezTo>
                    <a:pt x="9117" y="0"/>
                    <a:pt x="9777" y="2890"/>
                    <a:pt x="8712" y="2890"/>
                  </a:cubicBezTo>
                  <a:cubicBezTo>
                    <a:pt x="8669" y="2890"/>
                    <a:pt x="8623" y="2886"/>
                    <a:pt x="8574" y="2876"/>
                  </a:cubicBezTo>
                  <a:cubicBezTo>
                    <a:pt x="7039" y="2609"/>
                    <a:pt x="7973" y="374"/>
                    <a:pt x="3970" y="374"/>
                  </a:cubicBezTo>
                  <a:cubicBezTo>
                    <a:pt x="1" y="374"/>
                    <a:pt x="301" y="1675"/>
                    <a:pt x="301" y="1675"/>
                  </a:cubicBezTo>
                  <a:lnTo>
                    <a:pt x="301" y="34966"/>
                  </a:lnTo>
                  <a:lnTo>
                    <a:pt x="69117" y="34966"/>
                  </a:lnTo>
                  <a:cubicBezTo>
                    <a:pt x="69637" y="30112"/>
                    <a:pt x="65248" y="29486"/>
                    <a:pt x="62952" y="29486"/>
                  </a:cubicBezTo>
                  <a:cubicBezTo>
                    <a:pt x="62156" y="29486"/>
                    <a:pt x="61611" y="29562"/>
                    <a:pt x="61611" y="29562"/>
                  </a:cubicBezTo>
                  <a:cubicBezTo>
                    <a:pt x="61611" y="29562"/>
                    <a:pt x="61812" y="27694"/>
                    <a:pt x="58042" y="25125"/>
                  </a:cubicBezTo>
                  <a:cubicBezTo>
                    <a:pt x="57143" y="24512"/>
                    <a:pt x="56323" y="24285"/>
                    <a:pt x="55560" y="24285"/>
                  </a:cubicBezTo>
                  <a:cubicBezTo>
                    <a:pt x="53365" y="24285"/>
                    <a:pt x="51634" y="26165"/>
                    <a:pt x="49808" y="26165"/>
                  </a:cubicBezTo>
                  <a:cubicBezTo>
                    <a:pt x="49607" y="26165"/>
                    <a:pt x="49406" y="26143"/>
                    <a:pt x="49203" y="26093"/>
                  </a:cubicBezTo>
                  <a:cubicBezTo>
                    <a:pt x="46467" y="25425"/>
                    <a:pt x="50870" y="22623"/>
                    <a:pt x="46868" y="19021"/>
                  </a:cubicBezTo>
                  <a:cubicBezTo>
                    <a:pt x="44990" y="17301"/>
                    <a:pt x="43315" y="16962"/>
                    <a:pt x="42070" y="16962"/>
                  </a:cubicBezTo>
                  <a:cubicBezTo>
                    <a:pt x="41258" y="16962"/>
                    <a:pt x="40629" y="17106"/>
                    <a:pt x="40247" y="17106"/>
                  </a:cubicBezTo>
                  <a:cubicBezTo>
                    <a:pt x="39976" y="17106"/>
                    <a:pt x="39829" y="17034"/>
                    <a:pt x="39829" y="16786"/>
                  </a:cubicBezTo>
                  <a:cubicBezTo>
                    <a:pt x="39829" y="15652"/>
                    <a:pt x="38895" y="12049"/>
                    <a:pt x="34325" y="10948"/>
                  </a:cubicBezTo>
                  <a:cubicBezTo>
                    <a:pt x="33863" y="10838"/>
                    <a:pt x="33459" y="10789"/>
                    <a:pt x="33107" y="10789"/>
                  </a:cubicBezTo>
                  <a:cubicBezTo>
                    <a:pt x="30391" y="10789"/>
                    <a:pt x="30734" y="13700"/>
                    <a:pt x="30689" y="13700"/>
                  </a:cubicBezTo>
                  <a:cubicBezTo>
                    <a:pt x="30681" y="13700"/>
                    <a:pt x="30664" y="13625"/>
                    <a:pt x="30623" y="13450"/>
                  </a:cubicBezTo>
                  <a:cubicBezTo>
                    <a:pt x="30322" y="12049"/>
                    <a:pt x="29088" y="8180"/>
                    <a:pt x="25719" y="7613"/>
                  </a:cubicBezTo>
                  <a:cubicBezTo>
                    <a:pt x="25120" y="7512"/>
                    <a:pt x="24637" y="7473"/>
                    <a:pt x="24237" y="7473"/>
                  </a:cubicBezTo>
                  <a:cubicBezTo>
                    <a:pt x="22932" y="7473"/>
                    <a:pt x="22516" y="7885"/>
                    <a:pt x="21852" y="7885"/>
                  </a:cubicBezTo>
                  <a:cubicBezTo>
                    <a:pt x="21577" y="7885"/>
                    <a:pt x="21258" y="7814"/>
                    <a:pt x="20816" y="7613"/>
                  </a:cubicBezTo>
                  <a:cubicBezTo>
                    <a:pt x="18981" y="6779"/>
                    <a:pt x="22050" y="2042"/>
                    <a:pt x="15312" y="374"/>
                  </a:cubicBezTo>
                  <a:cubicBezTo>
                    <a:pt x="14247" y="111"/>
                    <a:pt x="13387" y="0"/>
                    <a:pt x="12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 flipH="1">
              <a:off x="8048700" y="4743925"/>
              <a:ext cx="103575" cy="63325"/>
            </a:xfrm>
            <a:custGeom>
              <a:avLst/>
              <a:gdLst/>
              <a:ahLst/>
              <a:cxnLst/>
              <a:rect l="l" t="t" r="r" b="b"/>
              <a:pathLst>
                <a:path w="4143" h="2533" extrusionOk="0">
                  <a:moveTo>
                    <a:pt x="1548" y="0"/>
                  </a:moveTo>
                  <a:cubicBezTo>
                    <a:pt x="1511" y="0"/>
                    <a:pt x="1473" y="2"/>
                    <a:pt x="1435" y="4"/>
                  </a:cubicBezTo>
                  <a:cubicBezTo>
                    <a:pt x="101" y="105"/>
                    <a:pt x="1" y="938"/>
                    <a:pt x="835" y="938"/>
                  </a:cubicBezTo>
                  <a:cubicBezTo>
                    <a:pt x="887" y="935"/>
                    <a:pt x="940" y="933"/>
                    <a:pt x="992" y="933"/>
                  </a:cubicBezTo>
                  <a:cubicBezTo>
                    <a:pt x="1868" y="933"/>
                    <a:pt x="2694" y="1454"/>
                    <a:pt x="3103" y="2273"/>
                  </a:cubicBezTo>
                  <a:cubicBezTo>
                    <a:pt x="3183" y="2454"/>
                    <a:pt x="3325" y="2532"/>
                    <a:pt x="3469" y="2532"/>
                  </a:cubicBezTo>
                  <a:cubicBezTo>
                    <a:pt x="3800" y="2532"/>
                    <a:pt x="4142" y="2118"/>
                    <a:pt x="3770" y="1606"/>
                  </a:cubicBezTo>
                  <a:cubicBezTo>
                    <a:pt x="3770" y="1606"/>
                    <a:pt x="2826" y="0"/>
                    <a:pt x="1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 flipH="1">
              <a:off x="8031450" y="4838975"/>
              <a:ext cx="103300" cy="63700"/>
            </a:xfrm>
            <a:custGeom>
              <a:avLst/>
              <a:gdLst/>
              <a:ahLst/>
              <a:cxnLst/>
              <a:rect l="l" t="t" r="r" b="b"/>
              <a:pathLst>
                <a:path w="4132" h="2548" extrusionOk="0">
                  <a:moveTo>
                    <a:pt x="1548" y="1"/>
                  </a:moveTo>
                  <a:cubicBezTo>
                    <a:pt x="1510" y="1"/>
                    <a:pt x="1473" y="2"/>
                    <a:pt x="1434" y="5"/>
                  </a:cubicBezTo>
                  <a:cubicBezTo>
                    <a:pt x="100" y="139"/>
                    <a:pt x="0" y="939"/>
                    <a:pt x="801" y="939"/>
                  </a:cubicBezTo>
                  <a:cubicBezTo>
                    <a:pt x="855" y="935"/>
                    <a:pt x="909" y="934"/>
                    <a:pt x="963" y="934"/>
                  </a:cubicBezTo>
                  <a:cubicBezTo>
                    <a:pt x="1868" y="934"/>
                    <a:pt x="2691" y="1455"/>
                    <a:pt x="3069" y="2273"/>
                  </a:cubicBezTo>
                  <a:cubicBezTo>
                    <a:pt x="3170" y="2466"/>
                    <a:pt x="3324" y="2548"/>
                    <a:pt x="3473" y="2548"/>
                  </a:cubicBezTo>
                  <a:cubicBezTo>
                    <a:pt x="3814" y="2548"/>
                    <a:pt x="4131" y="2117"/>
                    <a:pt x="3736" y="1606"/>
                  </a:cubicBezTo>
                  <a:cubicBezTo>
                    <a:pt x="3736" y="1606"/>
                    <a:pt x="2823" y="1"/>
                    <a:pt x="1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 flipH="1">
              <a:off x="8203225" y="4702225"/>
              <a:ext cx="104150" cy="63325"/>
            </a:xfrm>
            <a:custGeom>
              <a:avLst/>
              <a:gdLst/>
              <a:ahLst/>
              <a:cxnLst/>
              <a:rect l="l" t="t" r="r" b="b"/>
              <a:pathLst>
                <a:path w="4166" h="2533" extrusionOk="0">
                  <a:moveTo>
                    <a:pt x="1581" y="0"/>
                  </a:moveTo>
                  <a:cubicBezTo>
                    <a:pt x="1544" y="0"/>
                    <a:pt x="1506" y="2"/>
                    <a:pt x="1468" y="5"/>
                  </a:cubicBezTo>
                  <a:cubicBezTo>
                    <a:pt x="100" y="105"/>
                    <a:pt x="0" y="939"/>
                    <a:pt x="834" y="939"/>
                  </a:cubicBezTo>
                  <a:cubicBezTo>
                    <a:pt x="889" y="935"/>
                    <a:pt x="943" y="933"/>
                    <a:pt x="997" y="933"/>
                  </a:cubicBezTo>
                  <a:cubicBezTo>
                    <a:pt x="1901" y="933"/>
                    <a:pt x="2725" y="1454"/>
                    <a:pt x="3102" y="2273"/>
                  </a:cubicBezTo>
                  <a:cubicBezTo>
                    <a:pt x="3193" y="2454"/>
                    <a:pt x="3342" y="2532"/>
                    <a:pt x="3489" y="2532"/>
                  </a:cubicBezTo>
                  <a:cubicBezTo>
                    <a:pt x="3830" y="2532"/>
                    <a:pt x="4165" y="2118"/>
                    <a:pt x="3770" y="1606"/>
                  </a:cubicBezTo>
                  <a:cubicBezTo>
                    <a:pt x="3770" y="1606"/>
                    <a:pt x="2857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 flipH="1">
              <a:off x="8248875" y="4599650"/>
              <a:ext cx="103550" cy="63700"/>
            </a:xfrm>
            <a:custGeom>
              <a:avLst/>
              <a:gdLst/>
              <a:ahLst/>
              <a:cxnLst/>
              <a:rect l="l" t="t" r="r" b="b"/>
              <a:pathLst>
                <a:path w="4142" h="2548" extrusionOk="0">
                  <a:moveTo>
                    <a:pt x="1549" y="0"/>
                  </a:moveTo>
                  <a:cubicBezTo>
                    <a:pt x="1511" y="0"/>
                    <a:pt x="1473" y="2"/>
                    <a:pt x="1435" y="5"/>
                  </a:cubicBezTo>
                  <a:cubicBezTo>
                    <a:pt x="101" y="138"/>
                    <a:pt x="1" y="939"/>
                    <a:pt x="835" y="939"/>
                  </a:cubicBezTo>
                  <a:cubicBezTo>
                    <a:pt x="887" y="935"/>
                    <a:pt x="940" y="933"/>
                    <a:pt x="992" y="933"/>
                  </a:cubicBezTo>
                  <a:cubicBezTo>
                    <a:pt x="1869" y="933"/>
                    <a:pt x="2692" y="1454"/>
                    <a:pt x="3070" y="2273"/>
                  </a:cubicBezTo>
                  <a:cubicBezTo>
                    <a:pt x="3181" y="2465"/>
                    <a:pt x="3339" y="2547"/>
                    <a:pt x="3489" y="2547"/>
                  </a:cubicBezTo>
                  <a:cubicBezTo>
                    <a:pt x="3834" y="2547"/>
                    <a:pt x="4142" y="2117"/>
                    <a:pt x="3770" y="1606"/>
                  </a:cubicBezTo>
                  <a:cubicBezTo>
                    <a:pt x="3770" y="1606"/>
                    <a:pt x="2826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 flipH="1">
              <a:off x="8294025" y="4775600"/>
              <a:ext cx="104250" cy="63975"/>
            </a:xfrm>
            <a:custGeom>
              <a:avLst/>
              <a:gdLst/>
              <a:ahLst/>
              <a:cxnLst/>
              <a:rect l="l" t="t" r="r" b="b"/>
              <a:pathLst>
                <a:path w="4170" h="2559" extrusionOk="0">
                  <a:moveTo>
                    <a:pt x="1581" y="1"/>
                  </a:moveTo>
                  <a:cubicBezTo>
                    <a:pt x="1544" y="1"/>
                    <a:pt x="1506" y="2"/>
                    <a:pt x="1468" y="5"/>
                  </a:cubicBezTo>
                  <a:cubicBezTo>
                    <a:pt x="100" y="105"/>
                    <a:pt x="0" y="972"/>
                    <a:pt x="834" y="972"/>
                  </a:cubicBezTo>
                  <a:cubicBezTo>
                    <a:pt x="889" y="969"/>
                    <a:pt x="943" y="967"/>
                    <a:pt x="997" y="967"/>
                  </a:cubicBezTo>
                  <a:cubicBezTo>
                    <a:pt x="1901" y="967"/>
                    <a:pt x="2725" y="1488"/>
                    <a:pt x="3102" y="2307"/>
                  </a:cubicBezTo>
                  <a:cubicBezTo>
                    <a:pt x="3191" y="2483"/>
                    <a:pt x="3334" y="2559"/>
                    <a:pt x="3478" y="2559"/>
                  </a:cubicBezTo>
                  <a:cubicBezTo>
                    <a:pt x="3822" y="2559"/>
                    <a:pt x="4170" y="2124"/>
                    <a:pt x="3770" y="1606"/>
                  </a:cubicBezTo>
                  <a:cubicBezTo>
                    <a:pt x="3770" y="1606"/>
                    <a:pt x="2857" y="1"/>
                    <a:pt x="1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 flipH="1">
              <a:off x="8563500" y="4665525"/>
              <a:ext cx="104150" cy="63700"/>
            </a:xfrm>
            <a:custGeom>
              <a:avLst/>
              <a:gdLst/>
              <a:ahLst/>
              <a:cxnLst/>
              <a:rect l="l" t="t" r="r" b="b"/>
              <a:pathLst>
                <a:path w="4166" h="2548" extrusionOk="0">
                  <a:moveTo>
                    <a:pt x="1582" y="1"/>
                  </a:moveTo>
                  <a:cubicBezTo>
                    <a:pt x="1545" y="1"/>
                    <a:pt x="1507" y="2"/>
                    <a:pt x="1469" y="5"/>
                  </a:cubicBezTo>
                  <a:cubicBezTo>
                    <a:pt x="134" y="105"/>
                    <a:pt x="1" y="939"/>
                    <a:pt x="835" y="939"/>
                  </a:cubicBezTo>
                  <a:cubicBezTo>
                    <a:pt x="889" y="935"/>
                    <a:pt x="943" y="933"/>
                    <a:pt x="997" y="933"/>
                  </a:cubicBezTo>
                  <a:cubicBezTo>
                    <a:pt x="1902" y="933"/>
                    <a:pt x="2725" y="1455"/>
                    <a:pt x="3103" y="2273"/>
                  </a:cubicBezTo>
                  <a:cubicBezTo>
                    <a:pt x="3194" y="2466"/>
                    <a:pt x="3344" y="2547"/>
                    <a:pt x="3492" y="2547"/>
                  </a:cubicBezTo>
                  <a:cubicBezTo>
                    <a:pt x="3832" y="2547"/>
                    <a:pt x="4165" y="2117"/>
                    <a:pt x="3770" y="1606"/>
                  </a:cubicBezTo>
                  <a:cubicBezTo>
                    <a:pt x="3770" y="1606"/>
                    <a:pt x="2857" y="1"/>
                    <a:pt x="1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 flipH="1">
              <a:off x="8671800" y="4939900"/>
              <a:ext cx="104100" cy="63975"/>
            </a:xfrm>
            <a:custGeom>
              <a:avLst/>
              <a:gdLst/>
              <a:ahLst/>
              <a:cxnLst/>
              <a:rect l="l" t="t" r="r" b="b"/>
              <a:pathLst>
                <a:path w="4164" h="2559" extrusionOk="0">
                  <a:moveTo>
                    <a:pt x="1576" y="0"/>
                  </a:moveTo>
                  <a:cubicBezTo>
                    <a:pt x="1538" y="0"/>
                    <a:pt x="1500" y="2"/>
                    <a:pt x="1462" y="4"/>
                  </a:cubicBezTo>
                  <a:cubicBezTo>
                    <a:pt x="154" y="135"/>
                    <a:pt x="0" y="939"/>
                    <a:pt x="781" y="939"/>
                  </a:cubicBezTo>
                  <a:cubicBezTo>
                    <a:pt x="796" y="939"/>
                    <a:pt x="812" y="939"/>
                    <a:pt x="828" y="938"/>
                  </a:cubicBezTo>
                  <a:cubicBezTo>
                    <a:pt x="857" y="937"/>
                    <a:pt x="886" y="937"/>
                    <a:pt x="914" y="937"/>
                  </a:cubicBezTo>
                  <a:cubicBezTo>
                    <a:pt x="1849" y="937"/>
                    <a:pt x="2708" y="1464"/>
                    <a:pt x="3097" y="2306"/>
                  </a:cubicBezTo>
                  <a:cubicBezTo>
                    <a:pt x="3185" y="2483"/>
                    <a:pt x="3328" y="2558"/>
                    <a:pt x="3472" y="2558"/>
                  </a:cubicBezTo>
                  <a:cubicBezTo>
                    <a:pt x="3817" y="2558"/>
                    <a:pt x="4164" y="2123"/>
                    <a:pt x="3764" y="1606"/>
                  </a:cubicBezTo>
                  <a:cubicBezTo>
                    <a:pt x="3764" y="1606"/>
                    <a:pt x="2851" y="0"/>
                    <a:pt x="1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 flipH="1">
              <a:off x="8518200" y="4522025"/>
              <a:ext cx="103575" cy="63400"/>
            </a:xfrm>
            <a:custGeom>
              <a:avLst/>
              <a:gdLst/>
              <a:ahLst/>
              <a:cxnLst/>
              <a:rect l="l" t="t" r="r" b="b"/>
              <a:pathLst>
                <a:path w="4143" h="2536" extrusionOk="0">
                  <a:moveTo>
                    <a:pt x="1615" y="0"/>
                  </a:moveTo>
                  <a:cubicBezTo>
                    <a:pt x="1567" y="0"/>
                    <a:pt x="1518" y="3"/>
                    <a:pt x="1468" y="7"/>
                  </a:cubicBezTo>
                  <a:cubicBezTo>
                    <a:pt x="101" y="108"/>
                    <a:pt x="1" y="941"/>
                    <a:pt x="834" y="941"/>
                  </a:cubicBezTo>
                  <a:cubicBezTo>
                    <a:pt x="889" y="938"/>
                    <a:pt x="943" y="936"/>
                    <a:pt x="997" y="936"/>
                  </a:cubicBezTo>
                  <a:cubicBezTo>
                    <a:pt x="1902" y="936"/>
                    <a:pt x="2725" y="1457"/>
                    <a:pt x="3103" y="2276"/>
                  </a:cubicBezTo>
                  <a:cubicBezTo>
                    <a:pt x="3193" y="2457"/>
                    <a:pt x="3339" y="2535"/>
                    <a:pt x="3483" y="2535"/>
                  </a:cubicBezTo>
                  <a:cubicBezTo>
                    <a:pt x="3816" y="2535"/>
                    <a:pt x="4142" y="2121"/>
                    <a:pt x="3770" y="1609"/>
                  </a:cubicBezTo>
                  <a:cubicBezTo>
                    <a:pt x="3770" y="1609"/>
                    <a:pt x="2873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 flipH="1">
              <a:off x="8694900" y="4421175"/>
              <a:ext cx="103675" cy="64000"/>
            </a:xfrm>
            <a:custGeom>
              <a:avLst/>
              <a:gdLst/>
              <a:ahLst/>
              <a:cxnLst/>
              <a:rect l="l" t="t" r="r" b="b"/>
              <a:pathLst>
                <a:path w="4147" h="2560" extrusionOk="0">
                  <a:moveTo>
                    <a:pt x="1549" y="1"/>
                  </a:moveTo>
                  <a:cubicBezTo>
                    <a:pt x="1511" y="1"/>
                    <a:pt x="1473" y="2"/>
                    <a:pt x="1435" y="5"/>
                  </a:cubicBezTo>
                  <a:cubicBezTo>
                    <a:pt x="101" y="139"/>
                    <a:pt x="1" y="973"/>
                    <a:pt x="801" y="973"/>
                  </a:cubicBezTo>
                  <a:cubicBezTo>
                    <a:pt x="856" y="969"/>
                    <a:pt x="910" y="967"/>
                    <a:pt x="964" y="967"/>
                  </a:cubicBezTo>
                  <a:cubicBezTo>
                    <a:pt x="1868" y="967"/>
                    <a:pt x="2692" y="1488"/>
                    <a:pt x="3070" y="2307"/>
                  </a:cubicBezTo>
                  <a:cubicBezTo>
                    <a:pt x="3158" y="2484"/>
                    <a:pt x="3301" y="2559"/>
                    <a:pt x="3446" y="2559"/>
                  </a:cubicBezTo>
                  <a:cubicBezTo>
                    <a:pt x="3792" y="2559"/>
                    <a:pt x="4147" y="2124"/>
                    <a:pt x="3770" y="1606"/>
                  </a:cubicBezTo>
                  <a:cubicBezTo>
                    <a:pt x="3770" y="1606"/>
                    <a:pt x="2826" y="1"/>
                    <a:pt x="1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 flipH="1">
              <a:off x="8740875" y="4307775"/>
              <a:ext cx="103550" cy="63700"/>
            </a:xfrm>
            <a:custGeom>
              <a:avLst/>
              <a:gdLst/>
              <a:ahLst/>
              <a:cxnLst/>
              <a:rect l="l" t="t" r="r" b="b"/>
              <a:pathLst>
                <a:path w="4142" h="2548" extrusionOk="0">
                  <a:moveTo>
                    <a:pt x="1548" y="0"/>
                  </a:moveTo>
                  <a:cubicBezTo>
                    <a:pt x="1510" y="0"/>
                    <a:pt x="1473" y="2"/>
                    <a:pt x="1435" y="5"/>
                  </a:cubicBezTo>
                  <a:cubicBezTo>
                    <a:pt x="100" y="105"/>
                    <a:pt x="0" y="939"/>
                    <a:pt x="834" y="939"/>
                  </a:cubicBezTo>
                  <a:cubicBezTo>
                    <a:pt x="887" y="935"/>
                    <a:pt x="939" y="933"/>
                    <a:pt x="991" y="933"/>
                  </a:cubicBezTo>
                  <a:cubicBezTo>
                    <a:pt x="1868" y="933"/>
                    <a:pt x="2693" y="1454"/>
                    <a:pt x="3102" y="2273"/>
                  </a:cubicBezTo>
                  <a:cubicBezTo>
                    <a:pt x="3193" y="2465"/>
                    <a:pt x="3340" y="2547"/>
                    <a:pt x="3485" y="2547"/>
                  </a:cubicBezTo>
                  <a:cubicBezTo>
                    <a:pt x="3817" y="2547"/>
                    <a:pt x="4141" y="2117"/>
                    <a:pt x="3770" y="1606"/>
                  </a:cubicBezTo>
                  <a:cubicBezTo>
                    <a:pt x="3770" y="1606"/>
                    <a:pt x="2825" y="0"/>
                    <a:pt x="1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 flipH="1">
              <a:off x="8908650" y="4634600"/>
              <a:ext cx="104100" cy="63250"/>
            </a:xfrm>
            <a:custGeom>
              <a:avLst/>
              <a:gdLst/>
              <a:ahLst/>
              <a:cxnLst/>
              <a:rect l="l" t="t" r="r" b="b"/>
              <a:pathLst>
                <a:path w="4164" h="2530" extrusionOk="0">
                  <a:moveTo>
                    <a:pt x="1609" y="0"/>
                  </a:moveTo>
                  <a:cubicBezTo>
                    <a:pt x="1561" y="0"/>
                    <a:pt x="1512" y="3"/>
                    <a:pt x="1463" y="8"/>
                  </a:cubicBezTo>
                  <a:cubicBezTo>
                    <a:pt x="155" y="106"/>
                    <a:pt x="1" y="909"/>
                    <a:pt x="781" y="909"/>
                  </a:cubicBezTo>
                  <a:cubicBezTo>
                    <a:pt x="797" y="909"/>
                    <a:pt x="813" y="909"/>
                    <a:pt x="829" y="908"/>
                  </a:cubicBezTo>
                  <a:cubicBezTo>
                    <a:pt x="858" y="907"/>
                    <a:pt x="886" y="907"/>
                    <a:pt x="915" y="907"/>
                  </a:cubicBezTo>
                  <a:cubicBezTo>
                    <a:pt x="1849" y="907"/>
                    <a:pt x="2709" y="1434"/>
                    <a:pt x="3097" y="2276"/>
                  </a:cubicBezTo>
                  <a:cubicBezTo>
                    <a:pt x="3186" y="2454"/>
                    <a:pt x="3330" y="2529"/>
                    <a:pt x="3475" y="2529"/>
                  </a:cubicBezTo>
                  <a:cubicBezTo>
                    <a:pt x="3819" y="2529"/>
                    <a:pt x="4164" y="2102"/>
                    <a:pt x="3764" y="1609"/>
                  </a:cubicBezTo>
                  <a:cubicBezTo>
                    <a:pt x="3764" y="1609"/>
                    <a:pt x="2867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 flipH="1">
              <a:off x="8981050" y="4775600"/>
              <a:ext cx="103550" cy="63700"/>
            </a:xfrm>
            <a:custGeom>
              <a:avLst/>
              <a:gdLst/>
              <a:ahLst/>
              <a:cxnLst/>
              <a:rect l="l" t="t" r="r" b="b"/>
              <a:pathLst>
                <a:path w="4142" h="2548" extrusionOk="0">
                  <a:moveTo>
                    <a:pt x="1548" y="1"/>
                  </a:moveTo>
                  <a:cubicBezTo>
                    <a:pt x="1511" y="1"/>
                    <a:pt x="1473" y="2"/>
                    <a:pt x="1435" y="5"/>
                  </a:cubicBezTo>
                  <a:cubicBezTo>
                    <a:pt x="100" y="105"/>
                    <a:pt x="0" y="972"/>
                    <a:pt x="834" y="972"/>
                  </a:cubicBezTo>
                  <a:cubicBezTo>
                    <a:pt x="890" y="968"/>
                    <a:pt x="945" y="966"/>
                    <a:pt x="1000" y="966"/>
                  </a:cubicBezTo>
                  <a:cubicBezTo>
                    <a:pt x="1874" y="966"/>
                    <a:pt x="2695" y="1458"/>
                    <a:pt x="3103" y="2273"/>
                  </a:cubicBezTo>
                  <a:cubicBezTo>
                    <a:pt x="3194" y="2466"/>
                    <a:pt x="3340" y="2547"/>
                    <a:pt x="3485" y="2547"/>
                  </a:cubicBezTo>
                  <a:cubicBezTo>
                    <a:pt x="3817" y="2547"/>
                    <a:pt x="4141" y="2117"/>
                    <a:pt x="3770" y="1606"/>
                  </a:cubicBezTo>
                  <a:cubicBezTo>
                    <a:pt x="3770" y="1606"/>
                    <a:pt x="2825" y="1"/>
                    <a:pt x="1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 flipH="1">
              <a:off x="8999550" y="4485325"/>
              <a:ext cx="104125" cy="63250"/>
            </a:xfrm>
            <a:custGeom>
              <a:avLst/>
              <a:gdLst/>
              <a:ahLst/>
              <a:cxnLst/>
              <a:rect l="l" t="t" r="r" b="b"/>
              <a:pathLst>
                <a:path w="4165" h="2530" extrusionOk="0">
                  <a:moveTo>
                    <a:pt x="1581" y="0"/>
                  </a:moveTo>
                  <a:cubicBezTo>
                    <a:pt x="1531" y="0"/>
                    <a:pt x="1481" y="3"/>
                    <a:pt x="1430" y="8"/>
                  </a:cubicBezTo>
                  <a:cubicBezTo>
                    <a:pt x="122" y="106"/>
                    <a:pt x="0" y="909"/>
                    <a:pt x="782" y="909"/>
                  </a:cubicBezTo>
                  <a:cubicBezTo>
                    <a:pt x="798" y="909"/>
                    <a:pt x="814" y="909"/>
                    <a:pt x="830" y="908"/>
                  </a:cubicBezTo>
                  <a:cubicBezTo>
                    <a:pt x="859" y="907"/>
                    <a:pt x="887" y="907"/>
                    <a:pt x="916" y="907"/>
                  </a:cubicBezTo>
                  <a:cubicBezTo>
                    <a:pt x="1850" y="907"/>
                    <a:pt x="2710" y="1434"/>
                    <a:pt x="3098" y="2276"/>
                  </a:cubicBezTo>
                  <a:cubicBezTo>
                    <a:pt x="3187" y="2454"/>
                    <a:pt x="3331" y="2529"/>
                    <a:pt x="3476" y="2529"/>
                  </a:cubicBezTo>
                  <a:cubicBezTo>
                    <a:pt x="3820" y="2529"/>
                    <a:pt x="4165" y="2102"/>
                    <a:pt x="3765" y="1609"/>
                  </a:cubicBezTo>
                  <a:cubicBezTo>
                    <a:pt x="3765" y="1609"/>
                    <a:pt x="2868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 flipH="1">
              <a:off x="8969625" y="4371150"/>
              <a:ext cx="104150" cy="63700"/>
            </a:xfrm>
            <a:custGeom>
              <a:avLst/>
              <a:gdLst/>
              <a:ahLst/>
              <a:cxnLst/>
              <a:rect l="l" t="t" r="r" b="b"/>
              <a:pathLst>
                <a:path w="4166" h="2548" extrusionOk="0">
                  <a:moveTo>
                    <a:pt x="1582" y="1"/>
                  </a:moveTo>
                  <a:cubicBezTo>
                    <a:pt x="1545" y="1"/>
                    <a:pt x="1507" y="2"/>
                    <a:pt x="1469" y="5"/>
                  </a:cubicBezTo>
                  <a:cubicBezTo>
                    <a:pt x="134" y="138"/>
                    <a:pt x="1" y="939"/>
                    <a:pt x="835" y="939"/>
                  </a:cubicBezTo>
                  <a:cubicBezTo>
                    <a:pt x="865" y="938"/>
                    <a:pt x="896" y="937"/>
                    <a:pt x="926" y="937"/>
                  </a:cubicBezTo>
                  <a:cubicBezTo>
                    <a:pt x="1858" y="937"/>
                    <a:pt x="2715" y="1433"/>
                    <a:pt x="3103" y="2273"/>
                  </a:cubicBezTo>
                  <a:cubicBezTo>
                    <a:pt x="3204" y="2465"/>
                    <a:pt x="3358" y="2547"/>
                    <a:pt x="3507" y="2547"/>
                  </a:cubicBezTo>
                  <a:cubicBezTo>
                    <a:pt x="3848" y="2547"/>
                    <a:pt x="4165" y="2117"/>
                    <a:pt x="3770" y="1606"/>
                  </a:cubicBezTo>
                  <a:cubicBezTo>
                    <a:pt x="3770" y="1606"/>
                    <a:pt x="2857" y="1"/>
                    <a:pt x="1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 flipH="1">
              <a:off x="7922925" y="4971575"/>
              <a:ext cx="104150" cy="63975"/>
            </a:xfrm>
            <a:custGeom>
              <a:avLst/>
              <a:gdLst/>
              <a:ahLst/>
              <a:cxnLst/>
              <a:rect l="l" t="t" r="r" b="b"/>
              <a:pathLst>
                <a:path w="4166" h="2559" extrusionOk="0">
                  <a:moveTo>
                    <a:pt x="1544" y="1"/>
                  </a:moveTo>
                  <a:cubicBezTo>
                    <a:pt x="1506" y="1"/>
                    <a:pt x="1469" y="2"/>
                    <a:pt x="1431" y="5"/>
                  </a:cubicBezTo>
                  <a:cubicBezTo>
                    <a:pt x="122" y="136"/>
                    <a:pt x="1" y="940"/>
                    <a:pt x="782" y="940"/>
                  </a:cubicBezTo>
                  <a:cubicBezTo>
                    <a:pt x="798" y="940"/>
                    <a:pt x="814" y="940"/>
                    <a:pt x="830" y="939"/>
                  </a:cubicBezTo>
                  <a:cubicBezTo>
                    <a:pt x="859" y="938"/>
                    <a:pt x="887" y="938"/>
                    <a:pt x="916" y="938"/>
                  </a:cubicBezTo>
                  <a:cubicBezTo>
                    <a:pt x="1850" y="938"/>
                    <a:pt x="2710" y="1465"/>
                    <a:pt x="3098" y="2307"/>
                  </a:cubicBezTo>
                  <a:cubicBezTo>
                    <a:pt x="3187" y="2483"/>
                    <a:pt x="3330" y="2559"/>
                    <a:pt x="3474" y="2559"/>
                  </a:cubicBezTo>
                  <a:cubicBezTo>
                    <a:pt x="3818" y="2559"/>
                    <a:pt x="4166" y="2124"/>
                    <a:pt x="3766" y="1606"/>
                  </a:cubicBezTo>
                  <a:cubicBezTo>
                    <a:pt x="3766" y="1606"/>
                    <a:pt x="2821" y="1"/>
                    <a:pt x="1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 flipH="1">
              <a:off x="7781275" y="4951575"/>
              <a:ext cx="104000" cy="63675"/>
            </a:xfrm>
            <a:custGeom>
              <a:avLst/>
              <a:gdLst/>
              <a:ahLst/>
              <a:cxnLst/>
              <a:rect l="l" t="t" r="r" b="b"/>
              <a:pathLst>
                <a:path w="4160" h="2547" extrusionOk="0">
                  <a:moveTo>
                    <a:pt x="1576" y="0"/>
                  </a:moveTo>
                  <a:cubicBezTo>
                    <a:pt x="1539" y="0"/>
                    <a:pt x="1501" y="2"/>
                    <a:pt x="1463" y="4"/>
                  </a:cubicBezTo>
                  <a:cubicBezTo>
                    <a:pt x="154" y="135"/>
                    <a:pt x="1" y="939"/>
                    <a:pt x="781" y="939"/>
                  </a:cubicBezTo>
                  <a:cubicBezTo>
                    <a:pt x="797" y="939"/>
                    <a:pt x="812" y="939"/>
                    <a:pt x="829" y="938"/>
                  </a:cubicBezTo>
                  <a:cubicBezTo>
                    <a:pt x="859" y="937"/>
                    <a:pt x="889" y="937"/>
                    <a:pt x="920" y="937"/>
                  </a:cubicBezTo>
                  <a:cubicBezTo>
                    <a:pt x="1852" y="937"/>
                    <a:pt x="2709" y="1433"/>
                    <a:pt x="3097" y="2273"/>
                  </a:cubicBezTo>
                  <a:cubicBezTo>
                    <a:pt x="3198" y="2465"/>
                    <a:pt x="3352" y="2547"/>
                    <a:pt x="3501" y="2547"/>
                  </a:cubicBezTo>
                  <a:cubicBezTo>
                    <a:pt x="3842" y="2547"/>
                    <a:pt x="4159" y="2117"/>
                    <a:pt x="3764" y="1606"/>
                  </a:cubicBezTo>
                  <a:cubicBezTo>
                    <a:pt x="3764" y="1606"/>
                    <a:pt x="2851" y="0"/>
                    <a:pt x="1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 flipH="1">
              <a:off x="7663425" y="5011525"/>
              <a:ext cx="103575" cy="63400"/>
            </a:xfrm>
            <a:custGeom>
              <a:avLst/>
              <a:gdLst/>
              <a:ahLst/>
              <a:cxnLst/>
              <a:rect l="l" t="t" r="r" b="b"/>
              <a:pathLst>
                <a:path w="4143" h="2536" extrusionOk="0">
                  <a:moveTo>
                    <a:pt x="1615" y="1"/>
                  </a:moveTo>
                  <a:cubicBezTo>
                    <a:pt x="1567" y="1"/>
                    <a:pt x="1518" y="3"/>
                    <a:pt x="1468" y="8"/>
                  </a:cubicBezTo>
                  <a:cubicBezTo>
                    <a:pt x="101" y="108"/>
                    <a:pt x="1" y="942"/>
                    <a:pt x="835" y="942"/>
                  </a:cubicBezTo>
                  <a:cubicBezTo>
                    <a:pt x="889" y="938"/>
                    <a:pt x="943" y="937"/>
                    <a:pt x="997" y="937"/>
                  </a:cubicBezTo>
                  <a:cubicBezTo>
                    <a:pt x="1902" y="937"/>
                    <a:pt x="2725" y="1458"/>
                    <a:pt x="3103" y="2276"/>
                  </a:cubicBezTo>
                  <a:cubicBezTo>
                    <a:pt x="3194" y="2458"/>
                    <a:pt x="3339" y="2536"/>
                    <a:pt x="3484" y="2536"/>
                  </a:cubicBezTo>
                  <a:cubicBezTo>
                    <a:pt x="3817" y="2536"/>
                    <a:pt x="4142" y="2121"/>
                    <a:pt x="3770" y="1609"/>
                  </a:cubicBezTo>
                  <a:cubicBezTo>
                    <a:pt x="3770" y="1609"/>
                    <a:pt x="2873" y="1"/>
                    <a:pt x="1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 flipH="1">
              <a:off x="7523575" y="5051550"/>
              <a:ext cx="104025" cy="63400"/>
            </a:xfrm>
            <a:custGeom>
              <a:avLst/>
              <a:gdLst/>
              <a:ahLst/>
              <a:cxnLst/>
              <a:rect l="l" t="t" r="r" b="b"/>
              <a:pathLst>
                <a:path w="4161" h="2536" extrusionOk="0">
                  <a:moveTo>
                    <a:pt x="1610" y="1"/>
                  </a:moveTo>
                  <a:cubicBezTo>
                    <a:pt x="1561" y="1"/>
                    <a:pt x="1512" y="3"/>
                    <a:pt x="1463" y="8"/>
                  </a:cubicBezTo>
                  <a:cubicBezTo>
                    <a:pt x="155" y="106"/>
                    <a:pt x="1" y="910"/>
                    <a:pt x="781" y="910"/>
                  </a:cubicBezTo>
                  <a:cubicBezTo>
                    <a:pt x="797" y="910"/>
                    <a:pt x="813" y="910"/>
                    <a:pt x="829" y="909"/>
                  </a:cubicBezTo>
                  <a:cubicBezTo>
                    <a:pt x="858" y="908"/>
                    <a:pt x="886" y="907"/>
                    <a:pt x="915" y="907"/>
                  </a:cubicBezTo>
                  <a:cubicBezTo>
                    <a:pt x="1849" y="907"/>
                    <a:pt x="2709" y="1435"/>
                    <a:pt x="3097" y="2277"/>
                  </a:cubicBezTo>
                  <a:cubicBezTo>
                    <a:pt x="3198" y="2458"/>
                    <a:pt x="3351" y="2536"/>
                    <a:pt x="3499" y="2536"/>
                  </a:cubicBezTo>
                  <a:cubicBezTo>
                    <a:pt x="3841" y="2536"/>
                    <a:pt x="4160" y="2121"/>
                    <a:pt x="3765" y="1609"/>
                  </a:cubicBezTo>
                  <a:cubicBezTo>
                    <a:pt x="3765" y="1609"/>
                    <a:pt x="2868" y="1"/>
                    <a:pt x="1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 flipH="1">
              <a:off x="8127225" y="4971575"/>
              <a:ext cx="104150" cy="63975"/>
            </a:xfrm>
            <a:custGeom>
              <a:avLst/>
              <a:gdLst/>
              <a:ahLst/>
              <a:cxnLst/>
              <a:rect l="l" t="t" r="r" b="b"/>
              <a:pathLst>
                <a:path w="4166" h="2559" extrusionOk="0">
                  <a:moveTo>
                    <a:pt x="1546" y="1"/>
                  </a:moveTo>
                  <a:cubicBezTo>
                    <a:pt x="1508" y="1"/>
                    <a:pt x="1469" y="2"/>
                    <a:pt x="1430" y="5"/>
                  </a:cubicBezTo>
                  <a:cubicBezTo>
                    <a:pt x="122" y="136"/>
                    <a:pt x="0" y="940"/>
                    <a:pt x="782" y="940"/>
                  </a:cubicBezTo>
                  <a:cubicBezTo>
                    <a:pt x="797" y="940"/>
                    <a:pt x="813" y="940"/>
                    <a:pt x="830" y="939"/>
                  </a:cubicBezTo>
                  <a:cubicBezTo>
                    <a:pt x="858" y="938"/>
                    <a:pt x="887" y="938"/>
                    <a:pt x="915" y="938"/>
                  </a:cubicBezTo>
                  <a:cubicBezTo>
                    <a:pt x="1848" y="938"/>
                    <a:pt x="2677" y="1465"/>
                    <a:pt x="3098" y="2307"/>
                  </a:cubicBezTo>
                  <a:cubicBezTo>
                    <a:pt x="3186" y="2483"/>
                    <a:pt x="3329" y="2559"/>
                    <a:pt x="3473" y="2559"/>
                  </a:cubicBezTo>
                  <a:cubicBezTo>
                    <a:pt x="3818" y="2559"/>
                    <a:pt x="4165" y="2124"/>
                    <a:pt x="3765" y="1606"/>
                  </a:cubicBezTo>
                  <a:cubicBezTo>
                    <a:pt x="3765" y="1606"/>
                    <a:pt x="2852" y="1"/>
                    <a:pt x="1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9"/>
          <p:cNvGrpSpPr/>
          <p:nvPr/>
        </p:nvGrpSpPr>
        <p:grpSpPr>
          <a:xfrm flipH="1">
            <a:off x="4140151" y="4601726"/>
            <a:ext cx="2099875" cy="538450"/>
            <a:chOff x="3702950" y="4601725"/>
            <a:chExt cx="2099875" cy="538450"/>
          </a:xfrm>
        </p:grpSpPr>
        <p:sp>
          <p:nvSpPr>
            <p:cNvPr id="934" name="Google Shape;934;p39"/>
            <p:cNvSpPr/>
            <p:nvPr/>
          </p:nvSpPr>
          <p:spPr>
            <a:xfrm>
              <a:off x="3702950" y="4601725"/>
              <a:ext cx="2099875" cy="538450"/>
            </a:xfrm>
            <a:custGeom>
              <a:avLst/>
              <a:gdLst/>
              <a:ahLst/>
              <a:cxnLst/>
              <a:rect l="l" t="t" r="r" b="b"/>
              <a:pathLst>
                <a:path w="83995" h="21538" extrusionOk="0">
                  <a:moveTo>
                    <a:pt x="41163" y="1"/>
                  </a:moveTo>
                  <a:cubicBezTo>
                    <a:pt x="35250" y="1"/>
                    <a:pt x="30799" y="2312"/>
                    <a:pt x="31490" y="4325"/>
                  </a:cubicBezTo>
                  <a:cubicBezTo>
                    <a:pt x="31625" y="4734"/>
                    <a:pt x="31648" y="4898"/>
                    <a:pt x="31582" y="4898"/>
                  </a:cubicBezTo>
                  <a:cubicBezTo>
                    <a:pt x="31311" y="4898"/>
                    <a:pt x="29549" y="2177"/>
                    <a:pt x="27690" y="2177"/>
                  </a:cubicBezTo>
                  <a:cubicBezTo>
                    <a:pt x="27512" y="2177"/>
                    <a:pt x="27332" y="2202"/>
                    <a:pt x="27154" y="2257"/>
                  </a:cubicBezTo>
                  <a:cubicBezTo>
                    <a:pt x="24652" y="3024"/>
                    <a:pt x="18881" y="8061"/>
                    <a:pt x="19748" y="10829"/>
                  </a:cubicBezTo>
                  <a:cubicBezTo>
                    <a:pt x="19947" y="11440"/>
                    <a:pt x="19818" y="11661"/>
                    <a:pt x="19466" y="11661"/>
                  </a:cubicBezTo>
                  <a:cubicBezTo>
                    <a:pt x="18534" y="11661"/>
                    <a:pt x="16038" y="10113"/>
                    <a:pt x="13891" y="10113"/>
                  </a:cubicBezTo>
                  <a:cubicBezTo>
                    <a:pt x="13166" y="10113"/>
                    <a:pt x="12481" y="10290"/>
                    <a:pt x="11909" y="10763"/>
                  </a:cubicBezTo>
                  <a:cubicBezTo>
                    <a:pt x="9007" y="13131"/>
                    <a:pt x="8707" y="17668"/>
                    <a:pt x="8707" y="17668"/>
                  </a:cubicBezTo>
                  <a:cubicBezTo>
                    <a:pt x="8707" y="17668"/>
                    <a:pt x="6437" y="15979"/>
                    <a:pt x="4612" y="15979"/>
                  </a:cubicBezTo>
                  <a:cubicBezTo>
                    <a:pt x="4004" y="15979"/>
                    <a:pt x="3445" y="16167"/>
                    <a:pt x="3036" y="16667"/>
                  </a:cubicBezTo>
                  <a:cubicBezTo>
                    <a:pt x="1902" y="18201"/>
                    <a:pt x="868" y="19803"/>
                    <a:pt x="1" y="21537"/>
                  </a:cubicBezTo>
                  <a:lnTo>
                    <a:pt x="83994" y="21537"/>
                  </a:lnTo>
                  <a:cubicBezTo>
                    <a:pt x="83994" y="21537"/>
                    <a:pt x="78125" y="11989"/>
                    <a:pt x="74446" y="11989"/>
                  </a:cubicBezTo>
                  <a:cubicBezTo>
                    <a:pt x="74193" y="11989"/>
                    <a:pt x="73950" y="12034"/>
                    <a:pt x="73720" y="12130"/>
                  </a:cubicBezTo>
                  <a:lnTo>
                    <a:pt x="70151" y="13631"/>
                  </a:lnTo>
                  <a:cubicBezTo>
                    <a:pt x="70151" y="13631"/>
                    <a:pt x="72052" y="12097"/>
                    <a:pt x="67583" y="10863"/>
                  </a:cubicBezTo>
                  <a:cubicBezTo>
                    <a:pt x="65611" y="10308"/>
                    <a:pt x="64791" y="10060"/>
                    <a:pt x="64208" y="10060"/>
                  </a:cubicBezTo>
                  <a:cubicBezTo>
                    <a:pt x="63460" y="10060"/>
                    <a:pt x="63106" y="10469"/>
                    <a:pt x="61211" y="11163"/>
                  </a:cubicBezTo>
                  <a:cubicBezTo>
                    <a:pt x="60952" y="11259"/>
                    <a:pt x="60713" y="11303"/>
                    <a:pt x="60490" y="11303"/>
                  </a:cubicBezTo>
                  <a:cubicBezTo>
                    <a:pt x="58078" y="11303"/>
                    <a:pt x="57618" y="6146"/>
                    <a:pt x="54601" y="6146"/>
                  </a:cubicBezTo>
                  <a:cubicBezTo>
                    <a:pt x="54316" y="6146"/>
                    <a:pt x="54008" y="6192"/>
                    <a:pt x="53673" y="6293"/>
                  </a:cubicBezTo>
                  <a:lnTo>
                    <a:pt x="49436" y="7594"/>
                  </a:lnTo>
                  <a:cubicBezTo>
                    <a:pt x="49436" y="7594"/>
                    <a:pt x="50003" y="656"/>
                    <a:pt x="43165" y="88"/>
                  </a:cubicBezTo>
                  <a:cubicBezTo>
                    <a:pt x="42483" y="29"/>
                    <a:pt x="41814" y="1"/>
                    <a:pt x="4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4567300" y="4722525"/>
              <a:ext cx="110325" cy="42750"/>
            </a:xfrm>
            <a:custGeom>
              <a:avLst/>
              <a:gdLst/>
              <a:ahLst/>
              <a:cxnLst/>
              <a:rect l="l" t="t" r="r" b="b"/>
              <a:pathLst>
                <a:path w="4413" h="1710" extrusionOk="0">
                  <a:moveTo>
                    <a:pt x="2615" y="1"/>
                  </a:moveTo>
                  <a:cubicBezTo>
                    <a:pt x="1630" y="1"/>
                    <a:pt x="652" y="694"/>
                    <a:pt x="652" y="694"/>
                  </a:cubicBezTo>
                  <a:cubicBezTo>
                    <a:pt x="0" y="1047"/>
                    <a:pt x="277" y="1709"/>
                    <a:pt x="691" y="1709"/>
                  </a:cubicBezTo>
                  <a:cubicBezTo>
                    <a:pt x="785" y="1709"/>
                    <a:pt x="887" y="1675"/>
                    <a:pt x="986" y="1594"/>
                  </a:cubicBezTo>
                  <a:cubicBezTo>
                    <a:pt x="1421" y="1218"/>
                    <a:pt x="1963" y="1030"/>
                    <a:pt x="2513" y="1030"/>
                  </a:cubicBezTo>
                  <a:cubicBezTo>
                    <a:pt x="2889" y="1030"/>
                    <a:pt x="3269" y="1118"/>
                    <a:pt x="3621" y="1294"/>
                  </a:cubicBezTo>
                  <a:cubicBezTo>
                    <a:pt x="3749" y="1358"/>
                    <a:pt x="3862" y="1386"/>
                    <a:pt x="3956" y="1386"/>
                  </a:cubicBezTo>
                  <a:cubicBezTo>
                    <a:pt x="4403" y="1386"/>
                    <a:pt x="4413" y="744"/>
                    <a:pt x="3421" y="193"/>
                  </a:cubicBezTo>
                  <a:cubicBezTo>
                    <a:pt x="3166" y="55"/>
                    <a:pt x="2890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4710950" y="4644650"/>
              <a:ext cx="109775" cy="42625"/>
            </a:xfrm>
            <a:custGeom>
              <a:avLst/>
              <a:gdLst/>
              <a:ahLst/>
              <a:cxnLst/>
              <a:rect l="l" t="t" r="r" b="b"/>
              <a:pathLst>
                <a:path w="4391" h="1705" extrusionOk="0">
                  <a:moveTo>
                    <a:pt x="2578" y="0"/>
                  </a:moveTo>
                  <a:cubicBezTo>
                    <a:pt x="1592" y="0"/>
                    <a:pt x="644" y="706"/>
                    <a:pt x="644" y="706"/>
                  </a:cubicBezTo>
                  <a:cubicBezTo>
                    <a:pt x="0" y="1055"/>
                    <a:pt x="261" y="1705"/>
                    <a:pt x="666" y="1705"/>
                  </a:cubicBezTo>
                  <a:cubicBezTo>
                    <a:pt x="765" y="1705"/>
                    <a:pt x="872" y="1666"/>
                    <a:pt x="977" y="1574"/>
                  </a:cubicBezTo>
                  <a:cubicBezTo>
                    <a:pt x="1412" y="1218"/>
                    <a:pt x="1941" y="1026"/>
                    <a:pt x="2480" y="1026"/>
                  </a:cubicBezTo>
                  <a:cubicBezTo>
                    <a:pt x="2850" y="1026"/>
                    <a:pt x="3226" y="1117"/>
                    <a:pt x="3579" y="1307"/>
                  </a:cubicBezTo>
                  <a:cubicBezTo>
                    <a:pt x="3703" y="1361"/>
                    <a:pt x="3814" y="1385"/>
                    <a:pt x="3906" y="1385"/>
                  </a:cubicBezTo>
                  <a:cubicBezTo>
                    <a:pt x="4385" y="1385"/>
                    <a:pt x="4390" y="737"/>
                    <a:pt x="3412" y="206"/>
                  </a:cubicBezTo>
                  <a:cubicBezTo>
                    <a:pt x="3145" y="58"/>
                    <a:pt x="2860" y="0"/>
                    <a:pt x="2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4790800" y="4722525"/>
              <a:ext cx="110325" cy="42750"/>
            </a:xfrm>
            <a:custGeom>
              <a:avLst/>
              <a:gdLst/>
              <a:ahLst/>
              <a:cxnLst/>
              <a:rect l="l" t="t" r="r" b="b"/>
              <a:pathLst>
                <a:path w="4413" h="1710" extrusionOk="0">
                  <a:moveTo>
                    <a:pt x="2615" y="1"/>
                  </a:moveTo>
                  <a:cubicBezTo>
                    <a:pt x="1630" y="1"/>
                    <a:pt x="652" y="694"/>
                    <a:pt x="652" y="694"/>
                  </a:cubicBezTo>
                  <a:cubicBezTo>
                    <a:pt x="0" y="1047"/>
                    <a:pt x="277" y="1709"/>
                    <a:pt x="690" y="1709"/>
                  </a:cubicBezTo>
                  <a:cubicBezTo>
                    <a:pt x="785" y="1709"/>
                    <a:pt x="886" y="1675"/>
                    <a:pt x="985" y="1594"/>
                  </a:cubicBezTo>
                  <a:cubicBezTo>
                    <a:pt x="1421" y="1218"/>
                    <a:pt x="1963" y="1030"/>
                    <a:pt x="2512" y="1030"/>
                  </a:cubicBezTo>
                  <a:cubicBezTo>
                    <a:pt x="2888" y="1030"/>
                    <a:pt x="3268" y="1118"/>
                    <a:pt x="3621" y="1294"/>
                  </a:cubicBezTo>
                  <a:cubicBezTo>
                    <a:pt x="3748" y="1358"/>
                    <a:pt x="3862" y="1386"/>
                    <a:pt x="3956" y="1386"/>
                  </a:cubicBezTo>
                  <a:cubicBezTo>
                    <a:pt x="4403" y="1386"/>
                    <a:pt x="4412" y="744"/>
                    <a:pt x="3420" y="193"/>
                  </a:cubicBezTo>
                  <a:cubicBezTo>
                    <a:pt x="3166" y="55"/>
                    <a:pt x="2890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4741025" y="4950700"/>
              <a:ext cx="110550" cy="42325"/>
            </a:xfrm>
            <a:custGeom>
              <a:avLst/>
              <a:gdLst/>
              <a:ahLst/>
              <a:cxnLst/>
              <a:rect l="l" t="t" r="r" b="b"/>
              <a:pathLst>
                <a:path w="4422" h="1693" extrusionOk="0">
                  <a:moveTo>
                    <a:pt x="2623" y="0"/>
                  </a:moveTo>
                  <a:cubicBezTo>
                    <a:pt x="1643" y="0"/>
                    <a:pt x="675" y="707"/>
                    <a:pt x="675" y="707"/>
                  </a:cubicBezTo>
                  <a:cubicBezTo>
                    <a:pt x="0" y="1057"/>
                    <a:pt x="286" y="1692"/>
                    <a:pt x="703" y="1692"/>
                  </a:cubicBezTo>
                  <a:cubicBezTo>
                    <a:pt x="801" y="1692"/>
                    <a:pt x="906" y="1657"/>
                    <a:pt x="1008" y="1574"/>
                  </a:cubicBezTo>
                  <a:cubicBezTo>
                    <a:pt x="1443" y="1218"/>
                    <a:pt x="1984" y="1026"/>
                    <a:pt x="2532" y="1026"/>
                  </a:cubicBezTo>
                  <a:cubicBezTo>
                    <a:pt x="2909" y="1026"/>
                    <a:pt x="3290" y="1117"/>
                    <a:pt x="3644" y="1307"/>
                  </a:cubicBezTo>
                  <a:cubicBezTo>
                    <a:pt x="3763" y="1361"/>
                    <a:pt x="3868" y="1385"/>
                    <a:pt x="3957" y="1385"/>
                  </a:cubicBezTo>
                  <a:cubicBezTo>
                    <a:pt x="4416" y="1385"/>
                    <a:pt x="4422" y="737"/>
                    <a:pt x="3443" y="206"/>
                  </a:cubicBezTo>
                  <a:cubicBezTo>
                    <a:pt x="3184" y="58"/>
                    <a:pt x="2903" y="0"/>
                    <a:pt x="2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4859975" y="4881175"/>
              <a:ext cx="109250" cy="42550"/>
            </a:xfrm>
            <a:custGeom>
              <a:avLst/>
              <a:gdLst/>
              <a:ahLst/>
              <a:cxnLst/>
              <a:rect l="l" t="t" r="r" b="b"/>
              <a:pathLst>
                <a:path w="4370" h="1702" extrusionOk="0">
                  <a:moveTo>
                    <a:pt x="2329" y="0"/>
                  </a:moveTo>
                  <a:cubicBezTo>
                    <a:pt x="1513" y="0"/>
                    <a:pt x="754" y="352"/>
                    <a:pt x="754" y="352"/>
                  </a:cubicBezTo>
                  <a:cubicBezTo>
                    <a:pt x="0" y="613"/>
                    <a:pt x="228" y="1376"/>
                    <a:pt x="694" y="1376"/>
                  </a:cubicBezTo>
                  <a:cubicBezTo>
                    <a:pt x="765" y="1376"/>
                    <a:pt x="841" y="1359"/>
                    <a:pt x="920" y="1319"/>
                  </a:cubicBezTo>
                  <a:cubicBezTo>
                    <a:pt x="1272" y="1122"/>
                    <a:pt x="1660" y="1026"/>
                    <a:pt x="2046" y="1026"/>
                  </a:cubicBezTo>
                  <a:cubicBezTo>
                    <a:pt x="2574" y="1026"/>
                    <a:pt x="3098" y="1206"/>
                    <a:pt x="3522" y="1553"/>
                  </a:cubicBezTo>
                  <a:cubicBezTo>
                    <a:pt x="3676" y="1656"/>
                    <a:pt x="3814" y="1702"/>
                    <a:pt x="3925" y="1702"/>
                  </a:cubicBezTo>
                  <a:cubicBezTo>
                    <a:pt x="4318" y="1702"/>
                    <a:pt x="4369" y="1121"/>
                    <a:pt x="3589" y="419"/>
                  </a:cubicBezTo>
                  <a:cubicBezTo>
                    <a:pt x="3226" y="103"/>
                    <a:pt x="2769" y="0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5007625" y="4828900"/>
              <a:ext cx="108725" cy="44025"/>
            </a:xfrm>
            <a:custGeom>
              <a:avLst/>
              <a:gdLst/>
              <a:ahLst/>
              <a:cxnLst/>
              <a:rect l="l" t="t" r="r" b="b"/>
              <a:pathLst>
                <a:path w="4349" h="1761" extrusionOk="0">
                  <a:moveTo>
                    <a:pt x="2224" y="1"/>
                  </a:moveTo>
                  <a:cubicBezTo>
                    <a:pt x="1470" y="1"/>
                    <a:pt x="785" y="275"/>
                    <a:pt x="785" y="275"/>
                  </a:cubicBezTo>
                  <a:cubicBezTo>
                    <a:pt x="0" y="478"/>
                    <a:pt x="178" y="1264"/>
                    <a:pt x="656" y="1264"/>
                  </a:cubicBezTo>
                  <a:cubicBezTo>
                    <a:pt x="727" y="1264"/>
                    <a:pt x="804" y="1247"/>
                    <a:pt x="885" y="1209"/>
                  </a:cubicBezTo>
                  <a:cubicBezTo>
                    <a:pt x="1212" y="1045"/>
                    <a:pt x="1563" y="967"/>
                    <a:pt x="1910" y="967"/>
                  </a:cubicBezTo>
                  <a:cubicBezTo>
                    <a:pt x="2485" y="967"/>
                    <a:pt x="3051" y="1181"/>
                    <a:pt x="3487" y="1576"/>
                  </a:cubicBezTo>
                  <a:cubicBezTo>
                    <a:pt x="3647" y="1704"/>
                    <a:pt x="3793" y="1761"/>
                    <a:pt x="3910" y="1761"/>
                  </a:cubicBezTo>
                  <a:cubicBezTo>
                    <a:pt x="4280" y="1761"/>
                    <a:pt x="4348" y="1185"/>
                    <a:pt x="3587" y="475"/>
                  </a:cubicBezTo>
                  <a:cubicBezTo>
                    <a:pt x="3211" y="112"/>
                    <a:pt x="2704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4959325" y="4969075"/>
              <a:ext cx="108200" cy="43400"/>
            </a:xfrm>
            <a:custGeom>
              <a:avLst/>
              <a:gdLst/>
              <a:ahLst/>
              <a:cxnLst/>
              <a:rect l="l" t="t" r="r" b="b"/>
              <a:pathLst>
                <a:path w="4328" h="1736" extrusionOk="0">
                  <a:moveTo>
                    <a:pt x="2244" y="0"/>
                  </a:moveTo>
                  <a:cubicBezTo>
                    <a:pt x="1464" y="0"/>
                    <a:pt x="749" y="305"/>
                    <a:pt x="749" y="305"/>
                  </a:cubicBezTo>
                  <a:cubicBezTo>
                    <a:pt x="0" y="507"/>
                    <a:pt x="171" y="1305"/>
                    <a:pt x="640" y="1305"/>
                  </a:cubicBezTo>
                  <a:cubicBezTo>
                    <a:pt x="714" y="1305"/>
                    <a:pt x="796" y="1285"/>
                    <a:pt x="882" y="1239"/>
                  </a:cubicBezTo>
                  <a:cubicBezTo>
                    <a:pt x="1209" y="1069"/>
                    <a:pt x="1566" y="987"/>
                    <a:pt x="1924" y="987"/>
                  </a:cubicBezTo>
                  <a:cubicBezTo>
                    <a:pt x="2480" y="987"/>
                    <a:pt x="3038" y="1187"/>
                    <a:pt x="3484" y="1573"/>
                  </a:cubicBezTo>
                  <a:cubicBezTo>
                    <a:pt x="3634" y="1685"/>
                    <a:pt x="3770" y="1735"/>
                    <a:pt x="3880" y="1735"/>
                  </a:cubicBezTo>
                  <a:cubicBezTo>
                    <a:pt x="4261" y="1735"/>
                    <a:pt x="4327" y="1137"/>
                    <a:pt x="3551" y="439"/>
                  </a:cubicBezTo>
                  <a:cubicBezTo>
                    <a:pt x="3181" y="105"/>
                    <a:pt x="2701" y="0"/>
                    <a:pt x="2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4810175" y="5041600"/>
              <a:ext cx="110350" cy="42375"/>
            </a:xfrm>
            <a:custGeom>
              <a:avLst/>
              <a:gdLst/>
              <a:ahLst/>
              <a:cxnLst/>
              <a:rect l="l" t="t" r="r" b="b"/>
              <a:pathLst>
                <a:path w="4414" h="1695" extrusionOk="0">
                  <a:moveTo>
                    <a:pt x="2592" y="0"/>
                  </a:moveTo>
                  <a:cubicBezTo>
                    <a:pt x="1613" y="0"/>
                    <a:pt x="644" y="706"/>
                    <a:pt x="644" y="706"/>
                  </a:cubicBezTo>
                  <a:cubicBezTo>
                    <a:pt x="0" y="1082"/>
                    <a:pt x="263" y="1695"/>
                    <a:pt x="668" y="1695"/>
                  </a:cubicBezTo>
                  <a:cubicBezTo>
                    <a:pt x="766" y="1695"/>
                    <a:pt x="873" y="1659"/>
                    <a:pt x="978" y="1574"/>
                  </a:cubicBezTo>
                  <a:cubicBezTo>
                    <a:pt x="1409" y="1220"/>
                    <a:pt x="1945" y="1040"/>
                    <a:pt x="2490" y="1040"/>
                  </a:cubicBezTo>
                  <a:cubicBezTo>
                    <a:pt x="2871" y="1040"/>
                    <a:pt x="3256" y="1128"/>
                    <a:pt x="3613" y="1307"/>
                  </a:cubicBezTo>
                  <a:cubicBezTo>
                    <a:pt x="3735" y="1363"/>
                    <a:pt x="3844" y="1388"/>
                    <a:pt x="3936" y="1388"/>
                  </a:cubicBezTo>
                  <a:cubicBezTo>
                    <a:pt x="4395" y="1388"/>
                    <a:pt x="4413" y="762"/>
                    <a:pt x="3413" y="206"/>
                  </a:cubicBezTo>
                  <a:cubicBezTo>
                    <a:pt x="3153" y="58"/>
                    <a:pt x="2872" y="0"/>
                    <a:pt x="2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5028550" y="5051600"/>
              <a:ext cx="109900" cy="42325"/>
            </a:xfrm>
            <a:custGeom>
              <a:avLst/>
              <a:gdLst/>
              <a:ahLst/>
              <a:cxnLst/>
              <a:rect l="l" t="t" r="r" b="b"/>
              <a:pathLst>
                <a:path w="4396" h="1693" extrusionOk="0">
                  <a:moveTo>
                    <a:pt x="2597" y="1"/>
                  </a:moveTo>
                  <a:cubicBezTo>
                    <a:pt x="1617" y="1"/>
                    <a:pt x="649" y="707"/>
                    <a:pt x="649" y="707"/>
                  </a:cubicBezTo>
                  <a:cubicBezTo>
                    <a:pt x="1" y="1058"/>
                    <a:pt x="270" y="1692"/>
                    <a:pt x="679" y="1692"/>
                  </a:cubicBezTo>
                  <a:cubicBezTo>
                    <a:pt x="776" y="1692"/>
                    <a:pt x="880" y="1657"/>
                    <a:pt x="982" y="1574"/>
                  </a:cubicBezTo>
                  <a:cubicBezTo>
                    <a:pt x="1417" y="1218"/>
                    <a:pt x="1958" y="1026"/>
                    <a:pt x="2499" y="1026"/>
                  </a:cubicBezTo>
                  <a:cubicBezTo>
                    <a:pt x="2871" y="1026"/>
                    <a:pt x="3244" y="1117"/>
                    <a:pt x="3584" y="1307"/>
                  </a:cubicBezTo>
                  <a:cubicBezTo>
                    <a:pt x="3708" y="1361"/>
                    <a:pt x="3819" y="1386"/>
                    <a:pt x="3911" y="1386"/>
                  </a:cubicBezTo>
                  <a:cubicBezTo>
                    <a:pt x="4390" y="1386"/>
                    <a:pt x="4395" y="737"/>
                    <a:pt x="3417" y="206"/>
                  </a:cubicBezTo>
                  <a:cubicBezTo>
                    <a:pt x="3158" y="58"/>
                    <a:pt x="2877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5247875" y="4919000"/>
              <a:ext cx="109900" cy="42325"/>
            </a:xfrm>
            <a:custGeom>
              <a:avLst/>
              <a:gdLst/>
              <a:ahLst/>
              <a:cxnLst/>
              <a:rect l="l" t="t" r="r" b="b"/>
              <a:pathLst>
                <a:path w="4396" h="1693" extrusionOk="0">
                  <a:moveTo>
                    <a:pt x="2597" y="1"/>
                  </a:moveTo>
                  <a:cubicBezTo>
                    <a:pt x="1617" y="1"/>
                    <a:pt x="649" y="707"/>
                    <a:pt x="649" y="707"/>
                  </a:cubicBezTo>
                  <a:cubicBezTo>
                    <a:pt x="1" y="1058"/>
                    <a:pt x="270" y="1692"/>
                    <a:pt x="679" y="1692"/>
                  </a:cubicBezTo>
                  <a:cubicBezTo>
                    <a:pt x="776" y="1692"/>
                    <a:pt x="880" y="1657"/>
                    <a:pt x="982" y="1574"/>
                  </a:cubicBezTo>
                  <a:cubicBezTo>
                    <a:pt x="1417" y="1218"/>
                    <a:pt x="1957" y="1027"/>
                    <a:pt x="2499" y="1027"/>
                  </a:cubicBezTo>
                  <a:cubicBezTo>
                    <a:pt x="2871" y="1027"/>
                    <a:pt x="3244" y="1117"/>
                    <a:pt x="3584" y="1307"/>
                  </a:cubicBezTo>
                  <a:cubicBezTo>
                    <a:pt x="3708" y="1362"/>
                    <a:pt x="3819" y="1386"/>
                    <a:pt x="3911" y="1386"/>
                  </a:cubicBezTo>
                  <a:cubicBezTo>
                    <a:pt x="4390" y="1386"/>
                    <a:pt x="4395" y="738"/>
                    <a:pt x="3417" y="207"/>
                  </a:cubicBezTo>
                  <a:cubicBezTo>
                    <a:pt x="3158" y="58"/>
                    <a:pt x="2877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5359175" y="4981900"/>
              <a:ext cx="103625" cy="52975"/>
            </a:xfrm>
            <a:custGeom>
              <a:avLst/>
              <a:gdLst/>
              <a:ahLst/>
              <a:cxnLst/>
              <a:rect l="l" t="t" r="r" b="b"/>
              <a:pathLst>
                <a:path w="4145" h="2119" extrusionOk="0">
                  <a:moveTo>
                    <a:pt x="1597" y="0"/>
                  </a:moveTo>
                  <a:cubicBezTo>
                    <a:pt x="1176" y="0"/>
                    <a:pt x="867" y="59"/>
                    <a:pt x="867" y="59"/>
                  </a:cubicBezTo>
                  <a:cubicBezTo>
                    <a:pt x="0" y="90"/>
                    <a:pt x="110" y="1011"/>
                    <a:pt x="636" y="1011"/>
                  </a:cubicBezTo>
                  <a:cubicBezTo>
                    <a:pt x="677" y="1011"/>
                    <a:pt x="721" y="1005"/>
                    <a:pt x="766" y="993"/>
                  </a:cubicBezTo>
                  <a:cubicBezTo>
                    <a:pt x="964" y="944"/>
                    <a:pt x="1164" y="920"/>
                    <a:pt x="1362" y="920"/>
                  </a:cubicBezTo>
                  <a:cubicBezTo>
                    <a:pt x="2104" y="920"/>
                    <a:pt x="2821" y="1255"/>
                    <a:pt x="3268" y="1860"/>
                  </a:cubicBezTo>
                  <a:cubicBezTo>
                    <a:pt x="3418" y="2038"/>
                    <a:pt x="3570" y="2118"/>
                    <a:pt x="3694" y="2118"/>
                  </a:cubicBezTo>
                  <a:cubicBezTo>
                    <a:pt x="4012" y="2118"/>
                    <a:pt x="4145" y="1585"/>
                    <a:pt x="3568" y="793"/>
                  </a:cubicBezTo>
                  <a:cubicBezTo>
                    <a:pt x="3108" y="132"/>
                    <a:pt x="2228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46" name="Google Shape;946;p39"/>
            <p:cNvGrpSpPr/>
            <p:nvPr/>
          </p:nvGrpSpPr>
          <p:grpSpPr>
            <a:xfrm>
              <a:off x="5462325" y="4965225"/>
              <a:ext cx="262150" cy="135650"/>
              <a:chOff x="5462325" y="4965225"/>
              <a:chExt cx="262150" cy="135650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5537350" y="4965225"/>
                <a:ext cx="1040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113" extrusionOk="0">
                    <a:moveTo>
                      <a:pt x="1608" y="0"/>
                    </a:moveTo>
                    <a:cubicBezTo>
                      <a:pt x="1188" y="0"/>
                      <a:pt x="878" y="59"/>
                      <a:pt x="878" y="59"/>
                    </a:cubicBezTo>
                    <a:cubicBezTo>
                      <a:pt x="1" y="90"/>
                      <a:pt x="95" y="1005"/>
                      <a:pt x="662" y="1005"/>
                    </a:cubicBezTo>
                    <a:cubicBezTo>
                      <a:pt x="699" y="1005"/>
                      <a:pt x="738" y="1001"/>
                      <a:pt x="778" y="993"/>
                    </a:cubicBezTo>
                    <a:cubicBezTo>
                      <a:pt x="983" y="934"/>
                      <a:pt x="1191" y="906"/>
                      <a:pt x="1397" y="906"/>
                    </a:cubicBezTo>
                    <a:cubicBezTo>
                      <a:pt x="2130" y="906"/>
                      <a:pt x="2837" y="1261"/>
                      <a:pt x="3280" y="1860"/>
                    </a:cubicBezTo>
                    <a:cubicBezTo>
                      <a:pt x="3426" y="2034"/>
                      <a:pt x="3576" y="2113"/>
                      <a:pt x="3698" y="2113"/>
                    </a:cubicBezTo>
                    <a:cubicBezTo>
                      <a:pt x="4022" y="2113"/>
                      <a:pt x="4160" y="1567"/>
                      <a:pt x="3580" y="793"/>
                    </a:cubicBezTo>
                    <a:cubicBezTo>
                      <a:pt x="3120" y="132"/>
                      <a:pt x="2239" y="0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5462325" y="5058575"/>
                <a:ext cx="10912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1674" extrusionOk="0">
                    <a:moveTo>
                      <a:pt x="2351" y="0"/>
                    </a:moveTo>
                    <a:cubicBezTo>
                      <a:pt x="1523" y="0"/>
                      <a:pt x="743" y="361"/>
                      <a:pt x="743" y="361"/>
                    </a:cubicBezTo>
                    <a:cubicBezTo>
                      <a:pt x="1" y="618"/>
                      <a:pt x="212" y="1364"/>
                      <a:pt x="665" y="1364"/>
                    </a:cubicBezTo>
                    <a:cubicBezTo>
                      <a:pt x="741" y="1364"/>
                      <a:pt x="824" y="1343"/>
                      <a:pt x="910" y="1295"/>
                    </a:cubicBezTo>
                    <a:cubicBezTo>
                      <a:pt x="1262" y="1098"/>
                      <a:pt x="1650" y="1002"/>
                      <a:pt x="2038" y="1002"/>
                    </a:cubicBezTo>
                    <a:cubicBezTo>
                      <a:pt x="2570" y="1002"/>
                      <a:pt x="3102" y="1182"/>
                      <a:pt x="3545" y="1529"/>
                    </a:cubicBezTo>
                    <a:cubicBezTo>
                      <a:pt x="3689" y="1629"/>
                      <a:pt x="3818" y="1674"/>
                      <a:pt x="3923" y="1674"/>
                    </a:cubicBezTo>
                    <a:cubicBezTo>
                      <a:pt x="4307" y="1674"/>
                      <a:pt x="4364" y="1075"/>
                      <a:pt x="3579" y="394"/>
                    </a:cubicBezTo>
                    <a:cubicBezTo>
                      <a:pt x="3225" y="98"/>
                      <a:pt x="2781" y="0"/>
                      <a:pt x="23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5615450" y="5058325"/>
                <a:ext cx="1090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702" extrusionOk="0">
                    <a:moveTo>
                      <a:pt x="2320" y="1"/>
                    </a:moveTo>
                    <a:cubicBezTo>
                      <a:pt x="1514" y="1"/>
                      <a:pt x="756" y="338"/>
                      <a:pt x="756" y="338"/>
                    </a:cubicBezTo>
                    <a:cubicBezTo>
                      <a:pt x="0" y="541"/>
                      <a:pt x="207" y="1327"/>
                      <a:pt x="670" y="1327"/>
                    </a:cubicBezTo>
                    <a:cubicBezTo>
                      <a:pt x="739" y="1327"/>
                      <a:pt x="812" y="1310"/>
                      <a:pt x="890" y="1272"/>
                    </a:cubicBezTo>
                    <a:cubicBezTo>
                      <a:pt x="1237" y="1077"/>
                      <a:pt x="1625" y="981"/>
                      <a:pt x="2013" y="981"/>
                    </a:cubicBezTo>
                    <a:cubicBezTo>
                      <a:pt x="2555" y="981"/>
                      <a:pt x="3097" y="1169"/>
                      <a:pt x="3525" y="1539"/>
                    </a:cubicBezTo>
                    <a:cubicBezTo>
                      <a:pt x="3675" y="1651"/>
                      <a:pt x="3811" y="1701"/>
                      <a:pt x="3921" y="1701"/>
                    </a:cubicBezTo>
                    <a:cubicBezTo>
                      <a:pt x="4299" y="1701"/>
                      <a:pt x="4360" y="1103"/>
                      <a:pt x="3558" y="404"/>
                    </a:cubicBezTo>
                    <a:cubicBezTo>
                      <a:pt x="3207" y="100"/>
                      <a:pt x="2756" y="1"/>
                      <a:pt x="2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0" name="Google Shape;950;p39"/>
            <p:cNvSpPr/>
            <p:nvPr/>
          </p:nvSpPr>
          <p:spPr>
            <a:xfrm>
              <a:off x="4337600" y="4757175"/>
              <a:ext cx="104250" cy="63250"/>
            </a:xfrm>
            <a:custGeom>
              <a:avLst/>
              <a:gdLst/>
              <a:ahLst/>
              <a:cxnLst/>
              <a:rect l="l" t="t" r="r" b="b"/>
              <a:pathLst>
                <a:path w="4170" h="2530" extrusionOk="0">
                  <a:moveTo>
                    <a:pt x="2555" y="1"/>
                  </a:moveTo>
                  <a:cubicBezTo>
                    <a:pt x="1297" y="1"/>
                    <a:pt x="400" y="1609"/>
                    <a:pt x="400" y="1609"/>
                  </a:cubicBezTo>
                  <a:cubicBezTo>
                    <a:pt x="1" y="2103"/>
                    <a:pt x="346" y="2530"/>
                    <a:pt x="689" y="2530"/>
                  </a:cubicBezTo>
                  <a:cubicBezTo>
                    <a:pt x="834" y="2530"/>
                    <a:pt x="978" y="2454"/>
                    <a:pt x="1067" y="2276"/>
                  </a:cubicBezTo>
                  <a:cubicBezTo>
                    <a:pt x="1445" y="1458"/>
                    <a:pt x="2268" y="937"/>
                    <a:pt x="3173" y="937"/>
                  </a:cubicBezTo>
                  <a:cubicBezTo>
                    <a:pt x="3227" y="937"/>
                    <a:pt x="3281" y="938"/>
                    <a:pt x="3335" y="942"/>
                  </a:cubicBezTo>
                  <a:cubicBezTo>
                    <a:pt x="4169" y="942"/>
                    <a:pt x="4036" y="108"/>
                    <a:pt x="2702" y="8"/>
                  </a:cubicBezTo>
                  <a:cubicBezTo>
                    <a:pt x="2652" y="3"/>
                    <a:pt x="2603" y="1"/>
                    <a:pt x="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4241700" y="4866650"/>
              <a:ext cx="91200" cy="74750"/>
            </a:xfrm>
            <a:custGeom>
              <a:avLst/>
              <a:gdLst/>
              <a:ahLst/>
              <a:cxnLst/>
              <a:rect l="l" t="t" r="r" b="b"/>
              <a:pathLst>
                <a:path w="3648" h="2990" extrusionOk="0">
                  <a:moveTo>
                    <a:pt x="2536" y="0"/>
                  </a:moveTo>
                  <a:cubicBezTo>
                    <a:pt x="2415" y="0"/>
                    <a:pt x="2281" y="10"/>
                    <a:pt x="2135" y="32"/>
                  </a:cubicBezTo>
                  <a:cubicBezTo>
                    <a:pt x="800" y="232"/>
                    <a:pt x="233" y="2134"/>
                    <a:pt x="233" y="2134"/>
                  </a:cubicBezTo>
                  <a:cubicBezTo>
                    <a:pt x="1" y="2662"/>
                    <a:pt x="317" y="2989"/>
                    <a:pt x="622" y="2989"/>
                  </a:cubicBezTo>
                  <a:cubicBezTo>
                    <a:pt x="799" y="2989"/>
                    <a:pt x="973" y="2879"/>
                    <a:pt x="1034" y="2634"/>
                  </a:cubicBezTo>
                  <a:cubicBezTo>
                    <a:pt x="1234" y="1667"/>
                    <a:pt x="2001" y="966"/>
                    <a:pt x="2935" y="800"/>
                  </a:cubicBezTo>
                  <a:cubicBezTo>
                    <a:pt x="3648" y="651"/>
                    <a:pt x="3515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4004025" y="4912550"/>
              <a:ext cx="107475" cy="57825"/>
            </a:xfrm>
            <a:custGeom>
              <a:avLst/>
              <a:gdLst/>
              <a:ahLst/>
              <a:cxnLst/>
              <a:rect l="l" t="t" r="r" b="b"/>
              <a:pathLst>
                <a:path w="4299" h="2313" extrusionOk="0">
                  <a:moveTo>
                    <a:pt x="2665" y="0"/>
                  </a:moveTo>
                  <a:cubicBezTo>
                    <a:pt x="1487" y="0"/>
                    <a:pt x="467" y="1332"/>
                    <a:pt x="467" y="1332"/>
                  </a:cubicBezTo>
                  <a:cubicBezTo>
                    <a:pt x="1" y="1822"/>
                    <a:pt x="346" y="2313"/>
                    <a:pt x="708" y="2313"/>
                  </a:cubicBezTo>
                  <a:cubicBezTo>
                    <a:pt x="838" y="2313"/>
                    <a:pt x="970" y="2249"/>
                    <a:pt x="1067" y="2099"/>
                  </a:cubicBezTo>
                  <a:cubicBezTo>
                    <a:pt x="1521" y="1390"/>
                    <a:pt x="2264" y="994"/>
                    <a:pt x="3071" y="994"/>
                  </a:cubicBezTo>
                  <a:cubicBezTo>
                    <a:pt x="3214" y="994"/>
                    <a:pt x="3358" y="1007"/>
                    <a:pt x="3502" y="1032"/>
                  </a:cubicBezTo>
                  <a:cubicBezTo>
                    <a:pt x="3547" y="1037"/>
                    <a:pt x="3590" y="1040"/>
                    <a:pt x="3629" y="1040"/>
                  </a:cubicBezTo>
                  <a:cubicBezTo>
                    <a:pt x="4299" y="1040"/>
                    <a:pt x="4228" y="283"/>
                    <a:pt x="2969" y="31"/>
                  </a:cubicBezTo>
                  <a:cubicBezTo>
                    <a:pt x="2867" y="10"/>
                    <a:pt x="2765" y="0"/>
                    <a:pt x="2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4215625" y="5048850"/>
              <a:ext cx="109325" cy="45550"/>
            </a:xfrm>
            <a:custGeom>
              <a:avLst/>
              <a:gdLst/>
              <a:ahLst/>
              <a:cxnLst/>
              <a:rect l="l" t="t" r="r" b="b"/>
              <a:pathLst>
                <a:path w="4373" h="1822" extrusionOk="0">
                  <a:moveTo>
                    <a:pt x="2618" y="1"/>
                  </a:moveTo>
                  <a:cubicBezTo>
                    <a:pt x="1602" y="1"/>
                    <a:pt x="609" y="817"/>
                    <a:pt x="609" y="817"/>
                  </a:cubicBezTo>
                  <a:cubicBezTo>
                    <a:pt x="0" y="1214"/>
                    <a:pt x="295" y="1821"/>
                    <a:pt x="693" y="1821"/>
                  </a:cubicBezTo>
                  <a:cubicBezTo>
                    <a:pt x="796" y="1821"/>
                    <a:pt x="906" y="1780"/>
                    <a:pt x="1009" y="1684"/>
                  </a:cubicBezTo>
                  <a:cubicBezTo>
                    <a:pt x="1445" y="1249"/>
                    <a:pt x="2036" y="1026"/>
                    <a:pt x="2636" y="1026"/>
                  </a:cubicBezTo>
                  <a:cubicBezTo>
                    <a:pt x="2955" y="1026"/>
                    <a:pt x="3276" y="1090"/>
                    <a:pt x="3578" y="1217"/>
                  </a:cubicBezTo>
                  <a:cubicBezTo>
                    <a:pt x="3690" y="1261"/>
                    <a:pt x="3789" y="1281"/>
                    <a:pt x="3875" y="1281"/>
                  </a:cubicBezTo>
                  <a:cubicBezTo>
                    <a:pt x="4373" y="1281"/>
                    <a:pt x="4365" y="606"/>
                    <a:pt x="3311" y="150"/>
                  </a:cubicBezTo>
                  <a:cubicBezTo>
                    <a:pt x="3087" y="44"/>
                    <a:pt x="2852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814025" y="5075000"/>
              <a:ext cx="106450" cy="57325"/>
            </a:xfrm>
            <a:custGeom>
              <a:avLst/>
              <a:gdLst/>
              <a:ahLst/>
              <a:cxnLst/>
              <a:rect l="l" t="t" r="r" b="b"/>
              <a:pathLst>
                <a:path w="4258" h="2293" extrusionOk="0">
                  <a:moveTo>
                    <a:pt x="2624" y="0"/>
                  </a:moveTo>
                  <a:cubicBezTo>
                    <a:pt x="1437" y="0"/>
                    <a:pt x="461" y="1339"/>
                    <a:pt x="461" y="1339"/>
                  </a:cubicBezTo>
                  <a:cubicBezTo>
                    <a:pt x="0" y="1824"/>
                    <a:pt x="316" y="2292"/>
                    <a:pt x="664" y="2292"/>
                  </a:cubicBezTo>
                  <a:cubicBezTo>
                    <a:pt x="794" y="2292"/>
                    <a:pt x="929" y="2227"/>
                    <a:pt x="1029" y="2072"/>
                  </a:cubicBezTo>
                  <a:cubicBezTo>
                    <a:pt x="1486" y="1386"/>
                    <a:pt x="2238" y="970"/>
                    <a:pt x="3052" y="970"/>
                  </a:cubicBezTo>
                  <a:cubicBezTo>
                    <a:pt x="3188" y="970"/>
                    <a:pt x="3325" y="981"/>
                    <a:pt x="3464" y="1005"/>
                  </a:cubicBezTo>
                  <a:cubicBezTo>
                    <a:pt x="3522" y="1015"/>
                    <a:pt x="3577" y="1019"/>
                    <a:pt x="3626" y="1019"/>
                  </a:cubicBezTo>
                  <a:cubicBezTo>
                    <a:pt x="4257" y="1019"/>
                    <a:pt x="4169" y="285"/>
                    <a:pt x="2963" y="38"/>
                  </a:cubicBezTo>
                  <a:cubicBezTo>
                    <a:pt x="2849" y="12"/>
                    <a:pt x="2736" y="0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391300" y="5023475"/>
              <a:ext cx="110225" cy="39900"/>
            </a:xfrm>
            <a:custGeom>
              <a:avLst/>
              <a:gdLst/>
              <a:ahLst/>
              <a:cxnLst/>
              <a:rect l="l" t="t" r="r" b="b"/>
              <a:pathLst>
                <a:path w="4409" h="1596" extrusionOk="0">
                  <a:moveTo>
                    <a:pt x="2548" y="1"/>
                  </a:moveTo>
                  <a:cubicBezTo>
                    <a:pt x="1629" y="1"/>
                    <a:pt x="720" y="564"/>
                    <a:pt x="720" y="564"/>
                  </a:cubicBezTo>
                  <a:cubicBezTo>
                    <a:pt x="1" y="896"/>
                    <a:pt x="269" y="1596"/>
                    <a:pt x="705" y="1596"/>
                  </a:cubicBezTo>
                  <a:cubicBezTo>
                    <a:pt x="794" y="1596"/>
                    <a:pt x="891" y="1566"/>
                    <a:pt x="987" y="1498"/>
                  </a:cubicBezTo>
                  <a:cubicBezTo>
                    <a:pt x="1395" y="1197"/>
                    <a:pt x="1878" y="1046"/>
                    <a:pt x="2361" y="1046"/>
                  </a:cubicBezTo>
                  <a:cubicBezTo>
                    <a:pt x="2787" y="1046"/>
                    <a:pt x="3214" y="1164"/>
                    <a:pt x="3589" y="1398"/>
                  </a:cubicBezTo>
                  <a:cubicBezTo>
                    <a:pt x="3728" y="1474"/>
                    <a:pt x="3852" y="1508"/>
                    <a:pt x="3953" y="1508"/>
                  </a:cubicBezTo>
                  <a:cubicBezTo>
                    <a:pt x="4385" y="1508"/>
                    <a:pt x="4409" y="886"/>
                    <a:pt x="3489" y="264"/>
                  </a:cubicBezTo>
                  <a:cubicBezTo>
                    <a:pt x="3201" y="72"/>
                    <a:pt x="287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5B8FE239-A6E8-45DF-9392-265B9C769BF5}"/>
              </a:ext>
            </a:extLst>
          </p:cNvPr>
          <p:cNvSpPr txBox="1"/>
          <p:nvPr/>
        </p:nvSpPr>
        <p:spPr>
          <a:xfrm>
            <a:off x="1" y="799749"/>
            <a:ext cx="9144000" cy="1769715"/>
          </a:xfrm>
          <a:prstGeom prst="rect">
            <a:avLst/>
          </a:prstGeom>
          <a:solidFill>
            <a:srgbClr val="B7DEE8">
              <a:alpha val="7607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5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ĐỀ 3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 SINH HÀ NỘI GÓP PHẦN XÂY DỰNG GIA ĐÌNH VĂN HÓA</a:t>
            </a:r>
          </a:p>
        </p:txBody>
      </p:sp>
    </p:spTree>
    <p:extLst>
      <p:ext uri="{BB962C8B-B14F-4D97-AF65-F5344CB8AC3E}">
        <p14:creationId xmlns:p14="http://schemas.microsoft.com/office/powerpoint/2010/main" val="145086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91B7C-C24E-0B90-6827-B8412EDAC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12" y="7"/>
            <a:ext cx="5839176" cy="514349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0" y="4207396"/>
            <a:ext cx="9144000" cy="881706"/>
            <a:chOff x="2339752" y="1419623"/>
            <a:chExt cx="5400600" cy="1368152"/>
          </a:xfrm>
          <a:solidFill>
            <a:srgbClr val="009999"/>
          </a:solidFill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6C8225D7-6012-E1A3-5E83-39F410D81438}"/>
                </a:ext>
              </a:extLst>
            </p:cNvPr>
            <p:cNvSpPr/>
            <p:nvPr/>
          </p:nvSpPr>
          <p:spPr bwMode="auto">
            <a:xfrm>
              <a:off x="2339752" y="1419623"/>
              <a:ext cx="5400600" cy="136815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2481701" y="1554482"/>
              <a:ext cx="5116702" cy="10984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học sinh Hà Nội chúng ta hãy cùng nhau góp phần xây dựng</a:t>
              </a:r>
            </a:p>
            <a:p>
              <a:pPr algn="ctr" defTabSz="685783">
                <a:defRPr/>
              </a:pPr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 đình văn hóa bằng việc làm thiết thực và phù hợp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1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D91D58-3B65-4106-95DB-AEA3C8CF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616"/>
            <a:ext cx="8585005" cy="51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0" y="801491"/>
            <a:ext cx="31977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động cá nhân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0" y="3359451"/>
            <a:ext cx="27919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3</a:t>
            </a:r>
            <a:r>
              <a:rPr lang="vi-VN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80101" y="48346"/>
            <a:ext cx="9123834" cy="74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2697640" y="856280"/>
            <a:ext cx="6365126" cy="3992275"/>
            <a:chOff x="3844647" y="602244"/>
            <a:chExt cx="8486835" cy="53230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3844647" y="1236798"/>
              <a:ext cx="8486835" cy="4688480"/>
              <a:chOff x="3844647" y="1236798"/>
              <a:chExt cx="8486835" cy="468848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3844647" y="1236798"/>
                <a:ext cx="8486835" cy="468848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53022" y="776605"/>
              <a:ext cx="3653827" cy="92660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046054" y="1781131"/>
              <a:ext cx="8094090" cy="2092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 thân em đã, đang và sẽ làm gì để xây dựng gia đình mình trở thành Gia đình văn hóa</a:t>
              </a:r>
              <a:endPara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35615" y="602244"/>
              <a:ext cx="3653827" cy="926603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232"/>
            <a:ext cx="2663892" cy="139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16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39" y="1461170"/>
            <a:ext cx="3866392" cy="36823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 TRÌNH BÀY</a:t>
            </a:r>
          </a:p>
        </p:txBody>
      </p:sp>
    </p:spTree>
    <p:extLst>
      <p:ext uri="{BB962C8B-B14F-4D97-AF65-F5344CB8AC3E}">
        <p14:creationId xmlns:p14="http://schemas.microsoft.com/office/powerpoint/2010/main" val="185347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32" y="1707654"/>
            <a:ext cx="8424936" cy="156966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L="547356" indent="-457189" algn="just"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thiện bài tập phần luyện tập, vận dụng.</a:t>
            </a:r>
            <a:endParaRPr lang="nl-NL" sz="32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356" indent="-457189" algn="just"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nội dung bài học thành sơ đồ tư duy</a:t>
            </a:r>
          </a:p>
          <a:p>
            <a:pPr marL="547356" indent="-457189" algn="just"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nl-NL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trước và soạn bài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tiếp theo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1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36" y="1370707"/>
            <a:ext cx="9232527" cy="156966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chân thành cảm ơn 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quý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290929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42"/>
          <p:cNvGrpSpPr>
            <a:grpSpLocks/>
          </p:cNvGrpSpPr>
          <p:nvPr/>
        </p:nvGrpSpPr>
        <p:grpSpPr bwMode="auto">
          <a:xfrm>
            <a:off x="243349" y="681037"/>
            <a:ext cx="1915255" cy="2150414"/>
            <a:chOff x="0" y="0"/>
            <a:chExt cx="1897838" cy="2107541"/>
          </a:xfrm>
        </p:grpSpPr>
        <p:sp>
          <p:nvSpPr>
            <p:cNvPr id="6146" name="Freeform 5"/>
            <p:cNvSpPr>
              <a:spLocks noChangeArrowheads="1"/>
            </p:cNvSpPr>
            <p:nvPr/>
          </p:nvSpPr>
          <p:spPr bwMode="auto">
            <a:xfrm>
              <a:off x="194837" y="0"/>
              <a:ext cx="1563688" cy="1893888"/>
            </a:xfrm>
            <a:custGeom>
              <a:avLst/>
              <a:gdLst/>
              <a:ahLst/>
              <a:cxnLst>
                <a:cxn ang="0">
                  <a:pos x="5" y="116"/>
                </a:cxn>
                <a:cxn ang="0">
                  <a:pos x="28" y="101"/>
                </a:cxn>
                <a:cxn ang="0">
                  <a:pos x="34" y="126"/>
                </a:cxn>
                <a:cxn ang="0">
                  <a:pos x="7" y="124"/>
                </a:cxn>
                <a:cxn ang="0">
                  <a:pos x="31" y="168"/>
                </a:cxn>
                <a:cxn ang="0">
                  <a:pos x="57" y="167"/>
                </a:cxn>
                <a:cxn ang="0">
                  <a:pos x="33" y="177"/>
                </a:cxn>
                <a:cxn ang="0">
                  <a:pos x="31" y="227"/>
                </a:cxn>
                <a:cxn ang="0">
                  <a:pos x="55" y="213"/>
                </a:cxn>
                <a:cxn ang="0">
                  <a:pos x="61" y="238"/>
                </a:cxn>
                <a:cxn ang="0">
                  <a:pos x="33" y="235"/>
                </a:cxn>
                <a:cxn ang="0">
                  <a:pos x="58" y="280"/>
                </a:cxn>
                <a:cxn ang="0">
                  <a:pos x="83" y="278"/>
                </a:cxn>
                <a:cxn ang="0">
                  <a:pos x="60" y="288"/>
                </a:cxn>
                <a:cxn ang="0">
                  <a:pos x="58" y="338"/>
                </a:cxn>
                <a:cxn ang="0">
                  <a:pos x="81" y="324"/>
                </a:cxn>
                <a:cxn ang="0">
                  <a:pos x="87" y="349"/>
                </a:cxn>
                <a:cxn ang="0">
                  <a:pos x="60" y="347"/>
                </a:cxn>
                <a:cxn ang="0">
                  <a:pos x="85" y="391"/>
                </a:cxn>
                <a:cxn ang="0">
                  <a:pos x="110" y="389"/>
                </a:cxn>
                <a:cxn ang="0">
                  <a:pos x="87" y="399"/>
                </a:cxn>
                <a:cxn ang="0">
                  <a:pos x="85" y="450"/>
                </a:cxn>
                <a:cxn ang="0">
                  <a:pos x="108" y="435"/>
                </a:cxn>
                <a:cxn ang="0">
                  <a:pos x="114" y="460"/>
                </a:cxn>
                <a:cxn ang="0">
                  <a:pos x="87" y="458"/>
                </a:cxn>
                <a:cxn ang="0">
                  <a:pos x="111" y="502"/>
                </a:cxn>
                <a:cxn ang="0">
                  <a:pos x="137" y="501"/>
                </a:cxn>
                <a:cxn ang="0">
                  <a:pos x="113" y="511"/>
                </a:cxn>
                <a:cxn ang="0">
                  <a:pos x="111" y="561"/>
                </a:cxn>
                <a:cxn ang="0">
                  <a:pos x="135" y="547"/>
                </a:cxn>
                <a:cxn ang="0">
                  <a:pos x="141" y="572"/>
                </a:cxn>
                <a:cxn ang="0">
                  <a:pos x="113" y="569"/>
                </a:cxn>
                <a:cxn ang="0">
                  <a:pos x="138" y="613"/>
                </a:cxn>
                <a:cxn ang="0">
                  <a:pos x="163" y="612"/>
                </a:cxn>
                <a:cxn ang="0">
                  <a:pos x="140" y="622"/>
                </a:cxn>
                <a:cxn ang="0">
                  <a:pos x="131" y="645"/>
                </a:cxn>
                <a:cxn ang="0">
                  <a:pos x="400" y="0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7" name="组合 44"/>
            <p:cNvGrpSpPr>
              <a:grpSpLocks/>
            </p:cNvGrpSpPr>
            <p:nvPr/>
          </p:nvGrpSpPr>
          <p:grpSpPr bwMode="auto">
            <a:xfrm>
              <a:off x="0" y="175321"/>
              <a:ext cx="1563688" cy="1890713"/>
              <a:chOff x="0" y="0"/>
              <a:chExt cx="1563688" cy="1890713"/>
            </a:xfrm>
          </p:grpSpPr>
          <p:sp>
            <p:nvSpPr>
              <p:cNvPr id="6148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3688" cy="1890713"/>
              </a:xfrm>
              <a:custGeom>
                <a:avLst/>
                <a:gdLst/>
                <a:ahLst/>
                <a:cxnLst>
                  <a:cxn ang="0">
                    <a:pos x="4" y="115"/>
                  </a:cxn>
                  <a:cxn ang="0">
                    <a:pos x="28" y="101"/>
                  </a:cxn>
                  <a:cxn ang="0">
                    <a:pos x="34" y="126"/>
                  </a:cxn>
                  <a:cxn ang="0">
                    <a:pos x="6" y="123"/>
                  </a:cxn>
                  <a:cxn ang="0">
                    <a:pos x="31" y="168"/>
                  </a:cxn>
                  <a:cxn ang="0">
                    <a:pos x="56" y="166"/>
                  </a:cxn>
                  <a:cxn ang="0">
                    <a:pos x="33" y="176"/>
                  </a:cxn>
                  <a:cxn ang="0">
                    <a:pos x="31" y="226"/>
                  </a:cxn>
                  <a:cxn ang="0">
                    <a:pos x="54" y="212"/>
                  </a:cxn>
                  <a:cxn ang="0">
                    <a:pos x="60" y="237"/>
                  </a:cxn>
                  <a:cxn ang="0">
                    <a:pos x="33" y="235"/>
                  </a:cxn>
                  <a:cxn ang="0">
                    <a:pos x="58" y="279"/>
                  </a:cxn>
                  <a:cxn ang="0">
                    <a:pos x="83" y="277"/>
                  </a:cxn>
                  <a:cxn ang="0">
                    <a:pos x="60" y="287"/>
                  </a:cxn>
                  <a:cxn ang="0">
                    <a:pos x="58" y="338"/>
                  </a:cxn>
                  <a:cxn ang="0">
                    <a:pos x="81" y="323"/>
                  </a:cxn>
                  <a:cxn ang="0">
                    <a:pos x="87" y="348"/>
                  </a:cxn>
                  <a:cxn ang="0">
                    <a:pos x="60" y="346"/>
                  </a:cxn>
                  <a:cxn ang="0">
                    <a:pos x="85" y="390"/>
                  </a:cxn>
                  <a:cxn ang="0">
                    <a:pos x="110" y="389"/>
                  </a:cxn>
                  <a:cxn ang="0">
                    <a:pos x="87" y="399"/>
                  </a:cxn>
                  <a:cxn ang="0">
                    <a:pos x="84" y="449"/>
                  </a:cxn>
                  <a:cxn ang="0">
                    <a:pos x="108" y="435"/>
                  </a:cxn>
                  <a:cxn ang="0">
                    <a:pos x="114" y="460"/>
                  </a:cxn>
                  <a:cxn ang="0">
                    <a:pos x="86" y="457"/>
                  </a:cxn>
                  <a:cxn ang="0">
                    <a:pos x="111" y="502"/>
                  </a:cxn>
                  <a:cxn ang="0">
                    <a:pos x="136" y="500"/>
                  </a:cxn>
                  <a:cxn ang="0">
                    <a:pos x="113" y="510"/>
                  </a:cxn>
                  <a:cxn ang="0">
                    <a:pos x="111" y="560"/>
                  </a:cxn>
                  <a:cxn ang="0">
                    <a:pos x="134" y="546"/>
                  </a:cxn>
                  <a:cxn ang="0">
                    <a:pos x="140" y="571"/>
                  </a:cxn>
                  <a:cxn ang="0">
                    <a:pos x="113" y="569"/>
                  </a:cxn>
                  <a:cxn ang="0">
                    <a:pos x="138" y="613"/>
                  </a:cxn>
                  <a:cxn ang="0">
                    <a:pos x="163" y="611"/>
                  </a:cxn>
                  <a:cxn ang="0">
                    <a:pos x="140" y="621"/>
                  </a:cxn>
                  <a:cxn ang="0">
                    <a:pos x="131" y="644"/>
                  </a:cxn>
                  <a:cxn ang="0">
                    <a:pos x="400" y="0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" name="Freeform 7"/>
              <p:cNvSpPr>
                <a:spLocks noChangeArrowheads="1"/>
              </p:cNvSpPr>
              <p:nvPr/>
            </p:nvSpPr>
            <p:spPr bwMode="auto">
              <a:xfrm>
                <a:off x="555625" y="1558925"/>
                <a:ext cx="996950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0" y="156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" name="Freeform 8"/>
              <p:cNvSpPr>
                <a:spLocks noChangeArrowheads="1"/>
              </p:cNvSpPr>
              <p:nvPr/>
            </p:nvSpPr>
            <p:spPr bwMode="auto">
              <a:xfrm>
                <a:off x="534988" y="1476375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1" name="Freeform 9"/>
              <p:cNvSpPr>
                <a:spLocks noChangeArrowheads="1"/>
              </p:cNvSpPr>
              <p:nvPr/>
            </p:nvSpPr>
            <p:spPr bwMode="auto">
              <a:xfrm>
                <a:off x="514350" y="139223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2" name="Freeform 10"/>
              <p:cNvSpPr>
                <a:spLocks noChangeArrowheads="1"/>
              </p:cNvSpPr>
              <p:nvPr/>
            </p:nvSpPr>
            <p:spPr bwMode="auto">
              <a:xfrm>
                <a:off x="493713" y="1306513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3" name="Freeform 11"/>
              <p:cNvSpPr>
                <a:spLocks noChangeArrowheads="1"/>
              </p:cNvSpPr>
              <p:nvPr/>
            </p:nvSpPr>
            <p:spPr bwMode="auto">
              <a:xfrm>
                <a:off x="473075" y="1220788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4" name="Freeform 12"/>
              <p:cNvSpPr>
                <a:spLocks noChangeArrowheads="1"/>
              </p:cNvSpPr>
              <p:nvPr/>
            </p:nvSpPr>
            <p:spPr bwMode="auto">
              <a:xfrm>
                <a:off x="452438" y="1139825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5" name="Freeform 13"/>
              <p:cNvSpPr>
                <a:spLocks noChangeArrowheads="1"/>
              </p:cNvSpPr>
              <p:nvPr/>
            </p:nvSpPr>
            <p:spPr bwMode="auto">
              <a:xfrm>
                <a:off x="431800" y="105410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6" name="Freeform 14"/>
              <p:cNvSpPr>
                <a:spLocks noChangeArrowheads="1"/>
              </p:cNvSpPr>
              <p:nvPr/>
            </p:nvSpPr>
            <p:spPr bwMode="auto">
              <a:xfrm>
                <a:off x="411163" y="968375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6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7" name="Freeform 15"/>
              <p:cNvSpPr>
                <a:spLocks noChangeArrowheads="1"/>
              </p:cNvSpPr>
              <p:nvPr/>
            </p:nvSpPr>
            <p:spPr bwMode="auto">
              <a:xfrm>
                <a:off x="393700" y="884238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626" y="0"/>
                  </a:cxn>
                  <a:cxn ang="0">
                    <a:pos x="628" y="5"/>
                  </a:cxn>
                  <a:cxn ang="0">
                    <a:pos x="0" y="155"/>
                  </a:cxn>
                  <a:cxn ang="0">
                    <a:pos x="0" y="151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8" name="Freeform 16"/>
              <p:cNvSpPr>
                <a:spLocks noChangeArrowheads="1"/>
              </p:cNvSpPr>
              <p:nvPr/>
            </p:nvSpPr>
            <p:spPr bwMode="auto">
              <a:xfrm>
                <a:off x="373063" y="80168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9" name="Freeform 17"/>
              <p:cNvSpPr>
                <a:spLocks noChangeArrowheads="1"/>
              </p:cNvSpPr>
              <p:nvPr/>
            </p:nvSpPr>
            <p:spPr bwMode="auto">
              <a:xfrm>
                <a:off x="352425" y="715963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0" name="Freeform 18"/>
              <p:cNvSpPr>
                <a:spLocks noChangeArrowheads="1"/>
              </p:cNvSpPr>
              <p:nvPr/>
            </p:nvSpPr>
            <p:spPr bwMode="auto">
              <a:xfrm>
                <a:off x="331788" y="631825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5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1" name="Freeform 19"/>
              <p:cNvSpPr>
                <a:spLocks noChangeArrowheads="1"/>
              </p:cNvSpPr>
              <p:nvPr/>
            </p:nvSpPr>
            <p:spPr bwMode="auto">
              <a:xfrm>
                <a:off x="311150" y="546100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2" y="155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2" name="Freeform 20"/>
              <p:cNvSpPr>
                <a:spLocks noChangeArrowheads="1"/>
              </p:cNvSpPr>
              <p:nvPr/>
            </p:nvSpPr>
            <p:spPr bwMode="auto">
              <a:xfrm>
                <a:off x="290513" y="46355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3" name="Freeform 21"/>
              <p:cNvSpPr>
                <a:spLocks noChangeArrowheads="1"/>
              </p:cNvSpPr>
              <p:nvPr/>
            </p:nvSpPr>
            <p:spPr bwMode="auto">
              <a:xfrm>
                <a:off x="269875" y="379413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4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4" name="Freeform 22"/>
              <p:cNvSpPr>
                <a:spLocks noChangeArrowheads="1"/>
              </p:cNvSpPr>
              <p:nvPr/>
            </p:nvSpPr>
            <p:spPr bwMode="auto">
              <a:xfrm>
                <a:off x="249238" y="293688"/>
                <a:ext cx="1000125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5" name="Freeform 23"/>
              <p:cNvSpPr>
                <a:spLocks noChangeArrowheads="1"/>
              </p:cNvSpPr>
              <p:nvPr/>
            </p:nvSpPr>
            <p:spPr bwMode="auto">
              <a:xfrm>
                <a:off x="228600" y="207963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6" name="Freeform 24"/>
              <p:cNvSpPr>
                <a:spLocks noChangeArrowheads="1"/>
              </p:cNvSpPr>
              <p:nvPr/>
            </p:nvSpPr>
            <p:spPr bwMode="auto">
              <a:xfrm>
                <a:off x="211138" y="127000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6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7" name="Freeform 25"/>
              <p:cNvSpPr>
                <a:spLocks noChangeArrowheads="1"/>
              </p:cNvSpPr>
              <p:nvPr/>
            </p:nvSpPr>
            <p:spPr bwMode="auto">
              <a:xfrm>
                <a:off x="190500" y="41275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8" name="Freeform 26"/>
              <p:cNvSpPr>
                <a:spLocks noChangeArrowheads="1"/>
              </p:cNvSpPr>
              <p:nvPr/>
            </p:nvSpPr>
            <p:spPr bwMode="auto">
              <a:xfrm>
                <a:off x="173038" y="238125"/>
                <a:ext cx="393700" cy="1611313"/>
              </a:xfrm>
              <a:custGeom>
                <a:avLst/>
                <a:gdLst/>
                <a:ahLst/>
                <a:cxnLst>
                  <a:cxn ang="0">
                    <a:pos x="243" y="1015"/>
                  </a:cxn>
                  <a:cxn ang="0">
                    <a:pos x="248" y="10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43" y="1015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69" name="组合 45"/>
            <p:cNvGrpSpPr>
              <a:grpSpLocks/>
            </p:cNvGrpSpPr>
            <p:nvPr/>
          </p:nvGrpSpPr>
          <p:grpSpPr bwMode="auto">
            <a:xfrm>
              <a:off x="1283475" y="383516"/>
              <a:ext cx="614363" cy="1724025"/>
              <a:chOff x="0" y="0"/>
              <a:chExt cx="614363" cy="1724025"/>
            </a:xfrm>
          </p:grpSpPr>
          <p:sp>
            <p:nvSpPr>
              <p:cNvPr id="6170" name="Freeform 27"/>
              <p:cNvSpPr>
                <a:spLocks noChangeArrowheads="1"/>
              </p:cNvSpPr>
              <p:nvPr/>
            </p:nvSpPr>
            <p:spPr bwMode="auto">
              <a:xfrm>
                <a:off x="358775" y="0"/>
                <a:ext cx="255588" cy="398463"/>
              </a:xfrm>
              <a:custGeom>
                <a:avLst/>
                <a:gdLst/>
                <a:ahLst/>
                <a:cxnLst>
                  <a:cxn ang="0">
                    <a:pos x="61" y="111"/>
                  </a:cxn>
                  <a:cxn ang="0">
                    <a:pos x="24" y="131"/>
                  </a:cxn>
                  <a:cxn ang="0">
                    <a:pos x="24" y="131"/>
                  </a:cxn>
                  <a:cxn ang="0">
                    <a:pos x="5" y="94"/>
                  </a:cxn>
                  <a:cxn ang="0">
                    <a:pos x="26" y="2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82" y="42"/>
                  </a:cxn>
                  <a:cxn ang="0">
                    <a:pos x="61" y="111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1" name="Freeform 28"/>
              <p:cNvSpPr>
                <a:spLocks noChangeArrowheads="1"/>
              </p:cNvSpPr>
              <p:nvPr/>
            </p:nvSpPr>
            <p:spPr bwMode="auto">
              <a:xfrm>
                <a:off x="412750" y="11112"/>
                <a:ext cx="201613" cy="387350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9" y="0"/>
                  </a:cxn>
                  <a:cxn ang="0">
                    <a:pos x="0" y="124"/>
                  </a:cxn>
                  <a:cxn ang="0">
                    <a:pos x="6" y="127"/>
                  </a:cxn>
                  <a:cxn ang="0">
                    <a:pos x="43" y="107"/>
                  </a:cxn>
                  <a:cxn ang="0">
                    <a:pos x="64" y="38"/>
                  </a:cxn>
                  <a:cxn ang="0">
                    <a:pos x="45" y="1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2" name="Freeform 29"/>
              <p:cNvSpPr>
                <a:spLocks noChangeArrowheads="1"/>
              </p:cNvSpPr>
              <p:nvPr/>
            </p:nvSpPr>
            <p:spPr bwMode="auto">
              <a:xfrm>
                <a:off x="482600" y="44450"/>
                <a:ext cx="127000" cy="3397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16"/>
                  </a:cxn>
                  <a:cxn ang="0">
                    <a:pos x="19" y="96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3" name="Freeform 30"/>
              <p:cNvSpPr>
                <a:spLocks noChangeArrowheads="1"/>
              </p:cNvSpPr>
              <p:nvPr/>
            </p:nvSpPr>
            <p:spPr bwMode="auto">
              <a:xfrm>
                <a:off x="0" y="222250"/>
                <a:ext cx="555625" cy="1316038"/>
              </a:xfrm>
              <a:custGeom>
                <a:avLst/>
                <a:gdLst/>
                <a:ahLst/>
                <a:cxnLst>
                  <a:cxn ang="0">
                    <a:pos x="104" y="829"/>
                  </a:cxn>
                  <a:cxn ang="0">
                    <a:pos x="0" y="798"/>
                  </a:cxn>
                  <a:cxn ang="0">
                    <a:pos x="245" y="0"/>
                  </a:cxn>
                  <a:cxn ang="0">
                    <a:pos x="350" y="32"/>
                  </a:cxn>
                  <a:cxn ang="0">
                    <a:pos x="104" y="82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4" name="Freeform 31"/>
              <p:cNvSpPr>
                <a:spLocks noChangeArrowheads="1"/>
              </p:cNvSpPr>
              <p:nvPr/>
            </p:nvSpPr>
            <p:spPr bwMode="auto">
              <a:xfrm>
                <a:off x="65088" y="242887"/>
                <a:ext cx="490538" cy="1295400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0" y="796"/>
                  </a:cxn>
                  <a:cxn ang="0">
                    <a:pos x="63" y="816"/>
                  </a:cxn>
                  <a:cxn ang="0">
                    <a:pos x="309" y="19"/>
                  </a:cxn>
                  <a:cxn ang="0">
                    <a:pos x="245" y="0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5" name="Freeform 32"/>
              <p:cNvSpPr>
                <a:spLocks noChangeArrowheads="1"/>
              </p:cNvSpPr>
              <p:nvPr/>
            </p:nvSpPr>
            <p:spPr bwMode="auto">
              <a:xfrm>
                <a:off x="130175" y="260350"/>
                <a:ext cx="425450" cy="1277938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0" y="798"/>
                  </a:cxn>
                  <a:cxn ang="0">
                    <a:pos x="22" y="805"/>
                  </a:cxn>
                  <a:cxn ang="0">
                    <a:pos x="268" y="8"/>
                  </a:cxn>
                  <a:cxn ang="0">
                    <a:pos x="244" y="0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6" name="Freeform 33"/>
              <p:cNvSpPr>
                <a:spLocks noChangeArrowheads="1"/>
              </p:cNvSpPr>
              <p:nvPr/>
            </p:nvSpPr>
            <p:spPr bwMode="auto">
              <a:xfrm>
                <a:off x="0" y="1489075"/>
                <a:ext cx="165100" cy="234950"/>
              </a:xfrm>
              <a:custGeom>
                <a:avLst/>
                <a:gdLst/>
                <a:ahLst/>
                <a:cxnLst>
                  <a:cxn ang="0">
                    <a:pos x="104" y="31"/>
                  </a:cxn>
                  <a:cxn ang="0">
                    <a:pos x="11" y="148"/>
                  </a:cxn>
                  <a:cxn ang="0">
                    <a:pos x="0" y="0"/>
                  </a:cxn>
                  <a:cxn ang="0">
                    <a:pos x="104" y="31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Freeform 34"/>
              <p:cNvSpPr>
                <a:spLocks noChangeArrowheads="1"/>
              </p:cNvSpPr>
              <p:nvPr/>
            </p:nvSpPr>
            <p:spPr bwMode="auto">
              <a:xfrm>
                <a:off x="12700" y="1662112"/>
                <a:ext cx="44450" cy="61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28" y="9"/>
                  </a:cxn>
                  <a:cxn ang="0">
                    <a:pos x="0" y="0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8" name="Freeform 35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192088" cy="96838"/>
              </a:xfrm>
              <a:custGeom>
                <a:avLst/>
                <a:gdLst/>
                <a:ahLst/>
                <a:cxnLst>
                  <a:cxn ang="0">
                    <a:pos x="62" y="30"/>
                  </a:cxn>
                  <a:cxn ang="0">
                    <a:pos x="58" y="33"/>
                  </a:cxn>
                  <a:cxn ang="0">
                    <a:pos x="3" y="16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62" y="17"/>
                  </a:cxn>
                  <a:cxn ang="0">
                    <a:pos x="65" y="22"/>
                  </a:cxn>
                  <a:cxn ang="0">
                    <a:pos x="62" y="30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9" name="Freeform 36"/>
              <p:cNvSpPr>
                <a:spLocks noChangeArrowheads="1"/>
              </p:cNvSpPr>
              <p:nvPr/>
            </p:nvSpPr>
            <p:spPr bwMode="auto">
              <a:xfrm>
                <a:off x="447675" y="219075"/>
                <a:ext cx="120650" cy="77788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5" y="0"/>
                  </a:cxn>
                  <a:cxn ang="0">
                    <a:pos x="0" y="15"/>
                  </a:cxn>
                  <a:cxn ang="0">
                    <a:pos x="34" y="26"/>
                  </a:cxn>
                  <a:cxn ang="0">
                    <a:pos x="38" y="23"/>
                  </a:cxn>
                  <a:cxn ang="0">
                    <a:pos x="41" y="15"/>
                  </a:cxn>
                  <a:cxn ang="0">
                    <a:pos x="38" y="10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0" name="Freeform 37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36513" cy="492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7" y="17"/>
                  </a:cxn>
                  <a:cxn ang="0">
                    <a:pos x="12" y="2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1" name="Freeform 38"/>
              <p:cNvSpPr>
                <a:spLocks noChangeArrowheads="1"/>
              </p:cNvSpPr>
              <p:nvPr/>
            </p:nvSpPr>
            <p:spPr bwMode="auto">
              <a:xfrm>
                <a:off x="512763" y="239712"/>
                <a:ext cx="55563" cy="571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12" y="19"/>
                  </a:cxn>
                  <a:cxn ang="0">
                    <a:pos x="16" y="16"/>
                  </a:cxn>
                  <a:cxn ang="0">
                    <a:pos x="19" y="8"/>
                  </a:cxn>
                  <a:cxn ang="0">
                    <a:pos x="16" y="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82" name="文本框 46"/>
            <p:cNvSpPr txBox="1">
              <a:spLocks noChangeArrowheads="1"/>
            </p:cNvSpPr>
            <p:nvPr/>
          </p:nvSpPr>
          <p:spPr bwMode="auto">
            <a:xfrm>
              <a:off x="203510" y="457312"/>
              <a:ext cx="1371600" cy="99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Nội dung</a:t>
              </a:r>
              <a:endParaRPr lang="zh-CN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207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463" y="447676"/>
            <a:ext cx="506016" cy="31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8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891" y="447676"/>
            <a:ext cx="294084" cy="31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组合 84"/>
          <p:cNvGrpSpPr>
            <a:grpSpLocks/>
          </p:cNvGrpSpPr>
          <p:nvPr/>
        </p:nvGrpSpPr>
        <p:grpSpPr bwMode="auto">
          <a:xfrm>
            <a:off x="2512661" y="486540"/>
            <a:ext cx="5900738" cy="830998"/>
            <a:chOff x="0" y="-44299"/>
            <a:chExt cx="5467144" cy="731991"/>
          </a:xfrm>
        </p:grpSpPr>
        <p:grpSp>
          <p:nvGrpSpPr>
            <p:cNvPr id="67" name="组合 26"/>
            <p:cNvGrpSpPr>
              <a:grpSpLocks/>
            </p:cNvGrpSpPr>
            <p:nvPr/>
          </p:nvGrpSpPr>
          <p:grpSpPr bwMode="auto">
            <a:xfrm>
              <a:off x="0" y="0"/>
              <a:ext cx="5467144" cy="668621"/>
              <a:chOff x="0" y="0"/>
              <a:chExt cx="10006012" cy="1139825"/>
            </a:xfrm>
          </p:grpSpPr>
          <p:sp>
            <p:nvSpPr>
              <p:cNvPr id="69" name="Freeform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1"/>
              <p:cNvSpPr>
                <a:spLocks noChangeArrowheads="1"/>
              </p:cNvSpPr>
              <p:nvPr/>
            </p:nvSpPr>
            <p:spPr bwMode="auto">
              <a:xfrm>
                <a:off x="8229600" y="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EE36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文本框 80"/>
            <p:cNvSpPr txBox="1">
              <a:spLocks noChangeArrowheads="1"/>
            </p:cNvSpPr>
            <p:nvPr/>
          </p:nvSpPr>
          <p:spPr bwMode="auto">
            <a:xfrm>
              <a:off x="152667" y="-44299"/>
              <a:ext cx="4364634" cy="73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66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1. Phong trào xây dựng Gia đình văn hóa ở TP Hà Nội</a:t>
              </a:r>
              <a:endParaRPr lang="zh-CN" altLang="en-US" sz="21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85"/>
          <p:cNvGrpSpPr>
            <a:grpSpLocks/>
          </p:cNvGrpSpPr>
          <p:nvPr/>
        </p:nvGrpSpPr>
        <p:grpSpPr bwMode="auto">
          <a:xfrm>
            <a:off x="2544702" y="2576905"/>
            <a:ext cx="5925950" cy="858940"/>
            <a:chOff x="-23359" y="-29060"/>
            <a:chExt cx="5490504" cy="722236"/>
          </a:xfrm>
        </p:grpSpPr>
        <p:grpSp>
          <p:nvGrpSpPr>
            <p:cNvPr id="73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90504" cy="674029"/>
              <a:chOff x="-42751" y="32641"/>
              <a:chExt cx="10048764" cy="1149044"/>
            </a:xfrm>
          </p:grpSpPr>
          <p:sp>
            <p:nvSpPr>
              <p:cNvPr id="75" name="Freeform 30"/>
              <p:cNvSpPr>
                <a:spLocks noChangeArrowheads="1"/>
              </p:cNvSpPr>
              <p:nvPr/>
            </p:nvSpPr>
            <p:spPr bwMode="auto">
              <a:xfrm>
                <a:off x="-42751" y="32641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31"/>
              <p:cNvSpPr>
                <a:spLocks noChangeArrowheads="1"/>
              </p:cNvSpPr>
              <p:nvPr/>
            </p:nvSpPr>
            <p:spPr bwMode="auto">
              <a:xfrm>
                <a:off x="8229601" y="4186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EE36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4" name="文本框 81"/>
            <p:cNvSpPr txBox="1">
              <a:spLocks noChangeArrowheads="1"/>
            </p:cNvSpPr>
            <p:nvPr/>
          </p:nvSpPr>
          <p:spPr bwMode="auto">
            <a:xfrm>
              <a:off x="17261" y="-29060"/>
              <a:ext cx="4569291" cy="6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66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3. Đóng góp của hs TP.Hà Nội trong xây dựng Gia đình văn hóa</a:t>
              </a:r>
              <a:endParaRPr lang="zh-CN" altLang="en-US" sz="195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组合 85"/>
          <p:cNvGrpSpPr>
            <a:grpSpLocks/>
          </p:cNvGrpSpPr>
          <p:nvPr/>
        </p:nvGrpSpPr>
        <p:grpSpPr bwMode="auto">
          <a:xfrm>
            <a:off x="2500055" y="1558247"/>
            <a:ext cx="5925950" cy="830998"/>
            <a:chOff x="-23359" y="9495"/>
            <a:chExt cx="5490504" cy="698740"/>
          </a:xfrm>
        </p:grpSpPr>
        <p:grpSp>
          <p:nvGrpSpPr>
            <p:cNvPr id="61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90504" cy="674029"/>
              <a:chOff x="-42751" y="32641"/>
              <a:chExt cx="10048764" cy="1149044"/>
            </a:xfrm>
          </p:grpSpPr>
          <p:sp>
            <p:nvSpPr>
              <p:cNvPr id="63" name="Freeform 30"/>
              <p:cNvSpPr>
                <a:spLocks noChangeArrowheads="1"/>
              </p:cNvSpPr>
              <p:nvPr/>
            </p:nvSpPr>
            <p:spPr bwMode="auto">
              <a:xfrm>
                <a:off x="-42751" y="32641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31"/>
              <p:cNvSpPr>
                <a:spLocks noChangeArrowheads="1"/>
              </p:cNvSpPr>
              <p:nvPr/>
            </p:nvSpPr>
            <p:spPr bwMode="auto">
              <a:xfrm>
                <a:off x="8229601" y="4186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EE36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文本框 81"/>
            <p:cNvSpPr txBox="1">
              <a:spLocks noChangeArrowheads="1"/>
            </p:cNvSpPr>
            <p:nvPr/>
          </p:nvSpPr>
          <p:spPr bwMode="auto">
            <a:xfrm>
              <a:off x="70975" y="9495"/>
              <a:ext cx="4569291" cy="6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66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2. Vai trò của việc xây dựng Gia đình văn hóa</a:t>
              </a:r>
              <a:endParaRPr lang="zh-CN" altLang="en-US" sz="195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77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9"/>
          <p:cNvGrpSpPr/>
          <p:nvPr/>
        </p:nvGrpSpPr>
        <p:grpSpPr bwMode="auto">
          <a:xfrm>
            <a:off x="3036863" y="1292756"/>
            <a:ext cx="3000375" cy="3000375"/>
            <a:chOff x="5960852" y="2605406"/>
            <a:chExt cx="3000396" cy="3000396"/>
          </a:xfrm>
        </p:grpSpPr>
        <p:sp>
          <p:nvSpPr>
            <p:cNvPr id="13" name="同心圆 12"/>
            <p:cNvSpPr/>
            <p:nvPr/>
          </p:nvSpPr>
          <p:spPr>
            <a:xfrm>
              <a:off x="5960852" y="2605406"/>
              <a:ext cx="3000396" cy="3000396"/>
            </a:xfrm>
            <a:prstGeom prst="donut">
              <a:avLst>
                <a:gd name="adj" fmla="val 13685"/>
              </a:avLst>
            </a:prstGeom>
            <a:solidFill>
              <a:srgbClr val="D7FFAF"/>
            </a:solidFill>
            <a:ln>
              <a:noFill/>
            </a:ln>
            <a:scene3d>
              <a:camera prst="orthographicFront"/>
              <a:lightRig rig="twoPt" dir="t"/>
            </a:scene3d>
            <a:sp3d extrusionH="76200">
              <a:bevelT w="10160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弦形 13"/>
            <p:cNvSpPr/>
            <p:nvPr/>
          </p:nvSpPr>
          <p:spPr>
            <a:xfrm rot="5400000">
              <a:off x="6429388" y="2857496"/>
              <a:ext cx="2071702" cy="2071702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BE1247">
                    <a:alpha val="92000"/>
                  </a:srgbClr>
                </a:gs>
                <a:gs pos="0">
                  <a:srgbClr val="BE1247"/>
                </a:gs>
                <a:gs pos="77000">
                  <a:srgbClr val="FA9496"/>
                </a:gs>
              </a:gsLst>
              <a:lin ang="162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弦形 15"/>
            <p:cNvSpPr/>
            <p:nvPr/>
          </p:nvSpPr>
          <p:spPr>
            <a:xfrm rot="16200000">
              <a:off x="6429167" y="3215010"/>
              <a:ext cx="2071703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C73E01"/>
                </a:gs>
                <a:gs pos="0">
                  <a:srgbClr val="C73E01"/>
                </a:gs>
                <a:gs pos="77000">
                  <a:srgbClr val="FFAA01"/>
                </a:gs>
              </a:gsLst>
              <a:lin ang="162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弦形 16"/>
            <p:cNvSpPr/>
            <p:nvPr/>
          </p:nvSpPr>
          <p:spPr>
            <a:xfrm rot="10800000">
              <a:off x="6643482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100000">
                  <a:srgbClr val="119707"/>
                </a:gs>
                <a:gs pos="100000">
                  <a:srgbClr val="119707"/>
                </a:gs>
                <a:gs pos="32000">
                  <a:srgbClr val="92D050"/>
                </a:gs>
              </a:gsLst>
              <a:lin ang="54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弦形 17"/>
            <p:cNvSpPr/>
            <p:nvPr/>
          </p:nvSpPr>
          <p:spPr>
            <a:xfrm>
              <a:off x="6214854" y="3072134"/>
              <a:ext cx="2071702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28000">
                  <a:srgbClr val="0070C0"/>
                </a:gs>
                <a:gs pos="0">
                  <a:srgbClr val="0070C0"/>
                </a:gs>
                <a:gs pos="77000">
                  <a:srgbClr val="00B0F0"/>
                </a:gs>
              </a:gsLst>
              <a:lin ang="162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饼形 18"/>
            <p:cNvSpPr/>
            <p:nvPr/>
          </p:nvSpPr>
          <p:spPr>
            <a:xfrm rot="5400000">
              <a:off x="6236210" y="2620477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0">
                  <a:srgbClr val="BE1247">
                    <a:alpha val="0"/>
                  </a:srgbClr>
                </a:gs>
                <a:gs pos="27000">
                  <a:srgbClr val="BE1247"/>
                </a:gs>
                <a:gs pos="77000">
                  <a:srgbClr val="FA9496"/>
                </a:gs>
              </a:gsLst>
              <a:lin ang="16200000" scaled="0"/>
              <a:tileRect/>
            </a:gradFill>
            <a:ln w="31750">
              <a:gradFill>
                <a:gsLst>
                  <a:gs pos="0">
                    <a:schemeClr val="bg2"/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饼形 19"/>
            <p:cNvSpPr/>
            <p:nvPr/>
          </p:nvSpPr>
          <p:spPr>
            <a:xfrm rot="16200000">
              <a:off x="6573950" y="299868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21000">
                  <a:srgbClr val="CA4211">
                    <a:alpha val="0"/>
                  </a:srgbClr>
                </a:gs>
                <a:gs pos="30000">
                  <a:srgbClr val="FF7711"/>
                </a:gs>
                <a:gs pos="77000">
                  <a:srgbClr val="FFC000"/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2"/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rot="5400000">
            <a:off x="5595960" y="1247953"/>
            <a:ext cx="857250" cy="1588"/>
          </a:xfrm>
          <a:prstGeom prst="line">
            <a:avLst/>
          </a:prstGeom>
          <a:ln w="38100">
            <a:solidFill>
              <a:srgbClr val="FA9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 flipH="1">
            <a:off x="6041193" y="743818"/>
            <a:ext cx="278609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000" b="1" spc="-15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Vai trò của việc xây dựng Gia đình văn hóa</a:t>
            </a:r>
            <a:endParaRPr lang="en-US" sz="2000" b="1" spc="-15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5853882" y="3954200"/>
            <a:ext cx="85725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2302644" y="1291962"/>
            <a:ext cx="8572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2299469" y="3954200"/>
            <a:ext cx="857250" cy="1588"/>
          </a:xfrm>
          <a:prstGeom prst="line">
            <a:avLst/>
          </a:prstGeom>
          <a:ln w="38100">
            <a:solidFill>
              <a:srgbClr val="FFA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108550" y="1204738"/>
            <a:ext cx="812453" cy="659518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 flipV="1">
            <a:off x="5037113" y="3650194"/>
            <a:ext cx="1222375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V="1">
            <a:off x="2751113" y="3650194"/>
            <a:ext cx="1143000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2751113" y="1364194"/>
            <a:ext cx="1143000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flipH="1">
            <a:off x="370987" y="942058"/>
            <a:ext cx="216852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000" b="1" spc="-15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Phong trào xây dựng gđ văn hóa ở TP Hà Nội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 flipH="1">
            <a:off x="315330" y="3278535"/>
            <a:ext cx="227301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góp của hs TP Hà Nội trong xây dựng gđ văn hóa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flipH="1">
            <a:off x="6340426" y="3768930"/>
            <a:ext cx="220753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Luyện tập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 flipH="1">
            <a:off x="4344327" y="2000567"/>
            <a:ext cx="120676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2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5400000" flipH="1">
            <a:off x="5048077" y="2667647"/>
            <a:ext cx="492443" cy="993750"/>
          </a:xfrm>
          <a:prstGeom prst="rect">
            <a:avLst/>
          </a:prstGeom>
          <a:noFill/>
          <a:ln>
            <a:noFill/>
          </a:ln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4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flipH="1">
            <a:off x="3867150" y="3078480"/>
            <a:ext cx="9080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3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flipH="1">
            <a:off x="3433445" y="2132965"/>
            <a:ext cx="8223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1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6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-17253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E0346-0883-4426-9B4C-A75A2E6A90E0}"/>
              </a:ext>
            </a:extLst>
          </p:cNvPr>
          <p:cNvCxnSpPr>
            <a:cxnSpLocks/>
          </p:cNvCxnSpPr>
          <p:nvPr/>
        </p:nvCxnSpPr>
        <p:spPr>
          <a:xfrm>
            <a:off x="7278" y="3363838"/>
            <a:ext cx="914919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động cá nhân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0167" y="3929753"/>
            <a:ext cx="2679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15 giây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0" y="1319126"/>
            <a:ext cx="3336791" cy="17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3147029" y="2098793"/>
            <a:ext cx="6029610" cy="3044707"/>
            <a:chOff x="4414921" y="1569593"/>
            <a:chExt cx="7725222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6"/>
              <a:ext cx="3653826" cy="6074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414921" y="2210181"/>
              <a:ext cx="7597045" cy="1279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85783">
                <a:buFontTx/>
                <a:buChar char="-"/>
                <a:defRPr/>
              </a:pPr>
              <a:r>
                <a:rPr lang="en-US" sz="28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 gia trò chơi </a:t>
              </a:r>
              <a:r>
                <a:rPr lang="en-US" sz="28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“Ai nhanh hơn” </a:t>
              </a:r>
              <a:r>
                <a:rPr lang="en-US" sz="28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cách giơ tay trả lời</a:t>
              </a:r>
            </a:p>
            <a:p>
              <a:pPr marL="457200" indent="-457200" algn="just" defTabSz="685783">
                <a:buFontTx/>
                <a:buChar char="-"/>
                <a:defRPr/>
              </a:pPr>
              <a:r>
                <a:rPr lang="en-US" sz="28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câu có 15s suy nghĩ để trả lời</a:t>
              </a:r>
              <a:endParaRPr lang="en-US" sz="28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4" y="1569593"/>
              <a:ext cx="3653826" cy="577734"/>
            </a:xfrm>
            <a:prstGeom prst="round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1" y="639592"/>
            <a:ext cx="2915816" cy="164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48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93351" y="110218"/>
            <a:ext cx="6556760" cy="1257643"/>
          </a:xfrm>
          <a:prstGeom prst="roundRect">
            <a:avLst>
              <a:gd name="adj" fmla="val 19706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595">
              <a:defRPr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Gia đình văn hóa là danh hiệu thi đua được phong tặng cho các gia đình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42"/>
          <p:cNvGrpSpPr>
            <a:grpSpLocks/>
          </p:cNvGrpSpPr>
          <p:nvPr/>
        </p:nvGrpSpPr>
        <p:grpSpPr bwMode="auto">
          <a:xfrm>
            <a:off x="-570161" y="-342141"/>
            <a:ext cx="2285405" cy="2342540"/>
            <a:chOff x="819" y="1243"/>
            <a:chExt cx="454" cy="518"/>
          </a:xfrm>
        </p:grpSpPr>
        <p:grpSp>
          <p:nvGrpSpPr>
            <p:cNvPr id="9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68559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49" i="1" kern="0">
                  <a:solidFill>
                    <a:srgbClr val="FFFFFF"/>
                  </a:solidFill>
                  <a:latin typeface="Times New Roman" panose="02020603050405020304" pitchFamily="18" charset="0"/>
                  <a:ea typeface="#9Slide03 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512"/>
          <a:stretch/>
        </p:blipFill>
        <p:spPr>
          <a:xfrm>
            <a:off x="79160" y="1504869"/>
            <a:ext cx="571352" cy="57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Isosceles Triangle 1"/>
          <p:cNvSpPr/>
          <p:nvPr/>
        </p:nvSpPr>
        <p:spPr>
          <a:xfrm rot="5400000">
            <a:off x="193429" y="2198559"/>
            <a:ext cx="680372" cy="563710"/>
          </a:xfrm>
          <a:prstGeom prst="triangle">
            <a:avLst/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1349">
              <a:solidFill>
                <a:prstClr val="white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193429" y="2932809"/>
            <a:ext cx="680372" cy="56371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193429" y="4463656"/>
            <a:ext cx="680372" cy="563710"/>
          </a:xfrm>
          <a:prstGeom prst="triangle">
            <a:avLst/>
          </a:prstGeom>
          <a:solidFill>
            <a:srgbClr val="EB47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193429" y="3696660"/>
            <a:ext cx="680372" cy="5637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471" y="2099633"/>
            <a:ext cx="8098799" cy="714875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 hiện tốt những tiêu chuẩn, tiêu chí do Chính phủ quy định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5859" y="2857426"/>
            <a:ext cx="8098799" cy="71487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Có những khoảnh khắc chụp ảnh đẹp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5859" y="3621076"/>
            <a:ext cx="8098799" cy="7148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Có điều kiện kinh tế tốt, con cái được học ở trường quốc tế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25859" y="4374033"/>
            <a:ext cx="8098799" cy="714875"/>
          </a:xfrm>
          <a:prstGeom prst="roundRect">
            <a:avLst/>
          </a:prstGeom>
          <a:solidFill>
            <a:srgbClr val="EB47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595">
              <a:defRPr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 hiện tốt những tiêu chuẩn, tiêu chí do tổ trưởng tổ dân phố/trưởng thôn/trưởng bản quy định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732" y="2243498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797" y="2972351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444" y="3736203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732" y="4503199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47" name="Picture 7" descr="num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746">
            <a:off x="212778" y="-38377"/>
            <a:ext cx="801296" cy="14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94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82633" y="238551"/>
            <a:ext cx="6365599" cy="1289740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Có mấy tiêu chuẩn để xác định Gia đình văn hóa?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42"/>
          <p:cNvGrpSpPr>
            <a:grpSpLocks/>
          </p:cNvGrpSpPr>
          <p:nvPr/>
        </p:nvGrpSpPr>
        <p:grpSpPr bwMode="auto">
          <a:xfrm>
            <a:off x="-570161" y="-342141"/>
            <a:ext cx="2285405" cy="2342540"/>
            <a:chOff x="819" y="1243"/>
            <a:chExt cx="454" cy="518"/>
          </a:xfrm>
        </p:grpSpPr>
        <p:grpSp>
          <p:nvGrpSpPr>
            <p:cNvPr id="9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5" descr="circuler_1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solidFill>
                <a:srgbClr val="403152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68559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49" i="1" kern="0" dirty="0">
                  <a:solidFill>
                    <a:srgbClr val="FFFFFF"/>
                  </a:solidFill>
                  <a:latin typeface="+mj-lt"/>
                  <a:ea typeface="#9Slide03 Roboto Medium" panose="02000000000000000000" pitchFamily="2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512"/>
          <a:stretch/>
        </p:blipFill>
        <p:spPr>
          <a:xfrm>
            <a:off x="79160" y="1504869"/>
            <a:ext cx="571352" cy="57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Isosceles Triangle 1"/>
          <p:cNvSpPr/>
          <p:nvPr/>
        </p:nvSpPr>
        <p:spPr>
          <a:xfrm rot="5400000">
            <a:off x="193429" y="2198559"/>
            <a:ext cx="680372" cy="563710"/>
          </a:xfrm>
          <a:prstGeom prst="triangle">
            <a:avLst/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1349">
              <a:solidFill>
                <a:prstClr val="white"/>
              </a:solidFill>
              <a:latin typeface="+mj-lt"/>
              <a:ea typeface="#9Slide03 Roboto Medium" panose="02000000000000000000" pitchFamily="2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193429" y="2932809"/>
            <a:ext cx="680372" cy="56371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+mj-lt"/>
              <a:ea typeface="#9Slide03 Roboto Medium" panose="02000000000000000000" pitchFamily="2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193429" y="4463656"/>
            <a:ext cx="680372" cy="563710"/>
          </a:xfrm>
          <a:prstGeom prst="triangle">
            <a:avLst/>
          </a:prstGeom>
          <a:solidFill>
            <a:srgbClr val="EB47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+mj-lt"/>
              <a:ea typeface="#9Slide03 Roboto Medium" panose="02000000000000000000" pitchFamily="2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193429" y="3696660"/>
            <a:ext cx="680372" cy="563710"/>
          </a:xfrm>
          <a:prstGeom prst="triangle">
            <a:avLst/>
          </a:prstGeom>
          <a:solidFill>
            <a:srgbClr val="FAC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+mj-lt"/>
              <a:ea typeface="#9Slide03 Roboto Medium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3942" y="2059457"/>
            <a:ext cx="8098799" cy="714875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49433" y="2828257"/>
            <a:ext cx="8098799" cy="71487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5859" y="3621076"/>
            <a:ext cx="8098799" cy="714875"/>
          </a:xfrm>
          <a:prstGeom prst="roundRect">
            <a:avLst/>
          </a:prstGeom>
          <a:solidFill>
            <a:srgbClr val="FAC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25859" y="4374033"/>
            <a:ext cx="8098799" cy="714875"/>
          </a:xfrm>
          <a:prstGeom prst="roundRect">
            <a:avLst/>
          </a:prstGeom>
          <a:solidFill>
            <a:srgbClr val="EB47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595"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732" y="2243498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#9Slide03 Roboto Medium" panose="02000000000000000000" pitchFamily="2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797" y="2972351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#9Slide03 Roboto Medium" panose="02000000000000000000" pitchFamily="2" charset="0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444" y="3736203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#9Slide03 Roboto Medium" panose="02000000000000000000" pitchFamily="2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732" y="4503199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#9Slide03 Roboto Medium" panose="02000000000000000000" pitchFamily="2" charset="0"/>
              </a:rPr>
              <a:t>D</a:t>
            </a:r>
          </a:p>
        </p:txBody>
      </p:sp>
      <p:pic>
        <p:nvPicPr>
          <p:cNvPr id="47" name="Picture 8" descr="num2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785">
            <a:off x="229535" y="-17866"/>
            <a:ext cx="870949" cy="14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45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48080" y="257831"/>
            <a:ext cx="6660036" cy="1823963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595">
              <a:defRPr/>
            </a:pPr>
            <a:r>
              <a:rPr lang="en-US" sz="2300" b="1">
                <a:solidFill>
                  <a:srgbClr val="FFFF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Nhận định dưới đây đúng hay sai?</a:t>
            </a:r>
          </a:p>
          <a:p>
            <a:pPr algn="ctr" defTabSz="685595">
              <a:defRPr/>
            </a:pPr>
            <a:r>
              <a:rPr lang="en-US" sz="2300" b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“Chỉ có người lớn (ông, bà, bố, mẹ,…) mới góp phần xây dựng gia đình văn hóa còn học sinh không thể góp phần xây dựng Gia đình văn hóa”</a:t>
            </a: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42"/>
          <p:cNvGrpSpPr>
            <a:grpSpLocks/>
          </p:cNvGrpSpPr>
          <p:nvPr/>
        </p:nvGrpSpPr>
        <p:grpSpPr bwMode="auto">
          <a:xfrm>
            <a:off x="-570161" y="-342141"/>
            <a:ext cx="2285405" cy="2342540"/>
            <a:chOff x="819" y="1243"/>
            <a:chExt cx="454" cy="518"/>
          </a:xfrm>
        </p:grpSpPr>
        <p:grpSp>
          <p:nvGrpSpPr>
            <p:cNvPr id="9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solidFill>
                <a:srgbClr val="403152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68559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49" i="1" kern="0">
                  <a:solidFill>
                    <a:srgbClr val="FFFFFF"/>
                  </a:solidFill>
                  <a:latin typeface="Times New Roman" panose="02020603050405020304" pitchFamily="18" charset="0"/>
                  <a:ea typeface="#9Slide03 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512"/>
          <a:stretch/>
        </p:blipFill>
        <p:spPr>
          <a:xfrm>
            <a:off x="79160" y="1504869"/>
            <a:ext cx="571352" cy="57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Isosceles Triangle 1"/>
          <p:cNvSpPr/>
          <p:nvPr/>
        </p:nvSpPr>
        <p:spPr>
          <a:xfrm rot="5400000">
            <a:off x="193429" y="2782184"/>
            <a:ext cx="680372" cy="563710"/>
          </a:xfrm>
          <a:prstGeom prst="triangle">
            <a:avLst/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193429" y="3516434"/>
            <a:ext cx="680372" cy="56371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defRPr/>
            </a:pPr>
            <a:endParaRPr lang="en-US" sz="2100">
              <a:solidFill>
                <a:prstClr val="white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471" y="2683258"/>
            <a:ext cx="8098799" cy="714875"/>
          </a:xfrm>
          <a:prstGeom prst="roundRect">
            <a:avLst/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Đúng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5859" y="3441051"/>
            <a:ext cx="8098799" cy="71487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595">
              <a:buSzPts val="1000"/>
              <a:tabLst>
                <a:tab pos="342797" algn="l"/>
              </a:tabLst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Sai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732" y="2827123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797" y="3555976"/>
            <a:ext cx="320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>
              <a:defRPr/>
            </a:pPr>
            <a:r>
              <a:rPr lang="en-US" sz="21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47" name="Picture 9" descr="num3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727">
            <a:off x="214323" y="19900"/>
            <a:ext cx="907617" cy="138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87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36" grpId="0" animBg="1"/>
      <p:bldP spid="36" grpId="1" animBg="1"/>
      <p:bldP spid="4" grpId="0" animBg="1"/>
      <p:bldP spid="4" grpId="1" animBg="1"/>
      <p:bldP spid="39" grpId="0" animBg="1"/>
      <p:bldP spid="39" grpId="1" animBg="1"/>
      <p:bldP spid="42" grpId="0"/>
      <p:bldP spid="42" grpId="1"/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>
            <a:extLst>
              <a:ext uri="{FF2B5EF4-FFF2-40B4-BE49-F238E27FC236}">
                <a16:creationId xmlns:a16="http://schemas.microsoft.com/office/drawing/2014/main" id="{5B8FE239-A6E8-45DF-9392-265B9C769BF5}"/>
              </a:ext>
            </a:extLst>
          </p:cNvPr>
          <p:cNvSpPr txBox="1"/>
          <p:nvPr/>
        </p:nvSpPr>
        <p:spPr>
          <a:xfrm>
            <a:off x="1" y="799749"/>
            <a:ext cx="9144000" cy="3462486"/>
          </a:xfrm>
          <a:prstGeom prst="rect">
            <a:avLst/>
          </a:prstGeom>
          <a:solidFill>
            <a:srgbClr val="B7DEE8">
              <a:alpha val="7607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5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ĐỀ 3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 SINH HÀ NỘI GÓP PHẦN XÂY DỰNG GIA ĐÌNH VĂN HÓA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ker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kern="0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Đóng góp của học sinh thành phố Hà Nội trong việc xây dựng Gia đình văn hóa</a:t>
            </a:r>
          </a:p>
        </p:txBody>
      </p:sp>
    </p:spTree>
    <p:extLst>
      <p:ext uri="{BB962C8B-B14F-4D97-AF65-F5344CB8AC3E}">
        <p14:creationId xmlns:p14="http://schemas.microsoft.com/office/powerpoint/2010/main" val="278499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13283</TotalTime>
  <Words>1001</Words>
  <Application>Microsoft Office PowerPoint</Application>
  <PresentationFormat>On-screen Show (16:9)</PresentationFormat>
  <Paragraphs>114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Sanchez</vt:lpstr>
      <vt:lpstr>方正静蕾简体</vt:lpstr>
      <vt:lpstr>Arial</vt:lpstr>
      <vt:lpstr>Bebas Neue</vt:lpstr>
      <vt:lpstr>Calibri</vt:lpstr>
      <vt:lpstr>Courier New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BÁO CÁO SẢN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NHÂN TRÌNH BÀY</vt:lpstr>
      <vt:lpstr>HƯỚNG DẪN VỀ NHÀ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Phương</cp:lastModifiedBy>
  <cp:revision>358</cp:revision>
  <dcterms:created xsi:type="dcterms:W3CDTF">2021-08-13T10:21:03Z</dcterms:created>
  <dcterms:modified xsi:type="dcterms:W3CDTF">2023-12-31T03:31:15Z</dcterms:modified>
</cp:coreProperties>
</file>