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410" r:id="rId3"/>
    <p:sldId id="517" r:id="rId4"/>
    <p:sldId id="604" r:id="rId5"/>
    <p:sldId id="575" r:id="rId6"/>
    <p:sldId id="582" r:id="rId7"/>
    <p:sldId id="605" r:id="rId8"/>
    <p:sldId id="603" r:id="rId9"/>
    <p:sldId id="597" r:id="rId10"/>
    <p:sldId id="598" r:id="rId11"/>
    <p:sldId id="599" r:id="rId12"/>
    <p:sldId id="600" r:id="rId13"/>
    <p:sldId id="601" r:id="rId14"/>
    <p:sldId id="584" r:id="rId15"/>
    <p:sldId id="585" r:id="rId16"/>
    <p:sldId id="607" r:id="rId17"/>
    <p:sldId id="608" r:id="rId18"/>
    <p:sldId id="590" r:id="rId19"/>
    <p:sldId id="589" r:id="rId20"/>
    <p:sldId id="609" r:id="rId21"/>
    <p:sldId id="594" r:id="rId22"/>
    <p:sldId id="58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00B050"/>
    <a:srgbClr val="CC0099"/>
    <a:srgbClr val="CC66FF"/>
    <a:srgbClr val="FFFF99"/>
    <a:srgbClr val="FF9900"/>
    <a:srgbClr val="0099FF"/>
    <a:srgbClr val="FF33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7" autoAdjust="0"/>
    <p:restoredTop sz="90883" autoAdjust="0"/>
  </p:normalViewPr>
  <p:slideViewPr>
    <p:cSldViewPr>
      <p:cViewPr varScale="1">
        <p:scale>
          <a:sx n="90" d="100"/>
          <a:sy n="90" d="100"/>
        </p:scale>
        <p:origin x="57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553D0-08E8-4E32-A358-FC33C9EF2A6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9B98BA-F3C8-4969-BD62-ECE6EEE594F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Đối với cá nhân</a:t>
          </a:r>
        </a:p>
      </dgm:t>
    </dgm:pt>
    <dgm:pt modelId="{E7B531A8-594B-4598-8922-194431FFFE55}" type="parTrans" cxnId="{3BCDA75D-F7E8-42D6-87D6-803F5EBBF47D}">
      <dgm:prSet/>
      <dgm:spPr/>
      <dgm:t>
        <a:bodyPr/>
        <a:lstStyle/>
        <a:p>
          <a:endParaRPr lang="en-US"/>
        </a:p>
      </dgm:t>
    </dgm:pt>
    <dgm:pt modelId="{9E814566-9B32-404B-A883-25F95AFD69AF}" type="sibTrans" cxnId="{3BCDA75D-F7E8-42D6-87D6-803F5EBBF47D}">
      <dgm:prSet/>
      <dgm:spPr/>
      <dgm:t>
        <a:bodyPr/>
        <a:lstStyle/>
        <a:p>
          <a:endParaRPr lang="en-US"/>
        </a:p>
      </dgm:t>
    </dgm:pt>
    <dgm:pt modelId="{BF0E9CAE-58EE-4984-9589-C559A5BFE7D9}">
      <dgm:prSet phldrT="[Text]"/>
      <dgm:spPr>
        <a:solidFill>
          <a:srgbClr val="FF0066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Môi trường đầu tiên trực tiếp giáo dục</a:t>
          </a:r>
        </a:p>
      </dgm:t>
    </dgm:pt>
    <dgm:pt modelId="{4C824E1A-54C6-4DCB-BE87-15A4B410041D}" type="parTrans" cxnId="{3C7A4E0F-9163-4E1D-B322-564D4DD2CF19}">
      <dgm:prSet/>
      <dgm:spPr/>
      <dgm:t>
        <a:bodyPr/>
        <a:lstStyle/>
        <a:p>
          <a:endParaRPr lang="en-US"/>
        </a:p>
      </dgm:t>
    </dgm:pt>
    <dgm:pt modelId="{1853A577-4EB6-4BCC-8574-10F7824E9E07}" type="sibTrans" cxnId="{3C7A4E0F-9163-4E1D-B322-564D4DD2CF19}">
      <dgm:prSet/>
      <dgm:spPr/>
      <dgm:t>
        <a:bodyPr/>
        <a:lstStyle/>
        <a:p>
          <a:endParaRPr lang="en-US"/>
        </a:p>
      </dgm:t>
    </dgm:pt>
    <dgm:pt modelId="{091C5990-4BAE-4B44-85B1-6DE7B67C2A4A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sz="3000">
              <a:latin typeface="Times New Roman" panose="02020603050405020304" pitchFamily="18" charset="0"/>
              <a:cs typeface="Times New Roman" panose="02020603050405020304" pitchFamily="18" charset="0"/>
            </a:rPr>
            <a:t>Đối với đất nước  </a:t>
          </a:r>
          <a:r>
            <a:rPr lang="en-US" sz="29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</a:p>
      </dgm:t>
    </dgm:pt>
    <dgm:pt modelId="{07F40CED-A25B-4262-85A0-CC5175BAC3F3}" type="parTrans" cxnId="{262693D1-A202-4236-822F-4B840DDCA7D4}">
      <dgm:prSet/>
      <dgm:spPr/>
      <dgm:t>
        <a:bodyPr/>
        <a:lstStyle/>
        <a:p>
          <a:endParaRPr lang="en-US"/>
        </a:p>
      </dgm:t>
    </dgm:pt>
    <dgm:pt modelId="{F2CB515A-B1A8-4DAE-94FB-47B73A2C91F9}" type="sibTrans" cxnId="{262693D1-A202-4236-822F-4B840DDCA7D4}">
      <dgm:prSet/>
      <dgm:spPr/>
      <dgm:t>
        <a:bodyPr/>
        <a:lstStyle/>
        <a:p>
          <a:endParaRPr lang="en-US"/>
        </a:p>
      </dgm:t>
    </dgm:pt>
    <dgm:pt modelId="{D3005D38-59E2-492C-A46A-C513196023A0}">
      <dgm:prSet phldrT="[Text]"/>
      <dgm:spPr>
        <a:solidFill>
          <a:srgbClr val="00B050"/>
        </a:solidFill>
      </dgm:spPr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Nơi gìn giữ, vun đắp, phát huy giá trị văn hóa truyền thống</a:t>
          </a:r>
        </a:p>
      </dgm:t>
    </dgm:pt>
    <dgm:pt modelId="{8E0A6280-9EA3-413B-ACE2-9499AA6E8727}" type="parTrans" cxnId="{6D32E41B-754F-4273-A2CD-3A3BC51366B2}">
      <dgm:prSet/>
      <dgm:spPr/>
      <dgm:t>
        <a:bodyPr/>
        <a:lstStyle/>
        <a:p>
          <a:endParaRPr lang="en-US"/>
        </a:p>
      </dgm:t>
    </dgm:pt>
    <dgm:pt modelId="{6F36BDE9-AA62-45B5-9546-59CCF4602A6C}" type="sibTrans" cxnId="{6D32E41B-754F-4273-A2CD-3A3BC51366B2}">
      <dgm:prSet/>
      <dgm:spPr/>
      <dgm:t>
        <a:bodyPr/>
        <a:lstStyle/>
        <a:p>
          <a:endParaRPr lang="en-US"/>
        </a:p>
      </dgm:t>
    </dgm:pt>
    <dgm:pt modelId="{812AC328-C154-4ECB-AE4D-72D7A9D98C84}" type="pres">
      <dgm:prSet presAssocID="{03E553D0-08E8-4E32-A358-FC33C9EF2A68}" presName="linearFlow" presStyleCnt="0">
        <dgm:presLayoutVars>
          <dgm:dir/>
          <dgm:animLvl val="lvl"/>
          <dgm:resizeHandles/>
        </dgm:presLayoutVars>
      </dgm:prSet>
      <dgm:spPr/>
    </dgm:pt>
    <dgm:pt modelId="{93805184-4398-4A6C-A714-D0AEE45166AF}" type="pres">
      <dgm:prSet presAssocID="{399B98BA-F3C8-4969-BD62-ECE6EEE594F1}" presName="compositeNode" presStyleCnt="0">
        <dgm:presLayoutVars>
          <dgm:bulletEnabled val="1"/>
        </dgm:presLayoutVars>
      </dgm:prSet>
      <dgm:spPr/>
    </dgm:pt>
    <dgm:pt modelId="{13A4AA1A-76DF-4127-A1CD-57E2BE3BFDB6}" type="pres">
      <dgm:prSet presAssocID="{399B98BA-F3C8-4969-BD62-ECE6EEE594F1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85C7FA81-530D-4832-91D2-32A277191841}" type="pres">
      <dgm:prSet presAssocID="{399B98BA-F3C8-4969-BD62-ECE6EEE594F1}" presName="childNode" presStyleLbl="node1" presStyleIdx="0" presStyleCnt="2">
        <dgm:presLayoutVars>
          <dgm:bulletEnabled val="1"/>
        </dgm:presLayoutVars>
      </dgm:prSet>
      <dgm:spPr/>
    </dgm:pt>
    <dgm:pt modelId="{F0062768-7294-4131-B5A3-294417AE6EE6}" type="pres">
      <dgm:prSet presAssocID="{399B98BA-F3C8-4969-BD62-ECE6EEE594F1}" presName="parentNode" presStyleLbl="revTx" presStyleIdx="0" presStyleCnt="2" custScaleX="114463">
        <dgm:presLayoutVars>
          <dgm:chMax val="0"/>
          <dgm:bulletEnabled val="1"/>
        </dgm:presLayoutVars>
      </dgm:prSet>
      <dgm:spPr/>
    </dgm:pt>
    <dgm:pt modelId="{D3FCDCE9-4636-40D6-BE63-9051C1C3E127}" type="pres">
      <dgm:prSet presAssocID="{9E814566-9B32-404B-A883-25F95AFD69AF}" presName="sibTrans" presStyleCnt="0"/>
      <dgm:spPr/>
    </dgm:pt>
    <dgm:pt modelId="{9E649E9F-EC86-4906-9E32-D9841A526DF8}" type="pres">
      <dgm:prSet presAssocID="{091C5990-4BAE-4B44-85B1-6DE7B67C2A4A}" presName="compositeNode" presStyleCnt="0">
        <dgm:presLayoutVars>
          <dgm:bulletEnabled val="1"/>
        </dgm:presLayoutVars>
      </dgm:prSet>
      <dgm:spPr/>
    </dgm:pt>
    <dgm:pt modelId="{AD303C8F-23F6-48DF-8074-5E44D0C03116}" type="pres">
      <dgm:prSet presAssocID="{091C5990-4BAE-4B44-85B1-6DE7B67C2A4A}" presName="image" presStyleLbl="fgImgPlace1" presStyleIdx="1" presStyleCnt="2" custLinFactNeighborX="1289" custLinFactNeighborY="-996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40288D2-675E-4310-BC2D-D7E8621D3F2E}" type="pres">
      <dgm:prSet presAssocID="{091C5990-4BAE-4B44-85B1-6DE7B67C2A4A}" presName="childNode" presStyleLbl="node1" presStyleIdx="1" presStyleCnt="2">
        <dgm:presLayoutVars>
          <dgm:bulletEnabled val="1"/>
        </dgm:presLayoutVars>
      </dgm:prSet>
      <dgm:spPr/>
    </dgm:pt>
    <dgm:pt modelId="{6AA63455-79A5-471B-B0C1-038BDFF3702D}" type="pres">
      <dgm:prSet presAssocID="{091C5990-4BAE-4B44-85B1-6DE7B67C2A4A}" presName="parentNode" presStyleLbl="revTx" presStyleIdx="1" presStyleCnt="2" custScaleX="134765" custScaleY="111983" custLinFactNeighborX="-1378" custLinFactNeighborY="9644">
        <dgm:presLayoutVars>
          <dgm:chMax val="0"/>
          <dgm:bulletEnabled val="1"/>
        </dgm:presLayoutVars>
      </dgm:prSet>
      <dgm:spPr/>
    </dgm:pt>
  </dgm:ptLst>
  <dgm:cxnLst>
    <dgm:cxn modelId="{3C7A4E0F-9163-4E1D-B322-564D4DD2CF19}" srcId="{399B98BA-F3C8-4969-BD62-ECE6EEE594F1}" destId="{BF0E9CAE-58EE-4984-9589-C559A5BFE7D9}" srcOrd="0" destOrd="0" parTransId="{4C824E1A-54C6-4DCB-BE87-15A4B410041D}" sibTransId="{1853A577-4EB6-4BCC-8574-10F7824E9E07}"/>
    <dgm:cxn modelId="{6D32E41B-754F-4273-A2CD-3A3BC51366B2}" srcId="{091C5990-4BAE-4B44-85B1-6DE7B67C2A4A}" destId="{D3005D38-59E2-492C-A46A-C513196023A0}" srcOrd="0" destOrd="0" parTransId="{8E0A6280-9EA3-413B-ACE2-9499AA6E8727}" sibTransId="{6F36BDE9-AA62-45B5-9546-59CCF4602A6C}"/>
    <dgm:cxn modelId="{9178B335-067C-4E83-9B60-271205116E7F}" type="presOf" srcId="{091C5990-4BAE-4B44-85B1-6DE7B67C2A4A}" destId="{6AA63455-79A5-471B-B0C1-038BDFF3702D}" srcOrd="0" destOrd="0" presId="urn:microsoft.com/office/officeart/2005/8/layout/hList2"/>
    <dgm:cxn modelId="{7105923B-CCA8-4405-B776-D39710D138C7}" type="presOf" srcId="{D3005D38-59E2-492C-A46A-C513196023A0}" destId="{D40288D2-675E-4310-BC2D-D7E8621D3F2E}" srcOrd="0" destOrd="0" presId="urn:microsoft.com/office/officeart/2005/8/layout/hList2"/>
    <dgm:cxn modelId="{B7DC775B-B270-40A0-88C3-40C62A6C9905}" type="presOf" srcId="{399B98BA-F3C8-4969-BD62-ECE6EEE594F1}" destId="{F0062768-7294-4131-B5A3-294417AE6EE6}" srcOrd="0" destOrd="0" presId="urn:microsoft.com/office/officeart/2005/8/layout/hList2"/>
    <dgm:cxn modelId="{3BCDA75D-F7E8-42D6-87D6-803F5EBBF47D}" srcId="{03E553D0-08E8-4E32-A358-FC33C9EF2A68}" destId="{399B98BA-F3C8-4969-BD62-ECE6EEE594F1}" srcOrd="0" destOrd="0" parTransId="{E7B531A8-594B-4598-8922-194431FFFE55}" sibTransId="{9E814566-9B32-404B-A883-25F95AFD69AF}"/>
    <dgm:cxn modelId="{8BCF0E41-6C53-4900-91B1-4F256370E4E4}" type="presOf" srcId="{03E553D0-08E8-4E32-A358-FC33C9EF2A68}" destId="{812AC328-C154-4ECB-AE4D-72D7A9D98C84}" srcOrd="0" destOrd="0" presId="urn:microsoft.com/office/officeart/2005/8/layout/hList2"/>
    <dgm:cxn modelId="{9ACBC398-FF2F-4BB1-8165-F9F88321DED7}" type="presOf" srcId="{BF0E9CAE-58EE-4984-9589-C559A5BFE7D9}" destId="{85C7FA81-530D-4832-91D2-32A277191841}" srcOrd="0" destOrd="0" presId="urn:microsoft.com/office/officeart/2005/8/layout/hList2"/>
    <dgm:cxn modelId="{262693D1-A202-4236-822F-4B840DDCA7D4}" srcId="{03E553D0-08E8-4E32-A358-FC33C9EF2A68}" destId="{091C5990-4BAE-4B44-85B1-6DE7B67C2A4A}" srcOrd="1" destOrd="0" parTransId="{07F40CED-A25B-4262-85A0-CC5175BAC3F3}" sibTransId="{F2CB515A-B1A8-4DAE-94FB-47B73A2C91F9}"/>
    <dgm:cxn modelId="{30827126-21C7-4DCC-AE1D-1FF576ADBCDC}" type="presParOf" srcId="{812AC328-C154-4ECB-AE4D-72D7A9D98C84}" destId="{93805184-4398-4A6C-A714-D0AEE45166AF}" srcOrd="0" destOrd="0" presId="urn:microsoft.com/office/officeart/2005/8/layout/hList2"/>
    <dgm:cxn modelId="{2EDF1125-7DD4-479B-81B6-907A7BA7BAD9}" type="presParOf" srcId="{93805184-4398-4A6C-A714-D0AEE45166AF}" destId="{13A4AA1A-76DF-4127-A1CD-57E2BE3BFDB6}" srcOrd="0" destOrd="0" presId="urn:microsoft.com/office/officeart/2005/8/layout/hList2"/>
    <dgm:cxn modelId="{F807075F-6CE2-4658-82B4-CF6EE1D5F195}" type="presParOf" srcId="{93805184-4398-4A6C-A714-D0AEE45166AF}" destId="{85C7FA81-530D-4832-91D2-32A277191841}" srcOrd="1" destOrd="0" presId="urn:microsoft.com/office/officeart/2005/8/layout/hList2"/>
    <dgm:cxn modelId="{779B1EC9-2E61-4348-B07A-DF8FA11B728E}" type="presParOf" srcId="{93805184-4398-4A6C-A714-D0AEE45166AF}" destId="{F0062768-7294-4131-B5A3-294417AE6EE6}" srcOrd="2" destOrd="0" presId="urn:microsoft.com/office/officeart/2005/8/layout/hList2"/>
    <dgm:cxn modelId="{D928F4B5-3D2D-4A7B-B183-C20DA385F1EB}" type="presParOf" srcId="{812AC328-C154-4ECB-AE4D-72D7A9D98C84}" destId="{D3FCDCE9-4636-40D6-BE63-9051C1C3E127}" srcOrd="1" destOrd="0" presId="urn:microsoft.com/office/officeart/2005/8/layout/hList2"/>
    <dgm:cxn modelId="{6BA89023-0214-4C80-85F8-2CE1199DFEB4}" type="presParOf" srcId="{812AC328-C154-4ECB-AE4D-72D7A9D98C84}" destId="{9E649E9F-EC86-4906-9E32-D9841A526DF8}" srcOrd="2" destOrd="0" presId="urn:microsoft.com/office/officeart/2005/8/layout/hList2"/>
    <dgm:cxn modelId="{08231C3E-A78A-4144-A421-F3903D446444}" type="presParOf" srcId="{9E649E9F-EC86-4906-9E32-D9841A526DF8}" destId="{AD303C8F-23F6-48DF-8074-5E44D0C03116}" srcOrd="0" destOrd="0" presId="urn:microsoft.com/office/officeart/2005/8/layout/hList2"/>
    <dgm:cxn modelId="{05E365A8-85E9-49FE-ACE5-4BE4B6279295}" type="presParOf" srcId="{9E649E9F-EC86-4906-9E32-D9841A526DF8}" destId="{D40288D2-675E-4310-BC2D-D7E8621D3F2E}" srcOrd="1" destOrd="0" presId="urn:microsoft.com/office/officeart/2005/8/layout/hList2"/>
    <dgm:cxn modelId="{C56DE780-4788-4E07-BA5E-C45B844BE9F4}" type="presParOf" srcId="{9E649E9F-EC86-4906-9E32-D9841A526DF8}" destId="{6AA63455-79A5-471B-B0C1-038BDFF3702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62768-7294-4131-B5A3-294417AE6EE6}">
      <dsp:nvSpPr>
        <dsp:cNvPr id="0" name=""/>
        <dsp:cNvSpPr/>
      </dsp:nvSpPr>
      <dsp:spPr>
        <a:xfrm rot="16200000">
          <a:off x="-1277872" y="2107422"/>
          <a:ext cx="3352819" cy="76523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9619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>
              <a:latin typeface="Times New Roman" panose="02020603050405020304" pitchFamily="18" charset="0"/>
              <a:cs typeface="Times New Roman" panose="02020603050405020304" pitchFamily="18" charset="0"/>
            </a:rPr>
            <a:t>Đối với cá nhân</a:t>
          </a:r>
        </a:p>
      </dsp:txBody>
      <dsp:txXfrm>
        <a:off x="-1277872" y="2107422"/>
        <a:ext cx="3352819" cy="765236"/>
      </dsp:txXfrm>
    </dsp:sp>
    <dsp:sp modelId="{85C7FA81-530D-4832-91D2-32A277191841}">
      <dsp:nvSpPr>
        <dsp:cNvPr id="0" name=""/>
        <dsp:cNvSpPr/>
      </dsp:nvSpPr>
      <dsp:spPr>
        <a:xfrm>
          <a:off x="732809" y="813631"/>
          <a:ext cx="3330062" cy="3352819"/>
        </a:xfrm>
        <a:prstGeom prst="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589619" rIns="327152" bIns="32715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latin typeface="Times New Roman" panose="02020603050405020304" pitchFamily="18" charset="0"/>
              <a:cs typeface="Times New Roman" panose="02020603050405020304" pitchFamily="18" charset="0"/>
            </a:rPr>
            <a:t>Môi trường đầu tiên trực tiếp giáo dục</a:t>
          </a:r>
        </a:p>
      </dsp:txBody>
      <dsp:txXfrm>
        <a:off x="732809" y="813631"/>
        <a:ext cx="3330062" cy="3352819"/>
      </dsp:txXfrm>
    </dsp:sp>
    <dsp:sp modelId="{13A4AA1A-76DF-4127-A1CD-57E2BE3BFDB6}">
      <dsp:nvSpPr>
        <dsp:cNvPr id="0" name=""/>
        <dsp:cNvSpPr/>
      </dsp:nvSpPr>
      <dsp:spPr>
        <a:xfrm>
          <a:off x="64265" y="-68848"/>
          <a:ext cx="1337089" cy="13370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63455-79A5-471B-B0C1-038BDFF3702D}">
      <dsp:nvSpPr>
        <dsp:cNvPr id="0" name=""/>
        <dsp:cNvSpPr/>
      </dsp:nvSpPr>
      <dsp:spPr>
        <a:xfrm rot="16200000">
          <a:off x="3499865" y="2039558"/>
          <a:ext cx="3754588" cy="90096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89619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Đối với đất nước  </a:t>
          </a:r>
          <a:r>
            <a:rPr lang="en-US" sz="290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</a:t>
          </a:r>
        </a:p>
      </dsp:txBody>
      <dsp:txXfrm>
        <a:off x="3499865" y="2039558"/>
        <a:ext cx="3754588" cy="900964"/>
      </dsp:txXfrm>
    </dsp:sp>
    <dsp:sp modelId="{D40288D2-675E-4310-BC2D-D7E8621D3F2E}">
      <dsp:nvSpPr>
        <dsp:cNvPr id="0" name=""/>
        <dsp:cNvSpPr/>
      </dsp:nvSpPr>
      <dsp:spPr>
        <a:xfrm>
          <a:off x="5720644" y="813631"/>
          <a:ext cx="3330062" cy="335281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589619" rIns="327152" bIns="32715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>
              <a:latin typeface="Times New Roman" panose="02020603050405020304" pitchFamily="18" charset="0"/>
              <a:cs typeface="Times New Roman" panose="02020603050405020304" pitchFamily="18" charset="0"/>
            </a:rPr>
            <a:t>Nơi gìn giữ, vun đắp, phát huy giá trị văn hóa truyền thống</a:t>
          </a:r>
        </a:p>
      </dsp:txBody>
      <dsp:txXfrm>
        <a:off x="5720644" y="813631"/>
        <a:ext cx="3330062" cy="3352819"/>
      </dsp:txXfrm>
    </dsp:sp>
    <dsp:sp modelId="{AD303C8F-23F6-48DF-8074-5E44D0C03116}">
      <dsp:nvSpPr>
        <dsp:cNvPr id="0" name=""/>
        <dsp:cNvSpPr/>
      </dsp:nvSpPr>
      <dsp:spPr>
        <a:xfrm>
          <a:off x="5069334" y="-68848"/>
          <a:ext cx="1337089" cy="133708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B987B-C1F3-4DB2-A421-189C84F7D249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F5486-EEA8-4CF3-BAAD-0386DF5BC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65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051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4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177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84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91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a8b45c5ec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a8b45c5ec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5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39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gab2bdc301d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8" name="Google Shape;1998;gab2bdc301d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77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8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682C3-2518-47C8-836F-59EAF53EB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736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9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1999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1" b="1"/>
            </a:lvl4pPr>
            <a:lvl5pPr marL="1828800" indent="0">
              <a:buNone/>
              <a:defRPr sz="1601" b="1"/>
            </a:lvl5pPr>
            <a:lvl6pPr marL="2286000" indent="0">
              <a:buNone/>
              <a:defRPr sz="1601" b="1"/>
            </a:lvl6pPr>
            <a:lvl7pPr marL="2743200" indent="0">
              <a:buNone/>
              <a:defRPr sz="1601" b="1"/>
            </a:lvl7pPr>
            <a:lvl8pPr marL="3200400" indent="0">
              <a:buNone/>
              <a:defRPr sz="1601" b="1"/>
            </a:lvl8pPr>
            <a:lvl9pPr marL="3657600" indent="0">
              <a:buNone/>
              <a:defRPr sz="160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1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801"/>
            </a:lvl2pPr>
            <a:lvl3pPr marL="914400" indent="0">
              <a:buNone/>
              <a:defRPr sz="2400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200"/>
            </a:lvl2pPr>
            <a:lvl3pPr marL="914400" indent="0">
              <a:buNone/>
              <a:defRPr sz="1001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B44CCEC7-3A54-47D1-BB25-17A0FDA63797}" type="datetimeFigureOut">
              <a:rPr lang="zh-CN" altLang="en-US" smtClean="0">
                <a:solidFill>
                  <a:prstClr val="black"/>
                </a:solidFill>
              </a:rPr>
              <a:pPr defTabSz="913924"/>
              <a:t>2023/12/31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3924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3924"/>
            <a:fld id="{65495661-81B6-46E9-A91E-889569155CC2}" type="slidenum">
              <a:rPr lang="zh-CN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12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4" indent="0" algn="ctr">
              <a:buNone/>
              <a:defRPr sz="1500"/>
            </a:lvl2pPr>
            <a:lvl3pPr marL="685688" indent="0" algn="ctr">
              <a:buNone/>
              <a:defRPr sz="1350"/>
            </a:lvl3pPr>
            <a:lvl4pPr marL="1028532" indent="0" algn="ctr">
              <a:buNone/>
              <a:defRPr sz="1200"/>
            </a:lvl4pPr>
            <a:lvl5pPr marL="1371377" indent="0" algn="ctr">
              <a:buNone/>
              <a:defRPr sz="1200"/>
            </a:lvl5pPr>
            <a:lvl6pPr marL="1714220" indent="0" algn="ctr">
              <a:buNone/>
              <a:defRPr sz="1200"/>
            </a:lvl6pPr>
            <a:lvl7pPr marL="2057064" indent="0" algn="ctr">
              <a:buNone/>
              <a:defRPr sz="1200"/>
            </a:lvl7pPr>
            <a:lvl8pPr marL="2399908" indent="0" algn="ctr">
              <a:buNone/>
              <a:defRPr sz="1200"/>
            </a:lvl8pPr>
            <a:lvl9pPr marL="274275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924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2023/12/31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92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924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92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77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D18497-058C-4025-94BB-0C88226DD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4DB0B-5B3C-4508-BD15-1805F6EECA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842D01-905B-4F7E-88CA-E7C20F350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3924"/>
            <a:fld id="{74B01FD1-0549-4118-8155-C0BA58BA9135}" type="slidenum">
              <a:rPr lang="en-US" altLang="en-US" smtClean="0">
                <a:solidFill>
                  <a:prstClr val="black"/>
                </a:solidFill>
              </a:rPr>
              <a:pPr defTabSz="913924"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F777-C915-4967-BECB-91C397A890E8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9328D-2560-4F70-BCFD-DC2DF7AC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1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4"/>
            <a:ext cx="9138587" cy="51389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 userDrawn="1"/>
        </p:nvSpPr>
        <p:spPr>
          <a:xfrm>
            <a:off x="-262073" y="124076"/>
            <a:ext cx="241176" cy="14148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-262073" y="330554"/>
            <a:ext cx="241176" cy="141480"/>
          </a:xfrm>
          <a:prstGeom prst="rect">
            <a:avLst/>
          </a:prstGeom>
          <a:solidFill>
            <a:srgbClr val="FF4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-262073" y="537031"/>
            <a:ext cx="241176" cy="141480"/>
          </a:xfrm>
          <a:prstGeom prst="rect">
            <a:avLst/>
          </a:prstGeom>
          <a:solidFill>
            <a:srgbClr val="87B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-262073" y="765631"/>
            <a:ext cx="241176" cy="141480"/>
          </a:xfrm>
          <a:prstGeom prst="rect">
            <a:avLst/>
          </a:prstGeom>
          <a:solidFill>
            <a:srgbClr val="00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262073" y="972108"/>
            <a:ext cx="241176" cy="141480"/>
          </a:xfrm>
          <a:prstGeom prst="rect">
            <a:avLst/>
          </a:prstGeom>
          <a:solidFill>
            <a:srgbClr val="CE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24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3924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9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9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20"/>
          <p:cNvSpPr>
            <a:spLocks noChangeArrowheads="1" noChangeShapeType="1" noTextEdit="1"/>
          </p:cNvSpPr>
          <p:nvPr/>
        </p:nvSpPr>
        <p:spPr bwMode="auto">
          <a:xfrm>
            <a:off x="1102929" y="1635646"/>
            <a:ext cx="7016304" cy="711994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b="1" kern="10">
                <a:ln w="190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17825" y="4011910"/>
            <a:ext cx="798651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38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GIÁO DỤC ĐỊA PHƯƠNG - LỚP 6</a:t>
            </a:r>
            <a:endParaRPr lang="en-US" sz="3200" b="1" spc="38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0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250144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" y="1572827"/>
            <a:ext cx="4344279" cy="43442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" y="-171761"/>
            <a:ext cx="2843808" cy="28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975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250144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" y="2067694"/>
            <a:ext cx="6151615" cy="307580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68" y="-171761"/>
            <a:ext cx="2843808" cy="28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66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250144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" y="1572827"/>
            <a:ext cx="4344279" cy="4344279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68" y="-171761"/>
            <a:ext cx="2843808" cy="2843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8712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7372" y="0"/>
            <a:ext cx="8989255" cy="1116144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hiện thanh lịch, văn minh của người Hà Nội, trong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0" y="1572322"/>
            <a:ext cx="9144000" cy="3010829"/>
          </a:xfrm>
          <a:prstGeom prst="roundRect">
            <a:avLst/>
          </a:prstGeom>
          <a:solidFill>
            <a:srgbClr val="FF0066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Tx/>
              <a:buChar char="-"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ăn uống</a:t>
            </a:r>
          </a:p>
          <a:p>
            <a:pPr marL="571500" indent="-571500" algn="just">
              <a:buFontTx/>
              <a:buChar char="-"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Trang phục</a:t>
            </a:r>
          </a:p>
          <a:p>
            <a:pPr marL="571500" indent="-571500" algn="just">
              <a:buFontTx/>
              <a:buChar char="-"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Nơi ở</a:t>
            </a:r>
          </a:p>
          <a:p>
            <a:pPr marL="571500" indent="-571500" algn="just">
              <a:buFontTx/>
              <a:buChar char="-"/>
            </a:pP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Giao tiếp, ứng xử</a:t>
            </a:r>
          </a:p>
        </p:txBody>
      </p:sp>
    </p:spTree>
    <p:extLst>
      <p:ext uri="{BB962C8B-B14F-4D97-AF65-F5344CB8AC3E}">
        <p14:creationId xmlns:p14="http://schemas.microsoft.com/office/powerpoint/2010/main" val="2964540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7372" y="9385"/>
            <a:ext cx="8989255" cy="978189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Vai trò của gia đình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170001"/>
              </p:ext>
            </p:extLst>
          </p:nvPr>
        </p:nvGraphicFramePr>
        <p:xfrm>
          <a:off x="77374" y="843558"/>
          <a:ext cx="9066626" cy="429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86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584869"/>
            <a:ext cx="319775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Thảo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luận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cặp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đôi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0" y="3359451"/>
            <a:ext cx="279195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1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vi-VN" sz="21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0" y="46611"/>
            <a:ext cx="9123834" cy="5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việc xây dựng Gia đình văn hóa ở TP.Hà Nội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94A1F9CC-4223-FD41-B907-6968DBED4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78" b="95556" l="3000" r="95111">
                        <a14:foregroundMark x1="7444" y1="63778" x2="8333" y2="78778"/>
                        <a14:foregroundMark x1="8333" y1="78778" x2="3333" y2="77556"/>
                        <a14:foregroundMark x1="9222" y1="92667" x2="20556" y2="95556"/>
                        <a14:foregroundMark x1="23667" y1="94667" x2="21667" y2="93111"/>
                        <a14:foregroundMark x1="5889" y1="94222" x2="8333" y2="92444"/>
                        <a14:foregroundMark x1="84556" y1="95111" x2="82889" y2="77111"/>
                        <a14:foregroundMark x1="82889" y1="77111" x2="82889" y2="77111"/>
                        <a14:foregroundMark x1="80889" y1="65333" x2="86333" y2="66889"/>
                        <a14:foregroundMark x1="86556" y1="62111" x2="93556" y2="70111"/>
                        <a14:foregroundMark x1="93556" y1="70111" x2="93556" y2="70111"/>
                        <a14:foregroundMark x1="84000" y1="92889" x2="82000" y2="92222"/>
                        <a14:foregroundMark x1="82444" y1="92667" x2="80667" y2="91778"/>
                        <a14:foregroundMark x1="82444" y1="91556" x2="79778" y2="90444"/>
                        <a14:foregroundMark x1="13333" y1="92222" x2="17111" y2="92444"/>
                        <a14:foregroundMark x1="42889" y1="22556" x2="57111" y2="24444"/>
                        <a14:foregroundMark x1="33222" y1="39111" x2="48111" y2="16000"/>
                        <a14:foregroundMark x1="55778" y1="30556" x2="33889" y2="20556"/>
                        <a14:foregroundMark x1="33889" y1="20333" x2="51667" y2="11444"/>
                        <a14:foregroundMark x1="51667" y1="11444" x2="58889" y2="22222"/>
                        <a14:foregroundMark x1="58889" y1="22222" x2="48000" y2="30111"/>
                        <a14:foregroundMark x1="48000" y1="30111" x2="32778" y2="34333"/>
                        <a14:foregroundMark x1="28222" y1="13778" x2="32111" y2="43667"/>
                        <a14:foregroundMark x1="32111" y1="43667" x2="31667" y2="47667"/>
                        <a14:foregroundMark x1="35222" y1="9444" x2="62778" y2="11333"/>
                        <a14:foregroundMark x1="40667" y1="4111" x2="52444" y2="4778"/>
                        <a14:foregroundMark x1="52444" y1="4778" x2="52889" y2="5222"/>
                        <a14:foregroundMark x1="73364" y1="30866" x2="63000" y2="44778"/>
                        <a14:foregroundMark x1="79556" y1="22556" x2="75328" y2="28231"/>
                        <a14:foregroundMark x1="63000" y1="44778" x2="63000" y2="44778"/>
                        <a14:foregroundMark x1="8556" y1="62556" x2="21667" y2="67778"/>
                        <a14:foregroundMark x1="17111" y1="70778" x2="14000" y2="85889"/>
                        <a14:foregroundMark x1="78000" y1="93556" x2="85889" y2="94889"/>
                        <a14:foregroundMark x1="92667" y1="83667" x2="95111" y2="85667"/>
                        <a14:backgroundMark x1="73000" y1="13556" x2="73667" y2="16778"/>
                        <a14:backgroundMark x1="75000" y1="19000" x2="75000" y2="19000"/>
                        <a14:backgroundMark x1="75000" y1="21000" x2="75000" y2="21000"/>
                        <a14:backgroundMark x1="74333" y1="25111" x2="74333" y2="25111"/>
                        <a14:backgroundMark x1="65333" y1="37111" x2="65333" y2="37111"/>
                        <a14:backgroundMark x1="60778" y1="38889" x2="60778" y2="38889"/>
                        <a14:backgroundMark x1="53778" y1="40889" x2="53778" y2="40889"/>
                        <a14:backgroundMark x1="56000" y1="41111" x2="56000" y2="41111"/>
                        <a14:backgroundMark x1="46556" y1="41778" x2="46556" y2="41778"/>
                        <a14:backgroundMark x1="45889" y1="41333" x2="45889" y2="41333"/>
                        <a14:backgroundMark x1="56889" y1="40222" x2="56889" y2="40222"/>
                        <a14:backgroundMark x1="57889" y1="39778" x2="57889" y2="39778"/>
                        <a14:backgroundMark x1="73000" y1="14000" x2="73000" y2="16222"/>
                        <a14:backgroundMark x1="74111" y1="27333" x2="71889" y2="2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3" y="1070545"/>
            <a:ext cx="2288906" cy="228890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3254646" y="700714"/>
            <a:ext cx="5745850" cy="2658738"/>
            <a:chOff x="4479010" y="1630295"/>
            <a:chExt cx="7661133" cy="270664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5"/>
              <a:ext cx="3653827" cy="46785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902690" y="2358054"/>
              <a:ext cx="6815966" cy="986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85783">
                <a:defRPr/>
              </a:pPr>
              <a:r>
                <a:rPr lang="en-US" sz="28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Vai trò của việc xây dựng Gia đình văn hóa</a:t>
              </a:r>
              <a:endParaRPr lang="en-US" sz="28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39773" y="1642445"/>
              <a:ext cx="3653827" cy="528555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52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7372" y="0"/>
            <a:ext cx="8989255" cy="1116144"/>
          </a:xfrm>
          <a:prstGeom prst="horizontalScroll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>
              <a:defRPr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Vai trò của việc xây dựng Gia đình văn hóa </a:t>
            </a:r>
            <a:endParaRPr 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1572322"/>
            <a:ext cx="9144000" cy="3010829"/>
          </a:xfrm>
          <a:prstGeom prst="roundRect">
            <a:avLst/>
          </a:prstGeom>
          <a:solidFill>
            <a:srgbClr val="FF0066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húc đẩy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cá nhân chăm lo gia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đình, hoàn thiện về đạo đức, nếp sống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Góp phần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tạo dựng nguồn lao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chất lượng và đóng góp cho sự phát triển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xã hội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8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1D91D58-3B65-4106-95DB-AEA3C8CF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616"/>
            <a:ext cx="8585005" cy="51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27608" y="3307379"/>
            <a:ext cx="2888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gian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5</a:t>
            </a:r>
            <a:r>
              <a:rPr lang="vi-VN" sz="2400" b="1" dirty="0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endParaRPr lang="en-US" sz="24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0" y="46611"/>
            <a:ext cx="9123834" cy="50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ctr"/>
            <a:r>
              <a:rPr lang="en-US" sz="3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1699075" y="773662"/>
            <a:ext cx="5745850" cy="2075513"/>
            <a:chOff x="4479010" y="1569593"/>
            <a:chExt cx="7661133" cy="27673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5"/>
              <a:ext cx="3653826" cy="926603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951394" y="2586604"/>
              <a:ext cx="6822269" cy="1292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783">
                <a:defRPr/>
              </a:pPr>
              <a:r>
                <a:rPr lang="en-US" sz="285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 hợp lại nội dung tiết học bằng sơ đồ tư duy</a:t>
              </a:r>
              <a:endParaRPr lang="en-US" sz="28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5" y="1569593"/>
              <a:ext cx="3653826" cy="926603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4657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539550" y="742088"/>
            <a:ext cx="5688631" cy="84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240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sẻ về nếp sống đẹp của một thành viên trong gia đình có ảnh hưởng đến em</a:t>
            </a:r>
            <a:endParaRPr lang="en-US" sz="24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250144"/>
            <a:ext cx="4087967" cy="3893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4" y="1923678"/>
            <a:ext cx="4314403" cy="3219823"/>
          </a:xfrm>
          <a:prstGeom prst="rect">
            <a:avLst/>
          </a:prstGeom>
        </p:spPr>
      </p:pic>
      <p:sp>
        <p:nvSpPr>
          <p:cNvPr id="19" name="TextBox 11"/>
          <p:cNvSpPr txBox="1"/>
          <p:nvPr/>
        </p:nvSpPr>
        <p:spPr>
          <a:xfrm>
            <a:off x="1276859" y="141924"/>
            <a:ext cx="4214011" cy="600164"/>
          </a:xfrm>
          <a:prstGeom prst="rect">
            <a:avLst/>
          </a:prstGeom>
          <a:solidFill>
            <a:srgbClr val="FFFFFF">
              <a:alpha val="76863"/>
            </a:srgbClr>
          </a:solidFill>
        </p:spPr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ct val="130006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VẬN DỤNG</a:t>
            </a:r>
            <a:endParaRPr lang="vi-VN" sz="3000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787137"/>
              </p:ext>
            </p:extLst>
          </p:nvPr>
        </p:nvGraphicFramePr>
        <p:xfrm>
          <a:off x="55841" y="1670503"/>
          <a:ext cx="6028327" cy="3472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903">
                  <a:extLst>
                    <a:ext uri="{9D8B030D-6E8A-4147-A177-3AD203B41FA5}">
                      <a16:colId xmlns:a16="http://schemas.microsoft.com/office/drawing/2014/main" val="610438016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70346682"/>
                    </a:ext>
                  </a:extLst>
                </a:gridCol>
              </a:tblGrid>
              <a:tr h="729907">
                <a:tc>
                  <a:txBody>
                    <a:bodyPr/>
                    <a:lstStyle/>
                    <a:p>
                      <a:pPr marL="6350" marR="425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" marR="425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4254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sẻ về nếp sống đẹp của một thành viên trong gia đình có ảnh hưởng đến em.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511781"/>
                  </a:ext>
                </a:extLst>
              </a:tr>
              <a:tr h="728442">
                <a:tc>
                  <a:txBody>
                    <a:bodyPr/>
                    <a:lstStyle/>
                    <a:p>
                      <a:pPr marL="635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viên đó là ai?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246293"/>
                  </a:ext>
                </a:extLst>
              </a:tr>
              <a:tr h="875596">
                <a:tc>
                  <a:txBody>
                    <a:bodyPr/>
                    <a:lstStyle/>
                    <a:p>
                      <a:pPr marL="635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 sống đẹp</a:t>
                      </a:r>
                      <a:r>
                        <a:rPr lang="en-US" sz="1800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thành</a:t>
                      </a:r>
                      <a:r>
                        <a:rPr lang="en-US" sz="1800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 đó?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595669"/>
                  </a:ext>
                </a:extLst>
              </a:tr>
              <a:tr h="1139052">
                <a:tc>
                  <a:txBody>
                    <a:bodyPr/>
                    <a:lstStyle/>
                    <a:p>
                      <a:pPr marL="6350" marR="38100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 sống đó có ảnh hưởng đến em như thế nào? 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42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850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15428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6" y="1566258"/>
            <a:ext cx="144016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326006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5">
            <a:extLst>
              <a:ext uri="{FF2B5EF4-FFF2-40B4-BE49-F238E27FC236}">
                <a16:creationId xmlns:a16="http://schemas.microsoft.com/office/drawing/2014/main" id="{5B8FE239-A6E8-45DF-9392-265B9C769BF5}"/>
              </a:ext>
            </a:extLst>
          </p:cNvPr>
          <p:cNvSpPr txBox="1"/>
          <p:nvPr/>
        </p:nvSpPr>
        <p:spPr>
          <a:xfrm>
            <a:off x="1" y="799749"/>
            <a:ext cx="9144000" cy="1769715"/>
          </a:xfrm>
          <a:prstGeom prst="rect">
            <a:avLst/>
          </a:prstGeom>
          <a:solidFill>
            <a:srgbClr val="B7DEE8">
              <a:alpha val="7607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5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ĐỀ 3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 SINH HÀ NỘI GÓP PHẦN XÂY DỰNG GIA ĐÌNH VĂN HÓA</a:t>
            </a:r>
          </a:p>
        </p:txBody>
      </p:sp>
    </p:spTree>
    <p:extLst>
      <p:ext uri="{BB962C8B-B14F-4D97-AF65-F5344CB8AC3E}">
        <p14:creationId xmlns:p14="http://schemas.microsoft.com/office/powerpoint/2010/main" val="2784993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563639"/>
            <a:ext cx="8424936" cy="2031325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>
            <a:spAutoFit/>
          </a:bodyPr>
          <a:lstStyle/>
          <a:p>
            <a:pPr marL="547356" indent="-457189" algn="just"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bài tập luyện tập, vận dụng theo hướng dẫn.</a:t>
            </a:r>
            <a:endParaRPr lang="nl-NL" sz="320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356" indent="-457189" algn="just"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en-US" sz="3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nội dung bài học qua sơ đồ tư duy</a:t>
            </a:r>
          </a:p>
          <a:p>
            <a:pPr marL="547356" indent="-457189" algn="just">
              <a:buFontTx/>
              <a:buChar char="-"/>
              <a:tabLst>
                <a:tab pos="90168" algn="l"/>
                <a:tab pos="180335" algn="l"/>
                <a:tab pos="270503" algn="l"/>
              </a:tabLst>
            </a:pPr>
            <a:r>
              <a:rPr lang="nl-NL" sz="3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 trước và soạn bài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tiếp theo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46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915566"/>
            <a:ext cx="9232527" cy="1569660"/>
          </a:xfrm>
          <a:prstGeom prst="rect">
            <a:avLst/>
          </a:prstGeom>
          <a:solidFill>
            <a:srgbClr val="FFFFFF">
              <a:alpha val="81961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chân thành cảm ơn </a:t>
            </a:r>
          </a:p>
          <a:p>
            <a:pPr algn="ctr"/>
            <a:r>
              <a:rPr lang="en-US" sz="4800" b="1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quý thầy cô giáo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393767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9144000" cy="66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801663" y="725182"/>
            <a:ext cx="7560840" cy="3286728"/>
            <a:chOff x="4584916" y="1569593"/>
            <a:chExt cx="7603805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584916" y="1995330"/>
              <a:ext cx="7603805" cy="2341614"/>
              <a:chOff x="4584916" y="1995330"/>
              <a:chExt cx="7603805" cy="234161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rgbClr val="FF00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633494" y="1995330"/>
                <a:ext cx="7555227" cy="2238796"/>
              </a:xfrm>
              <a:prstGeom prst="roundRect">
                <a:avLst/>
              </a:prstGeom>
              <a:solidFill>
                <a:srgbClr val="FF99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chemeClr val="bg1"/>
                  </a:solidFill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5"/>
              <a:ext cx="3653826" cy="45743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928842" y="2181324"/>
              <a:ext cx="6822269" cy="1260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sẻ những điều gia đình em </a:t>
              </a:r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 làm </a:t>
              </a:r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 </a:t>
              </a:r>
              <a:r>
                <a:rPr lang="en-US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 nên làm </a:t>
              </a:r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xây dựng Gia đình văn hóa</a:t>
              </a:r>
              <a:endParaRPr lang="vi-VN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5" y="1569593"/>
              <a:ext cx="3653826" cy="488456"/>
            </a:xfrm>
            <a:prstGeom prst="roundRect">
              <a:avLst/>
            </a:prstGeom>
            <a:solidFill>
              <a:srgbClr val="FF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036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42"/>
          <p:cNvGrpSpPr>
            <a:grpSpLocks/>
          </p:cNvGrpSpPr>
          <p:nvPr/>
        </p:nvGrpSpPr>
        <p:grpSpPr bwMode="auto">
          <a:xfrm>
            <a:off x="243349" y="681037"/>
            <a:ext cx="1915255" cy="2150414"/>
            <a:chOff x="0" y="0"/>
            <a:chExt cx="1897838" cy="2107541"/>
          </a:xfrm>
        </p:grpSpPr>
        <p:sp>
          <p:nvSpPr>
            <p:cNvPr id="6146" name="Freeform 5"/>
            <p:cNvSpPr>
              <a:spLocks noChangeArrowheads="1"/>
            </p:cNvSpPr>
            <p:nvPr/>
          </p:nvSpPr>
          <p:spPr bwMode="auto">
            <a:xfrm>
              <a:off x="194837" y="0"/>
              <a:ext cx="1563688" cy="1893888"/>
            </a:xfrm>
            <a:custGeom>
              <a:avLst/>
              <a:gdLst/>
              <a:ahLst/>
              <a:cxnLst>
                <a:cxn ang="0">
                  <a:pos x="5" y="116"/>
                </a:cxn>
                <a:cxn ang="0">
                  <a:pos x="28" y="101"/>
                </a:cxn>
                <a:cxn ang="0">
                  <a:pos x="34" y="126"/>
                </a:cxn>
                <a:cxn ang="0">
                  <a:pos x="7" y="124"/>
                </a:cxn>
                <a:cxn ang="0">
                  <a:pos x="31" y="168"/>
                </a:cxn>
                <a:cxn ang="0">
                  <a:pos x="57" y="167"/>
                </a:cxn>
                <a:cxn ang="0">
                  <a:pos x="33" y="177"/>
                </a:cxn>
                <a:cxn ang="0">
                  <a:pos x="31" y="227"/>
                </a:cxn>
                <a:cxn ang="0">
                  <a:pos x="55" y="213"/>
                </a:cxn>
                <a:cxn ang="0">
                  <a:pos x="61" y="238"/>
                </a:cxn>
                <a:cxn ang="0">
                  <a:pos x="33" y="235"/>
                </a:cxn>
                <a:cxn ang="0">
                  <a:pos x="58" y="280"/>
                </a:cxn>
                <a:cxn ang="0">
                  <a:pos x="83" y="278"/>
                </a:cxn>
                <a:cxn ang="0">
                  <a:pos x="60" y="288"/>
                </a:cxn>
                <a:cxn ang="0">
                  <a:pos x="58" y="338"/>
                </a:cxn>
                <a:cxn ang="0">
                  <a:pos x="81" y="324"/>
                </a:cxn>
                <a:cxn ang="0">
                  <a:pos x="87" y="349"/>
                </a:cxn>
                <a:cxn ang="0">
                  <a:pos x="60" y="347"/>
                </a:cxn>
                <a:cxn ang="0">
                  <a:pos x="85" y="391"/>
                </a:cxn>
                <a:cxn ang="0">
                  <a:pos x="110" y="389"/>
                </a:cxn>
                <a:cxn ang="0">
                  <a:pos x="87" y="399"/>
                </a:cxn>
                <a:cxn ang="0">
                  <a:pos x="85" y="450"/>
                </a:cxn>
                <a:cxn ang="0">
                  <a:pos x="108" y="435"/>
                </a:cxn>
                <a:cxn ang="0">
                  <a:pos x="114" y="460"/>
                </a:cxn>
                <a:cxn ang="0">
                  <a:pos x="87" y="458"/>
                </a:cxn>
                <a:cxn ang="0">
                  <a:pos x="111" y="502"/>
                </a:cxn>
                <a:cxn ang="0">
                  <a:pos x="137" y="501"/>
                </a:cxn>
                <a:cxn ang="0">
                  <a:pos x="113" y="511"/>
                </a:cxn>
                <a:cxn ang="0">
                  <a:pos x="111" y="561"/>
                </a:cxn>
                <a:cxn ang="0">
                  <a:pos x="135" y="547"/>
                </a:cxn>
                <a:cxn ang="0">
                  <a:pos x="141" y="572"/>
                </a:cxn>
                <a:cxn ang="0">
                  <a:pos x="113" y="569"/>
                </a:cxn>
                <a:cxn ang="0">
                  <a:pos x="138" y="613"/>
                </a:cxn>
                <a:cxn ang="0">
                  <a:pos x="163" y="612"/>
                </a:cxn>
                <a:cxn ang="0">
                  <a:pos x="140" y="622"/>
                </a:cxn>
                <a:cxn ang="0">
                  <a:pos x="131" y="645"/>
                </a:cxn>
                <a:cxn ang="0">
                  <a:pos x="400" y="0"/>
                </a:cxn>
              </a:cxnLst>
              <a:rect l="0" t="0" r="r" b="b"/>
              <a:pathLst>
                <a:path w="532" h="645">
                  <a:moveTo>
                    <a:pt x="0" y="96"/>
                  </a:moveTo>
                  <a:cubicBezTo>
                    <a:pt x="5" y="116"/>
                    <a:pt x="5" y="116"/>
                    <a:pt x="5" y="116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9" y="107"/>
                    <a:pt x="22" y="103"/>
                    <a:pt x="28" y="101"/>
                  </a:cubicBezTo>
                  <a:cubicBezTo>
                    <a:pt x="35" y="100"/>
                    <a:pt x="42" y="104"/>
                    <a:pt x="43" y="111"/>
                  </a:cubicBezTo>
                  <a:cubicBezTo>
                    <a:pt x="45" y="118"/>
                    <a:pt x="41" y="125"/>
                    <a:pt x="34" y="126"/>
                  </a:cubicBezTo>
                  <a:cubicBezTo>
                    <a:pt x="28" y="128"/>
                    <a:pt x="23" y="125"/>
                    <a:pt x="20" y="121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2" y="163"/>
                    <a:pt x="36" y="158"/>
                    <a:pt x="41" y="157"/>
                  </a:cubicBezTo>
                  <a:cubicBezTo>
                    <a:pt x="48" y="155"/>
                    <a:pt x="55" y="160"/>
                    <a:pt x="57" y="167"/>
                  </a:cubicBezTo>
                  <a:cubicBezTo>
                    <a:pt x="58" y="173"/>
                    <a:pt x="54" y="180"/>
                    <a:pt x="47" y="182"/>
                  </a:cubicBezTo>
                  <a:cubicBezTo>
                    <a:pt x="42" y="183"/>
                    <a:pt x="36" y="181"/>
                    <a:pt x="33" y="177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31" y="227"/>
                    <a:pt x="31" y="227"/>
                    <a:pt x="31" y="227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5" y="219"/>
                    <a:pt x="49" y="214"/>
                    <a:pt x="55" y="213"/>
                  </a:cubicBezTo>
                  <a:cubicBezTo>
                    <a:pt x="61" y="211"/>
                    <a:pt x="68" y="215"/>
                    <a:pt x="70" y="222"/>
                  </a:cubicBezTo>
                  <a:cubicBezTo>
                    <a:pt x="72" y="229"/>
                    <a:pt x="67" y="236"/>
                    <a:pt x="61" y="238"/>
                  </a:cubicBezTo>
                  <a:cubicBezTo>
                    <a:pt x="55" y="239"/>
                    <a:pt x="50" y="237"/>
                    <a:pt x="47" y="232"/>
                  </a:cubicBezTo>
                  <a:cubicBezTo>
                    <a:pt x="33" y="235"/>
                    <a:pt x="33" y="235"/>
                    <a:pt x="33" y="235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58" y="280"/>
                    <a:pt x="58" y="280"/>
                    <a:pt x="58" y="280"/>
                  </a:cubicBezTo>
                  <a:cubicBezTo>
                    <a:pt x="59" y="274"/>
                    <a:pt x="62" y="270"/>
                    <a:pt x="68" y="268"/>
                  </a:cubicBezTo>
                  <a:cubicBezTo>
                    <a:pt x="75" y="267"/>
                    <a:pt x="82" y="271"/>
                    <a:pt x="83" y="278"/>
                  </a:cubicBezTo>
                  <a:cubicBezTo>
                    <a:pt x="85" y="285"/>
                    <a:pt x="81" y="292"/>
                    <a:pt x="74" y="293"/>
                  </a:cubicBezTo>
                  <a:cubicBezTo>
                    <a:pt x="68" y="295"/>
                    <a:pt x="63" y="292"/>
                    <a:pt x="60" y="288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2" y="330"/>
                    <a:pt x="76" y="325"/>
                    <a:pt x="81" y="324"/>
                  </a:cubicBezTo>
                  <a:cubicBezTo>
                    <a:pt x="88" y="322"/>
                    <a:pt x="95" y="327"/>
                    <a:pt x="97" y="334"/>
                  </a:cubicBezTo>
                  <a:cubicBezTo>
                    <a:pt x="98" y="340"/>
                    <a:pt x="94" y="347"/>
                    <a:pt x="87" y="349"/>
                  </a:cubicBezTo>
                  <a:cubicBezTo>
                    <a:pt x="82" y="350"/>
                    <a:pt x="76" y="348"/>
                    <a:pt x="73" y="344"/>
                  </a:cubicBezTo>
                  <a:cubicBezTo>
                    <a:pt x="60" y="347"/>
                    <a:pt x="60" y="347"/>
                    <a:pt x="60" y="347"/>
                  </a:cubicBezTo>
                  <a:cubicBezTo>
                    <a:pt x="71" y="394"/>
                    <a:pt x="71" y="394"/>
                    <a:pt x="71" y="394"/>
                  </a:cubicBezTo>
                  <a:cubicBezTo>
                    <a:pt x="85" y="391"/>
                    <a:pt x="85" y="391"/>
                    <a:pt x="85" y="391"/>
                  </a:cubicBezTo>
                  <a:cubicBezTo>
                    <a:pt x="85" y="386"/>
                    <a:pt x="89" y="381"/>
                    <a:pt x="95" y="380"/>
                  </a:cubicBezTo>
                  <a:cubicBezTo>
                    <a:pt x="101" y="378"/>
                    <a:pt x="108" y="382"/>
                    <a:pt x="110" y="389"/>
                  </a:cubicBezTo>
                  <a:cubicBezTo>
                    <a:pt x="112" y="396"/>
                    <a:pt x="107" y="403"/>
                    <a:pt x="101" y="405"/>
                  </a:cubicBezTo>
                  <a:cubicBezTo>
                    <a:pt x="95" y="406"/>
                    <a:pt x="90" y="404"/>
                    <a:pt x="87" y="399"/>
                  </a:cubicBezTo>
                  <a:cubicBezTo>
                    <a:pt x="73" y="402"/>
                    <a:pt x="73" y="402"/>
                    <a:pt x="73" y="402"/>
                  </a:cubicBezTo>
                  <a:cubicBezTo>
                    <a:pt x="85" y="450"/>
                    <a:pt x="85" y="450"/>
                    <a:pt x="85" y="450"/>
                  </a:cubicBezTo>
                  <a:cubicBezTo>
                    <a:pt x="98" y="446"/>
                    <a:pt x="98" y="446"/>
                    <a:pt x="98" y="446"/>
                  </a:cubicBezTo>
                  <a:cubicBezTo>
                    <a:pt x="99" y="441"/>
                    <a:pt x="102" y="437"/>
                    <a:pt x="108" y="435"/>
                  </a:cubicBezTo>
                  <a:cubicBezTo>
                    <a:pt x="115" y="434"/>
                    <a:pt x="122" y="438"/>
                    <a:pt x="123" y="445"/>
                  </a:cubicBezTo>
                  <a:cubicBezTo>
                    <a:pt x="125" y="452"/>
                    <a:pt x="121" y="459"/>
                    <a:pt x="114" y="460"/>
                  </a:cubicBezTo>
                  <a:cubicBezTo>
                    <a:pt x="108" y="462"/>
                    <a:pt x="103" y="459"/>
                    <a:pt x="100" y="455"/>
                  </a:cubicBezTo>
                  <a:cubicBezTo>
                    <a:pt x="87" y="458"/>
                    <a:pt x="87" y="458"/>
                    <a:pt x="87" y="458"/>
                  </a:cubicBezTo>
                  <a:cubicBezTo>
                    <a:pt x="98" y="505"/>
                    <a:pt x="98" y="505"/>
                    <a:pt x="98" y="505"/>
                  </a:cubicBezTo>
                  <a:cubicBezTo>
                    <a:pt x="111" y="502"/>
                    <a:pt x="111" y="502"/>
                    <a:pt x="111" y="502"/>
                  </a:cubicBezTo>
                  <a:cubicBezTo>
                    <a:pt x="112" y="497"/>
                    <a:pt x="116" y="492"/>
                    <a:pt x="121" y="491"/>
                  </a:cubicBezTo>
                  <a:cubicBezTo>
                    <a:pt x="128" y="489"/>
                    <a:pt x="135" y="494"/>
                    <a:pt x="137" y="501"/>
                  </a:cubicBezTo>
                  <a:cubicBezTo>
                    <a:pt x="138" y="507"/>
                    <a:pt x="134" y="514"/>
                    <a:pt x="127" y="516"/>
                  </a:cubicBezTo>
                  <a:cubicBezTo>
                    <a:pt x="122" y="517"/>
                    <a:pt x="116" y="515"/>
                    <a:pt x="113" y="511"/>
                  </a:cubicBezTo>
                  <a:cubicBezTo>
                    <a:pt x="100" y="514"/>
                    <a:pt x="100" y="514"/>
                    <a:pt x="100" y="514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25" y="558"/>
                    <a:pt x="125" y="558"/>
                    <a:pt x="125" y="558"/>
                  </a:cubicBezTo>
                  <a:cubicBezTo>
                    <a:pt x="125" y="553"/>
                    <a:pt x="129" y="548"/>
                    <a:pt x="135" y="547"/>
                  </a:cubicBezTo>
                  <a:cubicBezTo>
                    <a:pt x="141" y="545"/>
                    <a:pt x="148" y="549"/>
                    <a:pt x="150" y="556"/>
                  </a:cubicBezTo>
                  <a:cubicBezTo>
                    <a:pt x="152" y="563"/>
                    <a:pt x="147" y="570"/>
                    <a:pt x="141" y="572"/>
                  </a:cubicBezTo>
                  <a:cubicBezTo>
                    <a:pt x="135" y="573"/>
                    <a:pt x="130" y="571"/>
                    <a:pt x="127" y="566"/>
                  </a:cubicBezTo>
                  <a:cubicBezTo>
                    <a:pt x="113" y="569"/>
                    <a:pt x="113" y="569"/>
                    <a:pt x="113" y="569"/>
                  </a:cubicBezTo>
                  <a:cubicBezTo>
                    <a:pt x="125" y="617"/>
                    <a:pt x="125" y="617"/>
                    <a:pt x="125" y="617"/>
                  </a:cubicBezTo>
                  <a:cubicBezTo>
                    <a:pt x="138" y="613"/>
                    <a:pt x="138" y="613"/>
                    <a:pt x="138" y="613"/>
                  </a:cubicBezTo>
                  <a:cubicBezTo>
                    <a:pt x="139" y="608"/>
                    <a:pt x="142" y="604"/>
                    <a:pt x="148" y="602"/>
                  </a:cubicBezTo>
                  <a:cubicBezTo>
                    <a:pt x="155" y="601"/>
                    <a:pt x="162" y="605"/>
                    <a:pt x="163" y="612"/>
                  </a:cubicBezTo>
                  <a:cubicBezTo>
                    <a:pt x="165" y="619"/>
                    <a:pt x="161" y="626"/>
                    <a:pt x="154" y="627"/>
                  </a:cubicBezTo>
                  <a:cubicBezTo>
                    <a:pt x="148" y="629"/>
                    <a:pt x="143" y="626"/>
                    <a:pt x="140" y="622"/>
                  </a:cubicBezTo>
                  <a:cubicBezTo>
                    <a:pt x="127" y="625"/>
                    <a:pt x="127" y="625"/>
                    <a:pt x="127" y="625"/>
                  </a:cubicBezTo>
                  <a:cubicBezTo>
                    <a:pt x="131" y="645"/>
                    <a:pt x="131" y="645"/>
                    <a:pt x="131" y="645"/>
                  </a:cubicBezTo>
                  <a:cubicBezTo>
                    <a:pt x="532" y="549"/>
                    <a:pt x="532" y="549"/>
                    <a:pt x="532" y="549"/>
                  </a:cubicBezTo>
                  <a:cubicBezTo>
                    <a:pt x="400" y="0"/>
                    <a:pt x="400" y="0"/>
                    <a:pt x="400" y="0"/>
                  </a:cubicBez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47" name="组合 44"/>
            <p:cNvGrpSpPr>
              <a:grpSpLocks/>
            </p:cNvGrpSpPr>
            <p:nvPr/>
          </p:nvGrpSpPr>
          <p:grpSpPr bwMode="auto">
            <a:xfrm>
              <a:off x="0" y="175321"/>
              <a:ext cx="1563688" cy="1890713"/>
              <a:chOff x="0" y="0"/>
              <a:chExt cx="1563688" cy="1890713"/>
            </a:xfrm>
          </p:grpSpPr>
          <p:sp>
            <p:nvSpPr>
              <p:cNvPr id="6148" name="Freeform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63688" cy="1890713"/>
              </a:xfrm>
              <a:custGeom>
                <a:avLst/>
                <a:gdLst/>
                <a:ahLst/>
                <a:cxnLst>
                  <a:cxn ang="0">
                    <a:pos x="4" y="115"/>
                  </a:cxn>
                  <a:cxn ang="0">
                    <a:pos x="28" y="101"/>
                  </a:cxn>
                  <a:cxn ang="0">
                    <a:pos x="34" y="126"/>
                  </a:cxn>
                  <a:cxn ang="0">
                    <a:pos x="6" y="123"/>
                  </a:cxn>
                  <a:cxn ang="0">
                    <a:pos x="31" y="168"/>
                  </a:cxn>
                  <a:cxn ang="0">
                    <a:pos x="56" y="166"/>
                  </a:cxn>
                  <a:cxn ang="0">
                    <a:pos x="33" y="176"/>
                  </a:cxn>
                  <a:cxn ang="0">
                    <a:pos x="31" y="226"/>
                  </a:cxn>
                  <a:cxn ang="0">
                    <a:pos x="54" y="212"/>
                  </a:cxn>
                  <a:cxn ang="0">
                    <a:pos x="60" y="237"/>
                  </a:cxn>
                  <a:cxn ang="0">
                    <a:pos x="33" y="235"/>
                  </a:cxn>
                  <a:cxn ang="0">
                    <a:pos x="58" y="279"/>
                  </a:cxn>
                  <a:cxn ang="0">
                    <a:pos x="83" y="277"/>
                  </a:cxn>
                  <a:cxn ang="0">
                    <a:pos x="60" y="287"/>
                  </a:cxn>
                  <a:cxn ang="0">
                    <a:pos x="58" y="338"/>
                  </a:cxn>
                  <a:cxn ang="0">
                    <a:pos x="81" y="323"/>
                  </a:cxn>
                  <a:cxn ang="0">
                    <a:pos x="87" y="348"/>
                  </a:cxn>
                  <a:cxn ang="0">
                    <a:pos x="60" y="346"/>
                  </a:cxn>
                  <a:cxn ang="0">
                    <a:pos x="85" y="390"/>
                  </a:cxn>
                  <a:cxn ang="0">
                    <a:pos x="110" y="389"/>
                  </a:cxn>
                  <a:cxn ang="0">
                    <a:pos x="87" y="399"/>
                  </a:cxn>
                  <a:cxn ang="0">
                    <a:pos x="84" y="449"/>
                  </a:cxn>
                  <a:cxn ang="0">
                    <a:pos x="108" y="435"/>
                  </a:cxn>
                  <a:cxn ang="0">
                    <a:pos x="114" y="460"/>
                  </a:cxn>
                  <a:cxn ang="0">
                    <a:pos x="86" y="457"/>
                  </a:cxn>
                  <a:cxn ang="0">
                    <a:pos x="111" y="502"/>
                  </a:cxn>
                  <a:cxn ang="0">
                    <a:pos x="136" y="500"/>
                  </a:cxn>
                  <a:cxn ang="0">
                    <a:pos x="113" y="510"/>
                  </a:cxn>
                  <a:cxn ang="0">
                    <a:pos x="111" y="560"/>
                  </a:cxn>
                  <a:cxn ang="0">
                    <a:pos x="134" y="546"/>
                  </a:cxn>
                  <a:cxn ang="0">
                    <a:pos x="140" y="571"/>
                  </a:cxn>
                  <a:cxn ang="0">
                    <a:pos x="113" y="569"/>
                  </a:cxn>
                  <a:cxn ang="0">
                    <a:pos x="138" y="613"/>
                  </a:cxn>
                  <a:cxn ang="0">
                    <a:pos x="163" y="611"/>
                  </a:cxn>
                  <a:cxn ang="0">
                    <a:pos x="140" y="621"/>
                  </a:cxn>
                  <a:cxn ang="0">
                    <a:pos x="131" y="644"/>
                  </a:cxn>
                  <a:cxn ang="0">
                    <a:pos x="400" y="0"/>
                  </a:cxn>
                </a:cxnLst>
                <a:rect l="0" t="0" r="r" b="b"/>
                <a:pathLst>
                  <a:path w="532" h="644">
                    <a:moveTo>
                      <a:pt x="0" y="96"/>
                    </a:moveTo>
                    <a:cubicBezTo>
                      <a:pt x="4" y="115"/>
                      <a:pt x="4" y="115"/>
                      <a:pt x="4" y="115"/>
                    </a:cubicBezTo>
                    <a:cubicBezTo>
                      <a:pt x="18" y="112"/>
                      <a:pt x="18" y="112"/>
                      <a:pt x="18" y="112"/>
                    </a:cubicBezTo>
                    <a:cubicBezTo>
                      <a:pt x="18" y="107"/>
                      <a:pt x="22" y="102"/>
                      <a:pt x="28" y="101"/>
                    </a:cubicBezTo>
                    <a:cubicBezTo>
                      <a:pt x="35" y="99"/>
                      <a:pt x="41" y="103"/>
                      <a:pt x="43" y="110"/>
                    </a:cubicBezTo>
                    <a:cubicBezTo>
                      <a:pt x="45" y="117"/>
                      <a:pt x="41" y="124"/>
                      <a:pt x="34" y="126"/>
                    </a:cubicBezTo>
                    <a:cubicBezTo>
                      <a:pt x="28" y="127"/>
                      <a:pt x="23" y="125"/>
                      <a:pt x="20" y="120"/>
                    </a:cubicBezTo>
                    <a:cubicBezTo>
                      <a:pt x="6" y="123"/>
                      <a:pt x="6" y="123"/>
                      <a:pt x="6" y="123"/>
                    </a:cubicBezTo>
                    <a:cubicBezTo>
                      <a:pt x="18" y="171"/>
                      <a:pt x="18" y="171"/>
                      <a:pt x="18" y="171"/>
                    </a:cubicBezTo>
                    <a:cubicBezTo>
                      <a:pt x="31" y="168"/>
                      <a:pt x="31" y="168"/>
                      <a:pt x="31" y="168"/>
                    </a:cubicBezTo>
                    <a:cubicBezTo>
                      <a:pt x="32" y="162"/>
                      <a:pt x="36" y="158"/>
                      <a:pt x="41" y="156"/>
                    </a:cubicBezTo>
                    <a:cubicBezTo>
                      <a:pt x="48" y="155"/>
                      <a:pt x="55" y="159"/>
                      <a:pt x="56" y="166"/>
                    </a:cubicBezTo>
                    <a:cubicBezTo>
                      <a:pt x="58" y="173"/>
                      <a:pt x="54" y="180"/>
                      <a:pt x="47" y="181"/>
                    </a:cubicBezTo>
                    <a:cubicBezTo>
                      <a:pt x="42" y="183"/>
                      <a:pt x="36" y="180"/>
                      <a:pt x="33" y="176"/>
                    </a:cubicBezTo>
                    <a:cubicBezTo>
                      <a:pt x="20" y="179"/>
                      <a:pt x="20" y="179"/>
                      <a:pt x="20" y="179"/>
                    </a:cubicBezTo>
                    <a:cubicBezTo>
                      <a:pt x="31" y="226"/>
                      <a:pt x="31" y="226"/>
                      <a:pt x="31" y="226"/>
                    </a:cubicBezTo>
                    <a:cubicBezTo>
                      <a:pt x="45" y="223"/>
                      <a:pt x="45" y="223"/>
                      <a:pt x="45" y="223"/>
                    </a:cubicBezTo>
                    <a:cubicBezTo>
                      <a:pt x="45" y="218"/>
                      <a:pt x="49" y="213"/>
                      <a:pt x="54" y="212"/>
                    </a:cubicBezTo>
                    <a:cubicBezTo>
                      <a:pt x="61" y="210"/>
                      <a:pt x="68" y="215"/>
                      <a:pt x="70" y="222"/>
                    </a:cubicBezTo>
                    <a:cubicBezTo>
                      <a:pt x="71" y="228"/>
                      <a:pt x="67" y="235"/>
                      <a:pt x="60" y="237"/>
                    </a:cubicBezTo>
                    <a:cubicBezTo>
                      <a:pt x="55" y="238"/>
                      <a:pt x="49" y="236"/>
                      <a:pt x="47" y="232"/>
                    </a:cubicBezTo>
                    <a:cubicBezTo>
                      <a:pt x="33" y="235"/>
                      <a:pt x="33" y="235"/>
                      <a:pt x="33" y="235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58" y="279"/>
                      <a:pt x="58" y="279"/>
                      <a:pt x="58" y="279"/>
                    </a:cubicBezTo>
                    <a:cubicBezTo>
                      <a:pt x="58" y="274"/>
                      <a:pt x="62" y="269"/>
                      <a:pt x="68" y="268"/>
                    </a:cubicBezTo>
                    <a:cubicBezTo>
                      <a:pt x="75" y="266"/>
                      <a:pt x="81" y="270"/>
                      <a:pt x="83" y="277"/>
                    </a:cubicBezTo>
                    <a:cubicBezTo>
                      <a:pt x="85" y="284"/>
                      <a:pt x="81" y="291"/>
                      <a:pt x="74" y="293"/>
                    </a:cubicBezTo>
                    <a:cubicBezTo>
                      <a:pt x="68" y="294"/>
                      <a:pt x="63" y="292"/>
                      <a:pt x="60" y="287"/>
                    </a:cubicBezTo>
                    <a:cubicBezTo>
                      <a:pt x="46" y="290"/>
                      <a:pt x="46" y="290"/>
                      <a:pt x="46" y="290"/>
                    </a:cubicBezTo>
                    <a:cubicBezTo>
                      <a:pt x="58" y="338"/>
                      <a:pt x="58" y="338"/>
                      <a:pt x="58" y="338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29"/>
                      <a:pt x="76" y="325"/>
                      <a:pt x="81" y="323"/>
                    </a:cubicBezTo>
                    <a:cubicBezTo>
                      <a:pt x="88" y="322"/>
                      <a:pt x="95" y="326"/>
                      <a:pt x="96" y="333"/>
                    </a:cubicBezTo>
                    <a:cubicBezTo>
                      <a:pt x="98" y="340"/>
                      <a:pt x="94" y="347"/>
                      <a:pt x="87" y="348"/>
                    </a:cubicBezTo>
                    <a:cubicBezTo>
                      <a:pt x="82" y="350"/>
                      <a:pt x="76" y="347"/>
                      <a:pt x="73" y="343"/>
                    </a:cubicBezTo>
                    <a:cubicBezTo>
                      <a:pt x="60" y="346"/>
                      <a:pt x="60" y="346"/>
                      <a:pt x="60" y="346"/>
                    </a:cubicBezTo>
                    <a:cubicBezTo>
                      <a:pt x="71" y="393"/>
                      <a:pt x="71" y="393"/>
                      <a:pt x="71" y="393"/>
                    </a:cubicBezTo>
                    <a:cubicBezTo>
                      <a:pt x="85" y="390"/>
                      <a:pt x="85" y="390"/>
                      <a:pt x="85" y="390"/>
                    </a:cubicBezTo>
                    <a:cubicBezTo>
                      <a:pt x="85" y="385"/>
                      <a:pt x="89" y="380"/>
                      <a:pt x="94" y="379"/>
                    </a:cubicBezTo>
                    <a:cubicBezTo>
                      <a:pt x="101" y="377"/>
                      <a:pt x="108" y="382"/>
                      <a:pt x="110" y="389"/>
                    </a:cubicBezTo>
                    <a:cubicBezTo>
                      <a:pt x="111" y="395"/>
                      <a:pt x="107" y="402"/>
                      <a:pt x="100" y="404"/>
                    </a:cubicBezTo>
                    <a:cubicBezTo>
                      <a:pt x="95" y="405"/>
                      <a:pt x="89" y="403"/>
                      <a:pt x="87" y="399"/>
                    </a:cubicBezTo>
                    <a:cubicBezTo>
                      <a:pt x="73" y="402"/>
                      <a:pt x="73" y="402"/>
                      <a:pt x="73" y="402"/>
                    </a:cubicBezTo>
                    <a:cubicBezTo>
                      <a:pt x="84" y="449"/>
                      <a:pt x="84" y="449"/>
                      <a:pt x="84" y="449"/>
                    </a:cubicBezTo>
                    <a:cubicBezTo>
                      <a:pt x="98" y="446"/>
                      <a:pt x="98" y="446"/>
                      <a:pt x="98" y="446"/>
                    </a:cubicBezTo>
                    <a:cubicBezTo>
                      <a:pt x="98" y="441"/>
                      <a:pt x="102" y="436"/>
                      <a:pt x="108" y="435"/>
                    </a:cubicBezTo>
                    <a:cubicBezTo>
                      <a:pt x="115" y="433"/>
                      <a:pt x="122" y="437"/>
                      <a:pt x="123" y="444"/>
                    </a:cubicBezTo>
                    <a:cubicBezTo>
                      <a:pt x="125" y="451"/>
                      <a:pt x="121" y="458"/>
                      <a:pt x="114" y="460"/>
                    </a:cubicBezTo>
                    <a:cubicBezTo>
                      <a:pt x="108" y="461"/>
                      <a:pt x="103" y="459"/>
                      <a:pt x="100" y="454"/>
                    </a:cubicBezTo>
                    <a:cubicBezTo>
                      <a:pt x="86" y="457"/>
                      <a:pt x="86" y="457"/>
                      <a:pt x="86" y="457"/>
                    </a:cubicBezTo>
                    <a:cubicBezTo>
                      <a:pt x="98" y="505"/>
                      <a:pt x="98" y="505"/>
                      <a:pt x="98" y="505"/>
                    </a:cubicBezTo>
                    <a:cubicBezTo>
                      <a:pt x="111" y="502"/>
                      <a:pt x="111" y="502"/>
                      <a:pt x="111" y="502"/>
                    </a:cubicBezTo>
                    <a:cubicBezTo>
                      <a:pt x="112" y="496"/>
                      <a:pt x="116" y="492"/>
                      <a:pt x="121" y="490"/>
                    </a:cubicBezTo>
                    <a:cubicBezTo>
                      <a:pt x="128" y="489"/>
                      <a:pt x="135" y="493"/>
                      <a:pt x="136" y="500"/>
                    </a:cubicBezTo>
                    <a:cubicBezTo>
                      <a:pt x="138" y="507"/>
                      <a:pt x="134" y="514"/>
                      <a:pt x="127" y="515"/>
                    </a:cubicBezTo>
                    <a:cubicBezTo>
                      <a:pt x="122" y="517"/>
                      <a:pt x="116" y="514"/>
                      <a:pt x="113" y="510"/>
                    </a:cubicBezTo>
                    <a:cubicBezTo>
                      <a:pt x="100" y="513"/>
                      <a:pt x="100" y="513"/>
                      <a:pt x="100" y="513"/>
                    </a:cubicBezTo>
                    <a:cubicBezTo>
                      <a:pt x="111" y="560"/>
                      <a:pt x="111" y="560"/>
                      <a:pt x="111" y="560"/>
                    </a:cubicBezTo>
                    <a:cubicBezTo>
                      <a:pt x="125" y="557"/>
                      <a:pt x="125" y="557"/>
                      <a:pt x="125" y="557"/>
                    </a:cubicBezTo>
                    <a:cubicBezTo>
                      <a:pt x="125" y="552"/>
                      <a:pt x="129" y="547"/>
                      <a:pt x="134" y="546"/>
                    </a:cubicBezTo>
                    <a:cubicBezTo>
                      <a:pt x="141" y="544"/>
                      <a:pt x="148" y="549"/>
                      <a:pt x="150" y="556"/>
                    </a:cubicBezTo>
                    <a:cubicBezTo>
                      <a:pt x="151" y="562"/>
                      <a:pt x="147" y="569"/>
                      <a:pt x="140" y="571"/>
                    </a:cubicBezTo>
                    <a:cubicBezTo>
                      <a:pt x="135" y="572"/>
                      <a:pt x="129" y="570"/>
                      <a:pt x="127" y="566"/>
                    </a:cubicBezTo>
                    <a:cubicBezTo>
                      <a:pt x="113" y="569"/>
                      <a:pt x="113" y="569"/>
                      <a:pt x="113" y="569"/>
                    </a:cubicBezTo>
                    <a:cubicBezTo>
                      <a:pt x="124" y="616"/>
                      <a:pt x="124" y="616"/>
                      <a:pt x="124" y="616"/>
                    </a:cubicBezTo>
                    <a:cubicBezTo>
                      <a:pt x="138" y="613"/>
                      <a:pt x="138" y="613"/>
                      <a:pt x="138" y="613"/>
                    </a:cubicBezTo>
                    <a:cubicBezTo>
                      <a:pt x="138" y="608"/>
                      <a:pt x="142" y="603"/>
                      <a:pt x="148" y="602"/>
                    </a:cubicBezTo>
                    <a:cubicBezTo>
                      <a:pt x="155" y="600"/>
                      <a:pt x="162" y="604"/>
                      <a:pt x="163" y="611"/>
                    </a:cubicBezTo>
                    <a:cubicBezTo>
                      <a:pt x="165" y="618"/>
                      <a:pt x="161" y="625"/>
                      <a:pt x="154" y="627"/>
                    </a:cubicBezTo>
                    <a:cubicBezTo>
                      <a:pt x="148" y="628"/>
                      <a:pt x="143" y="626"/>
                      <a:pt x="140" y="621"/>
                    </a:cubicBezTo>
                    <a:cubicBezTo>
                      <a:pt x="126" y="624"/>
                      <a:pt x="126" y="624"/>
                      <a:pt x="126" y="624"/>
                    </a:cubicBezTo>
                    <a:cubicBezTo>
                      <a:pt x="131" y="644"/>
                      <a:pt x="131" y="644"/>
                      <a:pt x="131" y="644"/>
                    </a:cubicBezTo>
                    <a:cubicBezTo>
                      <a:pt x="532" y="548"/>
                      <a:pt x="532" y="548"/>
                      <a:pt x="532" y="548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49" name="Freeform 7"/>
              <p:cNvSpPr>
                <a:spLocks noChangeArrowheads="1"/>
              </p:cNvSpPr>
              <p:nvPr/>
            </p:nvSpPr>
            <p:spPr bwMode="auto">
              <a:xfrm>
                <a:off x="555625" y="1558925"/>
                <a:ext cx="996950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0" y="156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0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0" name="Freeform 8"/>
              <p:cNvSpPr>
                <a:spLocks noChangeArrowheads="1"/>
              </p:cNvSpPr>
              <p:nvPr/>
            </p:nvSpPr>
            <p:spPr bwMode="auto">
              <a:xfrm>
                <a:off x="534988" y="1476375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1" name="Freeform 9"/>
              <p:cNvSpPr>
                <a:spLocks noChangeArrowheads="1"/>
              </p:cNvSpPr>
              <p:nvPr/>
            </p:nvSpPr>
            <p:spPr bwMode="auto">
              <a:xfrm>
                <a:off x="514350" y="139223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2" name="Freeform 10"/>
              <p:cNvSpPr>
                <a:spLocks noChangeArrowheads="1"/>
              </p:cNvSpPr>
              <p:nvPr/>
            </p:nvSpPr>
            <p:spPr bwMode="auto">
              <a:xfrm>
                <a:off x="493713" y="1306513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3" name="Freeform 11"/>
              <p:cNvSpPr>
                <a:spLocks noChangeArrowheads="1"/>
              </p:cNvSpPr>
              <p:nvPr/>
            </p:nvSpPr>
            <p:spPr bwMode="auto">
              <a:xfrm>
                <a:off x="473075" y="1220788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4" name="Freeform 12"/>
              <p:cNvSpPr>
                <a:spLocks noChangeArrowheads="1"/>
              </p:cNvSpPr>
              <p:nvPr/>
            </p:nvSpPr>
            <p:spPr bwMode="auto">
              <a:xfrm>
                <a:off x="452438" y="1139825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5" name="Freeform 13"/>
              <p:cNvSpPr>
                <a:spLocks noChangeArrowheads="1"/>
              </p:cNvSpPr>
              <p:nvPr/>
            </p:nvSpPr>
            <p:spPr bwMode="auto">
              <a:xfrm>
                <a:off x="431800" y="105410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6" name="Freeform 14"/>
              <p:cNvSpPr>
                <a:spLocks noChangeArrowheads="1"/>
              </p:cNvSpPr>
              <p:nvPr/>
            </p:nvSpPr>
            <p:spPr bwMode="auto">
              <a:xfrm>
                <a:off x="411163" y="968375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6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6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7" name="Freeform 15"/>
              <p:cNvSpPr>
                <a:spLocks noChangeArrowheads="1"/>
              </p:cNvSpPr>
              <p:nvPr/>
            </p:nvSpPr>
            <p:spPr bwMode="auto">
              <a:xfrm>
                <a:off x="393700" y="884238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626" y="0"/>
                  </a:cxn>
                  <a:cxn ang="0">
                    <a:pos x="628" y="5"/>
                  </a:cxn>
                  <a:cxn ang="0">
                    <a:pos x="0" y="155"/>
                  </a:cxn>
                  <a:cxn ang="0">
                    <a:pos x="0" y="151"/>
                  </a:cxn>
                </a:cxnLst>
                <a:rect l="0" t="0" r="r" b="b"/>
                <a:pathLst>
                  <a:path w="628" h="155">
                    <a:moveTo>
                      <a:pt x="0" y="151"/>
                    </a:moveTo>
                    <a:lnTo>
                      <a:pt x="626" y="0"/>
                    </a:lnTo>
                    <a:lnTo>
                      <a:pt x="628" y="5"/>
                    </a:lnTo>
                    <a:lnTo>
                      <a:pt x="0" y="155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8" name="Freeform 16"/>
              <p:cNvSpPr>
                <a:spLocks noChangeArrowheads="1"/>
              </p:cNvSpPr>
              <p:nvPr/>
            </p:nvSpPr>
            <p:spPr bwMode="auto">
              <a:xfrm>
                <a:off x="373063" y="801688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59" name="Freeform 17"/>
              <p:cNvSpPr>
                <a:spLocks noChangeArrowheads="1"/>
              </p:cNvSpPr>
              <p:nvPr/>
            </p:nvSpPr>
            <p:spPr bwMode="auto">
              <a:xfrm>
                <a:off x="352425" y="715963"/>
                <a:ext cx="996950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4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0" name="Freeform 18"/>
              <p:cNvSpPr>
                <a:spLocks noChangeArrowheads="1"/>
              </p:cNvSpPr>
              <p:nvPr/>
            </p:nvSpPr>
            <p:spPr bwMode="auto">
              <a:xfrm>
                <a:off x="331788" y="631825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28" y="3"/>
                  </a:cxn>
                  <a:cxn ang="0">
                    <a:pos x="0" y="155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5">
                    <a:moveTo>
                      <a:pt x="0" y="149"/>
                    </a:moveTo>
                    <a:lnTo>
                      <a:pt x="628" y="0"/>
                    </a:lnTo>
                    <a:lnTo>
                      <a:pt x="628" y="3"/>
                    </a:lnTo>
                    <a:lnTo>
                      <a:pt x="0" y="15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1" name="Freeform 19"/>
              <p:cNvSpPr>
                <a:spLocks noChangeArrowheads="1"/>
              </p:cNvSpPr>
              <p:nvPr/>
            </p:nvSpPr>
            <p:spPr bwMode="auto">
              <a:xfrm>
                <a:off x="311150" y="546100"/>
                <a:ext cx="996950" cy="246063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28" y="6"/>
                  </a:cxn>
                  <a:cxn ang="0">
                    <a:pos x="2" y="155"/>
                  </a:cxn>
                  <a:cxn ang="0">
                    <a:pos x="0" y="152"/>
                  </a:cxn>
                </a:cxnLst>
                <a:rect l="0" t="0" r="r" b="b"/>
                <a:pathLst>
                  <a:path w="628" h="155">
                    <a:moveTo>
                      <a:pt x="0" y="152"/>
                    </a:moveTo>
                    <a:lnTo>
                      <a:pt x="628" y="0"/>
                    </a:lnTo>
                    <a:lnTo>
                      <a:pt x="628" y="6"/>
                    </a:lnTo>
                    <a:lnTo>
                      <a:pt x="2" y="15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2" name="Freeform 20"/>
              <p:cNvSpPr>
                <a:spLocks noChangeArrowheads="1"/>
              </p:cNvSpPr>
              <p:nvPr/>
            </p:nvSpPr>
            <p:spPr bwMode="auto">
              <a:xfrm>
                <a:off x="290513" y="463550"/>
                <a:ext cx="1000125" cy="244475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4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4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4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3" name="Freeform 21"/>
              <p:cNvSpPr>
                <a:spLocks noChangeArrowheads="1"/>
              </p:cNvSpPr>
              <p:nvPr/>
            </p:nvSpPr>
            <p:spPr bwMode="auto">
              <a:xfrm>
                <a:off x="269875" y="379413"/>
                <a:ext cx="1000125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8" y="0"/>
                  </a:cxn>
                  <a:cxn ang="0">
                    <a:pos x="630" y="3"/>
                  </a:cxn>
                  <a:cxn ang="0">
                    <a:pos x="2" y="153"/>
                  </a:cxn>
                  <a:cxn ang="0">
                    <a:pos x="0" y="149"/>
                  </a:cxn>
                </a:cxnLst>
                <a:rect l="0" t="0" r="r" b="b"/>
                <a:pathLst>
                  <a:path w="630" h="153">
                    <a:moveTo>
                      <a:pt x="0" y="149"/>
                    </a:moveTo>
                    <a:lnTo>
                      <a:pt x="628" y="0"/>
                    </a:lnTo>
                    <a:lnTo>
                      <a:pt x="630" y="3"/>
                    </a:lnTo>
                    <a:lnTo>
                      <a:pt x="2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4" name="Freeform 22"/>
              <p:cNvSpPr>
                <a:spLocks noChangeArrowheads="1"/>
              </p:cNvSpPr>
              <p:nvPr/>
            </p:nvSpPr>
            <p:spPr bwMode="auto">
              <a:xfrm>
                <a:off x="249238" y="293688"/>
                <a:ext cx="1000125" cy="24606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30" y="4"/>
                  </a:cxn>
                  <a:cxn ang="0">
                    <a:pos x="2" y="155"/>
                  </a:cxn>
                  <a:cxn ang="0">
                    <a:pos x="0" y="150"/>
                  </a:cxn>
                </a:cxnLst>
                <a:rect l="0" t="0" r="r" b="b"/>
                <a:pathLst>
                  <a:path w="630" h="155">
                    <a:moveTo>
                      <a:pt x="0" y="150"/>
                    </a:moveTo>
                    <a:lnTo>
                      <a:pt x="628" y="0"/>
                    </a:lnTo>
                    <a:lnTo>
                      <a:pt x="630" y="4"/>
                    </a:lnTo>
                    <a:lnTo>
                      <a:pt x="2" y="155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5" name="Freeform 23"/>
              <p:cNvSpPr>
                <a:spLocks noChangeArrowheads="1"/>
              </p:cNvSpPr>
              <p:nvPr/>
            </p:nvSpPr>
            <p:spPr bwMode="auto">
              <a:xfrm>
                <a:off x="228600" y="207963"/>
                <a:ext cx="1000125" cy="247650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628" y="0"/>
                  </a:cxn>
                  <a:cxn ang="0">
                    <a:pos x="630" y="6"/>
                  </a:cxn>
                  <a:cxn ang="0">
                    <a:pos x="2" y="156"/>
                  </a:cxn>
                  <a:cxn ang="0">
                    <a:pos x="0" y="152"/>
                  </a:cxn>
                </a:cxnLst>
                <a:rect l="0" t="0" r="r" b="b"/>
                <a:pathLst>
                  <a:path w="630" h="156">
                    <a:moveTo>
                      <a:pt x="0" y="152"/>
                    </a:moveTo>
                    <a:lnTo>
                      <a:pt x="628" y="0"/>
                    </a:lnTo>
                    <a:lnTo>
                      <a:pt x="630" y="6"/>
                    </a:lnTo>
                    <a:lnTo>
                      <a:pt x="2" y="15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6" name="Freeform 24"/>
              <p:cNvSpPr>
                <a:spLocks noChangeArrowheads="1"/>
              </p:cNvSpPr>
              <p:nvPr/>
            </p:nvSpPr>
            <p:spPr bwMode="auto">
              <a:xfrm>
                <a:off x="211138" y="127000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49"/>
                  </a:cxn>
                  <a:cxn ang="0">
                    <a:pos x="626" y="0"/>
                  </a:cxn>
                  <a:cxn ang="0">
                    <a:pos x="628" y="3"/>
                  </a:cxn>
                  <a:cxn ang="0">
                    <a:pos x="0" y="153"/>
                  </a:cxn>
                  <a:cxn ang="0">
                    <a:pos x="0" y="149"/>
                  </a:cxn>
                </a:cxnLst>
                <a:rect l="0" t="0" r="r" b="b"/>
                <a:pathLst>
                  <a:path w="628" h="153">
                    <a:moveTo>
                      <a:pt x="0" y="149"/>
                    </a:moveTo>
                    <a:lnTo>
                      <a:pt x="626" y="0"/>
                    </a:lnTo>
                    <a:lnTo>
                      <a:pt x="628" y="3"/>
                    </a:lnTo>
                    <a:lnTo>
                      <a:pt x="0" y="153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7" name="Freeform 25"/>
              <p:cNvSpPr>
                <a:spLocks noChangeArrowheads="1"/>
              </p:cNvSpPr>
              <p:nvPr/>
            </p:nvSpPr>
            <p:spPr bwMode="auto">
              <a:xfrm>
                <a:off x="190500" y="41275"/>
                <a:ext cx="996950" cy="242888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628" y="0"/>
                  </a:cxn>
                  <a:cxn ang="0">
                    <a:pos x="628" y="4"/>
                  </a:cxn>
                  <a:cxn ang="0">
                    <a:pos x="0" y="153"/>
                  </a:cxn>
                  <a:cxn ang="0">
                    <a:pos x="0" y="150"/>
                  </a:cxn>
                </a:cxnLst>
                <a:rect l="0" t="0" r="r" b="b"/>
                <a:pathLst>
                  <a:path w="628" h="153">
                    <a:moveTo>
                      <a:pt x="0" y="150"/>
                    </a:moveTo>
                    <a:lnTo>
                      <a:pt x="628" y="0"/>
                    </a:lnTo>
                    <a:lnTo>
                      <a:pt x="628" y="4"/>
                    </a:lnTo>
                    <a:lnTo>
                      <a:pt x="0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CAC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8" name="Freeform 26"/>
              <p:cNvSpPr>
                <a:spLocks noChangeArrowheads="1"/>
              </p:cNvSpPr>
              <p:nvPr/>
            </p:nvSpPr>
            <p:spPr bwMode="auto">
              <a:xfrm>
                <a:off x="173038" y="238125"/>
                <a:ext cx="393700" cy="1611313"/>
              </a:xfrm>
              <a:custGeom>
                <a:avLst/>
                <a:gdLst/>
                <a:ahLst/>
                <a:cxnLst>
                  <a:cxn ang="0">
                    <a:pos x="243" y="1015"/>
                  </a:cxn>
                  <a:cxn ang="0">
                    <a:pos x="248" y="101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43" y="1015"/>
                  </a:cxn>
                </a:cxnLst>
                <a:rect l="0" t="0" r="r" b="b"/>
                <a:pathLst>
                  <a:path w="248" h="1015">
                    <a:moveTo>
                      <a:pt x="243" y="1015"/>
                    </a:moveTo>
                    <a:lnTo>
                      <a:pt x="248" y="101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43" y="1015"/>
                    </a:lnTo>
                    <a:close/>
                  </a:path>
                </a:pathLst>
              </a:custGeom>
              <a:solidFill>
                <a:srgbClr val="2D68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169" name="组合 45"/>
            <p:cNvGrpSpPr>
              <a:grpSpLocks/>
            </p:cNvGrpSpPr>
            <p:nvPr/>
          </p:nvGrpSpPr>
          <p:grpSpPr bwMode="auto">
            <a:xfrm>
              <a:off x="1283475" y="383516"/>
              <a:ext cx="614363" cy="1724025"/>
              <a:chOff x="0" y="0"/>
              <a:chExt cx="614363" cy="1724025"/>
            </a:xfrm>
          </p:grpSpPr>
          <p:sp>
            <p:nvSpPr>
              <p:cNvPr id="6170" name="Freeform 27"/>
              <p:cNvSpPr>
                <a:spLocks noChangeArrowheads="1"/>
              </p:cNvSpPr>
              <p:nvPr/>
            </p:nvSpPr>
            <p:spPr bwMode="auto">
              <a:xfrm>
                <a:off x="358775" y="0"/>
                <a:ext cx="255588" cy="398463"/>
              </a:xfrm>
              <a:custGeom>
                <a:avLst/>
                <a:gdLst/>
                <a:ahLst/>
                <a:cxnLst>
                  <a:cxn ang="0">
                    <a:pos x="61" y="111"/>
                  </a:cxn>
                  <a:cxn ang="0">
                    <a:pos x="24" y="131"/>
                  </a:cxn>
                  <a:cxn ang="0">
                    <a:pos x="24" y="131"/>
                  </a:cxn>
                  <a:cxn ang="0">
                    <a:pos x="5" y="94"/>
                  </a:cxn>
                  <a:cxn ang="0">
                    <a:pos x="26" y="25"/>
                  </a:cxn>
                  <a:cxn ang="0">
                    <a:pos x="63" y="5"/>
                  </a:cxn>
                  <a:cxn ang="0">
                    <a:pos x="63" y="5"/>
                  </a:cxn>
                  <a:cxn ang="0">
                    <a:pos x="82" y="42"/>
                  </a:cxn>
                  <a:cxn ang="0">
                    <a:pos x="61" y="111"/>
                  </a:cxn>
                </a:cxnLst>
                <a:rect l="0" t="0" r="r" b="b"/>
                <a:pathLst>
                  <a:path w="87" h="136">
                    <a:moveTo>
                      <a:pt x="61" y="111"/>
                    </a:moveTo>
                    <a:cubicBezTo>
                      <a:pt x="56" y="127"/>
                      <a:pt x="40" y="136"/>
                      <a:pt x="24" y="131"/>
                    </a:cubicBezTo>
                    <a:cubicBezTo>
                      <a:pt x="24" y="131"/>
                      <a:pt x="24" y="131"/>
                      <a:pt x="24" y="131"/>
                    </a:cubicBezTo>
                    <a:cubicBezTo>
                      <a:pt x="9" y="126"/>
                      <a:pt x="0" y="109"/>
                      <a:pt x="5" y="9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1" y="9"/>
                      <a:pt x="47" y="0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78" y="10"/>
                      <a:pt x="87" y="27"/>
                      <a:pt x="82" y="42"/>
                    </a:cubicBezTo>
                    <a:lnTo>
                      <a:pt x="61" y="111"/>
                    </a:lnTo>
                    <a:close/>
                  </a:path>
                </a:pathLst>
              </a:custGeom>
              <a:solidFill>
                <a:srgbClr val="BF27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1" name="Freeform 28"/>
              <p:cNvSpPr>
                <a:spLocks noChangeArrowheads="1"/>
              </p:cNvSpPr>
              <p:nvPr/>
            </p:nvSpPr>
            <p:spPr bwMode="auto">
              <a:xfrm>
                <a:off x="412750" y="11112"/>
                <a:ext cx="201613" cy="387350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9" y="0"/>
                  </a:cxn>
                  <a:cxn ang="0">
                    <a:pos x="0" y="124"/>
                  </a:cxn>
                  <a:cxn ang="0">
                    <a:pos x="6" y="127"/>
                  </a:cxn>
                  <a:cxn ang="0">
                    <a:pos x="43" y="107"/>
                  </a:cxn>
                  <a:cxn ang="0">
                    <a:pos x="64" y="38"/>
                  </a:cxn>
                  <a:cxn ang="0">
                    <a:pos x="45" y="1"/>
                  </a:cxn>
                </a:cxnLst>
                <a:rect l="0" t="0" r="r" b="b"/>
                <a:pathLst>
                  <a:path w="69" h="132">
                    <a:moveTo>
                      <a:pt x="45" y="1"/>
                    </a:moveTo>
                    <a:cubicBezTo>
                      <a:pt x="43" y="1"/>
                      <a:pt x="41" y="0"/>
                      <a:pt x="39" y="0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2" y="125"/>
                      <a:pt x="4" y="126"/>
                      <a:pt x="6" y="127"/>
                    </a:cubicBezTo>
                    <a:cubicBezTo>
                      <a:pt x="22" y="132"/>
                      <a:pt x="38" y="123"/>
                      <a:pt x="43" y="10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9" y="23"/>
                      <a:pt x="60" y="6"/>
                      <a:pt x="45" y="1"/>
                    </a:cubicBezTo>
                    <a:close/>
                  </a:path>
                </a:pathLst>
              </a:custGeom>
              <a:solidFill>
                <a:srgbClr val="A32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2" name="Freeform 29"/>
              <p:cNvSpPr>
                <a:spLocks noChangeArrowheads="1"/>
              </p:cNvSpPr>
              <p:nvPr/>
            </p:nvSpPr>
            <p:spPr bwMode="auto">
              <a:xfrm>
                <a:off x="482600" y="44450"/>
                <a:ext cx="127000" cy="33972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116"/>
                  </a:cxn>
                  <a:cxn ang="0">
                    <a:pos x="19" y="96"/>
                  </a:cxn>
                  <a:cxn ang="0">
                    <a:pos x="40" y="27"/>
                  </a:cxn>
                  <a:cxn ang="0">
                    <a:pos x="35" y="0"/>
                  </a:cxn>
                </a:cxnLst>
                <a:rect l="0" t="0" r="r" b="b"/>
                <a:pathLst>
                  <a:path w="43" h="116">
                    <a:moveTo>
                      <a:pt x="35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9" y="113"/>
                      <a:pt x="16" y="106"/>
                      <a:pt x="19" y="9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3" y="17"/>
                      <a:pt x="41" y="7"/>
                      <a:pt x="35" y="0"/>
                    </a:cubicBezTo>
                    <a:close/>
                  </a:path>
                </a:pathLst>
              </a:custGeom>
              <a:solidFill>
                <a:srgbClr val="8A1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3" name="Freeform 30"/>
              <p:cNvSpPr>
                <a:spLocks noChangeArrowheads="1"/>
              </p:cNvSpPr>
              <p:nvPr/>
            </p:nvSpPr>
            <p:spPr bwMode="auto">
              <a:xfrm>
                <a:off x="0" y="222250"/>
                <a:ext cx="555625" cy="1316038"/>
              </a:xfrm>
              <a:custGeom>
                <a:avLst/>
                <a:gdLst/>
                <a:ahLst/>
                <a:cxnLst>
                  <a:cxn ang="0">
                    <a:pos x="104" y="829"/>
                  </a:cxn>
                  <a:cxn ang="0">
                    <a:pos x="0" y="798"/>
                  </a:cxn>
                  <a:cxn ang="0">
                    <a:pos x="245" y="0"/>
                  </a:cxn>
                  <a:cxn ang="0">
                    <a:pos x="350" y="32"/>
                  </a:cxn>
                  <a:cxn ang="0">
                    <a:pos x="104" y="829"/>
                  </a:cxn>
                </a:cxnLst>
                <a:rect l="0" t="0" r="r" b="b"/>
                <a:pathLst>
                  <a:path w="350" h="829">
                    <a:moveTo>
                      <a:pt x="104" y="829"/>
                    </a:moveTo>
                    <a:lnTo>
                      <a:pt x="0" y="798"/>
                    </a:lnTo>
                    <a:lnTo>
                      <a:pt x="245" y="0"/>
                    </a:lnTo>
                    <a:lnTo>
                      <a:pt x="350" y="32"/>
                    </a:lnTo>
                    <a:lnTo>
                      <a:pt x="104" y="829"/>
                    </a:lnTo>
                    <a:close/>
                  </a:path>
                </a:pathLst>
              </a:custGeom>
              <a:solidFill>
                <a:srgbClr val="00C5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4" name="Freeform 31"/>
              <p:cNvSpPr>
                <a:spLocks noChangeArrowheads="1"/>
              </p:cNvSpPr>
              <p:nvPr/>
            </p:nvSpPr>
            <p:spPr bwMode="auto">
              <a:xfrm>
                <a:off x="65088" y="242887"/>
                <a:ext cx="490538" cy="1295400"/>
              </a:xfrm>
              <a:custGeom>
                <a:avLst/>
                <a:gdLst/>
                <a:ahLst/>
                <a:cxnLst>
                  <a:cxn ang="0">
                    <a:pos x="245" y="0"/>
                  </a:cxn>
                  <a:cxn ang="0">
                    <a:pos x="0" y="796"/>
                  </a:cxn>
                  <a:cxn ang="0">
                    <a:pos x="63" y="816"/>
                  </a:cxn>
                  <a:cxn ang="0">
                    <a:pos x="309" y="19"/>
                  </a:cxn>
                  <a:cxn ang="0">
                    <a:pos x="245" y="0"/>
                  </a:cxn>
                </a:cxnLst>
                <a:rect l="0" t="0" r="r" b="b"/>
                <a:pathLst>
                  <a:path w="309" h="816">
                    <a:moveTo>
                      <a:pt x="245" y="0"/>
                    </a:moveTo>
                    <a:lnTo>
                      <a:pt x="0" y="796"/>
                    </a:lnTo>
                    <a:lnTo>
                      <a:pt x="63" y="816"/>
                    </a:lnTo>
                    <a:lnTo>
                      <a:pt x="309" y="19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AB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5" name="Freeform 32"/>
              <p:cNvSpPr>
                <a:spLocks noChangeArrowheads="1"/>
              </p:cNvSpPr>
              <p:nvPr/>
            </p:nvSpPr>
            <p:spPr bwMode="auto">
              <a:xfrm>
                <a:off x="130175" y="260350"/>
                <a:ext cx="425450" cy="1277938"/>
              </a:xfrm>
              <a:custGeom>
                <a:avLst/>
                <a:gdLst/>
                <a:ahLst/>
                <a:cxnLst>
                  <a:cxn ang="0">
                    <a:pos x="244" y="0"/>
                  </a:cxn>
                  <a:cxn ang="0">
                    <a:pos x="0" y="798"/>
                  </a:cxn>
                  <a:cxn ang="0">
                    <a:pos x="22" y="805"/>
                  </a:cxn>
                  <a:cxn ang="0">
                    <a:pos x="268" y="8"/>
                  </a:cxn>
                  <a:cxn ang="0">
                    <a:pos x="244" y="0"/>
                  </a:cxn>
                </a:cxnLst>
                <a:rect l="0" t="0" r="r" b="b"/>
                <a:pathLst>
                  <a:path w="268" h="805">
                    <a:moveTo>
                      <a:pt x="244" y="0"/>
                    </a:moveTo>
                    <a:lnTo>
                      <a:pt x="0" y="798"/>
                    </a:lnTo>
                    <a:lnTo>
                      <a:pt x="22" y="805"/>
                    </a:lnTo>
                    <a:lnTo>
                      <a:pt x="268" y="8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0091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6" name="Freeform 33"/>
              <p:cNvSpPr>
                <a:spLocks noChangeArrowheads="1"/>
              </p:cNvSpPr>
              <p:nvPr/>
            </p:nvSpPr>
            <p:spPr bwMode="auto">
              <a:xfrm>
                <a:off x="0" y="1489075"/>
                <a:ext cx="165100" cy="234950"/>
              </a:xfrm>
              <a:custGeom>
                <a:avLst/>
                <a:gdLst/>
                <a:ahLst/>
                <a:cxnLst>
                  <a:cxn ang="0">
                    <a:pos x="104" y="31"/>
                  </a:cxn>
                  <a:cxn ang="0">
                    <a:pos x="11" y="148"/>
                  </a:cxn>
                  <a:cxn ang="0">
                    <a:pos x="0" y="0"/>
                  </a:cxn>
                  <a:cxn ang="0">
                    <a:pos x="104" y="31"/>
                  </a:cxn>
                </a:cxnLst>
                <a:rect l="0" t="0" r="r" b="b"/>
                <a:pathLst>
                  <a:path w="104" h="148">
                    <a:moveTo>
                      <a:pt x="104" y="31"/>
                    </a:moveTo>
                    <a:lnTo>
                      <a:pt x="11" y="148"/>
                    </a:lnTo>
                    <a:lnTo>
                      <a:pt x="0" y="0"/>
                    </a:lnTo>
                    <a:lnTo>
                      <a:pt x="104" y="31"/>
                    </a:lnTo>
                    <a:close/>
                  </a:path>
                </a:pathLst>
              </a:custGeom>
              <a:solidFill>
                <a:srgbClr val="F9D5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7" name="Freeform 34"/>
              <p:cNvSpPr>
                <a:spLocks noChangeArrowheads="1"/>
              </p:cNvSpPr>
              <p:nvPr/>
            </p:nvSpPr>
            <p:spPr bwMode="auto">
              <a:xfrm>
                <a:off x="12700" y="1662112"/>
                <a:ext cx="44450" cy="61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9"/>
                  </a:cxn>
                  <a:cxn ang="0">
                    <a:pos x="28" y="9"/>
                  </a:cxn>
                  <a:cxn ang="0">
                    <a:pos x="0" y="0"/>
                  </a:cxn>
                </a:cxnLst>
                <a:rect l="0" t="0" r="r" b="b"/>
                <a:pathLst>
                  <a:path w="28" h="39">
                    <a:moveTo>
                      <a:pt x="0" y="0"/>
                    </a:moveTo>
                    <a:lnTo>
                      <a:pt x="3" y="39"/>
                    </a:lnTo>
                    <a:lnTo>
                      <a:pt x="28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8" name="Freeform 35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192088" cy="96838"/>
              </a:xfrm>
              <a:custGeom>
                <a:avLst/>
                <a:gdLst/>
                <a:ahLst/>
                <a:cxnLst>
                  <a:cxn ang="0">
                    <a:pos x="62" y="30"/>
                  </a:cxn>
                  <a:cxn ang="0">
                    <a:pos x="58" y="33"/>
                  </a:cxn>
                  <a:cxn ang="0">
                    <a:pos x="3" y="16"/>
                  </a:cxn>
                  <a:cxn ang="0">
                    <a:pos x="0" y="11"/>
                  </a:cxn>
                  <a:cxn ang="0">
                    <a:pos x="3" y="3"/>
                  </a:cxn>
                  <a:cxn ang="0">
                    <a:pos x="7" y="0"/>
                  </a:cxn>
                  <a:cxn ang="0">
                    <a:pos x="62" y="17"/>
                  </a:cxn>
                  <a:cxn ang="0">
                    <a:pos x="65" y="22"/>
                  </a:cxn>
                  <a:cxn ang="0">
                    <a:pos x="62" y="30"/>
                  </a:cxn>
                </a:cxnLst>
                <a:rect l="0" t="0" r="r" b="b"/>
                <a:pathLst>
                  <a:path w="65" h="33">
                    <a:moveTo>
                      <a:pt x="62" y="30"/>
                    </a:moveTo>
                    <a:cubicBezTo>
                      <a:pt x="61" y="32"/>
                      <a:pt x="59" y="33"/>
                      <a:pt x="58" y="3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1" y="15"/>
                      <a:pt x="0" y="13"/>
                      <a:pt x="0" y="1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64" y="18"/>
                      <a:pt x="65" y="20"/>
                      <a:pt x="65" y="22"/>
                    </a:cubicBezTo>
                    <a:lnTo>
                      <a:pt x="62" y="30"/>
                    </a:lnTo>
                    <a:close/>
                  </a:path>
                </a:pathLst>
              </a:custGeom>
              <a:solidFill>
                <a:srgbClr val="FAE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79" name="Freeform 36"/>
              <p:cNvSpPr>
                <a:spLocks noChangeArrowheads="1"/>
              </p:cNvSpPr>
              <p:nvPr/>
            </p:nvSpPr>
            <p:spPr bwMode="auto">
              <a:xfrm>
                <a:off x="447675" y="219075"/>
                <a:ext cx="120650" cy="77788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5" y="0"/>
                  </a:cxn>
                  <a:cxn ang="0">
                    <a:pos x="0" y="15"/>
                  </a:cxn>
                  <a:cxn ang="0">
                    <a:pos x="34" y="26"/>
                  </a:cxn>
                  <a:cxn ang="0">
                    <a:pos x="38" y="23"/>
                  </a:cxn>
                  <a:cxn ang="0">
                    <a:pos x="41" y="15"/>
                  </a:cxn>
                  <a:cxn ang="0">
                    <a:pos x="38" y="10"/>
                  </a:cxn>
                </a:cxnLst>
                <a:rect l="0" t="0" r="r" b="b"/>
                <a:pathLst>
                  <a:path w="41" h="26">
                    <a:moveTo>
                      <a:pt x="38" y="1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6"/>
                      <a:pt x="37" y="25"/>
                      <a:pt x="38" y="23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3"/>
                      <a:pt x="40" y="11"/>
                      <a:pt x="38" y="10"/>
                    </a:cubicBez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0" name="Freeform 37"/>
              <p:cNvSpPr>
                <a:spLocks noChangeArrowheads="1"/>
              </p:cNvSpPr>
              <p:nvPr/>
            </p:nvSpPr>
            <p:spPr bwMode="auto">
              <a:xfrm>
                <a:off x="376238" y="200025"/>
                <a:ext cx="36513" cy="492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0" y="11"/>
                  </a:cxn>
                  <a:cxn ang="0">
                    <a:pos x="3" y="16"/>
                  </a:cxn>
                  <a:cxn ang="0">
                    <a:pos x="7" y="17"/>
                  </a:cxn>
                  <a:cxn ang="0">
                    <a:pos x="12" y="2"/>
                  </a:cxn>
                </a:cxnLst>
                <a:rect l="0" t="0" r="r" b="b"/>
                <a:pathLst>
                  <a:path w="12" h="17">
                    <a:moveTo>
                      <a:pt x="12" y="2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4" y="1"/>
                      <a:pt x="3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3" y="16"/>
                    </a:cubicBezTo>
                    <a:cubicBezTo>
                      <a:pt x="7" y="17"/>
                      <a:pt x="7" y="17"/>
                      <a:pt x="7" y="17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E0D4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81" name="Freeform 38"/>
              <p:cNvSpPr>
                <a:spLocks noChangeArrowheads="1"/>
              </p:cNvSpPr>
              <p:nvPr/>
            </p:nvSpPr>
            <p:spPr bwMode="auto">
              <a:xfrm>
                <a:off x="512763" y="239712"/>
                <a:ext cx="55563" cy="57150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0"/>
                  </a:cxn>
                  <a:cxn ang="0">
                    <a:pos x="0" y="15"/>
                  </a:cxn>
                  <a:cxn ang="0">
                    <a:pos x="12" y="19"/>
                  </a:cxn>
                  <a:cxn ang="0">
                    <a:pos x="16" y="16"/>
                  </a:cxn>
                  <a:cxn ang="0">
                    <a:pos x="19" y="8"/>
                  </a:cxn>
                  <a:cxn ang="0">
                    <a:pos x="16" y="3"/>
                  </a:cxn>
                </a:cxnLst>
                <a:rect l="0" t="0" r="r" b="b"/>
                <a:pathLst>
                  <a:path w="19" h="19">
                    <a:moveTo>
                      <a:pt x="16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9"/>
                      <a:pt x="15" y="18"/>
                      <a:pt x="16" y="16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6"/>
                      <a:pt x="18" y="4"/>
                      <a:pt x="16" y="3"/>
                    </a:cubicBezTo>
                    <a:close/>
                  </a:path>
                </a:pathLst>
              </a:custGeom>
              <a:solidFill>
                <a:srgbClr val="C4BA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82" name="文本框 46"/>
            <p:cNvSpPr txBox="1">
              <a:spLocks noChangeArrowheads="1"/>
            </p:cNvSpPr>
            <p:nvPr/>
          </p:nvSpPr>
          <p:spPr bwMode="auto">
            <a:xfrm>
              <a:off x="203510" y="457312"/>
              <a:ext cx="1371600" cy="99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0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Nội dung</a:t>
              </a:r>
              <a:endParaRPr lang="zh-CN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207" name="Picture 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646" y="377193"/>
            <a:ext cx="506016" cy="31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08" name="Picture 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074" y="377193"/>
            <a:ext cx="294084" cy="31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组合 84"/>
          <p:cNvGrpSpPr>
            <a:grpSpLocks/>
          </p:cNvGrpSpPr>
          <p:nvPr/>
        </p:nvGrpSpPr>
        <p:grpSpPr bwMode="auto">
          <a:xfrm>
            <a:off x="2314844" y="416057"/>
            <a:ext cx="5900738" cy="830998"/>
            <a:chOff x="0" y="-44299"/>
            <a:chExt cx="5467144" cy="731991"/>
          </a:xfrm>
        </p:grpSpPr>
        <p:grpSp>
          <p:nvGrpSpPr>
            <p:cNvPr id="67" name="组合 26"/>
            <p:cNvGrpSpPr>
              <a:grpSpLocks/>
            </p:cNvGrpSpPr>
            <p:nvPr/>
          </p:nvGrpSpPr>
          <p:grpSpPr bwMode="auto">
            <a:xfrm>
              <a:off x="0" y="0"/>
              <a:ext cx="5467144" cy="668621"/>
              <a:chOff x="0" y="0"/>
              <a:chExt cx="10006012" cy="1139825"/>
            </a:xfrm>
          </p:grpSpPr>
          <p:sp>
            <p:nvSpPr>
              <p:cNvPr id="69" name="Freeform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1"/>
              <p:cNvSpPr>
                <a:spLocks noChangeArrowheads="1"/>
              </p:cNvSpPr>
              <p:nvPr/>
            </p:nvSpPr>
            <p:spPr bwMode="auto">
              <a:xfrm>
                <a:off x="8229600" y="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8" name="文本框 80"/>
            <p:cNvSpPr txBox="1">
              <a:spLocks noChangeArrowheads="1"/>
            </p:cNvSpPr>
            <p:nvPr/>
          </p:nvSpPr>
          <p:spPr bwMode="auto">
            <a:xfrm>
              <a:off x="152667" y="-44299"/>
              <a:ext cx="4364634" cy="731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1. Phong trào xây dựng Gia đình văn hóa ở TP Hà Nội</a:t>
              </a:r>
              <a:endParaRPr lang="zh-CN" altLang="en-US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组合 85"/>
          <p:cNvGrpSpPr>
            <a:grpSpLocks/>
          </p:cNvGrpSpPr>
          <p:nvPr/>
        </p:nvGrpSpPr>
        <p:grpSpPr bwMode="auto">
          <a:xfrm>
            <a:off x="2346885" y="2506422"/>
            <a:ext cx="5925950" cy="858940"/>
            <a:chOff x="-23359" y="-29060"/>
            <a:chExt cx="5490504" cy="722236"/>
          </a:xfrm>
        </p:grpSpPr>
        <p:grpSp>
          <p:nvGrpSpPr>
            <p:cNvPr id="73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90504" cy="674029"/>
              <a:chOff x="-42751" y="32641"/>
              <a:chExt cx="10048764" cy="1149044"/>
            </a:xfrm>
          </p:grpSpPr>
          <p:sp>
            <p:nvSpPr>
              <p:cNvPr id="75" name="Freeform 30"/>
              <p:cNvSpPr>
                <a:spLocks noChangeArrowheads="1"/>
              </p:cNvSpPr>
              <p:nvPr/>
            </p:nvSpPr>
            <p:spPr bwMode="auto">
              <a:xfrm>
                <a:off x="-42751" y="32641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31"/>
              <p:cNvSpPr>
                <a:spLocks noChangeArrowheads="1"/>
              </p:cNvSpPr>
              <p:nvPr/>
            </p:nvSpPr>
            <p:spPr bwMode="auto">
              <a:xfrm>
                <a:off x="8229601" y="4186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4" name="文本框 81"/>
            <p:cNvSpPr txBox="1">
              <a:spLocks noChangeArrowheads="1"/>
            </p:cNvSpPr>
            <p:nvPr/>
          </p:nvSpPr>
          <p:spPr bwMode="auto">
            <a:xfrm>
              <a:off x="17261" y="-29060"/>
              <a:ext cx="4569291" cy="6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3. Đóng góp của hs TP.Hà Nội trong xây dựng Gia đình văn hóa</a:t>
              </a:r>
              <a:endParaRPr lang="zh-CN" altLang="en-US" sz="19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组合 85"/>
          <p:cNvGrpSpPr>
            <a:grpSpLocks/>
          </p:cNvGrpSpPr>
          <p:nvPr/>
        </p:nvGrpSpPr>
        <p:grpSpPr bwMode="auto">
          <a:xfrm>
            <a:off x="2302238" y="1487764"/>
            <a:ext cx="5925950" cy="830998"/>
            <a:chOff x="-23359" y="9495"/>
            <a:chExt cx="5490504" cy="698740"/>
          </a:xfrm>
        </p:grpSpPr>
        <p:grpSp>
          <p:nvGrpSpPr>
            <p:cNvPr id="61" name="组合 30"/>
            <p:cNvGrpSpPr>
              <a:grpSpLocks/>
            </p:cNvGrpSpPr>
            <p:nvPr/>
          </p:nvGrpSpPr>
          <p:grpSpPr bwMode="auto">
            <a:xfrm>
              <a:off x="-23359" y="19147"/>
              <a:ext cx="5490504" cy="674029"/>
              <a:chOff x="-42751" y="32641"/>
              <a:chExt cx="10048764" cy="1149044"/>
            </a:xfrm>
          </p:grpSpPr>
          <p:sp>
            <p:nvSpPr>
              <p:cNvPr id="63" name="Freeform 30"/>
              <p:cNvSpPr>
                <a:spLocks noChangeArrowheads="1"/>
              </p:cNvSpPr>
              <p:nvPr/>
            </p:nvSpPr>
            <p:spPr bwMode="auto">
              <a:xfrm>
                <a:off x="-42751" y="32641"/>
                <a:ext cx="10006012" cy="1139825"/>
              </a:xfrm>
              <a:custGeom>
                <a:avLst/>
                <a:gdLst/>
                <a:ahLst/>
                <a:cxnLst>
                  <a:cxn ang="0">
                    <a:pos x="603" y="33"/>
                  </a:cxn>
                  <a:cxn ang="0">
                    <a:pos x="570" y="66"/>
                  </a:cxn>
                  <a:cxn ang="0">
                    <a:pos x="33" y="66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33" y="0"/>
                  </a:cxn>
                  <a:cxn ang="0">
                    <a:pos x="570" y="0"/>
                  </a:cxn>
                  <a:cxn ang="0">
                    <a:pos x="603" y="33"/>
                  </a:cxn>
                </a:cxnLst>
                <a:rect l="0" t="0" r="r" b="b"/>
                <a:pathLst>
                  <a:path w="603" h="66">
                    <a:moveTo>
                      <a:pt x="603" y="33"/>
                    </a:moveTo>
                    <a:cubicBezTo>
                      <a:pt x="603" y="51"/>
                      <a:pt x="589" y="66"/>
                      <a:pt x="57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15" y="66"/>
                      <a:pt x="0" y="51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89" y="0"/>
                      <a:pt x="603" y="15"/>
                      <a:pt x="603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31"/>
              <p:cNvSpPr>
                <a:spLocks noChangeArrowheads="1"/>
              </p:cNvSpPr>
              <p:nvPr/>
            </p:nvSpPr>
            <p:spPr bwMode="auto">
              <a:xfrm>
                <a:off x="8229601" y="41860"/>
                <a:ext cx="1776412" cy="1139825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74" y="66"/>
                  </a:cxn>
                  <a:cxn ang="0">
                    <a:pos x="107" y="33"/>
                  </a:cxn>
                  <a:cxn ang="0">
                    <a:pos x="74" y="0"/>
                  </a:cxn>
                </a:cxnLst>
                <a:rect l="0" t="0" r="r" b="b"/>
                <a:pathLst>
                  <a:path w="107" h="66">
                    <a:moveTo>
                      <a:pt x="7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93" y="66"/>
                      <a:pt x="107" y="51"/>
                      <a:pt x="107" y="33"/>
                    </a:cubicBezTo>
                    <a:cubicBezTo>
                      <a:pt x="107" y="15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EE36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32"/>
              <p:cNvSpPr>
                <a:spLocks noEditPoints="1" noChangeArrowheads="1"/>
              </p:cNvSpPr>
              <p:nvPr/>
            </p:nvSpPr>
            <p:spPr bwMode="auto">
              <a:xfrm>
                <a:off x="8559519" y="96370"/>
                <a:ext cx="928687" cy="984250"/>
              </a:xfrm>
              <a:custGeom>
                <a:avLst/>
                <a:gdLst/>
                <a:ahLst/>
                <a:cxnLst>
                  <a:cxn ang="0">
                    <a:pos x="34" y="8"/>
                  </a:cxn>
                  <a:cxn ang="0">
                    <a:pos x="7" y="8"/>
                  </a:cxn>
                  <a:cxn ang="0">
                    <a:pos x="7" y="34"/>
                  </a:cxn>
                  <a:cxn ang="0">
                    <a:pos x="31" y="37"/>
                  </a:cxn>
                  <a:cxn ang="0">
                    <a:pos x="51" y="57"/>
                  </a:cxn>
                  <a:cxn ang="0">
                    <a:pos x="56" y="52"/>
                  </a:cxn>
                  <a:cxn ang="0">
                    <a:pos x="36" y="32"/>
                  </a:cxn>
                  <a:cxn ang="0">
                    <a:pos x="34" y="8"/>
                  </a:cxn>
                  <a:cxn ang="0">
                    <a:pos x="30" y="31"/>
                  </a:cxn>
                  <a:cxn ang="0">
                    <a:pos x="11" y="31"/>
                  </a:cxn>
                  <a:cxn ang="0">
                    <a:pos x="11" y="11"/>
                  </a:cxn>
                  <a:cxn ang="0">
                    <a:pos x="30" y="11"/>
                  </a:cxn>
                  <a:cxn ang="0">
                    <a:pos x="30" y="31"/>
                  </a:cxn>
                </a:cxnLst>
                <a:rect l="0" t="0" r="r" b="b"/>
                <a:pathLst>
                  <a:path w="56" h="57">
                    <a:moveTo>
                      <a:pt x="34" y="8"/>
                    </a:moveTo>
                    <a:cubicBezTo>
                      <a:pt x="26" y="0"/>
                      <a:pt x="14" y="0"/>
                      <a:pt x="7" y="8"/>
                    </a:cubicBezTo>
                    <a:cubicBezTo>
                      <a:pt x="0" y="15"/>
                      <a:pt x="0" y="27"/>
                      <a:pt x="7" y="34"/>
                    </a:cubicBezTo>
                    <a:cubicBezTo>
                      <a:pt x="14" y="41"/>
                      <a:pt x="24" y="42"/>
                      <a:pt x="31" y="3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41" y="25"/>
                      <a:pt x="40" y="14"/>
                      <a:pt x="34" y="8"/>
                    </a:cubicBezTo>
                    <a:close/>
                    <a:moveTo>
                      <a:pt x="30" y="31"/>
                    </a:moveTo>
                    <a:cubicBezTo>
                      <a:pt x="25" y="36"/>
                      <a:pt x="16" y="36"/>
                      <a:pt x="11" y="31"/>
                    </a:cubicBezTo>
                    <a:cubicBezTo>
                      <a:pt x="5" y="26"/>
                      <a:pt x="5" y="17"/>
                      <a:pt x="11" y="11"/>
                    </a:cubicBezTo>
                    <a:cubicBezTo>
                      <a:pt x="16" y="6"/>
                      <a:pt x="25" y="6"/>
                      <a:pt x="30" y="11"/>
                    </a:cubicBezTo>
                    <a:cubicBezTo>
                      <a:pt x="36" y="17"/>
                      <a:pt x="36" y="26"/>
                      <a:pt x="30" y="31"/>
                    </a:cubicBez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5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文本框 81"/>
            <p:cNvSpPr txBox="1">
              <a:spLocks noChangeArrowheads="1"/>
            </p:cNvSpPr>
            <p:nvPr/>
          </p:nvSpPr>
          <p:spPr bwMode="auto">
            <a:xfrm>
              <a:off x="70975" y="9495"/>
              <a:ext cx="4569291" cy="69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FF0066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2. Vai trò của việc xây dựng Gia đình văn hóa</a:t>
              </a:r>
              <a:endParaRPr lang="zh-CN" altLang="en-US" sz="1950" b="1" dirty="0">
                <a:solidFill>
                  <a:srgbClr val="FF0066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77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9"/>
          <p:cNvGrpSpPr/>
          <p:nvPr/>
        </p:nvGrpSpPr>
        <p:grpSpPr bwMode="auto">
          <a:xfrm>
            <a:off x="3036863" y="1292756"/>
            <a:ext cx="3000375" cy="3000375"/>
            <a:chOff x="5960852" y="2605406"/>
            <a:chExt cx="3000396" cy="3000396"/>
          </a:xfrm>
        </p:grpSpPr>
        <p:sp>
          <p:nvSpPr>
            <p:cNvPr id="13" name="同心圆 12"/>
            <p:cNvSpPr/>
            <p:nvPr/>
          </p:nvSpPr>
          <p:spPr>
            <a:xfrm>
              <a:off x="5960852" y="2605406"/>
              <a:ext cx="3000396" cy="3000396"/>
            </a:xfrm>
            <a:prstGeom prst="donut">
              <a:avLst>
                <a:gd name="adj" fmla="val 13685"/>
              </a:avLst>
            </a:prstGeom>
            <a:solidFill>
              <a:srgbClr val="D7FFAF"/>
            </a:solidFill>
            <a:ln>
              <a:noFill/>
            </a:ln>
            <a:scene3d>
              <a:camera prst="orthographicFront"/>
              <a:lightRig rig="twoPt" dir="t"/>
            </a:scene3d>
            <a:sp3d extrusionH="76200">
              <a:bevelT w="101600" h="25400" prst="hardEdge"/>
              <a:extrusionClr>
                <a:schemeClr val="bg2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弦形 13"/>
            <p:cNvSpPr/>
            <p:nvPr/>
          </p:nvSpPr>
          <p:spPr>
            <a:xfrm rot="5400000">
              <a:off x="6429388" y="2857496"/>
              <a:ext cx="2071702" cy="2071702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BE1247">
                    <a:alpha val="92000"/>
                  </a:srgbClr>
                </a:gs>
                <a:gs pos="0">
                  <a:srgbClr val="BE1247"/>
                </a:gs>
                <a:gs pos="77000">
                  <a:srgbClr val="FA9496"/>
                </a:gs>
              </a:gsLst>
              <a:lin ang="162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弦形 15"/>
            <p:cNvSpPr/>
            <p:nvPr/>
          </p:nvSpPr>
          <p:spPr>
            <a:xfrm rot="16200000">
              <a:off x="6429167" y="3215010"/>
              <a:ext cx="2071703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C73E01"/>
                </a:gs>
                <a:gs pos="0">
                  <a:srgbClr val="C73E01"/>
                </a:gs>
                <a:gs pos="77000">
                  <a:srgbClr val="FFAA01"/>
                </a:gs>
              </a:gsLst>
              <a:lin ang="162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弦形 16"/>
            <p:cNvSpPr/>
            <p:nvPr/>
          </p:nvSpPr>
          <p:spPr>
            <a:xfrm rot="10800000">
              <a:off x="6643482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100000">
                  <a:srgbClr val="119707"/>
                </a:gs>
                <a:gs pos="100000">
                  <a:srgbClr val="119707"/>
                </a:gs>
                <a:gs pos="32000">
                  <a:srgbClr val="92D050"/>
                </a:gs>
              </a:gsLst>
              <a:lin ang="54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弦形 17"/>
            <p:cNvSpPr/>
            <p:nvPr/>
          </p:nvSpPr>
          <p:spPr>
            <a:xfrm>
              <a:off x="6214854" y="3072134"/>
              <a:ext cx="2071702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28000">
                  <a:srgbClr val="0070C0"/>
                </a:gs>
                <a:gs pos="0">
                  <a:srgbClr val="0070C0"/>
                </a:gs>
                <a:gs pos="77000">
                  <a:srgbClr val="00B0F0"/>
                </a:gs>
              </a:gsLst>
              <a:lin ang="16200000" scaled="1"/>
              <a:tileRect/>
            </a:gradFill>
            <a:ln w="317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饼形 18"/>
            <p:cNvSpPr/>
            <p:nvPr/>
          </p:nvSpPr>
          <p:spPr>
            <a:xfrm rot="5400000">
              <a:off x="6236210" y="2620477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0">
                  <a:srgbClr val="BE1247">
                    <a:alpha val="0"/>
                  </a:srgbClr>
                </a:gs>
                <a:gs pos="27000">
                  <a:srgbClr val="BE1247"/>
                </a:gs>
                <a:gs pos="77000">
                  <a:srgbClr val="FA9496"/>
                </a:gs>
              </a:gsLst>
              <a:lin ang="16200000" scaled="0"/>
              <a:tileRect/>
            </a:gradFill>
            <a:ln w="31750">
              <a:gradFill>
                <a:gsLst>
                  <a:gs pos="0">
                    <a:schemeClr val="bg2"/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饼形 19"/>
            <p:cNvSpPr/>
            <p:nvPr/>
          </p:nvSpPr>
          <p:spPr>
            <a:xfrm rot="16200000">
              <a:off x="6573950" y="299868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21000">
                  <a:srgbClr val="CA4211">
                    <a:alpha val="0"/>
                  </a:srgbClr>
                </a:gs>
                <a:gs pos="30000">
                  <a:srgbClr val="FF7711"/>
                </a:gs>
                <a:gs pos="77000">
                  <a:srgbClr val="FFC000"/>
                </a:gs>
              </a:gsLst>
              <a:lin ang="16200000" scaled="1"/>
              <a:tileRect/>
            </a:gradFill>
            <a:ln w="31750">
              <a:gradFill>
                <a:gsLst>
                  <a:gs pos="0">
                    <a:schemeClr val="bg2"/>
                  </a:gs>
                  <a:gs pos="50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直接连接符 20"/>
          <p:cNvCxnSpPr/>
          <p:nvPr/>
        </p:nvCxnSpPr>
        <p:spPr>
          <a:xfrm rot="5400000">
            <a:off x="5595960" y="1247953"/>
            <a:ext cx="857250" cy="1588"/>
          </a:xfrm>
          <a:prstGeom prst="line">
            <a:avLst/>
          </a:prstGeom>
          <a:ln w="38100">
            <a:solidFill>
              <a:srgbClr val="FA94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 flipH="1">
            <a:off x="6041193" y="743818"/>
            <a:ext cx="27860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sz="2400" b="1" spc="-150">
                <a:solidFill>
                  <a:srgbClr val="FFFF00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Vai trò của việc xây dựng Gia đình văn hóa</a:t>
            </a:r>
            <a:endParaRPr lang="en-US" sz="2400" b="1" spc="-150" dirty="0">
              <a:solidFill>
                <a:srgbClr val="FFFF00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5400000">
            <a:off x="5853882" y="3954200"/>
            <a:ext cx="85725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2302644" y="1291962"/>
            <a:ext cx="857250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5400000">
            <a:off x="2299469" y="3954200"/>
            <a:ext cx="857250" cy="1588"/>
          </a:xfrm>
          <a:prstGeom prst="line">
            <a:avLst/>
          </a:prstGeom>
          <a:ln w="38100">
            <a:solidFill>
              <a:srgbClr val="FFA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/>
          <p:nvPr/>
        </p:nvSpPr>
        <p:spPr>
          <a:xfrm flipH="1">
            <a:off x="5108550" y="1204738"/>
            <a:ext cx="812453" cy="659518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任意多边形 30"/>
          <p:cNvSpPr/>
          <p:nvPr/>
        </p:nvSpPr>
        <p:spPr>
          <a:xfrm flipH="1" flipV="1">
            <a:off x="5037113" y="3650194"/>
            <a:ext cx="1222375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任意多边形 31"/>
          <p:cNvSpPr/>
          <p:nvPr/>
        </p:nvSpPr>
        <p:spPr>
          <a:xfrm flipV="1">
            <a:off x="2751113" y="3650194"/>
            <a:ext cx="1143000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2751113" y="1364194"/>
            <a:ext cx="1143000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ln w="28575">
            <a:solidFill>
              <a:schemeClr val="bg1"/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 flipH="1">
            <a:off x="370987" y="942058"/>
            <a:ext cx="216852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2000" b="1" spc="-15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Phong trào xây dựng gđ văn hóa ở TP Hà Nội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 flipH="1">
            <a:off x="370985" y="3507321"/>
            <a:ext cx="2273017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góp của hs TP Hà Nội trong xây dựng gđ văn hóa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 flipH="1">
            <a:off x="6340426" y="3768930"/>
            <a:ext cx="2207537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Luyện tập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 flipH="1">
            <a:off x="4344327" y="2000567"/>
            <a:ext cx="120676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>
                <a:solidFill>
                  <a:srgbClr val="FFFF00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2</a:t>
            </a:r>
            <a:endParaRPr lang="en-US" altLang="zh-CN" sz="2800" b="1" kern="0" dirty="0">
              <a:solidFill>
                <a:srgbClr val="FFFF00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 rot="5400000" flipH="1">
            <a:off x="5048077" y="2667647"/>
            <a:ext cx="492443" cy="993750"/>
          </a:xfrm>
          <a:prstGeom prst="rect">
            <a:avLst/>
          </a:prstGeom>
          <a:noFill/>
          <a:ln>
            <a:noFill/>
          </a:ln>
        </p:spPr>
        <p:txBody>
          <a:bodyPr vert="vert270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4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 flipH="1">
            <a:off x="3867150" y="3078480"/>
            <a:ext cx="9080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3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flipH="1">
            <a:off x="3433445" y="2132965"/>
            <a:ext cx="82232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>
                <a:solidFill>
                  <a:schemeClr val="bg1"/>
                </a:solidFill>
                <a:latin typeface="Times New Roman" panose="02020603050405020304" pitchFamily="18" charset="0"/>
                <a:ea typeface="Yeseva One" panose="00000500000000000000" charset="0"/>
                <a:cs typeface="Times New Roman" panose="02020603050405020304" pitchFamily="18" charset="0"/>
              </a:rPr>
              <a:t>Tiết 1</a:t>
            </a:r>
            <a:endParaRPr lang="en-US" altLang="zh-CN" sz="2000" b="1" kern="0" dirty="0">
              <a:solidFill>
                <a:schemeClr val="bg1"/>
              </a:solidFill>
              <a:latin typeface="Times New Roman" panose="02020603050405020304" pitchFamily="18" charset="0"/>
              <a:ea typeface="Yeseva One" panose="0000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65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245">
            <a:extLst>
              <a:ext uri="{FF2B5EF4-FFF2-40B4-BE49-F238E27FC236}">
                <a16:creationId xmlns:a16="http://schemas.microsoft.com/office/drawing/2014/main" id="{5B8FE239-A6E8-45DF-9392-265B9C769BF5}"/>
              </a:ext>
            </a:extLst>
          </p:cNvPr>
          <p:cNvSpPr txBox="1"/>
          <p:nvPr/>
        </p:nvSpPr>
        <p:spPr>
          <a:xfrm>
            <a:off x="1" y="799749"/>
            <a:ext cx="9144000" cy="3000821"/>
          </a:xfrm>
          <a:prstGeom prst="rect">
            <a:avLst/>
          </a:prstGeom>
          <a:solidFill>
            <a:srgbClr val="B7DEE8">
              <a:alpha val="7607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5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ĐỀ 3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 SINH HÀ NỘI GÓP PHẦN XÂY DỰNG GIA ĐÌNH VĂN HÓA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ker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 2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b="1" ker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Vai trò của việc xây dựng Gia đình văn hóa</a:t>
            </a:r>
          </a:p>
        </p:txBody>
      </p:sp>
    </p:spTree>
    <p:extLst>
      <p:ext uri="{BB962C8B-B14F-4D97-AF65-F5344CB8AC3E}">
        <p14:creationId xmlns:p14="http://schemas.microsoft.com/office/powerpoint/2010/main" val="3969087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0B4622-25AA-4F3B-A149-73CDC8A3A2FA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0">
              <a:solidFill>
                <a:srgbClr val="F8EC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420A2-7623-4382-9461-62A425558E4A}"/>
              </a:ext>
            </a:extLst>
          </p:cNvPr>
          <p:cNvSpPr txBox="1"/>
          <p:nvPr/>
        </p:nvSpPr>
        <p:spPr>
          <a:xfrm>
            <a:off x="1" y="809331"/>
            <a:ext cx="3197750" cy="83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08" indent="-214308" defTabSz="685783">
              <a:lnSpc>
                <a:spcPct val="12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Thảo luận nhóm:</a:t>
            </a:r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defTabSz="685783">
              <a:lnSpc>
                <a:spcPct val="120000"/>
              </a:lnSpc>
              <a:defRPr/>
            </a:pPr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Chia lớp thành 4 nhóm</a:t>
            </a:r>
            <a:endParaRPr lang="en-US" sz="2100" dirty="0">
              <a:solidFill>
                <a:srgbClr val="000000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2DCCA-6316-47DE-8250-DF2AB2381EE0}"/>
              </a:ext>
            </a:extLst>
          </p:cNvPr>
          <p:cNvSpPr txBox="1"/>
          <p:nvPr/>
        </p:nvSpPr>
        <p:spPr>
          <a:xfrm>
            <a:off x="-41156" y="3370923"/>
            <a:ext cx="26796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Font typeface="Courier New" panose="02070309020205020404" pitchFamily="49" charset="0"/>
              <a:buChar char="o"/>
            </a:pPr>
            <a:r>
              <a:rPr lang="en-US" sz="210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vi-VN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Thời </a:t>
            </a:r>
            <a:r>
              <a:rPr lang="vi-VN" sz="21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gian</a:t>
            </a: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: 5</a:t>
            </a:r>
            <a:r>
              <a:rPr lang="vi-VN" sz="2100" b="1">
                <a:solidFill>
                  <a:srgbClr val="FFF8E7">
                    <a:lumMod val="10000"/>
                  </a:srgb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phút</a:t>
            </a:r>
            <a:endParaRPr lang="en-US" sz="2100" b="1" dirty="0">
              <a:solidFill>
                <a:srgbClr val="FFF8E7">
                  <a:lumMod val="10000"/>
                </a:srgb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A83D8-9E55-47A6-BA7B-EBE2ACE511F0}"/>
              </a:ext>
            </a:extLst>
          </p:cNvPr>
          <p:cNvCxnSpPr/>
          <p:nvPr/>
        </p:nvCxnSpPr>
        <p:spPr>
          <a:xfrm>
            <a:off x="520" y="676189"/>
            <a:ext cx="914348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Google Shape;1748;p44">
            <a:extLst>
              <a:ext uri="{FF2B5EF4-FFF2-40B4-BE49-F238E27FC236}">
                <a16:creationId xmlns:a16="http://schemas.microsoft.com/office/drawing/2014/main" id="{FE96A0B4-59B8-49F5-B490-B98862CCC75A}"/>
              </a:ext>
            </a:extLst>
          </p:cNvPr>
          <p:cNvSpPr txBox="1">
            <a:spLocks/>
          </p:cNvSpPr>
          <p:nvPr/>
        </p:nvSpPr>
        <p:spPr>
          <a:xfrm>
            <a:off x="20167" y="1"/>
            <a:ext cx="9123833" cy="66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111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Bebas Neue"/>
              <a:buNone/>
              <a:defRPr sz="5200" b="1" i="0" u="none" strike="noStrike" cap="none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60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Vai trò của việc xây dựng Gia đình văn hóa</a:t>
            </a:r>
            <a:endParaRPr lang="en-US" sz="36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AA3AB-AE09-FF80-5B2A-5051C9030923}"/>
              </a:ext>
            </a:extLst>
          </p:cNvPr>
          <p:cNvGrpSpPr/>
          <p:nvPr/>
        </p:nvGrpSpPr>
        <p:grpSpPr>
          <a:xfrm>
            <a:off x="2781288" y="660055"/>
            <a:ext cx="6362712" cy="3423864"/>
            <a:chOff x="4479010" y="1569593"/>
            <a:chExt cx="7661133" cy="276735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704F9B-EA1B-C758-848E-A3FBFDE4DC3E}"/>
                </a:ext>
              </a:extLst>
            </p:cNvPr>
            <p:cNvGrpSpPr/>
            <p:nvPr/>
          </p:nvGrpSpPr>
          <p:grpSpPr>
            <a:xfrm>
              <a:off x="4479010" y="2007740"/>
              <a:ext cx="7661133" cy="2329204"/>
              <a:chOff x="4479010" y="2007740"/>
              <a:chExt cx="7661133" cy="2329204"/>
            </a:xfrm>
          </p:grpSpPr>
          <p:sp>
            <p:nvSpPr>
              <p:cNvPr id="21" name="Rectangle: Rounded Corners 7">
                <a:extLst>
                  <a:ext uri="{FF2B5EF4-FFF2-40B4-BE49-F238E27FC236}">
                    <a16:creationId xmlns:a16="http://schemas.microsoft.com/office/drawing/2014/main" id="{B85B5386-5674-92FA-1CCE-EF9B63993AD8}"/>
                  </a:ext>
                </a:extLst>
              </p:cNvPr>
              <p:cNvSpPr/>
              <p:nvPr/>
            </p:nvSpPr>
            <p:spPr bwMode="auto">
              <a:xfrm>
                <a:off x="4584916" y="2098148"/>
                <a:ext cx="7555227" cy="2238796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: Rounded Corners 6">
                <a:extLst>
                  <a:ext uri="{FF2B5EF4-FFF2-40B4-BE49-F238E27FC236}">
                    <a16:creationId xmlns:a16="http://schemas.microsoft.com/office/drawing/2014/main" id="{6C8225D7-6012-E1A3-5E83-39F410D81438}"/>
                  </a:ext>
                </a:extLst>
              </p:cNvPr>
              <p:cNvSpPr/>
              <p:nvPr/>
            </p:nvSpPr>
            <p:spPr bwMode="auto">
              <a:xfrm>
                <a:off x="4479010" y="2007740"/>
                <a:ext cx="7555227" cy="2238796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68580" tIns="34290" rIns="68580" bIns="34290" numCol="1" rtlCol="0" anchor="t" anchorCtr="0" compatLnSpc="1"/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E4AD0B8-8329-8FB4-A726-4B80677746C9}"/>
                </a:ext>
              </a:extLst>
            </p:cNvPr>
            <p:cNvSpPr/>
            <p:nvPr/>
          </p:nvSpPr>
          <p:spPr bwMode="auto">
            <a:xfrm>
              <a:off x="6584195" y="1630295"/>
              <a:ext cx="3653826" cy="45743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7598824-665E-4BAF-BFD2-FAB5CE5557F4}"/>
                </a:ext>
              </a:extLst>
            </p:cNvPr>
            <p:cNvSpPr/>
            <p:nvPr/>
          </p:nvSpPr>
          <p:spPr>
            <a:xfrm>
              <a:off x="4928843" y="2181324"/>
              <a:ext cx="6822269" cy="1475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defTabSz="685783">
                <a:buFontTx/>
                <a:buChar char="-"/>
                <a:defRPr/>
              </a:pPr>
              <a:r>
                <a:rPr lang="en-US" sz="28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 luận về những biểu hiện thanh lịch, văn minh của người Hà Nội </a:t>
              </a:r>
            </a:p>
            <a:p>
              <a:pPr marL="457200" indent="-457200" defTabSz="685783">
                <a:buFontTx/>
                <a:buChar char="-"/>
                <a:defRPr/>
              </a:pPr>
              <a:r>
                <a:rPr lang="en-US" sz="285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 ý: Trình bày dưới dang thuyết trình, poster, đóng kịch, bản tin,…</a:t>
              </a:r>
            </a:p>
          </p:txBody>
        </p:sp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id="{ED7B6B29-B778-8336-766A-322F8F97B5C3}"/>
                </a:ext>
              </a:extLst>
            </p:cNvPr>
            <p:cNvSpPr/>
            <p:nvPr/>
          </p:nvSpPr>
          <p:spPr bwMode="auto">
            <a:xfrm>
              <a:off x="6513065" y="1569593"/>
              <a:ext cx="3653826" cy="488456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Nhiệm</a:t>
              </a:r>
              <a:r>
                <a:rPr lang="en-US" sz="33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3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endPara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0485555-4760-556E-A31D-CFF65FB66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7" y="1635997"/>
            <a:ext cx="2794859" cy="1871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124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275606"/>
            <a:ext cx="3866392" cy="368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1" y="699542"/>
            <a:ext cx="4392488" cy="857250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val="99946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9" y="555527"/>
            <a:ext cx="5618517" cy="50959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640" y="1461171"/>
            <a:ext cx="3866392" cy="3682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7133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13706</TotalTime>
  <Words>533</Words>
  <Application>Microsoft Office PowerPoint</Application>
  <PresentationFormat>On-screen Show (16:9)</PresentationFormat>
  <Paragraphs>71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方正静蕾简体</vt:lpstr>
      <vt:lpstr>Arial</vt:lpstr>
      <vt:lpstr>Bebas Neue</vt:lpstr>
      <vt:lpstr>Calibri</vt:lpstr>
      <vt:lpstr>Courier New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BÁO CÁO SẢN PHẨM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Phương</cp:lastModifiedBy>
  <cp:revision>368</cp:revision>
  <dcterms:created xsi:type="dcterms:W3CDTF">2021-08-13T10:21:03Z</dcterms:created>
  <dcterms:modified xsi:type="dcterms:W3CDTF">2023-12-31T03:30:05Z</dcterms:modified>
</cp:coreProperties>
</file>