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410" r:id="rId3"/>
    <p:sldId id="517" r:id="rId4"/>
    <p:sldId id="562" r:id="rId5"/>
    <p:sldId id="565" r:id="rId6"/>
    <p:sldId id="563" r:id="rId7"/>
    <p:sldId id="564" r:id="rId8"/>
    <p:sldId id="516" r:id="rId9"/>
    <p:sldId id="566" r:id="rId10"/>
    <p:sldId id="533" r:id="rId11"/>
    <p:sldId id="528" r:id="rId12"/>
    <p:sldId id="535" r:id="rId13"/>
    <p:sldId id="536" r:id="rId14"/>
    <p:sldId id="537" r:id="rId15"/>
    <p:sldId id="538" r:id="rId16"/>
    <p:sldId id="557" r:id="rId17"/>
    <p:sldId id="558" r:id="rId18"/>
    <p:sldId id="567" r:id="rId19"/>
    <p:sldId id="568" r:id="rId20"/>
    <p:sldId id="541" r:id="rId21"/>
    <p:sldId id="530" r:id="rId22"/>
    <p:sldId id="409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66"/>
    <a:srgbClr val="FF99CC"/>
    <a:srgbClr val="00B050"/>
    <a:srgbClr val="FF9900"/>
    <a:srgbClr val="000000"/>
    <a:srgbClr val="FFCCFF"/>
    <a:srgbClr val="F2F2F2"/>
    <a:srgbClr val="FFFFFF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76" autoAdjust="0"/>
    <p:restoredTop sz="90883" autoAdjust="0"/>
  </p:normalViewPr>
  <p:slideViewPr>
    <p:cSldViewPr>
      <p:cViewPr>
        <p:scale>
          <a:sx n="66" d="100"/>
          <a:sy n="66" d="100"/>
        </p:scale>
        <p:origin x="1050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B987B-C1F3-4DB2-A421-189C84F7D24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F5486-EEA8-4CF3-BAAD-0386DF5B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65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33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91e8f3d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91e8f3dd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0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68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1689625" y="1882600"/>
            <a:ext cx="57648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3" name="Google Shape;113;p8"/>
          <p:cNvSpPr/>
          <p:nvPr/>
        </p:nvSpPr>
        <p:spPr>
          <a:xfrm rot="899853">
            <a:off x="6506502" y="4068475"/>
            <a:ext cx="513263" cy="557906"/>
          </a:xfrm>
          <a:custGeom>
            <a:avLst/>
            <a:gdLst/>
            <a:ahLst/>
            <a:cxnLst/>
            <a:rect l="l" t="t" r="r" b="b"/>
            <a:pathLst>
              <a:path w="46563" h="50613" extrusionOk="0">
                <a:moveTo>
                  <a:pt x="26706" y="1984"/>
                </a:moveTo>
                <a:lnTo>
                  <a:pt x="26706" y="2070"/>
                </a:lnTo>
                <a:lnTo>
                  <a:pt x="26490" y="2070"/>
                </a:lnTo>
                <a:lnTo>
                  <a:pt x="26490" y="1984"/>
                </a:lnTo>
                <a:close/>
                <a:moveTo>
                  <a:pt x="27050" y="2156"/>
                </a:moveTo>
                <a:lnTo>
                  <a:pt x="27050" y="2371"/>
                </a:lnTo>
                <a:lnTo>
                  <a:pt x="26964" y="2371"/>
                </a:lnTo>
                <a:lnTo>
                  <a:pt x="26964" y="2156"/>
                </a:lnTo>
                <a:close/>
                <a:moveTo>
                  <a:pt x="27266" y="2587"/>
                </a:moveTo>
                <a:lnTo>
                  <a:pt x="27266" y="2802"/>
                </a:lnTo>
                <a:lnTo>
                  <a:pt x="27223" y="2802"/>
                </a:lnTo>
                <a:lnTo>
                  <a:pt x="27223" y="2587"/>
                </a:lnTo>
                <a:close/>
                <a:moveTo>
                  <a:pt x="33296" y="3103"/>
                </a:moveTo>
                <a:lnTo>
                  <a:pt x="33296" y="3190"/>
                </a:lnTo>
                <a:lnTo>
                  <a:pt x="33081" y="3190"/>
                </a:lnTo>
                <a:lnTo>
                  <a:pt x="33081" y="3103"/>
                </a:lnTo>
                <a:close/>
                <a:moveTo>
                  <a:pt x="37646" y="4137"/>
                </a:moveTo>
                <a:lnTo>
                  <a:pt x="37646" y="4353"/>
                </a:lnTo>
                <a:lnTo>
                  <a:pt x="37560" y="4353"/>
                </a:lnTo>
                <a:lnTo>
                  <a:pt x="37560" y="4137"/>
                </a:lnTo>
                <a:close/>
                <a:moveTo>
                  <a:pt x="7495" y="7454"/>
                </a:moveTo>
                <a:lnTo>
                  <a:pt x="7495" y="7885"/>
                </a:lnTo>
                <a:lnTo>
                  <a:pt x="7366" y="7885"/>
                </a:lnTo>
                <a:lnTo>
                  <a:pt x="7366" y="7454"/>
                </a:lnTo>
                <a:close/>
                <a:moveTo>
                  <a:pt x="40791" y="8617"/>
                </a:moveTo>
                <a:lnTo>
                  <a:pt x="40791" y="8703"/>
                </a:lnTo>
                <a:lnTo>
                  <a:pt x="40575" y="8703"/>
                </a:lnTo>
                <a:lnTo>
                  <a:pt x="40575" y="8617"/>
                </a:lnTo>
                <a:close/>
                <a:moveTo>
                  <a:pt x="40791" y="10598"/>
                </a:moveTo>
                <a:lnTo>
                  <a:pt x="40791" y="10684"/>
                </a:lnTo>
                <a:lnTo>
                  <a:pt x="40575" y="10684"/>
                </a:lnTo>
                <a:lnTo>
                  <a:pt x="40575" y="10598"/>
                </a:lnTo>
                <a:close/>
                <a:moveTo>
                  <a:pt x="4911" y="10512"/>
                </a:moveTo>
                <a:cubicBezTo>
                  <a:pt x="4954" y="10555"/>
                  <a:pt x="5040" y="10598"/>
                  <a:pt x="5083" y="10641"/>
                </a:cubicBezTo>
                <a:lnTo>
                  <a:pt x="5040" y="10727"/>
                </a:lnTo>
                <a:cubicBezTo>
                  <a:pt x="4954" y="10641"/>
                  <a:pt x="4911" y="10598"/>
                  <a:pt x="4868" y="10555"/>
                </a:cubicBezTo>
                <a:cubicBezTo>
                  <a:pt x="4868" y="10512"/>
                  <a:pt x="4911" y="10512"/>
                  <a:pt x="4911" y="10512"/>
                </a:cubicBezTo>
                <a:close/>
                <a:moveTo>
                  <a:pt x="5256" y="11416"/>
                </a:moveTo>
                <a:cubicBezTo>
                  <a:pt x="5299" y="11546"/>
                  <a:pt x="5299" y="11675"/>
                  <a:pt x="5342" y="11804"/>
                </a:cubicBezTo>
                <a:lnTo>
                  <a:pt x="5126" y="11804"/>
                </a:lnTo>
                <a:lnTo>
                  <a:pt x="5126" y="11416"/>
                </a:lnTo>
                <a:close/>
                <a:moveTo>
                  <a:pt x="40145" y="12149"/>
                </a:moveTo>
                <a:lnTo>
                  <a:pt x="40145" y="12192"/>
                </a:lnTo>
                <a:lnTo>
                  <a:pt x="39886" y="12192"/>
                </a:lnTo>
                <a:lnTo>
                  <a:pt x="39886" y="12149"/>
                </a:lnTo>
                <a:close/>
                <a:moveTo>
                  <a:pt x="5040" y="12278"/>
                </a:moveTo>
                <a:lnTo>
                  <a:pt x="5040" y="12493"/>
                </a:lnTo>
                <a:lnTo>
                  <a:pt x="4954" y="12493"/>
                </a:lnTo>
                <a:lnTo>
                  <a:pt x="4954" y="12278"/>
                </a:lnTo>
                <a:close/>
                <a:moveTo>
                  <a:pt x="5342" y="13699"/>
                </a:moveTo>
                <a:lnTo>
                  <a:pt x="5342" y="13742"/>
                </a:lnTo>
                <a:lnTo>
                  <a:pt x="5126" y="13742"/>
                </a:lnTo>
                <a:lnTo>
                  <a:pt x="5126" y="13699"/>
                </a:lnTo>
                <a:close/>
                <a:moveTo>
                  <a:pt x="5988" y="16111"/>
                </a:moveTo>
                <a:lnTo>
                  <a:pt x="5988" y="16155"/>
                </a:lnTo>
                <a:lnTo>
                  <a:pt x="5772" y="16155"/>
                </a:lnTo>
                <a:lnTo>
                  <a:pt x="5772" y="16111"/>
                </a:lnTo>
                <a:close/>
                <a:moveTo>
                  <a:pt x="6634" y="16542"/>
                </a:moveTo>
                <a:lnTo>
                  <a:pt x="6634" y="16628"/>
                </a:lnTo>
                <a:lnTo>
                  <a:pt x="6418" y="16628"/>
                </a:lnTo>
                <a:lnTo>
                  <a:pt x="6418" y="16542"/>
                </a:lnTo>
                <a:close/>
                <a:moveTo>
                  <a:pt x="7452" y="17145"/>
                </a:moveTo>
                <a:lnTo>
                  <a:pt x="7452" y="17361"/>
                </a:lnTo>
                <a:lnTo>
                  <a:pt x="7366" y="17361"/>
                </a:lnTo>
                <a:lnTo>
                  <a:pt x="7366" y="17145"/>
                </a:lnTo>
                <a:close/>
                <a:moveTo>
                  <a:pt x="40920" y="24166"/>
                </a:moveTo>
                <a:lnTo>
                  <a:pt x="40920" y="24381"/>
                </a:lnTo>
                <a:lnTo>
                  <a:pt x="40877" y="24381"/>
                </a:lnTo>
                <a:lnTo>
                  <a:pt x="40877" y="24166"/>
                </a:lnTo>
                <a:close/>
                <a:moveTo>
                  <a:pt x="862" y="24597"/>
                </a:moveTo>
                <a:lnTo>
                  <a:pt x="862" y="24855"/>
                </a:lnTo>
                <a:lnTo>
                  <a:pt x="776" y="24855"/>
                </a:lnTo>
                <a:lnTo>
                  <a:pt x="776" y="24597"/>
                </a:lnTo>
                <a:close/>
                <a:moveTo>
                  <a:pt x="24305" y="16676"/>
                </a:moveTo>
                <a:cubicBezTo>
                  <a:pt x="24500" y="16676"/>
                  <a:pt x="24696" y="16700"/>
                  <a:pt x="24897" y="16758"/>
                </a:cubicBezTo>
                <a:cubicBezTo>
                  <a:pt x="25715" y="17016"/>
                  <a:pt x="26490" y="17361"/>
                  <a:pt x="27093" y="18050"/>
                </a:cubicBezTo>
                <a:cubicBezTo>
                  <a:pt x="27567" y="18653"/>
                  <a:pt x="27826" y="19342"/>
                  <a:pt x="27998" y="19988"/>
                </a:cubicBezTo>
                <a:cubicBezTo>
                  <a:pt x="28127" y="20505"/>
                  <a:pt x="28472" y="20979"/>
                  <a:pt x="28084" y="21625"/>
                </a:cubicBezTo>
                <a:cubicBezTo>
                  <a:pt x="27869" y="22012"/>
                  <a:pt x="27869" y="22615"/>
                  <a:pt x="27567" y="23046"/>
                </a:cubicBezTo>
                <a:cubicBezTo>
                  <a:pt x="27266" y="23520"/>
                  <a:pt x="26835" y="23865"/>
                  <a:pt x="26404" y="24209"/>
                </a:cubicBezTo>
                <a:cubicBezTo>
                  <a:pt x="25801" y="24683"/>
                  <a:pt x="25112" y="24984"/>
                  <a:pt x="24380" y="25243"/>
                </a:cubicBezTo>
                <a:cubicBezTo>
                  <a:pt x="23820" y="25458"/>
                  <a:pt x="23174" y="25458"/>
                  <a:pt x="22528" y="25544"/>
                </a:cubicBezTo>
                <a:cubicBezTo>
                  <a:pt x="20934" y="25286"/>
                  <a:pt x="19556" y="24812"/>
                  <a:pt x="18910" y="23132"/>
                </a:cubicBezTo>
                <a:cubicBezTo>
                  <a:pt x="18350" y="21625"/>
                  <a:pt x="18479" y="20806"/>
                  <a:pt x="19340" y="19342"/>
                </a:cubicBezTo>
                <a:cubicBezTo>
                  <a:pt x="20116" y="18050"/>
                  <a:pt x="21451" y="17317"/>
                  <a:pt x="23131" y="16887"/>
                </a:cubicBezTo>
                <a:cubicBezTo>
                  <a:pt x="23533" y="16772"/>
                  <a:pt x="23916" y="16676"/>
                  <a:pt x="24305" y="16676"/>
                </a:cubicBezTo>
                <a:close/>
                <a:moveTo>
                  <a:pt x="40575" y="26234"/>
                </a:moveTo>
                <a:lnTo>
                  <a:pt x="40575" y="26320"/>
                </a:lnTo>
                <a:lnTo>
                  <a:pt x="40360" y="26320"/>
                </a:lnTo>
                <a:lnTo>
                  <a:pt x="40360" y="26234"/>
                </a:lnTo>
                <a:close/>
                <a:moveTo>
                  <a:pt x="40139" y="27463"/>
                </a:moveTo>
                <a:cubicBezTo>
                  <a:pt x="40126" y="27470"/>
                  <a:pt x="40113" y="27477"/>
                  <a:pt x="40101" y="27483"/>
                </a:cubicBezTo>
                <a:cubicBezTo>
                  <a:pt x="40101" y="27483"/>
                  <a:pt x="40127" y="27483"/>
                  <a:pt x="40139" y="27463"/>
                </a:cubicBezTo>
                <a:close/>
                <a:moveTo>
                  <a:pt x="40058" y="28129"/>
                </a:moveTo>
                <a:cubicBezTo>
                  <a:pt x="40101" y="28301"/>
                  <a:pt x="40101" y="28430"/>
                  <a:pt x="40145" y="28560"/>
                </a:cubicBezTo>
                <a:cubicBezTo>
                  <a:pt x="40115" y="28560"/>
                  <a:pt x="40066" y="28580"/>
                  <a:pt x="40051" y="28592"/>
                </a:cubicBezTo>
                <a:lnTo>
                  <a:pt x="40051" y="28592"/>
                </a:lnTo>
                <a:cubicBezTo>
                  <a:pt x="39929" y="28425"/>
                  <a:pt x="39929" y="28299"/>
                  <a:pt x="39929" y="28172"/>
                </a:cubicBezTo>
                <a:cubicBezTo>
                  <a:pt x="39972" y="28172"/>
                  <a:pt x="40015" y="28172"/>
                  <a:pt x="40058" y="28129"/>
                </a:cubicBezTo>
                <a:close/>
                <a:moveTo>
                  <a:pt x="39628" y="30110"/>
                </a:moveTo>
                <a:lnTo>
                  <a:pt x="39628" y="30326"/>
                </a:lnTo>
                <a:lnTo>
                  <a:pt x="39542" y="30326"/>
                </a:lnTo>
                <a:lnTo>
                  <a:pt x="39542" y="30110"/>
                </a:lnTo>
                <a:close/>
                <a:moveTo>
                  <a:pt x="39455" y="31058"/>
                </a:moveTo>
                <a:lnTo>
                  <a:pt x="39455" y="31144"/>
                </a:lnTo>
                <a:lnTo>
                  <a:pt x="39240" y="31144"/>
                </a:lnTo>
                <a:lnTo>
                  <a:pt x="39240" y="31058"/>
                </a:lnTo>
                <a:close/>
                <a:moveTo>
                  <a:pt x="39025" y="31316"/>
                </a:moveTo>
                <a:lnTo>
                  <a:pt x="39025" y="31359"/>
                </a:lnTo>
                <a:lnTo>
                  <a:pt x="38809" y="31359"/>
                </a:lnTo>
                <a:lnTo>
                  <a:pt x="38809" y="31316"/>
                </a:lnTo>
                <a:close/>
                <a:moveTo>
                  <a:pt x="29979" y="32824"/>
                </a:moveTo>
                <a:lnTo>
                  <a:pt x="29979" y="32910"/>
                </a:lnTo>
                <a:lnTo>
                  <a:pt x="29764" y="32910"/>
                </a:lnTo>
                <a:lnTo>
                  <a:pt x="29764" y="32824"/>
                </a:lnTo>
                <a:close/>
                <a:moveTo>
                  <a:pt x="29850" y="33211"/>
                </a:moveTo>
                <a:cubicBezTo>
                  <a:pt x="29936" y="33298"/>
                  <a:pt x="29979" y="33341"/>
                  <a:pt x="30022" y="33384"/>
                </a:cubicBezTo>
                <a:cubicBezTo>
                  <a:pt x="30022" y="33427"/>
                  <a:pt x="29979" y="33427"/>
                  <a:pt x="29979" y="33427"/>
                </a:cubicBezTo>
                <a:cubicBezTo>
                  <a:pt x="29936" y="33384"/>
                  <a:pt x="29850" y="33341"/>
                  <a:pt x="29807" y="33298"/>
                </a:cubicBezTo>
                <a:lnTo>
                  <a:pt x="29850" y="33211"/>
                </a:lnTo>
                <a:close/>
                <a:moveTo>
                  <a:pt x="30798" y="33211"/>
                </a:moveTo>
                <a:lnTo>
                  <a:pt x="30798" y="33427"/>
                </a:lnTo>
                <a:lnTo>
                  <a:pt x="30712" y="33427"/>
                </a:lnTo>
                <a:lnTo>
                  <a:pt x="30712" y="33211"/>
                </a:lnTo>
                <a:close/>
                <a:moveTo>
                  <a:pt x="34330" y="33427"/>
                </a:moveTo>
                <a:lnTo>
                  <a:pt x="34373" y="33513"/>
                </a:lnTo>
                <a:cubicBezTo>
                  <a:pt x="34330" y="33556"/>
                  <a:pt x="34244" y="33599"/>
                  <a:pt x="34201" y="33685"/>
                </a:cubicBezTo>
                <a:cubicBezTo>
                  <a:pt x="34201" y="33642"/>
                  <a:pt x="34157" y="33642"/>
                  <a:pt x="34157" y="33642"/>
                </a:cubicBezTo>
                <a:lnTo>
                  <a:pt x="34157" y="33642"/>
                </a:lnTo>
                <a:cubicBezTo>
                  <a:pt x="34157" y="33642"/>
                  <a:pt x="34157" y="33642"/>
                  <a:pt x="34157" y="33642"/>
                </a:cubicBezTo>
                <a:cubicBezTo>
                  <a:pt x="34201" y="33556"/>
                  <a:pt x="34244" y="33513"/>
                  <a:pt x="34330" y="33427"/>
                </a:cubicBezTo>
                <a:close/>
                <a:moveTo>
                  <a:pt x="29764" y="34805"/>
                </a:moveTo>
                <a:lnTo>
                  <a:pt x="29764" y="34891"/>
                </a:lnTo>
                <a:lnTo>
                  <a:pt x="29549" y="34891"/>
                </a:lnTo>
                <a:lnTo>
                  <a:pt x="29549" y="34805"/>
                </a:lnTo>
                <a:close/>
                <a:moveTo>
                  <a:pt x="29979" y="35710"/>
                </a:moveTo>
                <a:lnTo>
                  <a:pt x="29979" y="35796"/>
                </a:lnTo>
                <a:lnTo>
                  <a:pt x="29764" y="35796"/>
                </a:lnTo>
                <a:lnTo>
                  <a:pt x="29764" y="35710"/>
                </a:lnTo>
                <a:close/>
                <a:moveTo>
                  <a:pt x="21322" y="35839"/>
                </a:moveTo>
                <a:lnTo>
                  <a:pt x="21322" y="36054"/>
                </a:lnTo>
                <a:lnTo>
                  <a:pt x="21279" y="36054"/>
                </a:lnTo>
                <a:lnTo>
                  <a:pt x="21279" y="35839"/>
                </a:lnTo>
                <a:close/>
                <a:moveTo>
                  <a:pt x="9304" y="36140"/>
                </a:moveTo>
                <a:lnTo>
                  <a:pt x="9304" y="36227"/>
                </a:lnTo>
                <a:lnTo>
                  <a:pt x="9089" y="36227"/>
                </a:lnTo>
                <a:lnTo>
                  <a:pt x="9089" y="36140"/>
                </a:lnTo>
                <a:close/>
                <a:moveTo>
                  <a:pt x="11286" y="38768"/>
                </a:moveTo>
                <a:lnTo>
                  <a:pt x="11286" y="38854"/>
                </a:lnTo>
                <a:lnTo>
                  <a:pt x="11070" y="38854"/>
                </a:lnTo>
                <a:lnTo>
                  <a:pt x="11070" y="38768"/>
                </a:lnTo>
                <a:close/>
                <a:moveTo>
                  <a:pt x="22743" y="38768"/>
                </a:moveTo>
                <a:lnTo>
                  <a:pt x="22743" y="38854"/>
                </a:lnTo>
                <a:lnTo>
                  <a:pt x="22528" y="38854"/>
                </a:lnTo>
                <a:lnTo>
                  <a:pt x="22528" y="38768"/>
                </a:lnTo>
                <a:close/>
                <a:moveTo>
                  <a:pt x="30884" y="39242"/>
                </a:moveTo>
                <a:lnTo>
                  <a:pt x="30884" y="39285"/>
                </a:lnTo>
                <a:lnTo>
                  <a:pt x="30669" y="39285"/>
                </a:lnTo>
                <a:lnTo>
                  <a:pt x="30669" y="39242"/>
                </a:lnTo>
                <a:close/>
                <a:moveTo>
                  <a:pt x="31099" y="39672"/>
                </a:moveTo>
                <a:lnTo>
                  <a:pt x="31099" y="39758"/>
                </a:lnTo>
                <a:lnTo>
                  <a:pt x="30884" y="39758"/>
                </a:lnTo>
                <a:lnTo>
                  <a:pt x="30884" y="39672"/>
                </a:lnTo>
                <a:close/>
                <a:moveTo>
                  <a:pt x="14732" y="39802"/>
                </a:moveTo>
                <a:lnTo>
                  <a:pt x="14732" y="40017"/>
                </a:lnTo>
                <a:lnTo>
                  <a:pt x="14645" y="40017"/>
                </a:lnTo>
                <a:lnTo>
                  <a:pt x="14645" y="39802"/>
                </a:lnTo>
                <a:close/>
                <a:moveTo>
                  <a:pt x="31013" y="40275"/>
                </a:moveTo>
                <a:cubicBezTo>
                  <a:pt x="31056" y="40405"/>
                  <a:pt x="31056" y="40534"/>
                  <a:pt x="31099" y="40620"/>
                </a:cubicBezTo>
                <a:cubicBezTo>
                  <a:pt x="31056" y="40663"/>
                  <a:pt x="30970" y="40663"/>
                  <a:pt x="30927" y="40663"/>
                </a:cubicBezTo>
                <a:lnTo>
                  <a:pt x="30927" y="40275"/>
                </a:lnTo>
                <a:close/>
                <a:moveTo>
                  <a:pt x="23561" y="41998"/>
                </a:moveTo>
                <a:lnTo>
                  <a:pt x="23561" y="42472"/>
                </a:lnTo>
                <a:lnTo>
                  <a:pt x="23432" y="42472"/>
                </a:lnTo>
                <a:lnTo>
                  <a:pt x="23432" y="41998"/>
                </a:lnTo>
                <a:close/>
                <a:moveTo>
                  <a:pt x="31702" y="43980"/>
                </a:moveTo>
                <a:lnTo>
                  <a:pt x="31702" y="44195"/>
                </a:lnTo>
                <a:lnTo>
                  <a:pt x="31616" y="44195"/>
                </a:lnTo>
                <a:lnTo>
                  <a:pt x="31616" y="43980"/>
                </a:lnTo>
                <a:close/>
                <a:moveTo>
                  <a:pt x="24082" y="0"/>
                </a:moveTo>
                <a:cubicBezTo>
                  <a:pt x="23774" y="0"/>
                  <a:pt x="23528" y="360"/>
                  <a:pt x="23212" y="360"/>
                </a:cubicBezTo>
                <a:cubicBezTo>
                  <a:pt x="23108" y="360"/>
                  <a:pt x="22996" y="321"/>
                  <a:pt x="22872" y="218"/>
                </a:cubicBezTo>
                <a:cubicBezTo>
                  <a:pt x="22399" y="390"/>
                  <a:pt x="21968" y="562"/>
                  <a:pt x="21494" y="734"/>
                </a:cubicBezTo>
                <a:cubicBezTo>
                  <a:pt x="21322" y="691"/>
                  <a:pt x="21106" y="648"/>
                  <a:pt x="20848" y="562"/>
                </a:cubicBezTo>
                <a:cubicBezTo>
                  <a:pt x="20633" y="907"/>
                  <a:pt x="20460" y="1165"/>
                  <a:pt x="20288" y="1380"/>
                </a:cubicBezTo>
                <a:cubicBezTo>
                  <a:pt x="20211" y="1457"/>
                  <a:pt x="20112" y="1468"/>
                  <a:pt x="20015" y="1468"/>
                </a:cubicBezTo>
                <a:cubicBezTo>
                  <a:pt x="19976" y="1468"/>
                  <a:pt x="19937" y="1467"/>
                  <a:pt x="19900" y="1467"/>
                </a:cubicBezTo>
                <a:cubicBezTo>
                  <a:pt x="19771" y="1467"/>
                  <a:pt x="19663" y="1488"/>
                  <a:pt x="19642" y="1682"/>
                </a:cubicBezTo>
                <a:cubicBezTo>
                  <a:pt x="19728" y="1725"/>
                  <a:pt x="19771" y="1811"/>
                  <a:pt x="19857" y="1854"/>
                </a:cubicBezTo>
                <a:lnTo>
                  <a:pt x="19771" y="1897"/>
                </a:lnTo>
                <a:cubicBezTo>
                  <a:pt x="19728" y="1854"/>
                  <a:pt x="19685" y="1811"/>
                  <a:pt x="19642" y="1725"/>
                </a:cubicBezTo>
                <a:cubicBezTo>
                  <a:pt x="19642" y="1725"/>
                  <a:pt x="19642" y="1682"/>
                  <a:pt x="19642" y="1682"/>
                </a:cubicBezTo>
                <a:cubicBezTo>
                  <a:pt x="19561" y="1642"/>
                  <a:pt x="19498" y="1624"/>
                  <a:pt x="19448" y="1624"/>
                </a:cubicBezTo>
                <a:cubicBezTo>
                  <a:pt x="19179" y="1624"/>
                  <a:pt x="19286" y="2126"/>
                  <a:pt x="18996" y="2199"/>
                </a:cubicBezTo>
                <a:cubicBezTo>
                  <a:pt x="18737" y="2242"/>
                  <a:pt x="18565" y="2587"/>
                  <a:pt x="18307" y="2802"/>
                </a:cubicBezTo>
                <a:cubicBezTo>
                  <a:pt x="18091" y="2974"/>
                  <a:pt x="17876" y="3146"/>
                  <a:pt x="17661" y="3362"/>
                </a:cubicBezTo>
                <a:cubicBezTo>
                  <a:pt x="17617" y="3448"/>
                  <a:pt x="17661" y="3577"/>
                  <a:pt x="17661" y="3663"/>
                </a:cubicBezTo>
                <a:cubicBezTo>
                  <a:pt x="17747" y="3706"/>
                  <a:pt x="17790" y="3793"/>
                  <a:pt x="17876" y="3836"/>
                </a:cubicBezTo>
                <a:lnTo>
                  <a:pt x="17790" y="3879"/>
                </a:lnTo>
                <a:cubicBezTo>
                  <a:pt x="17747" y="3836"/>
                  <a:pt x="17704" y="3793"/>
                  <a:pt x="17661" y="3706"/>
                </a:cubicBezTo>
                <a:cubicBezTo>
                  <a:pt x="17661" y="3706"/>
                  <a:pt x="17661" y="3663"/>
                  <a:pt x="17661" y="3663"/>
                </a:cubicBezTo>
                <a:cubicBezTo>
                  <a:pt x="17230" y="3836"/>
                  <a:pt x="16928" y="4223"/>
                  <a:pt x="16885" y="4611"/>
                </a:cubicBezTo>
                <a:cubicBezTo>
                  <a:pt x="16799" y="5085"/>
                  <a:pt x="16498" y="5343"/>
                  <a:pt x="16282" y="5688"/>
                </a:cubicBezTo>
                <a:cubicBezTo>
                  <a:pt x="16368" y="5903"/>
                  <a:pt x="16454" y="6075"/>
                  <a:pt x="16541" y="6291"/>
                </a:cubicBezTo>
                <a:cubicBezTo>
                  <a:pt x="16325" y="6334"/>
                  <a:pt x="16110" y="6334"/>
                  <a:pt x="15981" y="6377"/>
                </a:cubicBezTo>
                <a:cubicBezTo>
                  <a:pt x="15851" y="6894"/>
                  <a:pt x="15722" y="7368"/>
                  <a:pt x="15636" y="7841"/>
                </a:cubicBezTo>
                <a:lnTo>
                  <a:pt x="15205" y="7841"/>
                </a:lnTo>
                <a:cubicBezTo>
                  <a:pt x="14947" y="7540"/>
                  <a:pt x="14732" y="7238"/>
                  <a:pt x="14516" y="6980"/>
                </a:cubicBezTo>
                <a:cubicBezTo>
                  <a:pt x="14215" y="6980"/>
                  <a:pt x="13956" y="6980"/>
                  <a:pt x="13698" y="7023"/>
                </a:cubicBezTo>
                <a:cubicBezTo>
                  <a:pt x="13655" y="7066"/>
                  <a:pt x="13612" y="7152"/>
                  <a:pt x="13569" y="7195"/>
                </a:cubicBezTo>
                <a:cubicBezTo>
                  <a:pt x="13526" y="7152"/>
                  <a:pt x="13526" y="7152"/>
                  <a:pt x="13482" y="7109"/>
                </a:cubicBezTo>
                <a:cubicBezTo>
                  <a:pt x="13559" y="7071"/>
                  <a:pt x="13601" y="7033"/>
                  <a:pt x="13670" y="6995"/>
                </a:cubicBezTo>
                <a:lnTo>
                  <a:pt x="13670" y="6995"/>
                </a:lnTo>
                <a:cubicBezTo>
                  <a:pt x="13679" y="7004"/>
                  <a:pt x="13688" y="7014"/>
                  <a:pt x="13698" y="7023"/>
                </a:cubicBezTo>
                <a:cubicBezTo>
                  <a:pt x="13698" y="7023"/>
                  <a:pt x="13698" y="6980"/>
                  <a:pt x="13698" y="6980"/>
                </a:cubicBezTo>
                <a:cubicBezTo>
                  <a:pt x="13688" y="6985"/>
                  <a:pt x="13679" y="6990"/>
                  <a:pt x="13670" y="6995"/>
                </a:cubicBezTo>
                <a:lnTo>
                  <a:pt x="13670" y="6995"/>
                </a:lnTo>
                <a:cubicBezTo>
                  <a:pt x="13424" y="6749"/>
                  <a:pt x="13215" y="6541"/>
                  <a:pt x="12966" y="6334"/>
                </a:cubicBezTo>
                <a:cubicBezTo>
                  <a:pt x="12879" y="6420"/>
                  <a:pt x="12793" y="6463"/>
                  <a:pt x="12750" y="6506"/>
                </a:cubicBezTo>
                <a:cubicBezTo>
                  <a:pt x="12535" y="6420"/>
                  <a:pt x="12363" y="6377"/>
                  <a:pt x="12190" y="6334"/>
                </a:cubicBezTo>
                <a:cubicBezTo>
                  <a:pt x="12147" y="6420"/>
                  <a:pt x="12061" y="6463"/>
                  <a:pt x="12018" y="6549"/>
                </a:cubicBezTo>
                <a:cubicBezTo>
                  <a:pt x="12018" y="6506"/>
                  <a:pt x="11975" y="6506"/>
                  <a:pt x="11975" y="6463"/>
                </a:cubicBezTo>
                <a:cubicBezTo>
                  <a:pt x="12018" y="6420"/>
                  <a:pt x="12061" y="6377"/>
                  <a:pt x="12147" y="6334"/>
                </a:cubicBezTo>
                <a:lnTo>
                  <a:pt x="12190" y="6334"/>
                </a:lnTo>
                <a:cubicBezTo>
                  <a:pt x="12112" y="6158"/>
                  <a:pt x="12016" y="6106"/>
                  <a:pt x="11915" y="6106"/>
                </a:cubicBezTo>
                <a:cubicBezTo>
                  <a:pt x="11792" y="6106"/>
                  <a:pt x="11662" y="6181"/>
                  <a:pt x="11544" y="6205"/>
                </a:cubicBezTo>
                <a:cubicBezTo>
                  <a:pt x="11630" y="6377"/>
                  <a:pt x="11673" y="6549"/>
                  <a:pt x="11716" y="6722"/>
                </a:cubicBezTo>
                <a:cubicBezTo>
                  <a:pt x="11673" y="6765"/>
                  <a:pt x="11587" y="6808"/>
                  <a:pt x="11544" y="6851"/>
                </a:cubicBezTo>
                <a:cubicBezTo>
                  <a:pt x="11372" y="6592"/>
                  <a:pt x="11156" y="6334"/>
                  <a:pt x="10984" y="6119"/>
                </a:cubicBezTo>
                <a:cubicBezTo>
                  <a:pt x="10758" y="6307"/>
                  <a:pt x="10516" y="6347"/>
                  <a:pt x="10276" y="6347"/>
                </a:cubicBezTo>
                <a:cubicBezTo>
                  <a:pt x="10096" y="6347"/>
                  <a:pt x="9917" y="6324"/>
                  <a:pt x="9746" y="6324"/>
                </a:cubicBezTo>
                <a:cubicBezTo>
                  <a:pt x="9622" y="6324"/>
                  <a:pt x="9503" y="6336"/>
                  <a:pt x="9391" y="6377"/>
                </a:cubicBezTo>
                <a:lnTo>
                  <a:pt x="9003" y="6765"/>
                </a:lnTo>
                <a:cubicBezTo>
                  <a:pt x="8874" y="6678"/>
                  <a:pt x="8787" y="6592"/>
                  <a:pt x="8658" y="6506"/>
                </a:cubicBezTo>
                <a:cubicBezTo>
                  <a:pt x="7754" y="7023"/>
                  <a:pt x="6634" y="7066"/>
                  <a:pt x="6074" y="8057"/>
                </a:cubicBezTo>
                <a:lnTo>
                  <a:pt x="5859" y="7885"/>
                </a:lnTo>
                <a:cubicBezTo>
                  <a:pt x="5772" y="7971"/>
                  <a:pt x="5686" y="8100"/>
                  <a:pt x="5557" y="8272"/>
                </a:cubicBezTo>
                <a:lnTo>
                  <a:pt x="5557" y="9134"/>
                </a:lnTo>
                <a:cubicBezTo>
                  <a:pt x="5169" y="9349"/>
                  <a:pt x="5126" y="9866"/>
                  <a:pt x="4652" y="9995"/>
                </a:cubicBezTo>
                <a:cubicBezTo>
                  <a:pt x="4652" y="9995"/>
                  <a:pt x="4652" y="10210"/>
                  <a:pt x="4652" y="10297"/>
                </a:cubicBezTo>
                <a:cubicBezTo>
                  <a:pt x="4523" y="10383"/>
                  <a:pt x="4394" y="10512"/>
                  <a:pt x="4222" y="10598"/>
                </a:cubicBezTo>
                <a:cubicBezTo>
                  <a:pt x="4265" y="10943"/>
                  <a:pt x="4093" y="11287"/>
                  <a:pt x="4394" y="11503"/>
                </a:cubicBezTo>
                <a:cubicBezTo>
                  <a:pt x="4308" y="11804"/>
                  <a:pt x="4179" y="12106"/>
                  <a:pt x="4049" y="12450"/>
                </a:cubicBezTo>
                <a:cubicBezTo>
                  <a:pt x="4136" y="12536"/>
                  <a:pt x="4265" y="12666"/>
                  <a:pt x="4437" y="12795"/>
                </a:cubicBezTo>
                <a:cubicBezTo>
                  <a:pt x="3834" y="13527"/>
                  <a:pt x="4739" y="14173"/>
                  <a:pt x="4437" y="14819"/>
                </a:cubicBezTo>
                <a:cubicBezTo>
                  <a:pt x="4868" y="15250"/>
                  <a:pt x="4868" y="15250"/>
                  <a:pt x="4782" y="15336"/>
                </a:cubicBezTo>
                <a:cubicBezTo>
                  <a:pt x="4696" y="15379"/>
                  <a:pt x="4609" y="15379"/>
                  <a:pt x="4394" y="15422"/>
                </a:cubicBezTo>
                <a:cubicBezTo>
                  <a:pt x="4696" y="15638"/>
                  <a:pt x="4911" y="15810"/>
                  <a:pt x="5040" y="15939"/>
                </a:cubicBezTo>
                <a:cubicBezTo>
                  <a:pt x="4997" y="16327"/>
                  <a:pt x="4911" y="16714"/>
                  <a:pt x="4868" y="16973"/>
                </a:cubicBezTo>
                <a:cubicBezTo>
                  <a:pt x="5169" y="17188"/>
                  <a:pt x="5385" y="17317"/>
                  <a:pt x="5557" y="17447"/>
                </a:cubicBezTo>
                <a:cubicBezTo>
                  <a:pt x="5342" y="17662"/>
                  <a:pt x="5169" y="17834"/>
                  <a:pt x="5040" y="17964"/>
                </a:cubicBezTo>
                <a:cubicBezTo>
                  <a:pt x="4437" y="18007"/>
                  <a:pt x="4006" y="18265"/>
                  <a:pt x="3705" y="18653"/>
                </a:cubicBezTo>
                <a:cubicBezTo>
                  <a:pt x="3576" y="18567"/>
                  <a:pt x="3490" y="18524"/>
                  <a:pt x="3403" y="18437"/>
                </a:cubicBezTo>
                <a:cubicBezTo>
                  <a:pt x="3360" y="18653"/>
                  <a:pt x="3317" y="18782"/>
                  <a:pt x="3274" y="18868"/>
                </a:cubicBezTo>
                <a:lnTo>
                  <a:pt x="2800" y="18868"/>
                </a:lnTo>
                <a:cubicBezTo>
                  <a:pt x="2413" y="19256"/>
                  <a:pt x="2068" y="19600"/>
                  <a:pt x="1724" y="19988"/>
                </a:cubicBezTo>
                <a:cubicBezTo>
                  <a:pt x="1379" y="20333"/>
                  <a:pt x="1121" y="20677"/>
                  <a:pt x="690" y="21194"/>
                </a:cubicBezTo>
                <a:cubicBezTo>
                  <a:pt x="561" y="21711"/>
                  <a:pt x="431" y="22486"/>
                  <a:pt x="1" y="23175"/>
                </a:cubicBezTo>
                <a:cubicBezTo>
                  <a:pt x="173" y="23262"/>
                  <a:pt x="302" y="23305"/>
                  <a:pt x="474" y="23391"/>
                </a:cubicBezTo>
                <a:cubicBezTo>
                  <a:pt x="130" y="23520"/>
                  <a:pt x="604" y="23822"/>
                  <a:pt x="302" y="24080"/>
                </a:cubicBezTo>
                <a:cubicBezTo>
                  <a:pt x="87" y="24295"/>
                  <a:pt x="44" y="24726"/>
                  <a:pt x="44" y="25071"/>
                </a:cubicBezTo>
                <a:cubicBezTo>
                  <a:pt x="87" y="25372"/>
                  <a:pt x="259" y="25631"/>
                  <a:pt x="345" y="25889"/>
                </a:cubicBezTo>
                <a:cubicBezTo>
                  <a:pt x="517" y="25932"/>
                  <a:pt x="604" y="25975"/>
                  <a:pt x="733" y="26061"/>
                </a:cubicBezTo>
                <a:cubicBezTo>
                  <a:pt x="647" y="26234"/>
                  <a:pt x="604" y="26406"/>
                  <a:pt x="517" y="26578"/>
                </a:cubicBezTo>
                <a:cubicBezTo>
                  <a:pt x="690" y="26794"/>
                  <a:pt x="905" y="26966"/>
                  <a:pt x="1121" y="27181"/>
                </a:cubicBezTo>
                <a:cubicBezTo>
                  <a:pt x="1077" y="27224"/>
                  <a:pt x="991" y="27310"/>
                  <a:pt x="948" y="27353"/>
                </a:cubicBezTo>
                <a:cubicBezTo>
                  <a:pt x="1077" y="27569"/>
                  <a:pt x="1164" y="27741"/>
                  <a:pt x="1250" y="27913"/>
                </a:cubicBezTo>
                <a:cubicBezTo>
                  <a:pt x="1379" y="27827"/>
                  <a:pt x="1508" y="27741"/>
                  <a:pt x="1637" y="27655"/>
                </a:cubicBezTo>
                <a:lnTo>
                  <a:pt x="1637" y="27655"/>
                </a:lnTo>
                <a:cubicBezTo>
                  <a:pt x="2068" y="28086"/>
                  <a:pt x="1508" y="28387"/>
                  <a:pt x="1637" y="28861"/>
                </a:cubicBezTo>
                <a:cubicBezTo>
                  <a:pt x="1853" y="28775"/>
                  <a:pt x="2025" y="28689"/>
                  <a:pt x="2240" y="28603"/>
                </a:cubicBezTo>
                <a:lnTo>
                  <a:pt x="2240" y="28603"/>
                </a:lnTo>
                <a:cubicBezTo>
                  <a:pt x="2197" y="29378"/>
                  <a:pt x="2973" y="29593"/>
                  <a:pt x="3274" y="30110"/>
                </a:cubicBezTo>
                <a:lnTo>
                  <a:pt x="3705" y="30110"/>
                </a:lnTo>
                <a:cubicBezTo>
                  <a:pt x="4049" y="30498"/>
                  <a:pt x="4437" y="30842"/>
                  <a:pt x="4782" y="31230"/>
                </a:cubicBezTo>
                <a:lnTo>
                  <a:pt x="5729" y="31230"/>
                </a:lnTo>
                <a:cubicBezTo>
                  <a:pt x="6031" y="31101"/>
                  <a:pt x="6203" y="31058"/>
                  <a:pt x="6548" y="30929"/>
                </a:cubicBezTo>
                <a:lnTo>
                  <a:pt x="6548" y="30929"/>
                </a:lnTo>
                <a:cubicBezTo>
                  <a:pt x="6332" y="31187"/>
                  <a:pt x="6289" y="31273"/>
                  <a:pt x="6203" y="31359"/>
                </a:cubicBezTo>
                <a:cubicBezTo>
                  <a:pt x="6332" y="31445"/>
                  <a:pt x="6418" y="31532"/>
                  <a:pt x="6548" y="31618"/>
                </a:cubicBezTo>
                <a:cubicBezTo>
                  <a:pt x="6677" y="31488"/>
                  <a:pt x="6849" y="31359"/>
                  <a:pt x="7194" y="31101"/>
                </a:cubicBezTo>
                <a:lnTo>
                  <a:pt x="7194" y="31101"/>
                </a:lnTo>
                <a:cubicBezTo>
                  <a:pt x="7065" y="31704"/>
                  <a:pt x="6978" y="32092"/>
                  <a:pt x="6849" y="32608"/>
                </a:cubicBezTo>
                <a:cubicBezTo>
                  <a:pt x="7108" y="32522"/>
                  <a:pt x="7280" y="32436"/>
                  <a:pt x="7581" y="32350"/>
                </a:cubicBezTo>
                <a:lnTo>
                  <a:pt x="7581" y="32350"/>
                </a:lnTo>
                <a:cubicBezTo>
                  <a:pt x="7495" y="32738"/>
                  <a:pt x="7409" y="33082"/>
                  <a:pt x="7409" y="33427"/>
                </a:cubicBezTo>
                <a:cubicBezTo>
                  <a:pt x="7452" y="33771"/>
                  <a:pt x="7538" y="34159"/>
                  <a:pt x="7625" y="34547"/>
                </a:cubicBezTo>
                <a:cubicBezTo>
                  <a:pt x="7754" y="34547"/>
                  <a:pt x="7883" y="34547"/>
                  <a:pt x="7969" y="34504"/>
                </a:cubicBezTo>
                <a:cubicBezTo>
                  <a:pt x="8012" y="34461"/>
                  <a:pt x="8055" y="34374"/>
                  <a:pt x="8098" y="34331"/>
                </a:cubicBezTo>
                <a:lnTo>
                  <a:pt x="8184" y="34417"/>
                </a:lnTo>
                <a:cubicBezTo>
                  <a:pt x="8098" y="34461"/>
                  <a:pt x="8055" y="34504"/>
                  <a:pt x="8012" y="34547"/>
                </a:cubicBezTo>
                <a:lnTo>
                  <a:pt x="7969" y="34504"/>
                </a:lnTo>
                <a:lnTo>
                  <a:pt x="7969" y="34504"/>
                </a:lnTo>
                <a:cubicBezTo>
                  <a:pt x="8012" y="34719"/>
                  <a:pt x="8055" y="34891"/>
                  <a:pt x="8141" y="35150"/>
                </a:cubicBezTo>
                <a:cubicBezTo>
                  <a:pt x="8098" y="35150"/>
                  <a:pt x="8055" y="35236"/>
                  <a:pt x="7969" y="35279"/>
                </a:cubicBezTo>
                <a:cubicBezTo>
                  <a:pt x="8141" y="35408"/>
                  <a:pt x="8271" y="35494"/>
                  <a:pt x="8400" y="35623"/>
                </a:cubicBezTo>
                <a:lnTo>
                  <a:pt x="8615" y="35623"/>
                </a:lnTo>
                <a:cubicBezTo>
                  <a:pt x="8658" y="35537"/>
                  <a:pt x="8701" y="35494"/>
                  <a:pt x="8744" y="35408"/>
                </a:cubicBezTo>
                <a:lnTo>
                  <a:pt x="8831" y="35494"/>
                </a:lnTo>
                <a:cubicBezTo>
                  <a:pt x="8787" y="35537"/>
                  <a:pt x="8701" y="35580"/>
                  <a:pt x="8658" y="35667"/>
                </a:cubicBezTo>
                <a:cubicBezTo>
                  <a:pt x="8658" y="35623"/>
                  <a:pt x="8615" y="35623"/>
                  <a:pt x="8615" y="35623"/>
                </a:cubicBezTo>
                <a:cubicBezTo>
                  <a:pt x="8572" y="35710"/>
                  <a:pt x="8486" y="35796"/>
                  <a:pt x="8400" y="35839"/>
                </a:cubicBezTo>
                <a:lnTo>
                  <a:pt x="8184" y="36054"/>
                </a:lnTo>
                <a:cubicBezTo>
                  <a:pt x="8357" y="36183"/>
                  <a:pt x="8486" y="36313"/>
                  <a:pt x="8615" y="36399"/>
                </a:cubicBezTo>
                <a:lnTo>
                  <a:pt x="8615" y="36830"/>
                </a:lnTo>
                <a:cubicBezTo>
                  <a:pt x="8917" y="37002"/>
                  <a:pt x="9218" y="37131"/>
                  <a:pt x="9520" y="37303"/>
                </a:cubicBezTo>
                <a:cubicBezTo>
                  <a:pt x="9347" y="37389"/>
                  <a:pt x="9261" y="37519"/>
                  <a:pt x="9477" y="37691"/>
                </a:cubicBezTo>
                <a:cubicBezTo>
                  <a:pt x="9477" y="37691"/>
                  <a:pt x="9391" y="37906"/>
                  <a:pt x="9218" y="38251"/>
                </a:cubicBezTo>
                <a:cubicBezTo>
                  <a:pt x="9606" y="38036"/>
                  <a:pt x="9735" y="37949"/>
                  <a:pt x="9907" y="37820"/>
                </a:cubicBezTo>
                <a:cubicBezTo>
                  <a:pt x="9907" y="37949"/>
                  <a:pt x="9907" y="38036"/>
                  <a:pt x="9950" y="38122"/>
                </a:cubicBezTo>
                <a:cubicBezTo>
                  <a:pt x="9994" y="38251"/>
                  <a:pt x="10080" y="38337"/>
                  <a:pt x="10123" y="38380"/>
                </a:cubicBezTo>
                <a:cubicBezTo>
                  <a:pt x="10037" y="38509"/>
                  <a:pt x="9994" y="38639"/>
                  <a:pt x="9950" y="38725"/>
                </a:cubicBezTo>
                <a:cubicBezTo>
                  <a:pt x="10683" y="38725"/>
                  <a:pt x="10726" y="38768"/>
                  <a:pt x="10855" y="39371"/>
                </a:cubicBezTo>
                <a:cubicBezTo>
                  <a:pt x="11116" y="39513"/>
                  <a:pt x="11246" y="39577"/>
                  <a:pt x="11411" y="39577"/>
                </a:cubicBezTo>
                <a:cubicBezTo>
                  <a:pt x="11546" y="39577"/>
                  <a:pt x="11704" y="39534"/>
                  <a:pt x="11975" y="39457"/>
                </a:cubicBezTo>
                <a:lnTo>
                  <a:pt x="11975" y="39457"/>
                </a:lnTo>
                <a:cubicBezTo>
                  <a:pt x="11889" y="39672"/>
                  <a:pt x="11846" y="39802"/>
                  <a:pt x="11716" y="40103"/>
                </a:cubicBezTo>
                <a:cubicBezTo>
                  <a:pt x="11975" y="40017"/>
                  <a:pt x="12104" y="39931"/>
                  <a:pt x="12276" y="39845"/>
                </a:cubicBezTo>
                <a:cubicBezTo>
                  <a:pt x="12558" y="39965"/>
                  <a:pt x="12802" y="40236"/>
                  <a:pt x="13184" y="40236"/>
                </a:cubicBezTo>
                <a:cubicBezTo>
                  <a:pt x="13211" y="40236"/>
                  <a:pt x="13239" y="40235"/>
                  <a:pt x="13267" y="40232"/>
                </a:cubicBezTo>
                <a:lnTo>
                  <a:pt x="13267" y="39586"/>
                </a:lnTo>
                <a:cubicBezTo>
                  <a:pt x="13526" y="39974"/>
                  <a:pt x="13612" y="40146"/>
                  <a:pt x="13741" y="40318"/>
                </a:cubicBezTo>
                <a:cubicBezTo>
                  <a:pt x="13870" y="40189"/>
                  <a:pt x="13956" y="40103"/>
                  <a:pt x="14042" y="40017"/>
                </a:cubicBezTo>
                <a:cubicBezTo>
                  <a:pt x="14085" y="40103"/>
                  <a:pt x="14129" y="40146"/>
                  <a:pt x="14172" y="40189"/>
                </a:cubicBezTo>
                <a:cubicBezTo>
                  <a:pt x="14279" y="40248"/>
                  <a:pt x="14386" y="40269"/>
                  <a:pt x="14493" y="40269"/>
                </a:cubicBezTo>
                <a:cubicBezTo>
                  <a:pt x="14767" y="40269"/>
                  <a:pt x="15041" y="40131"/>
                  <a:pt x="15315" y="40131"/>
                </a:cubicBezTo>
                <a:cubicBezTo>
                  <a:pt x="15407" y="40131"/>
                  <a:pt x="15500" y="40147"/>
                  <a:pt x="15593" y="40189"/>
                </a:cubicBezTo>
                <a:cubicBezTo>
                  <a:pt x="15599" y="40195"/>
                  <a:pt x="15607" y="40198"/>
                  <a:pt x="15616" y="40198"/>
                </a:cubicBezTo>
                <a:cubicBezTo>
                  <a:pt x="15670" y="40198"/>
                  <a:pt x="15771" y="40097"/>
                  <a:pt x="15808" y="40060"/>
                </a:cubicBezTo>
                <a:cubicBezTo>
                  <a:pt x="15895" y="40146"/>
                  <a:pt x="15981" y="40189"/>
                  <a:pt x="16067" y="40232"/>
                </a:cubicBezTo>
                <a:cubicBezTo>
                  <a:pt x="16293" y="39651"/>
                  <a:pt x="16689" y="39578"/>
                  <a:pt x="17145" y="39578"/>
                </a:cubicBezTo>
                <a:cubicBezTo>
                  <a:pt x="17297" y="39578"/>
                  <a:pt x="17456" y="39586"/>
                  <a:pt x="17617" y="39586"/>
                </a:cubicBezTo>
                <a:cubicBezTo>
                  <a:pt x="17747" y="39457"/>
                  <a:pt x="17876" y="39285"/>
                  <a:pt x="17962" y="39155"/>
                </a:cubicBezTo>
                <a:cubicBezTo>
                  <a:pt x="18651" y="39112"/>
                  <a:pt x="18867" y="39069"/>
                  <a:pt x="19426" y="38725"/>
                </a:cubicBezTo>
                <a:cubicBezTo>
                  <a:pt x="19340" y="38682"/>
                  <a:pt x="19297" y="38639"/>
                  <a:pt x="19211" y="38596"/>
                </a:cubicBezTo>
                <a:cubicBezTo>
                  <a:pt x="19254" y="38552"/>
                  <a:pt x="19254" y="38552"/>
                  <a:pt x="19297" y="38509"/>
                </a:cubicBezTo>
                <a:cubicBezTo>
                  <a:pt x="19340" y="38552"/>
                  <a:pt x="19383" y="38639"/>
                  <a:pt x="19426" y="38682"/>
                </a:cubicBezTo>
                <a:lnTo>
                  <a:pt x="19426" y="38725"/>
                </a:lnTo>
                <a:cubicBezTo>
                  <a:pt x="19642" y="38596"/>
                  <a:pt x="19943" y="38509"/>
                  <a:pt x="20116" y="38294"/>
                </a:cubicBezTo>
                <a:cubicBezTo>
                  <a:pt x="20288" y="38165"/>
                  <a:pt x="20331" y="37863"/>
                  <a:pt x="20417" y="37605"/>
                </a:cubicBezTo>
                <a:cubicBezTo>
                  <a:pt x="20586" y="37750"/>
                  <a:pt x="20728" y="37867"/>
                  <a:pt x="20865" y="37867"/>
                </a:cubicBezTo>
                <a:cubicBezTo>
                  <a:pt x="20973" y="37867"/>
                  <a:pt x="21079" y="37794"/>
                  <a:pt x="21192" y="37605"/>
                </a:cubicBezTo>
                <a:cubicBezTo>
                  <a:pt x="21106" y="37562"/>
                  <a:pt x="21063" y="37519"/>
                  <a:pt x="20977" y="37476"/>
                </a:cubicBezTo>
                <a:cubicBezTo>
                  <a:pt x="21020" y="37476"/>
                  <a:pt x="21020" y="37433"/>
                  <a:pt x="21063" y="37389"/>
                </a:cubicBezTo>
                <a:cubicBezTo>
                  <a:pt x="21106" y="37476"/>
                  <a:pt x="21149" y="37519"/>
                  <a:pt x="21192" y="37605"/>
                </a:cubicBezTo>
                <a:cubicBezTo>
                  <a:pt x="21709" y="37476"/>
                  <a:pt x="21192" y="36916"/>
                  <a:pt x="21623" y="36700"/>
                </a:cubicBezTo>
                <a:lnTo>
                  <a:pt x="21623" y="36700"/>
                </a:lnTo>
                <a:cubicBezTo>
                  <a:pt x="21580" y="37519"/>
                  <a:pt x="21796" y="38294"/>
                  <a:pt x="22226" y="38983"/>
                </a:cubicBezTo>
                <a:cubicBezTo>
                  <a:pt x="22269" y="39069"/>
                  <a:pt x="22312" y="39199"/>
                  <a:pt x="22269" y="39285"/>
                </a:cubicBezTo>
                <a:cubicBezTo>
                  <a:pt x="22183" y="40405"/>
                  <a:pt x="22829" y="41309"/>
                  <a:pt x="23131" y="42343"/>
                </a:cubicBezTo>
                <a:cubicBezTo>
                  <a:pt x="23475" y="43463"/>
                  <a:pt x="24035" y="44540"/>
                  <a:pt x="24078" y="45789"/>
                </a:cubicBezTo>
                <a:cubicBezTo>
                  <a:pt x="24078" y="46090"/>
                  <a:pt x="24208" y="46392"/>
                  <a:pt x="24251" y="46693"/>
                </a:cubicBezTo>
                <a:cubicBezTo>
                  <a:pt x="24337" y="46995"/>
                  <a:pt x="24121" y="47339"/>
                  <a:pt x="24466" y="47598"/>
                </a:cubicBezTo>
                <a:cubicBezTo>
                  <a:pt x="24466" y="48545"/>
                  <a:pt x="25155" y="49364"/>
                  <a:pt x="24940" y="50268"/>
                </a:cubicBezTo>
                <a:cubicBezTo>
                  <a:pt x="25112" y="50441"/>
                  <a:pt x="25198" y="50527"/>
                  <a:pt x="25284" y="50613"/>
                </a:cubicBezTo>
                <a:cubicBezTo>
                  <a:pt x="27783" y="49795"/>
                  <a:pt x="30281" y="49235"/>
                  <a:pt x="32779" y="48588"/>
                </a:cubicBezTo>
                <a:cubicBezTo>
                  <a:pt x="32951" y="48459"/>
                  <a:pt x="33124" y="48244"/>
                  <a:pt x="33296" y="48072"/>
                </a:cubicBezTo>
                <a:cubicBezTo>
                  <a:pt x="33210" y="47985"/>
                  <a:pt x="33124" y="47856"/>
                  <a:pt x="33038" y="47727"/>
                </a:cubicBezTo>
                <a:cubicBezTo>
                  <a:pt x="33124" y="47598"/>
                  <a:pt x="33210" y="47512"/>
                  <a:pt x="33253" y="47425"/>
                </a:cubicBezTo>
                <a:cubicBezTo>
                  <a:pt x="33038" y="47253"/>
                  <a:pt x="32865" y="47124"/>
                  <a:pt x="32650" y="46995"/>
                </a:cubicBezTo>
                <a:cubicBezTo>
                  <a:pt x="32822" y="46779"/>
                  <a:pt x="32951" y="46650"/>
                  <a:pt x="33124" y="46521"/>
                </a:cubicBezTo>
                <a:cubicBezTo>
                  <a:pt x="32822" y="46176"/>
                  <a:pt x="32564" y="45875"/>
                  <a:pt x="32305" y="45573"/>
                </a:cubicBezTo>
                <a:cubicBezTo>
                  <a:pt x="32348" y="45573"/>
                  <a:pt x="32478" y="45530"/>
                  <a:pt x="32693" y="45444"/>
                </a:cubicBezTo>
                <a:cubicBezTo>
                  <a:pt x="32607" y="45186"/>
                  <a:pt x="32607" y="44927"/>
                  <a:pt x="32521" y="44669"/>
                </a:cubicBezTo>
                <a:cubicBezTo>
                  <a:pt x="32348" y="44152"/>
                  <a:pt x="32176" y="43635"/>
                  <a:pt x="31961" y="43118"/>
                </a:cubicBezTo>
                <a:cubicBezTo>
                  <a:pt x="31918" y="43075"/>
                  <a:pt x="31875" y="43032"/>
                  <a:pt x="31788" y="42946"/>
                </a:cubicBezTo>
                <a:cubicBezTo>
                  <a:pt x="31875" y="42946"/>
                  <a:pt x="31918" y="42903"/>
                  <a:pt x="31961" y="42903"/>
                </a:cubicBezTo>
                <a:cubicBezTo>
                  <a:pt x="31875" y="42644"/>
                  <a:pt x="31530" y="42386"/>
                  <a:pt x="32004" y="42084"/>
                </a:cubicBezTo>
                <a:cubicBezTo>
                  <a:pt x="31702" y="41783"/>
                  <a:pt x="31444" y="41481"/>
                  <a:pt x="31142" y="41180"/>
                </a:cubicBezTo>
                <a:cubicBezTo>
                  <a:pt x="31358" y="41137"/>
                  <a:pt x="31530" y="41094"/>
                  <a:pt x="31831" y="41008"/>
                </a:cubicBezTo>
                <a:cubicBezTo>
                  <a:pt x="31573" y="40921"/>
                  <a:pt x="31444" y="40878"/>
                  <a:pt x="31272" y="40835"/>
                </a:cubicBezTo>
                <a:cubicBezTo>
                  <a:pt x="31358" y="40448"/>
                  <a:pt x="31444" y="40060"/>
                  <a:pt x="31530" y="39672"/>
                </a:cubicBezTo>
                <a:cubicBezTo>
                  <a:pt x="31358" y="39457"/>
                  <a:pt x="30970" y="39328"/>
                  <a:pt x="31099" y="38940"/>
                </a:cubicBezTo>
                <a:cubicBezTo>
                  <a:pt x="31013" y="38897"/>
                  <a:pt x="30970" y="38854"/>
                  <a:pt x="30884" y="38811"/>
                </a:cubicBezTo>
                <a:lnTo>
                  <a:pt x="30970" y="38725"/>
                </a:lnTo>
                <a:cubicBezTo>
                  <a:pt x="31013" y="38811"/>
                  <a:pt x="31056" y="38854"/>
                  <a:pt x="31099" y="38897"/>
                </a:cubicBezTo>
                <a:cubicBezTo>
                  <a:pt x="31099" y="38940"/>
                  <a:pt x="31099" y="38940"/>
                  <a:pt x="31099" y="38940"/>
                </a:cubicBezTo>
                <a:cubicBezTo>
                  <a:pt x="31185" y="38897"/>
                  <a:pt x="31272" y="38854"/>
                  <a:pt x="31401" y="38768"/>
                </a:cubicBezTo>
                <a:cubicBezTo>
                  <a:pt x="31228" y="38552"/>
                  <a:pt x="31056" y="38423"/>
                  <a:pt x="30970" y="38251"/>
                </a:cubicBezTo>
                <a:cubicBezTo>
                  <a:pt x="30884" y="38079"/>
                  <a:pt x="30884" y="37863"/>
                  <a:pt x="30798" y="37648"/>
                </a:cubicBezTo>
                <a:cubicBezTo>
                  <a:pt x="30669" y="37605"/>
                  <a:pt x="30539" y="37562"/>
                  <a:pt x="30324" y="37476"/>
                </a:cubicBezTo>
                <a:cubicBezTo>
                  <a:pt x="30539" y="37346"/>
                  <a:pt x="30712" y="37217"/>
                  <a:pt x="30927" y="37045"/>
                </a:cubicBezTo>
                <a:cubicBezTo>
                  <a:pt x="30712" y="36916"/>
                  <a:pt x="30582" y="36830"/>
                  <a:pt x="30453" y="36743"/>
                </a:cubicBezTo>
                <a:cubicBezTo>
                  <a:pt x="30410" y="36830"/>
                  <a:pt x="30367" y="36873"/>
                  <a:pt x="30324" y="36916"/>
                </a:cubicBezTo>
                <a:cubicBezTo>
                  <a:pt x="30281" y="36916"/>
                  <a:pt x="30281" y="36873"/>
                  <a:pt x="30238" y="36873"/>
                </a:cubicBezTo>
                <a:cubicBezTo>
                  <a:pt x="30281" y="36786"/>
                  <a:pt x="30367" y="36743"/>
                  <a:pt x="30410" y="36700"/>
                </a:cubicBezTo>
                <a:cubicBezTo>
                  <a:pt x="30410" y="36700"/>
                  <a:pt x="30453" y="36743"/>
                  <a:pt x="30453" y="36743"/>
                </a:cubicBezTo>
                <a:cubicBezTo>
                  <a:pt x="30625" y="36399"/>
                  <a:pt x="30066" y="36054"/>
                  <a:pt x="30410" y="35710"/>
                </a:cubicBezTo>
                <a:cubicBezTo>
                  <a:pt x="30022" y="35408"/>
                  <a:pt x="30324" y="34977"/>
                  <a:pt x="30195" y="34590"/>
                </a:cubicBezTo>
                <a:cubicBezTo>
                  <a:pt x="30066" y="34547"/>
                  <a:pt x="29936" y="34504"/>
                  <a:pt x="29764" y="34417"/>
                </a:cubicBezTo>
                <a:cubicBezTo>
                  <a:pt x="29807" y="34245"/>
                  <a:pt x="29979" y="33987"/>
                  <a:pt x="29936" y="33944"/>
                </a:cubicBezTo>
                <a:cubicBezTo>
                  <a:pt x="29592" y="33685"/>
                  <a:pt x="30109" y="33599"/>
                  <a:pt x="29979" y="33427"/>
                </a:cubicBezTo>
                <a:lnTo>
                  <a:pt x="29979" y="33427"/>
                </a:lnTo>
                <a:cubicBezTo>
                  <a:pt x="30109" y="33556"/>
                  <a:pt x="30238" y="33728"/>
                  <a:pt x="30324" y="33858"/>
                </a:cubicBezTo>
                <a:cubicBezTo>
                  <a:pt x="30410" y="33771"/>
                  <a:pt x="30496" y="33728"/>
                  <a:pt x="30539" y="33642"/>
                </a:cubicBezTo>
                <a:cubicBezTo>
                  <a:pt x="30625" y="33728"/>
                  <a:pt x="30712" y="33771"/>
                  <a:pt x="30755" y="33814"/>
                </a:cubicBezTo>
                <a:cubicBezTo>
                  <a:pt x="30884" y="33728"/>
                  <a:pt x="31013" y="33685"/>
                  <a:pt x="31099" y="33642"/>
                </a:cubicBezTo>
                <a:cubicBezTo>
                  <a:pt x="31444" y="33814"/>
                  <a:pt x="31745" y="33987"/>
                  <a:pt x="31961" y="34073"/>
                </a:cubicBezTo>
                <a:cubicBezTo>
                  <a:pt x="32219" y="33987"/>
                  <a:pt x="32391" y="33901"/>
                  <a:pt x="32564" y="33858"/>
                </a:cubicBezTo>
                <a:cubicBezTo>
                  <a:pt x="32607" y="34030"/>
                  <a:pt x="32650" y="34159"/>
                  <a:pt x="32736" y="34331"/>
                </a:cubicBezTo>
                <a:cubicBezTo>
                  <a:pt x="32908" y="34134"/>
                  <a:pt x="33081" y="34064"/>
                  <a:pt x="33261" y="34064"/>
                </a:cubicBezTo>
                <a:cubicBezTo>
                  <a:pt x="33396" y="34064"/>
                  <a:pt x="33536" y="34104"/>
                  <a:pt x="33684" y="34159"/>
                </a:cubicBezTo>
                <a:cubicBezTo>
                  <a:pt x="33727" y="34288"/>
                  <a:pt x="33770" y="34417"/>
                  <a:pt x="33813" y="34547"/>
                </a:cubicBezTo>
                <a:cubicBezTo>
                  <a:pt x="34201" y="34331"/>
                  <a:pt x="33684" y="33771"/>
                  <a:pt x="34157" y="33642"/>
                </a:cubicBezTo>
                <a:lnTo>
                  <a:pt x="34157" y="33642"/>
                </a:lnTo>
                <a:cubicBezTo>
                  <a:pt x="34287" y="33771"/>
                  <a:pt x="34373" y="33944"/>
                  <a:pt x="34459" y="34073"/>
                </a:cubicBezTo>
                <a:lnTo>
                  <a:pt x="35191" y="34073"/>
                </a:lnTo>
                <a:cubicBezTo>
                  <a:pt x="35363" y="33901"/>
                  <a:pt x="35493" y="33771"/>
                  <a:pt x="35622" y="33642"/>
                </a:cubicBezTo>
                <a:cubicBezTo>
                  <a:pt x="35665" y="33728"/>
                  <a:pt x="35751" y="33814"/>
                  <a:pt x="35837" y="33858"/>
                </a:cubicBezTo>
                <a:cubicBezTo>
                  <a:pt x="35900" y="33911"/>
                  <a:pt x="35957" y="33931"/>
                  <a:pt x="36011" y="33931"/>
                </a:cubicBezTo>
                <a:cubicBezTo>
                  <a:pt x="36179" y="33931"/>
                  <a:pt x="36319" y="33735"/>
                  <a:pt x="36513" y="33735"/>
                </a:cubicBezTo>
                <a:cubicBezTo>
                  <a:pt x="36557" y="33735"/>
                  <a:pt x="36605" y="33746"/>
                  <a:pt x="36656" y="33771"/>
                </a:cubicBezTo>
                <a:cubicBezTo>
                  <a:pt x="36697" y="33785"/>
                  <a:pt x="36744" y="33791"/>
                  <a:pt x="36793" y="33791"/>
                </a:cubicBezTo>
                <a:cubicBezTo>
                  <a:pt x="37051" y="33791"/>
                  <a:pt x="37400" y="33628"/>
                  <a:pt x="37689" y="33556"/>
                </a:cubicBezTo>
                <a:cubicBezTo>
                  <a:pt x="37732" y="33513"/>
                  <a:pt x="37776" y="33470"/>
                  <a:pt x="37819" y="33384"/>
                </a:cubicBezTo>
                <a:cubicBezTo>
                  <a:pt x="37862" y="33341"/>
                  <a:pt x="37862" y="33298"/>
                  <a:pt x="37862" y="33298"/>
                </a:cubicBezTo>
                <a:cubicBezTo>
                  <a:pt x="37776" y="33168"/>
                  <a:pt x="37732" y="33082"/>
                  <a:pt x="37689" y="32996"/>
                </a:cubicBezTo>
                <a:cubicBezTo>
                  <a:pt x="37603" y="32953"/>
                  <a:pt x="37560" y="32910"/>
                  <a:pt x="37517" y="32867"/>
                </a:cubicBezTo>
                <a:cubicBezTo>
                  <a:pt x="37517" y="32824"/>
                  <a:pt x="37560" y="32824"/>
                  <a:pt x="37560" y="32781"/>
                </a:cubicBezTo>
                <a:cubicBezTo>
                  <a:pt x="37603" y="32824"/>
                  <a:pt x="37689" y="32910"/>
                  <a:pt x="37732" y="32953"/>
                </a:cubicBezTo>
                <a:lnTo>
                  <a:pt x="37689" y="32996"/>
                </a:lnTo>
                <a:cubicBezTo>
                  <a:pt x="38077" y="32996"/>
                  <a:pt x="38422" y="32953"/>
                  <a:pt x="38809" y="32953"/>
                </a:cubicBezTo>
                <a:cubicBezTo>
                  <a:pt x="38723" y="32781"/>
                  <a:pt x="38637" y="32651"/>
                  <a:pt x="38594" y="32522"/>
                </a:cubicBezTo>
                <a:cubicBezTo>
                  <a:pt x="38465" y="32608"/>
                  <a:pt x="38336" y="32695"/>
                  <a:pt x="38206" y="32781"/>
                </a:cubicBezTo>
                <a:cubicBezTo>
                  <a:pt x="38163" y="32651"/>
                  <a:pt x="38163" y="32522"/>
                  <a:pt x="38120" y="32307"/>
                </a:cubicBezTo>
                <a:lnTo>
                  <a:pt x="38594" y="32307"/>
                </a:lnTo>
                <a:cubicBezTo>
                  <a:pt x="38594" y="32264"/>
                  <a:pt x="38680" y="32178"/>
                  <a:pt x="38723" y="32135"/>
                </a:cubicBezTo>
                <a:cubicBezTo>
                  <a:pt x="38723" y="32135"/>
                  <a:pt x="38766" y="32178"/>
                  <a:pt x="38766" y="32178"/>
                </a:cubicBezTo>
                <a:cubicBezTo>
                  <a:pt x="38723" y="32264"/>
                  <a:pt x="38680" y="32307"/>
                  <a:pt x="38594" y="32350"/>
                </a:cubicBezTo>
                <a:cubicBezTo>
                  <a:pt x="38594" y="32421"/>
                  <a:pt x="38594" y="32486"/>
                  <a:pt x="38594" y="32522"/>
                </a:cubicBezTo>
                <a:cubicBezTo>
                  <a:pt x="38651" y="32522"/>
                  <a:pt x="38766" y="32541"/>
                  <a:pt x="38836" y="32541"/>
                </a:cubicBezTo>
                <a:cubicBezTo>
                  <a:pt x="38872" y="32541"/>
                  <a:pt x="38895" y="32537"/>
                  <a:pt x="38895" y="32522"/>
                </a:cubicBezTo>
                <a:cubicBezTo>
                  <a:pt x="39068" y="32048"/>
                  <a:pt x="39671" y="31962"/>
                  <a:pt x="39800" y="31661"/>
                </a:cubicBezTo>
                <a:cubicBezTo>
                  <a:pt x="39757" y="31316"/>
                  <a:pt x="39714" y="31058"/>
                  <a:pt x="39671" y="30756"/>
                </a:cubicBezTo>
                <a:lnTo>
                  <a:pt x="39671" y="30756"/>
                </a:lnTo>
                <a:cubicBezTo>
                  <a:pt x="39843" y="30885"/>
                  <a:pt x="39972" y="30929"/>
                  <a:pt x="40058" y="30972"/>
                </a:cubicBezTo>
                <a:cubicBezTo>
                  <a:pt x="40101" y="30756"/>
                  <a:pt x="40145" y="30541"/>
                  <a:pt x="40188" y="30369"/>
                </a:cubicBezTo>
                <a:cubicBezTo>
                  <a:pt x="40317" y="30326"/>
                  <a:pt x="40446" y="30326"/>
                  <a:pt x="40532" y="30282"/>
                </a:cubicBezTo>
                <a:cubicBezTo>
                  <a:pt x="40618" y="29766"/>
                  <a:pt x="40446" y="29206"/>
                  <a:pt x="40791" y="28732"/>
                </a:cubicBezTo>
                <a:cubicBezTo>
                  <a:pt x="40791" y="28732"/>
                  <a:pt x="40661" y="28646"/>
                  <a:pt x="40575" y="28560"/>
                </a:cubicBezTo>
                <a:cubicBezTo>
                  <a:pt x="40303" y="28715"/>
                  <a:pt x="40488" y="29224"/>
                  <a:pt x="40111" y="29224"/>
                </a:cubicBezTo>
                <a:cubicBezTo>
                  <a:pt x="40072" y="29224"/>
                  <a:pt x="40026" y="29218"/>
                  <a:pt x="39972" y="29206"/>
                </a:cubicBezTo>
                <a:cubicBezTo>
                  <a:pt x="40015" y="28990"/>
                  <a:pt x="40058" y="28775"/>
                  <a:pt x="40058" y="28603"/>
                </a:cubicBezTo>
                <a:cubicBezTo>
                  <a:pt x="40274" y="28560"/>
                  <a:pt x="40403" y="28560"/>
                  <a:pt x="40575" y="28560"/>
                </a:cubicBezTo>
                <a:cubicBezTo>
                  <a:pt x="40877" y="28258"/>
                  <a:pt x="40791" y="27870"/>
                  <a:pt x="40791" y="27483"/>
                </a:cubicBezTo>
                <a:lnTo>
                  <a:pt x="40791" y="27483"/>
                </a:lnTo>
                <a:cubicBezTo>
                  <a:pt x="40705" y="27526"/>
                  <a:pt x="40618" y="27569"/>
                  <a:pt x="40532" y="27612"/>
                </a:cubicBezTo>
                <a:cubicBezTo>
                  <a:pt x="40455" y="27670"/>
                  <a:pt x="40378" y="27710"/>
                  <a:pt x="40308" y="27710"/>
                </a:cubicBezTo>
                <a:cubicBezTo>
                  <a:pt x="40223" y="27710"/>
                  <a:pt x="40149" y="27649"/>
                  <a:pt x="40101" y="27483"/>
                </a:cubicBezTo>
                <a:cubicBezTo>
                  <a:pt x="40058" y="27440"/>
                  <a:pt x="39972" y="27397"/>
                  <a:pt x="39929" y="27353"/>
                </a:cubicBezTo>
                <a:cubicBezTo>
                  <a:pt x="39929" y="27310"/>
                  <a:pt x="39972" y="27310"/>
                  <a:pt x="40015" y="27267"/>
                </a:cubicBezTo>
                <a:cubicBezTo>
                  <a:pt x="40058" y="27353"/>
                  <a:pt x="40101" y="27397"/>
                  <a:pt x="40145" y="27440"/>
                </a:cubicBezTo>
                <a:cubicBezTo>
                  <a:pt x="40145" y="27449"/>
                  <a:pt x="40142" y="27457"/>
                  <a:pt x="40139" y="27463"/>
                </a:cubicBezTo>
                <a:lnTo>
                  <a:pt x="40139" y="27463"/>
                </a:lnTo>
                <a:cubicBezTo>
                  <a:pt x="40221" y="27417"/>
                  <a:pt x="40317" y="27348"/>
                  <a:pt x="40317" y="27310"/>
                </a:cubicBezTo>
                <a:cubicBezTo>
                  <a:pt x="40317" y="27078"/>
                  <a:pt x="40410" y="27031"/>
                  <a:pt x="40531" y="27031"/>
                </a:cubicBezTo>
                <a:cubicBezTo>
                  <a:pt x="40611" y="27031"/>
                  <a:pt x="40705" y="27052"/>
                  <a:pt x="40791" y="27052"/>
                </a:cubicBezTo>
                <a:cubicBezTo>
                  <a:pt x="40834" y="26837"/>
                  <a:pt x="40877" y="26664"/>
                  <a:pt x="40963" y="26449"/>
                </a:cubicBezTo>
                <a:cubicBezTo>
                  <a:pt x="40532" y="26104"/>
                  <a:pt x="41006" y="25501"/>
                  <a:pt x="40618" y="25114"/>
                </a:cubicBezTo>
                <a:cubicBezTo>
                  <a:pt x="40532" y="24984"/>
                  <a:pt x="40403" y="24855"/>
                  <a:pt x="40231" y="24640"/>
                </a:cubicBezTo>
                <a:lnTo>
                  <a:pt x="41264" y="24640"/>
                </a:lnTo>
                <a:cubicBezTo>
                  <a:pt x="41609" y="24381"/>
                  <a:pt x="41867" y="24123"/>
                  <a:pt x="42126" y="23908"/>
                </a:cubicBezTo>
                <a:cubicBezTo>
                  <a:pt x="42255" y="24037"/>
                  <a:pt x="42384" y="24080"/>
                  <a:pt x="42471" y="24166"/>
                </a:cubicBezTo>
                <a:cubicBezTo>
                  <a:pt x="42600" y="23822"/>
                  <a:pt x="42729" y="23563"/>
                  <a:pt x="42858" y="23305"/>
                </a:cubicBezTo>
                <a:cubicBezTo>
                  <a:pt x="42944" y="23348"/>
                  <a:pt x="43030" y="23434"/>
                  <a:pt x="43117" y="23520"/>
                </a:cubicBezTo>
                <a:cubicBezTo>
                  <a:pt x="43203" y="23434"/>
                  <a:pt x="43246" y="23391"/>
                  <a:pt x="43332" y="23305"/>
                </a:cubicBezTo>
                <a:cubicBezTo>
                  <a:pt x="43418" y="23391"/>
                  <a:pt x="43504" y="23434"/>
                  <a:pt x="43590" y="23520"/>
                </a:cubicBezTo>
                <a:cubicBezTo>
                  <a:pt x="43763" y="23218"/>
                  <a:pt x="43892" y="22960"/>
                  <a:pt x="44064" y="22702"/>
                </a:cubicBezTo>
                <a:cubicBezTo>
                  <a:pt x="43978" y="22659"/>
                  <a:pt x="43935" y="22572"/>
                  <a:pt x="43806" y="22400"/>
                </a:cubicBezTo>
                <a:lnTo>
                  <a:pt x="44667" y="22400"/>
                </a:lnTo>
                <a:cubicBezTo>
                  <a:pt x="44796" y="22142"/>
                  <a:pt x="44840" y="21969"/>
                  <a:pt x="44926" y="21797"/>
                </a:cubicBezTo>
                <a:cubicBezTo>
                  <a:pt x="44753" y="21754"/>
                  <a:pt x="44667" y="21711"/>
                  <a:pt x="44495" y="21668"/>
                </a:cubicBezTo>
                <a:cubicBezTo>
                  <a:pt x="44538" y="21539"/>
                  <a:pt x="44581" y="21409"/>
                  <a:pt x="44581" y="21409"/>
                </a:cubicBezTo>
                <a:cubicBezTo>
                  <a:pt x="44840" y="21452"/>
                  <a:pt x="45098" y="21496"/>
                  <a:pt x="45313" y="21539"/>
                </a:cubicBezTo>
                <a:cubicBezTo>
                  <a:pt x="45443" y="21237"/>
                  <a:pt x="45572" y="21022"/>
                  <a:pt x="45658" y="20806"/>
                </a:cubicBezTo>
                <a:cubicBezTo>
                  <a:pt x="45572" y="20720"/>
                  <a:pt x="45486" y="20591"/>
                  <a:pt x="45399" y="20505"/>
                </a:cubicBezTo>
                <a:cubicBezTo>
                  <a:pt x="45658" y="20419"/>
                  <a:pt x="45873" y="20419"/>
                  <a:pt x="46089" y="20376"/>
                </a:cubicBezTo>
                <a:cubicBezTo>
                  <a:pt x="45916" y="20160"/>
                  <a:pt x="45787" y="20031"/>
                  <a:pt x="45658" y="19902"/>
                </a:cubicBezTo>
                <a:cubicBezTo>
                  <a:pt x="46562" y="18782"/>
                  <a:pt x="45701" y="17748"/>
                  <a:pt x="45615" y="16758"/>
                </a:cubicBezTo>
                <a:cubicBezTo>
                  <a:pt x="45443" y="16671"/>
                  <a:pt x="45313" y="16628"/>
                  <a:pt x="45184" y="16585"/>
                </a:cubicBezTo>
                <a:cubicBezTo>
                  <a:pt x="45270" y="16499"/>
                  <a:pt x="45356" y="16413"/>
                  <a:pt x="45443" y="16327"/>
                </a:cubicBezTo>
                <a:cubicBezTo>
                  <a:pt x="45227" y="15896"/>
                  <a:pt x="45141" y="15379"/>
                  <a:pt x="44538" y="15293"/>
                </a:cubicBezTo>
                <a:cubicBezTo>
                  <a:pt x="44538" y="15121"/>
                  <a:pt x="44495" y="14948"/>
                  <a:pt x="44495" y="14776"/>
                </a:cubicBezTo>
                <a:cubicBezTo>
                  <a:pt x="44193" y="14561"/>
                  <a:pt x="43763" y="14389"/>
                  <a:pt x="43677" y="14130"/>
                </a:cubicBezTo>
                <a:cubicBezTo>
                  <a:pt x="43547" y="13570"/>
                  <a:pt x="43117" y="13656"/>
                  <a:pt x="42858" y="13441"/>
                </a:cubicBezTo>
                <a:cubicBezTo>
                  <a:pt x="42729" y="13527"/>
                  <a:pt x="42686" y="13527"/>
                  <a:pt x="42643" y="13570"/>
                </a:cubicBezTo>
                <a:cubicBezTo>
                  <a:pt x="41954" y="12924"/>
                  <a:pt x="41523" y="12666"/>
                  <a:pt x="40661" y="12493"/>
                </a:cubicBezTo>
                <a:cubicBezTo>
                  <a:pt x="40618" y="12493"/>
                  <a:pt x="40618" y="12364"/>
                  <a:pt x="40532" y="12235"/>
                </a:cubicBezTo>
                <a:cubicBezTo>
                  <a:pt x="40661" y="12106"/>
                  <a:pt x="40834" y="11890"/>
                  <a:pt x="41006" y="11718"/>
                </a:cubicBezTo>
                <a:cubicBezTo>
                  <a:pt x="40920" y="11675"/>
                  <a:pt x="40877" y="11589"/>
                  <a:pt x="40834" y="11546"/>
                </a:cubicBezTo>
                <a:cubicBezTo>
                  <a:pt x="40920" y="11029"/>
                  <a:pt x="41049" y="10598"/>
                  <a:pt x="41135" y="10167"/>
                </a:cubicBezTo>
                <a:cubicBezTo>
                  <a:pt x="41092" y="10038"/>
                  <a:pt x="41049" y="9952"/>
                  <a:pt x="41006" y="9866"/>
                </a:cubicBezTo>
                <a:cubicBezTo>
                  <a:pt x="40963" y="9823"/>
                  <a:pt x="40877" y="9780"/>
                  <a:pt x="40834" y="9694"/>
                </a:cubicBezTo>
                <a:cubicBezTo>
                  <a:pt x="40877" y="9694"/>
                  <a:pt x="40963" y="9650"/>
                  <a:pt x="41006" y="9650"/>
                </a:cubicBezTo>
                <a:cubicBezTo>
                  <a:pt x="40963" y="9435"/>
                  <a:pt x="40920" y="9263"/>
                  <a:pt x="40834" y="9047"/>
                </a:cubicBezTo>
                <a:cubicBezTo>
                  <a:pt x="40920" y="8961"/>
                  <a:pt x="41049" y="8832"/>
                  <a:pt x="41135" y="8746"/>
                </a:cubicBezTo>
                <a:cubicBezTo>
                  <a:pt x="41092" y="8358"/>
                  <a:pt x="41049" y="8014"/>
                  <a:pt x="40963" y="7712"/>
                </a:cubicBezTo>
                <a:cubicBezTo>
                  <a:pt x="40834" y="7411"/>
                  <a:pt x="40618" y="7109"/>
                  <a:pt x="40532" y="6937"/>
                </a:cubicBezTo>
                <a:cubicBezTo>
                  <a:pt x="40274" y="6722"/>
                  <a:pt x="39972" y="6592"/>
                  <a:pt x="39929" y="6420"/>
                </a:cubicBezTo>
                <a:cubicBezTo>
                  <a:pt x="39628" y="5128"/>
                  <a:pt x="38508" y="4439"/>
                  <a:pt x="37819" y="3491"/>
                </a:cubicBezTo>
                <a:cubicBezTo>
                  <a:pt x="37804" y="3477"/>
                  <a:pt x="37776" y="3472"/>
                  <a:pt x="37739" y="3472"/>
                </a:cubicBezTo>
                <a:cubicBezTo>
                  <a:pt x="37665" y="3472"/>
                  <a:pt x="37560" y="3491"/>
                  <a:pt x="37474" y="3491"/>
                </a:cubicBezTo>
                <a:cubicBezTo>
                  <a:pt x="37474" y="3534"/>
                  <a:pt x="37388" y="3620"/>
                  <a:pt x="37345" y="3663"/>
                </a:cubicBezTo>
                <a:lnTo>
                  <a:pt x="37302" y="3620"/>
                </a:lnTo>
                <a:cubicBezTo>
                  <a:pt x="37341" y="3543"/>
                  <a:pt x="37380" y="3500"/>
                  <a:pt x="37450" y="3461"/>
                </a:cubicBezTo>
                <a:lnTo>
                  <a:pt x="37450" y="3461"/>
                </a:lnTo>
                <a:cubicBezTo>
                  <a:pt x="37458" y="3471"/>
                  <a:pt x="37466" y="3481"/>
                  <a:pt x="37474" y="3491"/>
                </a:cubicBezTo>
                <a:cubicBezTo>
                  <a:pt x="37474" y="3491"/>
                  <a:pt x="37474" y="3448"/>
                  <a:pt x="37474" y="3448"/>
                </a:cubicBezTo>
                <a:cubicBezTo>
                  <a:pt x="37466" y="3452"/>
                  <a:pt x="37458" y="3456"/>
                  <a:pt x="37450" y="3461"/>
                </a:cubicBezTo>
                <a:lnTo>
                  <a:pt x="37450" y="3461"/>
                </a:lnTo>
                <a:cubicBezTo>
                  <a:pt x="37097" y="3011"/>
                  <a:pt x="37017" y="2915"/>
                  <a:pt x="36814" y="2915"/>
                </a:cubicBezTo>
                <a:cubicBezTo>
                  <a:pt x="36759" y="2915"/>
                  <a:pt x="36694" y="2922"/>
                  <a:pt x="36613" y="2931"/>
                </a:cubicBezTo>
                <a:cubicBezTo>
                  <a:pt x="36699" y="3017"/>
                  <a:pt x="36742" y="3103"/>
                  <a:pt x="36828" y="3146"/>
                </a:cubicBezTo>
                <a:lnTo>
                  <a:pt x="36526" y="3448"/>
                </a:lnTo>
                <a:cubicBezTo>
                  <a:pt x="36397" y="3405"/>
                  <a:pt x="36268" y="3319"/>
                  <a:pt x="36182" y="3276"/>
                </a:cubicBezTo>
                <a:cubicBezTo>
                  <a:pt x="36139" y="3319"/>
                  <a:pt x="36096" y="3405"/>
                  <a:pt x="36053" y="3448"/>
                </a:cubicBezTo>
                <a:cubicBezTo>
                  <a:pt x="36010" y="3448"/>
                  <a:pt x="35966" y="3405"/>
                  <a:pt x="35966" y="3362"/>
                </a:cubicBezTo>
                <a:cubicBezTo>
                  <a:pt x="36010" y="3319"/>
                  <a:pt x="36096" y="3276"/>
                  <a:pt x="36139" y="3233"/>
                </a:cubicBezTo>
                <a:cubicBezTo>
                  <a:pt x="36139" y="3233"/>
                  <a:pt x="36182" y="3276"/>
                  <a:pt x="36182" y="3276"/>
                </a:cubicBezTo>
                <a:cubicBezTo>
                  <a:pt x="36225" y="3146"/>
                  <a:pt x="36311" y="3017"/>
                  <a:pt x="36397" y="2845"/>
                </a:cubicBezTo>
                <a:cubicBezTo>
                  <a:pt x="36182" y="2759"/>
                  <a:pt x="35966" y="2673"/>
                  <a:pt x="35751" y="2587"/>
                </a:cubicBezTo>
                <a:cubicBezTo>
                  <a:pt x="35450" y="2500"/>
                  <a:pt x="35191" y="2457"/>
                  <a:pt x="34976" y="2371"/>
                </a:cubicBezTo>
                <a:cubicBezTo>
                  <a:pt x="34847" y="2457"/>
                  <a:pt x="34717" y="2543"/>
                  <a:pt x="34631" y="2630"/>
                </a:cubicBezTo>
                <a:cubicBezTo>
                  <a:pt x="34459" y="2543"/>
                  <a:pt x="34373" y="2414"/>
                  <a:pt x="34244" y="2371"/>
                </a:cubicBezTo>
                <a:cubicBezTo>
                  <a:pt x="34194" y="2350"/>
                  <a:pt x="34146" y="2342"/>
                  <a:pt x="34099" y="2342"/>
                </a:cubicBezTo>
                <a:cubicBezTo>
                  <a:pt x="33903" y="2342"/>
                  <a:pt x="33717" y="2487"/>
                  <a:pt x="33501" y="2487"/>
                </a:cubicBezTo>
                <a:cubicBezTo>
                  <a:pt x="33449" y="2487"/>
                  <a:pt x="33395" y="2478"/>
                  <a:pt x="33339" y="2457"/>
                </a:cubicBezTo>
                <a:cubicBezTo>
                  <a:pt x="33320" y="2454"/>
                  <a:pt x="33300" y="2452"/>
                  <a:pt x="33279" y="2452"/>
                </a:cubicBezTo>
                <a:cubicBezTo>
                  <a:pt x="33057" y="2452"/>
                  <a:pt x="32717" y="2648"/>
                  <a:pt x="32521" y="2845"/>
                </a:cubicBezTo>
                <a:cubicBezTo>
                  <a:pt x="32176" y="3146"/>
                  <a:pt x="31745" y="3276"/>
                  <a:pt x="31272" y="3276"/>
                </a:cubicBezTo>
                <a:cubicBezTo>
                  <a:pt x="31228" y="3276"/>
                  <a:pt x="31142" y="3319"/>
                  <a:pt x="31099" y="3362"/>
                </a:cubicBezTo>
                <a:lnTo>
                  <a:pt x="31099" y="3836"/>
                </a:lnTo>
                <a:cubicBezTo>
                  <a:pt x="30841" y="3965"/>
                  <a:pt x="30539" y="4094"/>
                  <a:pt x="30496" y="4094"/>
                </a:cubicBezTo>
                <a:cubicBezTo>
                  <a:pt x="30109" y="4525"/>
                  <a:pt x="29850" y="4826"/>
                  <a:pt x="29549" y="5128"/>
                </a:cubicBezTo>
                <a:cubicBezTo>
                  <a:pt x="29204" y="4740"/>
                  <a:pt x="28903" y="4439"/>
                  <a:pt x="28644" y="4180"/>
                </a:cubicBezTo>
                <a:cubicBezTo>
                  <a:pt x="28730" y="3965"/>
                  <a:pt x="28816" y="3879"/>
                  <a:pt x="28859" y="3793"/>
                </a:cubicBezTo>
                <a:cubicBezTo>
                  <a:pt x="27998" y="3319"/>
                  <a:pt x="27955" y="2371"/>
                  <a:pt x="27481" y="1682"/>
                </a:cubicBezTo>
                <a:cubicBezTo>
                  <a:pt x="27395" y="1768"/>
                  <a:pt x="27309" y="1854"/>
                  <a:pt x="27223" y="1940"/>
                </a:cubicBezTo>
                <a:cubicBezTo>
                  <a:pt x="27180" y="1811"/>
                  <a:pt x="27137" y="1682"/>
                  <a:pt x="27050" y="1510"/>
                </a:cubicBezTo>
                <a:cubicBezTo>
                  <a:pt x="26792" y="1510"/>
                  <a:pt x="26534" y="1467"/>
                  <a:pt x="26189" y="1467"/>
                </a:cubicBezTo>
                <a:cubicBezTo>
                  <a:pt x="26318" y="1294"/>
                  <a:pt x="26404" y="1251"/>
                  <a:pt x="26490" y="1165"/>
                </a:cubicBezTo>
                <a:cubicBezTo>
                  <a:pt x="26146" y="864"/>
                  <a:pt x="25844" y="605"/>
                  <a:pt x="25371" y="605"/>
                </a:cubicBezTo>
                <a:cubicBezTo>
                  <a:pt x="25327" y="691"/>
                  <a:pt x="25284" y="734"/>
                  <a:pt x="25241" y="777"/>
                </a:cubicBezTo>
                <a:cubicBezTo>
                  <a:pt x="25198" y="734"/>
                  <a:pt x="25155" y="691"/>
                  <a:pt x="25155" y="605"/>
                </a:cubicBezTo>
                <a:cubicBezTo>
                  <a:pt x="25026" y="476"/>
                  <a:pt x="24940" y="304"/>
                  <a:pt x="24854" y="218"/>
                </a:cubicBezTo>
                <a:cubicBezTo>
                  <a:pt x="24552" y="131"/>
                  <a:pt x="24337" y="88"/>
                  <a:pt x="24121" y="2"/>
                </a:cubicBezTo>
                <a:cubicBezTo>
                  <a:pt x="24108" y="1"/>
                  <a:pt x="24095" y="0"/>
                  <a:pt x="24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8"/>
          <p:cNvSpPr/>
          <p:nvPr/>
        </p:nvSpPr>
        <p:spPr>
          <a:xfrm>
            <a:off x="8296948" y="3980014"/>
            <a:ext cx="646993" cy="703268"/>
          </a:xfrm>
          <a:custGeom>
            <a:avLst/>
            <a:gdLst/>
            <a:ahLst/>
            <a:cxnLst/>
            <a:rect l="l" t="t" r="r" b="b"/>
            <a:pathLst>
              <a:path w="46563" h="50613" extrusionOk="0">
                <a:moveTo>
                  <a:pt x="26706" y="1984"/>
                </a:moveTo>
                <a:lnTo>
                  <a:pt x="26706" y="2070"/>
                </a:lnTo>
                <a:lnTo>
                  <a:pt x="26490" y="2070"/>
                </a:lnTo>
                <a:lnTo>
                  <a:pt x="26490" y="1984"/>
                </a:lnTo>
                <a:close/>
                <a:moveTo>
                  <a:pt x="27050" y="2156"/>
                </a:moveTo>
                <a:lnTo>
                  <a:pt x="27050" y="2371"/>
                </a:lnTo>
                <a:lnTo>
                  <a:pt x="26964" y="2371"/>
                </a:lnTo>
                <a:lnTo>
                  <a:pt x="26964" y="2156"/>
                </a:lnTo>
                <a:close/>
                <a:moveTo>
                  <a:pt x="27266" y="2587"/>
                </a:moveTo>
                <a:lnTo>
                  <a:pt x="27266" y="2802"/>
                </a:lnTo>
                <a:lnTo>
                  <a:pt x="27223" y="2802"/>
                </a:lnTo>
                <a:lnTo>
                  <a:pt x="27223" y="2587"/>
                </a:lnTo>
                <a:close/>
                <a:moveTo>
                  <a:pt x="33296" y="3103"/>
                </a:moveTo>
                <a:lnTo>
                  <a:pt x="33296" y="3190"/>
                </a:lnTo>
                <a:lnTo>
                  <a:pt x="33081" y="3190"/>
                </a:lnTo>
                <a:lnTo>
                  <a:pt x="33081" y="3103"/>
                </a:lnTo>
                <a:close/>
                <a:moveTo>
                  <a:pt x="37646" y="4137"/>
                </a:moveTo>
                <a:lnTo>
                  <a:pt x="37646" y="4353"/>
                </a:lnTo>
                <a:lnTo>
                  <a:pt x="37560" y="4353"/>
                </a:lnTo>
                <a:lnTo>
                  <a:pt x="37560" y="4137"/>
                </a:lnTo>
                <a:close/>
                <a:moveTo>
                  <a:pt x="7495" y="7454"/>
                </a:moveTo>
                <a:lnTo>
                  <a:pt x="7495" y="7885"/>
                </a:lnTo>
                <a:lnTo>
                  <a:pt x="7366" y="7885"/>
                </a:lnTo>
                <a:lnTo>
                  <a:pt x="7366" y="7454"/>
                </a:lnTo>
                <a:close/>
                <a:moveTo>
                  <a:pt x="40791" y="8617"/>
                </a:moveTo>
                <a:lnTo>
                  <a:pt x="40791" y="8703"/>
                </a:lnTo>
                <a:lnTo>
                  <a:pt x="40575" y="8703"/>
                </a:lnTo>
                <a:lnTo>
                  <a:pt x="40575" y="8617"/>
                </a:lnTo>
                <a:close/>
                <a:moveTo>
                  <a:pt x="40791" y="10598"/>
                </a:moveTo>
                <a:lnTo>
                  <a:pt x="40791" y="10684"/>
                </a:lnTo>
                <a:lnTo>
                  <a:pt x="40575" y="10684"/>
                </a:lnTo>
                <a:lnTo>
                  <a:pt x="40575" y="10598"/>
                </a:lnTo>
                <a:close/>
                <a:moveTo>
                  <a:pt x="4911" y="10512"/>
                </a:moveTo>
                <a:cubicBezTo>
                  <a:pt x="4954" y="10555"/>
                  <a:pt x="5040" y="10598"/>
                  <a:pt x="5083" y="10641"/>
                </a:cubicBezTo>
                <a:lnTo>
                  <a:pt x="5040" y="10727"/>
                </a:lnTo>
                <a:cubicBezTo>
                  <a:pt x="4954" y="10641"/>
                  <a:pt x="4911" y="10598"/>
                  <a:pt x="4868" y="10555"/>
                </a:cubicBezTo>
                <a:cubicBezTo>
                  <a:pt x="4868" y="10512"/>
                  <a:pt x="4911" y="10512"/>
                  <a:pt x="4911" y="10512"/>
                </a:cubicBezTo>
                <a:close/>
                <a:moveTo>
                  <a:pt x="5256" y="11416"/>
                </a:moveTo>
                <a:cubicBezTo>
                  <a:pt x="5299" y="11546"/>
                  <a:pt x="5299" y="11675"/>
                  <a:pt x="5342" y="11804"/>
                </a:cubicBezTo>
                <a:lnTo>
                  <a:pt x="5126" y="11804"/>
                </a:lnTo>
                <a:lnTo>
                  <a:pt x="5126" y="11416"/>
                </a:lnTo>
                <a:close/>
                <a:moveTo>
                  <a:pt x="40145" y="12149"/>
                </a:moveTo>
                <a:lnTo>
                  <a:pt x="40145" y="12192"/>
                </a:lnTo>
                <a:lnTo>
                  <a:pt x="39886" y="12192"/>
                </a:lnTo>
                <a:lnTo>
                  <a:pt x="39886" y="12149"/>
                </a:lnTo>
                <a:close/>
                <a:moveTo>
                  <a:pt x="5040" y="12278"/>
                </a:moveTo>
                <a:lnTo>
                  <a:pt x="5040" y="12493"/>
                </a:lnTo>
                <a:lnTo>
                  <a:pt x="4954" y="12493"/>
                </a:lnTo>
                <a:lnTo>
                  <a:pt x="4954" y="12278"/>
                </a:lnTo>
                <a:close/>
                <a:moveTo>
                  <a:pt x="5342" y="13699"/>
                </a:moveTo>
                <a:lnTo>
                  <a:pt x="5342" y="13742"/>
                </a:lnTo>
                <a:lnTo>
                  <a:pt x="5126" y="13742"/>
                </a:lnTo>
                <a:lnTo>
                  <a:pt x="5126" y="13699"/>
                </a:lnTo>
                <a:close/>
                <a:moveTo>
                  <a:pt x="5988" y="16111"/>
                </a:moveTo>
                <a:lnTo>
                  <a:pt x="5988" y="16155"/>
                </a:lnTo>
                <a:lnTo>
                  <a:pt x="5772" y="16155"/>
                </a:lnTo>
                <a:lnTo>
                  <a:pt x="5772" y="16111"/>
                </a:lnTo>
                <a:close/>
                <a:moveTo>
                  <a:pt x="6634" y="16542"/>
                </a:moveTo>
                <a:lnTo>
                  <a:pt x="6634" y="16628"/>
                </a:lnTo>
                <a:lnTo>
                  <a:pt x="6418" y="16628"/>
                </a:lnTo>
                <a:lnTo>
                  <a:pt x="6418" y="16542"/>
                </a:lnTo>
                <a:close/>
                <a:moveTo>
                  <a:pt x="7452" y="17145"/>
                </a:moveTo>
                <a:lnTo>
                  <a:pt x="7452" y="17361"/>
                </a:lnTo>
                <a:lnTo>
                  <a:pt x="7366" y="17361"/>
                </a:lnTo>
                <a:lnTo>
                  <a:pt x="7366" y="17145"/>
                </a:lnTo>
                <a:close/>
                <a:moveTo>
                  <a:pt x="40920" y="24166"/>
                </a:moveTo>
                <a:lnTo>
                  <a:pt x="40920" y="24381"/>
                </a:lnTo>
                <a:lnTo>
                  <a:pt x="40877" y="24381"/>
                </a:lnTo>
                <a:lnTo>
                  <a:pt x="40877" y="24166"/>
                </a:lnTo>
                <a:close/>
                <a:moveTo>
                  <a:pt x="862" y="24597"/>
                </a:moveTo>
                <a:lnTo>
                  <a:pt x="862" y="24855"/>
                </a:lnTo>
                <a:lnTo>
                  <a:pt x="776" y="24855"/>
                </a:lnTo>
                <a:lnTo>
                  <a:pt x="776" y="24597"/>
                </a:lnTo>
                <a:close/>
                <a:moveTo>
                  <a:pt x="24305" y="16676"/>
                </a:moveTo>
                <a:cubicBezTo>
                  <a:pt x="24500" y="16676"/>
                  <a:pt x="24696" y="16700"/>
                  <a:pt x="24897" y="16758"/>
                </a:cubicBezTo>
                <a:cubicBezTo>
                  <a:pt x="25715" y="17016"/>
                  <a:pt x="26490" y="17361"/>
                  <a:pt x="27093" y="18050"/>
                </a:cubicBezTo>
                <a:cubicBezTo>
                  <a:pt x="27567" y="18653"/>
                  <a:pt x="27826" y="19342"/>
                  <a:pt x="27998" y="19988"/>
                </a:cubicBezTo>
                <a:cubicBezTo>
                  <a:pt x="28127" y="20505"/>
                  <a:pt x="28472" y="20979"/>
                  <a:pt x="28084" y="21625"/>
                </a:cubicBezTo>
                <a:cubicBezTo>
                  <a:pt x="27869" y="22012"/>
                  <a:pt x="27869" y="22615"/>
                  <a:pt x="27567" y="23046"/>
                </a:cubicBezTo>
                <a:cubicBezTo>
                  <a:pt x="27266" y="23520"/>
                  <a:pt x="26835" y="23865"/>
                  <a:pt x="26404" y="24209"/>
                </a:cubicBezTo>
                <a:cubicBezTo>
                  <a:pt x="25801" y="24683"/>
                  <a:pt x="25112" y="24984"/>
                  <a:pt x="24380" y="25243"/>
                </a:cubicBezTo>
                <a:cubicBezTo>
                  <a:pt x="23820" y="25458"/>
                  <a:pt x="23174" y="25458"/>
                  <a:pt x="22528" y="25544"/>
                </a:cubicBezTo>
                <a:cubicBezTo>
                  <a:pt x="20934" y="25286"/>
                  <a:pt x="19556" y="24812"/>
                  <a:pt x="18910" y="23132"/>
                </a:cubicBezTo>
                <a:cubicBezTo>
                  <a:pt x="18350" y="21625"/>
                  <a:pt x="18479" y="20806"/>
                  <a:pt x="19340" y="19342"/>
                </a:cubicBezTo>
                <a:cubicBezTo>
                  <a:pt x="20116" y="18050"/>
                  <a:pt x="21451" y="17317"/>
                  <a:pt x="23131" y="16887"/>
                </a:cubicBezTo>
                <a:cubicBezTo>
                  <a:pt x="23533" y="16772"/>
                  <a:pt x="23916" y="16676"/>
                  <a:pt x="24305" y="16676"/>
                </a:cubicBezTo>
                <a:close/>
                <a:moveTo>
                  <a:pt x="40575" y="26234"/>
                </a:moveTo>
                <a:lnTo>
                  <a:pt x="40575" y="26320"/>
                </a:lnTo>
                <a:lnTo>
                  <a:pt x="40360" y="26320"/>
                </a:lnTo>
                <a:lnTo>
                  <a:pt x="40360" y="26234"/>
                </a:lnTo>
                <a:close/>
                <a:moveTo>
                  <a:pt x="40139" y="27463"/>
                </a:moveTo>
                <a:cubicBezTo>
                  <a:pt x="40126" y="27470"/>
                  <a:pt x="40113" y="27477"/>
                  <a:pt x="40101" y="27483"/>
                </a:cubicBezTo>
                <a:cubicBezTo>
                  <a:pt x="40101" y="27483"/>
                  <a:pt x="40127" y="27483"/>
                  <a:pt x="40139" y="27463"/>
                </a:cubicBezTo>
                <a:close/>
                <a:moveTo>
                  <a:pt x="40058" y="28129"/>
                </a:moveTo>
                <a:cubicBezTo>
                  <a:pt x="40101" y="28301"/>
                  <a:pt x="40101" y="28430"/>
                  <a:pt x="40145" y="28560"/>
                </a:cubicBezTo>
                <a:cubicBezTo>
                  <a:pt x="40115" y="28560"/>
                  <a:pt x="40066" y="28580"/>
                  <a:pt x="40051" y="28592"/>
                </a:cubicBezTo>
                <a:lnTo>
                  <a:pt x="40051" y="28592"/>
                </a:lnTo>
                <a:cubicBezTo>
                  <a:pt x="39929" y="28425"/>
                  <a:pt x="39929" y="28299"/>
                  <a:pt x="39929" y="28172"/>
                </a:cubicBezTo>
                <a:cubicBezTo>
                  <a:pt x="39972" y="28172"/>
                  <a:pt x="40015" y="28172"/>
                  <a:pt x="40058" y="28129"/>
                </a:cubicBezTo>
                <a:close/>
                <a:moveTo>
                  <a:pt x="39628" y="30110"/>
                </a:moveTo>
                <a:lnTo>
                  <a:pt x="39628" y="30326"/>
                </a:lnTo>
                <a:lnTo>
                  <a:pt x="39542" y="30326"/>
                </a:lnTo>
                <a:lnTo>
                  <a:pt x="39542" y="30110"/>
                </a:lnTo>
                <a:close/>
                <a:moveTo>
                  <a:pt x="39455" y="31058"/>
                </a:moveTo>
                <a:lnTo>
                  <a:pt x="39455" y="31144"/>
                </a:lnTo>
                <a:lnTo>
                  <a:pt x="39240" y="31144"/>
                </a:lnTo>
                <a:lnTo>
                  <a:pt x="39240" y="31058"/>
                </a:lnTo>
                <a:close/>
                <a:moveTo>
                  <a:pt x="39025" y="31316"/>
                </a:moveTo>
                <a:lnTo>
                  <a:pt x="39025" y="31359"/>
                </a:lnTo>
                <a:lnTo>
                  <a:pt x="38809" y="31359"/>
                </a:lnTo>
                <a:lnTo>
                  <a:pt x="38809" y="31316"/>
                </a:lnTo>
                <a:close/>
                <a:moveTo>
                  <a:pt x="29979" y="32824"/>
                </a:moveTo>
                <a:lnTo>
                  <a:pt x="29979" y="32910"/>
                </a:lnTo>
                <a:lnTo>
                  <a:pt x="29764" y="32910"/>
                </a:lnTo>
                <a:lnTo>
                  <a:pt x="29764" y="32824"/>
                </a:lnTo>
                <a:close/>
                <a:moveTo>
                  <a:pt x="29850" y="33211"/>
                </a:moveTo>
                <a:cubicBezTo>
                  <a:pt x="29936" y="33298"/>
                  <a:pt x="29979" y="33341"/>
                  <a:pt x="30022" y="33384"/>
                </a:cubicBezTo>
                <a:cubicBezTo>
                  <a:pt x="30022" y="33427"/>
                  <a:pt x="29979" y="33427"/>
                  <a:pt x="29979" y="33427"/>
                </a:cubicBezTo>
                <a:cubicBezTo>
                  <a:pt x="29936" y="33384"/>
                  <a:pt x="29850" y="33341"/>
                  <a:pt x="29807" y="33298"/>
                </a:cubicBezTo>
                <a:lnTo>
                  <a:pt x="29850" y="33211"/>
                </a:lnTo>
                <a:close/>
                <a:moveTo>
                  <a:pt x="30798" y="33211"/>
                </a:moveTo>
                <a:lnTo>
                  <a:pt x="30798" y="33427"/>
                </a:lnTo>
                <a:lnTo>
                  <a:pt x="30712" y="33427"/>
                </a:lnTo>
                <a:lnTo>
                  <a:pt x="30712" y="33211"/>
                </a:lnTo>
                <a:close/>
                <a:moveTo>
                  <a:pt x="34330" y="33427"/>
                </a:moveTo>
                <a:lnTo>
                  <a:pt x="34373" y="33513"/>
                </a:lnTo>
                <a:cubicBezTo>
                  <a:pt x="34330" y="33556"/>
                  <a:pt x="34244" y="33599"/>
                  <a:pt x="34201" y="33685"/>
                </a:cubicBezTo>
                <a:cubicBezTo>
                  <a:pt x="34201" y="33642"/>
                  <a:pt x="34157" y="33642"/>
                  <a:pt x="34157" y="33642"/>
                </a:cubicBezTo>
                <a:lnTo>
                  <a:pt x="34157" y="33642"/>
                </a:lnTo>
                <a:cubicBezTo>
                  <a:pt x="34157" y="33642"/>
                  <a:pt x="34157" y="33642"/>
                  <a:pt x="34157" y="33642"/>
                </a:cubicBezTo>
                <a:cubicBezTo>
                  <a:pt x="34201" y="33556"/>
                  <a:pt x="34244" y="33513"/>
                  <a:pt x="34330" y="33427"/>
                </a:cubicBezTo>
                <a:close/>
                <a:moveTo>
                  <a:pt x="29764" y="34805"/>
                </a:moveTo>
                <a:lnTo>
                  <a:pt x="29764" y="34891"/>
                </a:lnTo>
                <a:lnTo>
                  <a:pt x="29549" y="34891"/>
                </a:lnTo>
                <a:lnTo>
                  <a:pt x="29549" y="34805"/>
                </a:lnTo>
                <a:close/>
                <a:moveTo>
                  <a:pt x="29979" y="35710"/>
                </a:moveTo>
                <a:lnTo>
                  <a:pt x="29979" y="35796"/>
                </a:lnTo>
                <a:lnTo>
                  <a:pt x="29764" y="35796"/>
                </a:lnTo>
                <a:lnTo>
                  <a:pt x="29764" y="35710"/>
                </a:lnTo>
                <a:close/>
                <a:moveTo>
                  <a:pt x="21322" y="35839"/>
                </a:moveTo>
                <a:lnTo>
                  <a:pt x="21322" y="36054"/>
                </a:lnTo>
                <a:lnTo>
                  <a:pt x="21279" y="36054"/>
                </a:lnTo>
                <a:lnTo>
                  <a:pt x="21279" y="35839"/>
                </a:lnTo>
                <a:close/>
                <a:moveTo>
                  <a:pt x="9304" y="36140"/>
                </a:moveTo>
                <a:lnTo>
                  <a:pt x="9304" y="36227"/>
                </a:lnTo>
                <a:lnTo>
                  <a:pt x="9089" y="36227"/>
                </a:lnTo>
                <a:lnTo>
                  <a:pt x="9089" y="36140"/>
                </a:lnTo>
                <a:close/>
                <a:moveTo>
                  <a:pt x="11286" y="38768"/>
                </a:moveTo>
                <a:lnTo>
                  <a:pt x="11286" y="38854"/>
                </a:lnTo>
                <a:lnTo>
                  <a:pt x="11070" y="38854"/>
                </a:lnTo>
                <a:lnTo>
                  <a:pt x="11070" y="38768"/>
                </a:lnTo>
                <a:close/>
                <a:moveTo>
                  <a:pt x="22743" y="38768"/>
                </a:moveTo>
                <a:lnTo>
                  <a:pt x="22743" y="38854"/>
                </a:lnTo>
                <a:lnTo>
                  <a:pt x="22528" y="38854"/>
                </a:lnTo>
                <a:lnTo>
                  <a:pt x="22528" y="38768"/>
                </a:lnTo>
                <a:close/>
                <a:moveTo>
                  <a:pt x="30884" y="39242"/>
                </a:moveTo>
                <a:lnTo>
                  <a:pt x="30884" y="39285"/>
                </a:lnTo>
                <a:lnTo>
                  <a:pt x="30669" y="39285"/>
                </a:lnTo>
                <a:lnTo>
                  <a:pt x="30669" y="39242"/>
                </a:lnTo>
                <a:close/>
                <a:moveTo>
                  <a:pt x="31099" y="39672"/>
                </a:moveTo>
                <a:lnTo>
                  <a:pt x="31099" y="39758"/>
                </a:lnTo>
                <a:lnTo>
                  <a:pt x="30884" y="39758"/>
                </a:lnTo>
                <a:lnTo>
                  <a:pt x="30884" y="39672"/>
                </a:lnTo>
                <a:close/>
                <a:moveTo>
                  <a:pt x="14732" y="39802"/>
                </a:moveTo>
                <a:lnTo>
                  <a:pt x="14732" y="40017"/>
                </a:lnTo>
                <a:lnTo>
                  <a:pt x="14645" y="40017"/>
                </a:lnTo>
                <a:lnTo>
                  <a:pt x="14645" y="39802"/>
                </a:lnTo>
                <a:close/>
                <a:moveTo>
                  <a:pt x="31013" y="40275"/>
                </a:moveTo>
                <a:cubicBezTo>
                  <a:pt x="31056" y="40405"/>
                  <a:pt x="31056" y="40534"/>
                  <a:pt x="31099" y="40620"/>
                </a:cubicBezTo>
                <a:cubicBezTo>
                  <a:pt x="31056" y="40663"/>
                  <a:pt x="30970" y="40663"/>
                  <a:pt x="30927" y="40663"/>
                </a:cubicBezTo>
                <a:lnTo>
                  <a:pt x="30927" y="40275"/>
                </a:lnTo>
                <a:close/>
                <a:moveTo>
                  <a:pt x="23561" y="41998"/>
                </a:moveTo>
                <a:lnTo>
                  <a:pt x="23561" y="42472"/>
                </a:lnTo>
                <a:lnTo>
                  <a:pt x="23432" y="42472"/>
                </a:lnTo>
                <a:lnTo>
                  <a:pt x="23432" y="41998"/>
                </a:lnTo>
                <a:close/>
                <a:moveTo>
                  <a:pt x="31702" y="43980"/>
                </a:moveTo>
                <a:lnTo>
                  <a:pt x="31702" y="44195"/>
                </a:lnTo>
                <a:lnTo>
                  <a:pt x="31616" y="44195"/>
                </a:lnTo>
                <a:lnTo>
                  <a:pt x="31616" y="43980"/>
                </a:lnTo>
                <a:close/>
                <a:moveTo>
                  <a:pt x="24082" y="0"/>
                </a:moveTo>
                <a:cubicBezTo>
                  <a:pt x="23774" y="0"/>
                  <a:pt x="23528" y="360"/>
                  <a:pt x="23212" y="360"/>
                </a:cubicBezTo>
                <a:cubicBezTo>
                  <a:pt x="23108" y="360"/>
                  <a:pt x="22996" y="321"/>
                  <a:pt x="22872" y="218"/>
                </a:cubicBezTo>
                <a:cubicBezTo>
                  <a:pt x="22399" y="390"/>
                  <a:pt x="21968" y="562"/>
                  <a:pt x="21494" y="734"/>
                </a:cubicBezTo>
                <a:cubicBezTo>
                  <a:pt x="21322" y="691"/>
                  <a:pt x="21106" y="648"/>
                  <a:pt x="20848" y="562"/>
                </a:cubicBezTo>
                <a:cubicBezTo>
                  <a:pt x="20633" y="907"/>
                  <a:pt x="20460" y="1165"/>
                  <a:pt x="20288" y="1380"/>
                </a:cubicBezTo>
                <a:cubicBezTo>
                  <a:pt x="20211" y="1457"/>
                  <a:pt x="20112" y="1468"/>
                  <a:pt x="20015" y="1468"/>
                </a:cubicBezTo>
                <a:cubicBezTo>
                  <a:pt x="19976" y="1468"/>
                  <a:pt x="19937" y="1467"/>
                  <a:pt x="19900" y="1467"/>
                </a:cubicBezTo>
                <a:cubicBezTo>
                  <a:pt x="19771" y="1467"/>
                  <a:pt x="19663" y="1488"/>
                  <a:pt x="19642" y="1682"/>
                </a:cubicBezTo>
                <a:cubicBezTo>
                  <a:pt x="19728" y="1725"/>
                  <a:pt x="19771" y="1811"/>
                  <a:pt x="19857" y="1854"/>
                </a:cubicBezTo>
                <a:lnTo>
                  <a:pt x="19771" y="1897"/>
                </a:lnTo>
                <a:cubicBezTo>
                  <a:pt x="19728" y="1854"/>
                  <a:pt x="19685" y="1811"/>
                  <a:pt x="19642" y="1725"/>
                </a:cubicBezTo>
                <a:cubicBezTo>
                  <a:pt x="19642" y="1725"/>
                  <a:pt x="19642" y="1682"/>
                  <a:pt x="19642" y="1682"/>
                </a:cubicBezTo>
                <a:cubicBezTo>
                  <a:pt x="19561" y="1642"/>
                  <a:pt x="19498" y="1624"/>
                  <a:pt x="19448" y="1624"/>
                </a:cubicBezTo>
                <a:cubicBezTo>
                  <a:pt x="19179" y="1624"/>
                  <a:pt x="19286" y="2126"/>
                  <a:pt x="18996" y="2199"/>
                </a:cubicBezTo>
                <a:cubicBezTo>
                  <a:pt x="18737" y="2242"/>
                  <a:pt x="18565" y="2587"/>
                  <a:pt x="18307" y="2802"/>
                </a:cubicBezTo>
                <a:cubicBezTo>
                  <a:pt x="18091" y="2974"/>
                  <a:pt x="17876" y="3146"/>
                  <a:pt x="17661" y="3362"/>
                </a:cubicBezTo>
                <a:cubicBezTo>
                  <a:pt x="17617" y="3448"/>
                  <a:pt x="17661" y="3577"/>
                  <a:pt x="17661" y="3663"/>
                </a:cubicBezTo>
                <a:cubicBezTo>
                  <a:pt x="17747" y="3706"/>
                  <a:pt x="17790" y="3793"/>
                  <a:pt x="17876" y="3836"/>
                </a:cubicBezTo>
                <a:lnTo>
                  <a:pt x="17790" y="3879"/>
                </a:lnTo>
                <a:cubicBezTo>
                  <a:pt x="17747" y="3836"/>
                  <a:pt x="17704" y="3793"/>
                  <a:pt x="17661" y="3706"/>
                </a:cubicBezTo>
                <a:cubicBezTo>
                  <a:pt x="17661" y="3706"/>
                  <a:pt x="17661" y="3663"/>
                  <a:pt x="17661" y="3663"/>
                </a:cubicBezTo>
                <a:cubicBezTo>
                  <a:pt x="17230" y="3836"/>
                  <a:pt x="16928" y="4223"/>
                  <a:pt x="16885" y="4611"/>
                </a:cubicBezTo>
                <a:cubicBezTo>
                  <a:pt x="16799" y="5085"/>
                  <a:pt x="16498" y="5343"/>
                  <a:pt x="16282" y="5688"/>
                </a:cubicBezTo>
                <a:cubicBezTo>
                  <a:pt x="16368" y="5903"/>
                  <a:pt x="16454" y="6075"/>
                  <a:pt x="16541" y="6291"/>
                </a:cubicBezTo>
                <a:cubicBezTo>
                  <a:pt x="16325" y="6334"/>
                  <a:pt x="16110" y="6334"/>
                  <a:pt x="15981" y="6377"/>
                </a:cubicBezTo>
                <a:cubicBezTo>
                  <a:pt x="15851" y="6894"/>
                  <a:pt x="15722" y="7368"/>
                  <a:pt x="15636" y="7841"/>
                </a:cubicBezTo>
                <a:lnTo>
                  <a:pt x="15205" y="7841"/>
                </a:lnTo>
                <a:cubicBezTo>
                  <a:pt x="14947" y="7540"/>
                  <a:pt x="14732" y="7238"/>
                  <a:pt x="14516" y="6980"/>
                </a:cubicBezTo>
                <a:cubicBezTo>
                  <a:pt x="14215" y="6980"/>
                  <a:pt x="13956" y="6980"/>
                  <a:pt x="13698" y="7023"/>
                </a:cubicBezTo>
                <a:cubicBezTo>
                  <a:pt x="13655" y="7066"/>
                  <a:pt x="13612" y="7152"/>
                  <a:pt x="13569" y="7195"/>
                </a:cubicBezTo>
                <a:cubicBezTo>
                  <a:pt x="13526" y="7152"/>
                  <a:pt x="13526" y="7152"/>
                  <a:pt x="13482" y="7109"/>
                </a:cubicBezTo>
                <a:cubicBezTo>
                  <a:pt x="13559" y="7071"/>
                  <a:pt x="13601" y="7033"/>
                  <a:pt x="13670" y="6995"/>
                </a:cubicBezTo>
                <a:lnTo>
                  <a:pt x="13670" y="6995"/>
                </a:lnTo>
                <a:cubicBezTo>
                  <a:pt x="13679" y="7004"/>
                  <a:pt x="13688" y="7014"/>
                  <a:pt x="13698" y="7023"/>
                </a:cubicBezTo>
                <a:cubicBezTo>
                  <a:pt x="13698" y="7023"/>
                  <a:pt x="13698" y="6980"/>
                  <a:pt x="13698" y="6980"/>
                </a:cubicBezTo>
                <a:cubicBezTo>
                  <a:pt x="13688" y="6985"/>
                  <a:pt x="13679" y="6990"/>
                  <a:pt x="13670" y="6995"/>
                </a:cubicBezTo>
                <a:lnTo>
                  <a:pt x="13670" y="6995"/>
                </a:lnTo>
                <a:cubicBezTo>
                  <a:pt x="13424" y="6749"/>
                  <a:pt x="13215" y="6541"/>
                  <a:pt x="12966" y="6334"/>
                </a:cubicBezTo>
                <a:cubicBezTo>
                  <a:pt x="12879" y="6420"/>
                  <a:pt x="12793" y="6463"/>
                  <a:pt x="12750" y="6506"/>
                </a:cubicBezTo>
                <a:cubicBezTo>
                  <a:pt x="12535" y="6420"/>
                  <a:pt x="12363" y="6377"/>
                  <a:pt x="12190" y="6334"/>
                </a:cubicBezTo>
                <a:cubicBezTo>
                  <a:pt x="12147" y="6420"/>
                  <a:pt x="12061" y="6463"/>
                  <a:pt x="12018" y="6549"/>
                </a:cubicBezTo>
                <a:cubicBezTo>
                  <a:pt x="12018" y="6506"/>
                  <a:pt x="11975" y="6506"/>
                  <a:pt x="11975" y="6463"/>
                </a:cubicBezTo>
                <a:cubicBezTo>
                  <a:pt x="12018" y="6420"/>
                  <a:pt x="12061" y="6377"/>
                  <a:pt x="12147" y="6334"/>
                </a:cubicBezTo>
                <a:lnTo>
                  <a:pt x="12190" y="6334"/>
                </a:lnTo>
                <a:cubicBezTo>
                  <a:pt x="12112" y="6158"/>
                  <a:pt x="12016" y="6106"/>
                  <a:pt x="11915" y="6106"/>
                </a:cubicBezTo>
                <a:cubicBezTo>
                  <a:pt x="11792" y="6106"/>
                  <a:pt x="11662" y="6181"/>
                  <a:pt x="11544" y="6205"/>
                </a:cubicBezTo>
                <a:cubicBezTo>
                  <a:pt x="11630" y="6377"/>
                  <a:pt x="11673" y="6549"/>
                  <a:pt x="11716" y="6722"/>
                </a:cubicBezTo>
                <a:cubicBezTo>
                  <a:pt x="11673" y="6765"/>
                  <a:pt x="11587" y="6808"/>
                  <a:pt x="11544" y="6851"/>
                </a:cubicBezTo>
                <a:cubicBezTo>
                  <a:pt x="11372" y="6592"/>
                  <a:pt x="11156" y="6334"/>
                  <a:pt x="10984" y="6119"/>
                </a:cubicBezTo>
                <a:cubicBezTo>
                  <a:pt x="10758" y="6307"/>
                  <a:pt x="10516" y="6347"/>
                  <a:pt x="10276" y="6347"/>
                </a:cubicBezTo>
                <a:cubicBezTo>
                  <a:pt x="10096" y="6347"/>
                  <a:pt x="9917" y="6324"/>
                  <a:pt x="9746" y="6324"/>
                </a:cubicBezTo>
                <a:cubicBezTo>
                  <a:pt x="9622" y="6324"/>
                  <a:pt x="9503" y="6336"/>
                  <a:pt x="9391" y="6377"/>
                </a:cubicBezTo>
                <a:lnTo>
                  <a:pt x="9003" y="6765"/>
                </a:lnTo>
                <a:cubicBezTo>
                  <a:pt x="8874" y="6678"/>
                  <a:pt x="8787" y="6592"/>
                  <a:pt x="8658" y="6506"/>
                </a:cubicBezTo>
                <a:cubicBezTo>
                  <a:pt x="7754" y="7023"/>
                  <a:pt x="6634" y="7066"/>
                  <a:pt x="6074" y="8057"/>
                </a:cubicBezTo>
                <a:lnTo>
                  <a:pt x="5859" y="7885"/>
                </a:lnTo>
                <a:cubicBezTo>
                  <a:pt x="5772" y="7971"/>
                  <a:pt x="5686" y="8100"/>
                  <a:pt x="5557" y="8272"/>
                </a:cubicBezTo>
                <a:lnTo>
                  <a:pt x="5557" y="9134"/>
                </a:lnTo>
                <a:cubicBezTo>
                  <a:pt x="5169" y="9349"/>
                  <a:pt x="5126" y="9866"/>
                  <a:pt x="4652" y="9995"/>
                </a:cubicBezTo>
                <a:cubicBezTo>
                  <a:pt x="4652" y="9995"/>
                  <a:pt x="4652" y="10210"/>
                  <a:pt x="4652" y="10297"/>
                </a:cubicBezTo>
                <a:cubicBezTo>
                  <a:pt x="4523" y="10383"/>
                  <a:pt x="4394" y="10512"/>
                  <a:pt x="4222" y="10598"/>
                </a:cubicBezTo>
                <a:cubicBezTo>
                  <a:pt x="4265" y="10943"/>
                  <a:pt x="4093" y="11287"/>
                  <a:pt x="4394" y="11503"/>
                </a:cubicBezTo>
                <a:cubicBezTo>
                  <a:pt x="4308" y="11804"/>
                  <a:pt x="4179" y="12106"/>
                  <a:pt x="4049" y="12450"/>
                </a:cubicBezTo>
                <a:cubicBezTo>
                  <a:pt x="4136" y="12536"/>
                  <a:pt x="4265" y="12666"/>
                  <a:pt x="4437" y="12795"/>
                </a:cubicBezTo>
                <a:cubicBezTo>
                  <a:pt x="3834" y="13527"/>
                  <a:pt x="4739" y="14173"/>
                  <a:pt x="4437" y="14819"/>
                </a:cubicBezTo>
                <a:cubicBezTo>
                  <a:pt x="4868" y="15250"/>
                  <a:pt x="4868" y="15250"/>
                  <a:pt x="4782" y="15336"/>
                </a:cubicBezTo>
                <a:cubicBezTo>
                  <a:pt x="4696" y="15379"/>
                  <a:pt x="4609" y="15379"/>
                  <a:pt x="4394" y="15422"/>
                </a:cubicBezTo>
                <a:cubicBezTo>
                  <a:pt x="4696" y="15638"/>
                  <a:pt x="4911" y="15810"/>
                  <a:pt x="5040" y="15939"/>
                </a:cubicBezTo>
                <a:cubicBezTo>
                  <a:pt x="4997" y="16327"/>
                  <a:pt x="4911" y="16714"/>
                  <a:pt x="4868" y="16973"/>
                </a:cubicBezTo>
                <a:cubicBezTo>
                  <a:pt x="5169" y="17188"/>
                  <a:pt x="5385" y="17317"/>
                  <a:pt x="5557" y="17447"/>
                </a:cubicBezTo>
                <a:cubicBezTo>
                  <a:pt x="5342" y="17662"/>
                  <a:pt x="5169" y="17834"/>
                  <a:pt x="5040" y="17964"/>
                </a:cubicBezTo>
                <a:cubicBezTo>
                  <a:pt x="4437" y="18007"/>
                  <a:pt x="4006" y="18265"/>
                  <a:pt x="3705" y="18653"/>
                </a:cubicBezTo>
                <a:cubicBezTo>
                  <a:pt x="3576" y="18567"/>
                  <a:pt x="3490" y="18524"/>
                  <a:pt x="3403" y="18437"/>
                </a:cubicBezTo>
                <a:cubicBezTo>
                  <a:pt x="3360" y="18653"/>
                  <a:pt x="3317" y="18782"/>
                  <a:pt x="3274" y="18868"/>
                </a:cubicBezTo>
                <a:lnTo>
                  <a:pt x="2800" y="18868"/>
                </a:lnTo>
                <a:cubicBezTo>
                  <a:pt x="2413" y="19256"/>
                  <a:pt x="2068" y="19600"/>
                  <a:pt x="1724" y="19988"/>
                </a:cubicBezTo>
                <a:cubicBezTo>
                  <a:pt x="1379" y="20333"/>
                  <a:pt x="1121" y="20677"/>
                  <a:pt x="690" y="21194"/>
                </a:cubicBezTo>
                <a:cubicBezTo>
                  <a:pt x="561" y="21711"/>
                  <a:pt x="431" y="22486"/>
                  <a:pt x="1" y="23175"/>
                </a:cubicBezTo>
                <a:cubicBezTo>
                  <a:pt x="173" y="23262"/>
                  <a:pt x="302" y="23305"/>
                  <a:pt x="474" y="23391"/>
                </a:cubicBezTo>
                <a:cubicBezTo>
                  <a:pt x="130" y="23520"/>
                  <a:pt x="604" y="23822"/>
                  <a:pt x="302" y="24080"/>
                </a:cubicBezTo>
                <a:cubicBezTo>
                  <a:pt x="87" y="24295"/>
                  <a:pt x="44" y="24726"/>
                  <a:pt x="44" y="25071"/>
                </a:cubicBezTo>
                <a:cubicBezTo>
                  <a:pt x="87" y="25372"/>
                  <a:pt x="259" y="25631"/>
                  <a:pt x="345" y="25889"/>
                </a:cubicBezTo>
                <a:cubicBezTo>
                  <a:pt x="517" y="25932"/>
                  <a:pt x="604" y="25975"/>
                  <a:pt x="733" y="26061"/>
                </a:cubicBezTo>
                <a:cubicBezTo>
                  <a:pt x="647" y="26234"/>
                  <a:pt x="604" y="26406"/>
                  <a:pt x="517" y="26578"/>
                </a:cubicBezTo>
                <a:cubicBezTo>
                  <a:pt x="690" y="26794"/>
                  <a:pt x="905" y="26966"/>
                  <a:pt x="1121" y="27181"/>
                </a:cubicBezTo>
                <a:cubicBezTo>
                  <a:pt x="1077" y="27224"/>
                  <a:pt x="991" y="27310"/>
                  <a:pt x="948" y="27353"/>
                </a:cubicBezTo>
                <a:cubicBezTo>
                  <a:pt x="1077" y="27569"/>
                  <a:pt x="1164" y="27741"/>
                  <a:pt x="1250" y="27913"/>
                </a:cubicBezTo>
                <a:cubicBezTo>
                  <a:pt x="1379" y="27827"/>
                  <a:pt x="1508" y="27741"/>
                  <a:pt x="1637" y="27655"/>
                </a:cubicBezTo>
                <a:lnTo>
                  <a:pt x="1637" y="27655"/>
                </a:lnTo>
                <a:cubicBezTo>
                  <a:pt x="2068" y="28086"/>
                  <a:pt x="1508" y="28387"/>
                  <a:pt x="1637" y="28861"/>
                </a:cubicBezTo>
                <a:cubicBezTo>
                  <a:pt x="1853" y="28775"/>
                  <a:pt x="2025" y="28689"/>
                  <a:pt x="2240" y="28603"/>
                </a:cubicBezTo>
                <a:lnTo>
                  <a:pt x="2240" y="28603"/>
                </a:lnTo>
                <a:cubicBezTo>
                  <a:pt x="2197" y="29378"/>
                  <a:pt x="2973" y="29593"/>
                  <a:pt x="3274" y="30110"/>
                </a:cubicBezTo>
                <a:lnTo>
                  <a:pt x="3705" y="30110"/>
                </a:lnTo>
                <a:cubicBezTo>
                  <a:pt x="4049" y="30498"/>
                  <a:pt x="4437" y="30842"/>
                  <a:pt x="4782" y="31230"/>
                </a:cubicBezTo>
                <a:lnTo>
                  <a:pt x="5729" y="31230"/>
                </a:lnTo>
                <a:cubicBezTo>
                  <a:pt x="6031" y="31101"/>
                  <a:pt x="6203" y="31058"/>
                  <a:pt x="6548" y="30929"/>
                </a:cubicBezTo>
                <a:lnTo>
                  <a:pt x="6548" y="30929"/>
                </a:lnTo>
                <a:cubicBezTo>
                  <a:pt x="6332" y="31187"/>
                  <a:pt x="6289" y="31273"/>
                  <a:pt x="6203" y="31359"/>
                </a:cubicBezTo>
                <a:cubicBezTo>
                  <a:pt x="6332" y="31445"/>
                  <a:pt x="6418" y="31532"/>
                  <a:pt x="6548" y="31618"/>
                </a:cubicBezTo>
                <a:cubicBezTo>
                  <a:pt x="6677" y="31488"/>
                  <a:pt x="6849" y="31359"/>
                  <a:pt x="7194" y="31101"/>
                </a:cubicBezTo>
                <a:lnTo>
                  <a:pt x="7194" y="31101"/>
                </a:lnTo>
                <a:cubicBezTo>
                  <a:pt x="7065" y="31704"/>
                  <a:pt x="6978" y="32092"/>
                  <a:pt x="6849" y="32608"/>
                </a:cubicBezTo>
                <a:cubicBezTo>
                  <a:pt x="7108" y="32522"/>
                  <a:pt x="7280" y="32436"/>
                  <a:pt x="7581" y="32350"/>
                </a:cubicBezTo>
                <a:lnTo>
                  <a:pt x="7581" y="32350"/>
                </a:lnTo>
                <a:cubicBezTo>
                  <a:pt x="7495" y="32738"/>
                  <a:pt x="7409" y="33082"/>
                  <a:pt x="7409" y="33427"/>
                </a:cubicBezTo>
                <a:cubicBezTo>
                  <a:pt x="7452" y="33771"/>
                  <a:pt x="7538" y="34159"/>
                  <a:pt x="7625" y="34547"/>
                </a:cubicBezTo>
                <a:cubicBezTo>
                  <a:pt x="7754" y="34547"/>
                  <a:pt x="7883" y="34547"/>
                  <a:pt x="7969" y="34504"/>
                </a:cubicBezTo>
                <a:cubicBezTo>
                  <a:pt x="8012" y="34461"/>
                  <a:pt x="8055" y="34374"/>
                  <a:pt x="8098" y="34331"/>
                </a:cubicBezTo>
                <a:lnTo>
                  <a:pt x="8184" y="34417"/>
                </a:lnTo>
                <a:cubicBezTo>
                  <a:pt x="8098" y="34461"/>
                  <a:pt x="8055" y="34504"/>
                  <a:pt x="8012" y="34547"/>
                </a:cubicBezTo>
                <a:lnTo>
                  <a:pt x="7969" y="34504"/>
                </a:lnTo>
                <a:lnTo>
                  <a:pt x="7969" y="34504"/>
                </a:lnTo>
                <a:cubicBezTo>
                  <a:pt x="8012" y="34719"/>
                  <a:pt x="8055" y="34891"/>
                  <a:pt x="8141" y="35150"/>
                </a:cubicBezTo>
                <a:cubicBezTo>
                  <a:pt x="8098" y="35150"/>
                  <a:pt x="8055" y="35236"/>
                  <a:pt x="7969" y="35279"/>
                </a:cubicBezTo>
                <a:cubicBezTo>
                  <a:pt x="8141" y="35408"/>
                  <a:pt x="8271" y="35494"/>
                  <a:pt x="8400" y="35623"/>
                </a:cubicBezTo>
                <a:lnTo>
                  <a:pt x="8615" y="35623"/>
                </a:lnTo>
                <a:cubicBezTo>
                  <a:pt x="8658" y="35537"/>
                  <a:pt x="8701" y="35494"/>
                  <a:pt x="8744" y="35408"/>
                </a:cubicBezTo>
                <a:lnTo>
                  <a:pt x="8831" y="35494"/>
                </a:lnTo>
                <a:cubicBezTo>
                  <a:pt x="8787" y="35537"/>
                  <a:pt x="8701" y="35580"/>
                  <a:pt x="8658" y="35667"/>
                </a:cubicBezTo>
                <a:cubicBezTo>
                  <a:pt x="8658" y="35623"/>
                  <a:pt x="8615" y="35623"/>
                  <a:pt x="8615" y="35623"/>
                </a:cubicBezTo>
                <a:cubicBezTo>
                  <a:pt x="8572" y="35710"/>
                  <a:pt x="8486" y="35796"/>
                  <a:pt x="8400" y="35839"/>
                </a:cubicBezTo>
                <a:lnTo>
                  <a:pt x="8184" y="36054"/>
                </a:lnTo>
                <a:cubicBezTo>
                  <a:pt x="8357" y="36183"/>
                  <a:pt x="8486" y="36313"/>
                  <a:pt x="8615" y="36399"/>
                </a:cubicBezTo>
                <a:lnTo>
                  <a:pt x="8615" y="36830"/>
                </a:lnTo>
                <a:cubicBezTo>
                  <a:pt x="8917" y="37002"/>
                  <a:pt x="9218" y="37131"/>
                  <a:pt x="9520" y="37303"/>
                </a:cubicBezTo>
                <a:cubicBezTo>
                  <a:pt x="9347" y="37389"/>
                  <a:pt x="9261" y="37519"/>
                  <a:pt x="9477" y="37691"/>
                </a:cubicBezTo>
                <a:cubicBezTo>
                  <a:pt x="9477" y="37691"/>
                  <a:pt x="9391" y="37906"/>
                  <a:pt x="9218" y="38251"/>
                </a:cubicBezTo>
                <a:cubicBezTo>
                  <a:pt x="9606" y="38036"/>
                  <a:pt x="9735" y="37949"/>
                  <a:pt x="9907" y="37820"/>
                </a:cubicBezTo>
                <a:cubicBezTo>
                  <a:pt x="9907" y="37949"/>
                  <a:pt x="9907" y="38036"/>
                  <a:pt x="9950" y="38122"/>
                </a:cubicBezTo>
                <a:cubicBezTo>
                  <a:pt x="9994" y="38251"/>
                  <a:pt x="10080" y="38337"/>
                  <a:pt x="10123" y="38380"/>
                </a:cubicBezTo>
                <a:cubicBezTo>
                  <a:pt x="10037" y="38509"/>
                  <a:pt x="9994" y="38639"/>
                  <a:pt x="9950" y="38725"/>
                </a:cubicBezTo>
                <a:cubicBezTo>
                  <a:pt x="10683" y="38725"/>
                  <a:pt x="10726" y="38768"/>
                  <a:pt x="10855" y="39371"/>
                </a:cubicBezTo>
                <a:cubicBezTo>
                  <a:pt x="11116" y="39513"/>
                  <a:pt x="11246" y="39577"/>
                  <a:pt x="11411" y="39577"/>
                </a:cubicBezTo>
                <a:cubicBezTo>
                  <a:pt x="11546" y="39577"/>
                  <a:pt x="11704" y="39534"/>
                  <a:pt x="11975" y="39457"/>
                </a:cubicBezTo>
                <a:lnTo>
                  <a:pt x="11975" y="39457"/>
                </a:lnTo>
                <a:cubicBezTo>
                  <a:pt x="11889" y="39672"/>
                  <a:pt x="11846" y="39802"/>
                  <a:pt x="11716" y="40103"/>
                </a:cubicBezTo>
                <a:cubicBezTo>
                  <a:pt x="11975" y="40017"/>
                  <a:pt x="12104" y="39931"/>
                  <a:pt x="12276" y="39845"/>
                </a:cubicBezTo>
                <a:cubicBezTo>
                  <a:pt x="12558" y="39965"/>
                  <a:pt x="12802" y="40236"/>
                  <a:pt x="13184" y="40236"/>
                </a:cubicBezTo>
                <a:cubicBezTo>
                  <a:pt x="13211" y="40236"/>
                  <a:pt x="13239" y="40235"/>
                  <a:pt x="13267" y="40232"/>
                </a:cubicBezTo>
                <a:lnTo>
                  <a:pt x="13267" y="39586"/>
                </a:lnTo>
                <a:cubicBezTo>
                  <a:pt x="13526" y="39974"/>
                  <a:pt x="13612" y="40146"/>
                  <a:pt x="13741" y="40318"/>
                </a:cubicBezTo>
                <a:cubicBezTo>
                  <a:pt x="13870" y="40189"/>
                  <a:pt x="13956" y="40103"/>
                  <a:pt x="14042" y="40017"/>
                </a:cubicBezTo>
                <a:cubicBezTo>
                  <a:pt x="14085" y="40103"/>
                  <a:pt x="14129" y="40146"/>
                  <a:pt x="14172" y="40189"/>
                </a:cubicBezTo>
                <a:cubicBezTo>
                  <a:pt x="14279" y="40248"/>
                  <a:pt x="14386" y="40269"/>
                  <a:pt x="14493" y="40269"/>
                </a:cubicBezTo>
                <a:cubicBezTo>
                  <a:pt x="14767" y="40269"/>
                  <a:pt x="15041" y="40131"/>
                  <a:pt x="15315" y="40131"/>
                </a:cubicBezTo>
                <a:cubicBezTo>
                  <a:pt x="15407" y="40131"/>
                  <a:pt x="15500" y="40147"/>
                  <a:pt x="15593" y="40189"/>
                </a:cubicBezTo>
                <a:cubicBezTo>
                  <a:pt x="15599" y="40195"/>
                  <a:pt x="15607" y="40198"/>
                  <a:pt x="15616" y="40198"/>
                </a:cubicBezTo>
                <a:cubicBezTo>
                  <a:pt x="15670" y="40198"/>
                  <a:pt x="15771" y="40097"/>
                  <a:pt x="15808" y="40060"/>
                </a:cubicBezTo>
                <a:cubicBezTo>
                  <a:pt x="15895" y="40146"/>
                  <a:pt x="15981" y="40189"/>
                  <a:pt x="16067" y="40232"/>
                </a:cubicBezTo>
                <a:cubicBezTo>
                  <a:pt x="16293" y="39651"/>
                  <a:pt x="16689" y="39578"/>
                  <a:pt x="17145" y="39578"/>
                </a:cubicBezTo>
                <a:cubicBezTo>
                  <a:pt x="17297" y="39578"/>
                  <a:pt x="17456" y="39586"/>
                  <a:pt x="17617" y="39586"/>
                </a:cubicBezTo>
                <a:cubicBezTo>
                  <a:pt x="17747" y="39457"/>
                  <a:pt x="17876" y="39285"/>
                  <a:pt x="17962" y="39155"/>
                </a:cubicBezTo>
                <a:cubicBezTo>
                  <a:pt x="18651" y="39112"/>
                  <a:pt x="18867" y="39069"/>
                  <a:pt x="19426" y="38725"/>
                </a:cubicBezTo>
                <a:cubicBezTo>
                  <a:pt x="19340" y="38682"/>
                  <a:pt x="19297" y="38639"/>
                  <a:pt x="19211" y="38596"/>
                </a:cubicBezTo>
                <a:cubicBezTo>
                  <a:pt x="19254" y="38552"/>
                  <a:pt x="19254" y="38552"/>
                  <a:pt x="19297" y="38509"/>
                </a:cubicBezTo>
                <a:cubicBezTo>
                  <a:pt x="19340" y="38552"/>
                  <a:pt x="19383" y="38639"/>
                  <a:pt x="19426" y="38682"/>
                </a:cubicBezTo>
                <a:lnTo>
                  <a:pt x="19426" y="38725"/>
                </a:lnTo>
                <a:cubicBezTo>
                  <a:pt x="19642" y="38596"/>
                  <a:pt x="19943" y="38509"/>
                  <a:pt x="20116" y="38294"/>
                </a:cubicBezTo>
                <a:cubicBezTo>
                  <a:pt x="20288" y="38165"/>
                  <a:pt x="20331" y="37863"/>
                  <a:pt x="20417" y="37605"/>
                </a:cubicBezTo>
                <a:cubicBezTo>
                  <a:pt x="20586" y="37750"/>
                  <a:pt x="20728" y="37867"/>
                  <a:pt x="20865" y="37867"/>
                </a:cubicBezTo>
                <a:cubicBezTo>
                  <a:pt x="20973" y="37867"/>
                  <a:pt x="21079" y="37794"/>
                  <a:pt x="21192" y="37605"/>
                </a:cubicBezTo>
                <a:cubicBezTo>
                  <a:pt x="21106" y="37562"/>
                  <a:pt x="21063" y="37519"/>
                  <a:pt x="20977" y="37476"/>
                </a:cubicBezTo>
                <a:cubicBezTo>
                  <a:pt x="21020" y="37476"/>
                  <a:pt x="21020" y="37433"/>
                  <a:pt x="21063" y="37389"/>
                </a:cubicBezTo>
                <a:cubicBezTo>
                  <a:pt x="21106" y="37476"/>
                  <a:pt x="21149" y="37519"/>
                  <a:pt x="21192" y="37605"/>
                </a:cubicBezTo>
                <a:cubicBezTo>
                  <a:pt x="21709" y="37476"/>
                  <a:pt x="21192" y="36916"/>
                  <a:pt x="21623" y="36700"/>
                </a:cubicBezTo>
                <a:lnTo>
                  <a:pt x="21623" y="36700"/>
                </a:lnTo>
                <a:cubicBezTo>
                  <a:pt x="21580" y="37519"/>
                  <a:pt x="21796" y="38294"/>
                  <a:pt x="22226" y="38983"/>
                </a:cubicBezTo>
                <a:cubicBezTo>
                  <a:pt x="22269" y="39069"/>
                  <a:pt x="22312" y="39199"/>
                  <a:pt x="22269" y="39285"/>
                </a:cubicBezTo>
                <a:cubicBezTo>
                  <a:pt x="22183" y="40405"/>
                  <a:pt x="22829" y="41309"/>
                  <a:pt x="23131" y="42343"/>
                </a:cubicBezTo>
                <a:cubicBezTo>
                  <a:pt x="23475" y="43463"/>
                  <a:pt x="24035" y="44540"/>
                  <a:pt x="24078" y="45789"/>
                </a:cubicBezTo>
                <a:cubicBezTo>
                  <a:pt x="24078" y="46090"/>
                  <a:pt x="24208" y="46392"/>
                  <a:pt x="24251" y="46693"/>
                </a:cubicBezTo>
                <a:cubicBezTo>
                  <a:pt x="24337" y="46995"/>
                  <a:pt x="24121" y="47339"/>
                  <a:pt x="24466" y="47598"/>
                </a:cubicBezTo>
                <a:cubicBezTo>
                  <a:pt x="24466" y="48545"/>
                  <a:pt x="25155" y="49364"/>
                  <a:pt x="24940" y="50268"/>
                </a:cubicBezTo>
                <a:cubicBezTo>
                  <a:pt x="25112" y="50441"/>
                  <a:pt x="25198" y="50527"/>
                  <a:pt x="25284" y="50613"/>
                </a:cubicBezTo>
                <a:cubicBezTo>
                  <a:pt x="27783" y="49795"/>
                  <a:pt x="30281" y="49235"/>
                  <a:pt x="32779" y="48588"/>
                </a:cubicBezTo>
                <a:cubicBezTo>
                  <a:pt x="32951" y="48459"/>
                  <a:pt x="33124" y="48244"/>
                  <a:pt x="33296" y="48072"/>
                </a:cubicBezTo>
                <a:cubicBezTo>
                  <a:pt x="33210" y="47985"/>
                  <a:pt x="33124" y="47856"/>
                  <a:pt x="33038" y="47727"/>
                </a:cubicBezTo>
                <a:cubicBezTo>
                  <a:pt x="33124" y="47598"/>
                  <a:pt x="33210" y="47512"/>
                  <a:pt x="33253" y="47425"/>
                </a:cubicBezTo>
                <a:cubicBezTo>
                  <a:pt x="33038" y="47253"/>
                  <a:pt x="32865" y="47124"/>
                  <a:pt x="32650" y="46995"/>
                </a:cubicBezTo>
                <a:cubicBezTo>
                  <a:pt x="32822" y="46779"/>
                  <a:pt x="32951" y="46650"/>
                  <a:pt x="33124" y="46521"/>
                </a:cubicBezTo>
                <a:cubicBezTo>
                  <a:pt x="32822" y="46176"/>
                  <a:pt x="32564" y="45875"/>
                  <a:pt x="32305" y="45573"/>
                </a:cubicBezTo>
                <a:cubicBezTo>
                  <a:pt x="32348" y="45573"/>
                  <a:pt x="32478" y="45530"/>
                  <a:pt x="32693" y="45444"/>
                </a:cubicBezTo>
                <a:cubicBezTo>
                  <a:pt x="32607" y="45186"/>
                  <a:pt x="32607" y="44927"/>
                  <a:pt x="32521" y="44669"/>
                </a:cubicBezTo>
                <a:cubicBezTo>
                  <a:pt x="32348" y="44152"/>
                  <a:pt x="32176" y="43635"/>
                  <a:pt x="31961" y="43118"/>
                </a:cubicBezTo>
                <a:cubicBezTo>
                  <a:pt x="31918" y="43075"/>
                  <a:pt x="31875" y="43032"/>
                  <a:pt x="31788" y="42946"/>
                </a:cubicBezTo>
                <a:cubicBezTo>
                  <a:pt x="31875" y="42946"/>
                  <a:pt x="31918" y="42903"/>
                  <a:pt x="31961" y="42903"/>
                </a:cubicBezTo>
                <a:cubicBezTo>
                  <a:pt x="31875" y="42644"/>
                  <a:pt x="31530" y="42386"/>
                  <a:pt x="32004" y="42084"/>
                </a:cubicBezTo>
                <a:cubicBezTo>
                  <a:pt x="31702" y="41783"/>
                  <a:pt x="31444" y="41481"/>
                  <a:pt x="31142" y="41180"/>
                </a:cubicBezTo>
                <a:cubicBezTo>
                  <a:pt x="31358" y="41137"/>
                  <a:pt x="31530" y="41094"/>
                  <a:pt x="31831" y="41008"/>
                </a:cubicBezTo>
                <a:cubicBezTo>
                  <a:pt x="31573" y="40921"/>
                  <a:pt x="31444" y="40878"/>
                  <a:pt x="31272" y="40835"/>
                </a:cubicBezTo>
                <a:cubicBezTo>
                  <a:pt x="31358" y="40448"/>
                  <a:pt x="31444" y="40060"/>
                  <a:pt x="31530" y="39672"/>
                </a:cubicBezTo>
                <a:cubicBezTo>
                  <a:pt x="31358" y="39457"/>
                  <a:pt x="30970" y="39328"/>
                  <a:pt x="31099" y="38940"/>
                </a:cubicBezTo>
                <a:cubicBezTo>
                  <a:pt x="31013" y="38897"/>
                  <a:pt x="30970" y="38854"/>
                  <a:pt x="30884" y="38811"/>
                </a:cubicBezTo>
                <a:lnTo>
                  <a:pt x="30970" y="38725"/>
                </a:lnTo>
                <a:cubicBezTo>
                  <a:pt x="31013" y="38811"/>
                  <a:pt x="31056" y="38854"/>
                  <a:pt x="31099" y="38897"/>
                </a:cubicBezTo>
                <a:cubicBezTo>
                  <a:pt x="31099" y="38940"/>
                  <a:pt x="31099" y="38940"/>
                  <a:pt x="31099" y="38940"/>
                </a:cubicBezTo>
                <a:cubicBezTo>
                  <a:pt x="31185" y="38897"/>
                  <a:pt x="31272" y="38854"/>
                  <a:pt x="31401" y="38768"/>
                </a:cubicBezTo>
                <a:cubicBezTo>
                  <a:pt x="31228" y="38552"/>
                  <a:pt x="31056" y="38423"/>
                  <a:pt x="30970" y="38251"/>
                </a:cubicBezTo>
                <a:cubicBezTo>
                  <a:pt x="30884" y="38079"/>
                  <a:pt x="30884" y="37863"/>
                  <a:pt x="30798" y="37648"/>
                </a:cubicBezTo>
                <a:cubicBezTo>
                  <a:pt x="30669" y="37605"/>
                  <a:pt x="30539" y="37562"/>
                  <a:pt x="30324" y="37476"/>
                </a:cubicBezTo>
                <a:cubicBezTo>
                  <a:pt x="30539" y="37346"/>
                  <a:pt x="30712" y="37217"/>
                  <a:pt x="30927" y="37045"/>
                </a:cubicBezTo>
                <a:cubicBezTo>
                  <a:pt x="30712" y="36916"/>
                  <a:pt x="30582" y="36830"/>
                  <a:pt x="30453" y="36743"/>
                </a:cubicBezTo>
                <a:cubicBezTo>
                  <a:pt x="30410" y="36830"/>
                  <a:pt x="30367" y="36873"/>
                  <a:pt x="30324" y="36916"/>
                </a:cubicBezTo>
                <a:cubicBezTo>
                  <a:pt x="30281" y="36916"/>
                  <a:pt x="30281" y="36873"/>
                  <a:pt x="30238" y="36873"/>
                </a:cubicBezTo>
                <a:cubicBezTo>
                  <a:pt x="30281" y="36786"/>
                  <a:pt x="30367" y="36743"/>
                  <a:pt x="30410" y="36700"/>
                </a:cubicBezTo>
                <a:cubicBezTo>
                  <a:pt x="30410" y="36700"/>
                  <a:pt x="30453" y="36743"/>
                  <a:pt x="30453" y="36743"/>
                </a:cubicBezTo>
                <a:cubicBezTo>
                  <a:pt x="30625" y="36399"/>
                  <a:pt x="30066" y="36054"/>
                  <a:pt x="30410" y="35710"/>
                </a:cubicBezTo>
                <a:cubicBezTo>
                  <a:pt x="30022" y="35408"/>
                  <a:pt x="30324" y="34977"/>
                  <a:pt x="30195" y="34590"/>
                </a:cubicBezTo>
                <a:cubicBezTo>
                  <a:pt x="30066" y="34547"/>
                  <a:pt x="29936" y="34504"/>
                  <a:pt x="29764" y="34417"/>
                </a:cubicBezTo>
                <a:cubicBezTo>
                  <a:pt x="29807" y="34245"/>
                  <a:pt x="29979" y="33987"/>
                  <a:pt x="29936" y="33944"/>
                </a:cubicBezTo>
                <a:cubicBezTo>
                  <a:pt x="29592" y="33685"/>
                  <a:pt x="30109" y="33599"/>
                  <a:pt x="29979" y="33427"/>
                </a:cubicBezTo>
                <a:lnTo>
                  <a:pt x="29979" y="33427"/>
                </a:lnTo>
                <a:cubicBezTo>
                  <a:pt x="30109" y="33556"/>
                  <a:pt x="30238" y="33728"/>
                  <a:pt x="30324" y="33858"/>
                </a:cubicBezTo>
                <a:cubicBezTo>
                  <a:pt x="30410" y="33771"/>
                  <a:pt x="30496" y="33728"/>
                  <a:pt x="30539" y="33642"/>
                </a:cubicBezTo>
                <a:cubicBezTo>
                  <a:pt x="30625" y="33728"/>
                  <a:pt x="30712" y="33771"/>
                  <a:pt x="30755" y="33814"/>
                </a:cubicBezTo>
                <a:cubicBezTo>
                  <a:pt x="30884" y="33728"/>
                  <a:pt x="31013" y="33685"/>
                  <a:pt x="31099" y="33642"/>
                </a:cubicBezTo>
                <a:cubicBezTo>
                  <a:pt x="31444" y="33814"/>
                  <a:pt x="31745" y="33987"/>
                  <a:pt x="31961" y="34073"/>
                </a:cubicBezTo>
                <a:cubicBezTo>
                  <a:pt x="32219" y="33987"/>
                  <a:pt x="32391" y="33901"/>
                  <a:pt x="32564" y="33858"/>
                </a:cubicBezTo>
                <a:cubicBezTo>
                  <a:pt x="32607" y="34030"/>
                  <a:pt x="32650" y="34159"/>
                  <a:pt x="32736" y="34331"/>
                </a:cubicBezTo>
                <a:cubicBezTo>
                  <a:pt x="32908" y="34134"/>
                  <a:pt x="33081" y="34064"/>
                  <a:pt x="33261" y="34064"/>
                </a:cubicBezTo>
                <a:cubicBezTo>
                  <a:pt x="33396" y="34064"/>
                  <a:pt x="33536" y="34104"/>
                  <a:pt x="33684" y="34159"/>
                </a:cubicBezTo>
                <a:cubicBezTo>
                  <a:pt x="33727" y="34288"/>
                  <a:pt x="33770" y="34417"/>
                  <a:pt x="33813" y="34547"/>
                </a:cubicBezTo>
                <a:cubicBezTo>
                  <a:pt x="34201" y="34331"/>
                  <a:pt x="33684" y="33771"/>
                  <a:pt x="34157" y="33642"/>
                </a:cubicBezTo>
                <a:lnTo>
                  <a:pt x="34157" y="33642"/>
                </a:lnTo>
                <a:cubicBezTo>
                  <a:pt x="34287" y="33771"/>
                  <a:pt x="34373" y="33944"/>
                  <a:pt x="34459" y="34073"/>
                </a:cubicBezTo>
                <a:lnTo>
                  <a:pt x="35191" y="34073"/>
                </a:lnTo>
                <a:cubicBezTo>
                  <a:pt x="35363" y="33901"/>
                  <a:pt x="35493" y="33771"/>
                  <a:pt x="35622" y="33642"/>
                </a:cubicBezTo>
                <a:cubicBezTo>
                  <a:pt x="35665" y="33728"/>
                  <a:pt x="35751" y="33814"/>
                  <a:pt x="35837" y="33858"/>
                </a:cubicBezTo>
                <a:cubicBezTo>
                  <a:pt x="35900" y="33911"/>
                  <a:pt x="35957" y="33931"/>
                  <a:pt x="36011" y="33931"/>
                </a:cubicBezTo>
                <a:cubicBezTo>
                  <a:pt x="36179" y="33931"/>
                  <a:pt x="36319" y="33735"/>
                  <a:pt x="36513" y="33735"/>
                </a:cubicBezTo>
                <a:cubicBezTo>
                  <a:pt x="36557" y="33735"/>
                  <a:pt x="36605" y="33746"/>
                  <a:pt x="36656" y="33771"/>
                </a:cubicBezTo>
                <a:cubicBezTo>
                  <a:pt x="36697" y="33785"/>
                  <a:pt x="36744" y="33791"/>
                  <a:pt x="36793" y="33791"/>
                </a:cubicBezTo>
                <a:cubicBezTo>
                  <a:pt x="37051" y="33791"/>
                  <a:pt x="37400" y="33628"/>
                  <a:pt x="37689" y="33556"/>
                </a:cubicBezTo>
                <a:cubicBezTo>
                  <a:pt x="37732" y="33513"/>
                  <a:pt x="37776" y="33470"/>
                  <a:pt x="37819" y="33384"/>
                </a:cubicBezTo>
                <a:cubicBezTo>
                  <a:pt x="37862" y="33341"/>
                  <a:pt x="37862" y="33298"/>
                  <a:pt x="37862" y="33298"/>
                </a:cubicBezTo>
                <a:cubicBezTo>
                  <a:pt x="37776" y="33168"/>
                  <a:pt x="37732" y="33082"/>
                  <a:pt x="37689" y="32996"/>
                </a:cubicBezTo>
                <a:cubicBezTo>
                  <a:pt x="37603" y="32953"/>
                  <a:pt x="37560" y="32910"/>
                  <a:pt x="37517" y="32867"/>
                </a:cubicBezTo>
                <a:cubicBezTo>
                  <a:pt x="37517" y="32824"/>
                  <a:pt x="37560" y="32824"/>
                  <a:pt x="37560" y="32781"/>
                </a:cubicBezTo>
                <a:cubicBezTo>
                  <a:pt x="37603" y="32824"/>
                  <a:pt x="37689" y="32910"/>
                  <a:pt x="37732" y="32953"/>
                </a:cubicBezTo>
                <a:lnTo>
                  <a:pt x="37689" y="32996"/>
                </a:lnTo>
                <a:cubicBezTo>
                  <a:pt x="38077" y="32996"/>
                  <a:pt x="38422" y="32953"/>
                  <a:pt x="38809" y="32953"/>
                </a:cubicBezTo>
                <a:cubicBezTo>
                  <a:pt x="38723" y="32781"/>
                  <a:pt x="38637" y="32651"/>
                  <a:pt x="38594" y="32522"/>
                </a:cubicBezTo>
                <a:cubicBezTo>
                  <a:pt x="38465" y="32608"/>
                  <a:pt x="38336" y="32695"/>
                  <a:pt x="38206" y="32781"/>
                </a:cubicBezTo>
                <a:cubicBezTo>
                  <a:pt x="38163" y="32651"/>
                  <a:pt x="38163" y="32522"/>
                  <a:pt x="38120" y="32307"/>
                </a:cubicBezTo>
                <a:lnTo>
                  <a:pt x="38594" y="32307"/>
                </a:lnTo>
                <a:cubicBezTo>
                  <a:pt x="38594" y="32264"/>
                  <a:pt x="38680" y="32178"/>
                  <a:pt x="38723" y="32135"/>
                </a:cubicBezTo>
                <a:cubicBezTo>
                  <a:pt x="38723" y="32135"/>
                  <a:pt x="38766" y="32178"/>
                  <a:pt x="38766" y="32178"/>
                </a:cubicBezTo>
                <a:cubicBezTo>
                  <a:pt x="38723" y="32264"/>
                  <a:pt x="38680" y="32307"/>
                  <a:pt x="38594" y="32350"/>
                </a:cubicBezTo>
                <a:cubicBezTo>
                  <a:pt x="38594" y="32421"/>
                  <a:pt x="38594" y="32486"/>
                  <a:pt x="38594" y="32522"/>
                </a:cubicBezTo>
                <a:cubicBezTo>
                  <a:pt x="38651" y="32522"/>
                  <a:pt x="38766" y="32541"/>
                  <a:pt x="38836" y="32541"/>
                </a:cubicBezTo>
                <a:cubicBezTo>
                  <a:pt x="38872" y="32541"/>
                  <a:pt x="38895" y="32537"/>
                  <a:pt x="38895" y="32522"/>
                </a:cubicBezTo>
                <a:cubicBezTo>
                  <a:pt x="39068" y="32048"/>
                  <a:pt x="39671" y="31962"/>
                  <a:pt x="39800" y="31661"/>
                </a:cubicBezTo>
                <a:cubicBezTo>
                  <a:pt x="39757" y="31316"/>
                  <a:pt x="39714" y="31058"/>
                  <a:pt x="39671" y="30756"/>
                </a:cubicBezTo>
                <a:lnTo>
                  <a:pt x="39671" y="30756"/>
                </a:lnTo>
                <a:cubicBezTo>
                  <a:pt x="39843" y="30885"/>
                  <a:pt x="39972" y="30929"/>
                  <a:pt x="40058" y="30972"/>
                </a:cubicBezTo>
                <a:cubicBezTo>
                  <a:pt x="40101" y="30756"/>
                  <a:pt x="40145" y="30541"/>
                  <a:pt x="40188" y="30369"/>
                </a:cubicBezTo>
                <a:cubicBezTo>
                  <a:pt x="40317" y="30326"/>
                  <a:pt x="40446" y="30326"/>
                  <a:pt x="40532" y="30282"/>
                </a:cubicBezTo>
                <a:cubicBezTo>
                  <a:pt x="40618" y="29766"/>
                  <a:pt x="40446" y="29206"/>
                  <a:pt x="40791" y="28732"/>
                </a:cubicBezTo>
                <a:cubicBezTo>
                  <a:pt x="40791" y="28732"/>
                  <a:pt x="40661" y="28646"/>
                  <a:pt x="40575" y="28560"/>
                </a:cubicBezTo>
                <a:cubicBezTo>
                  <a:pt x="40303" y="28715"/>
                  <a:pt x="40488" y="29224"/>
                  <a:pt x="40111" y="29224"/>
                </a:cubicBezTo>
                <a:cubicBezTo>
                  <a:pt x="40072" y="29224"/>
                  <a:pt x="40026" y="29218"/>
                  <a:pt x="39972" y="29206"/>
                </a:cubicBezTo>
                <a:cubicBezTo>
                  <a:pt x="40015" y="28990"/>
                  <a:pt x="40058" y="28775"/>
                  <a:pt x="40058" y="28603"/>
                </a:cubicBezTo>
                <a:cubicBezTo>
                  <a:pt x="40274" y="28560"/>
                  <a:pt x="40403" y="28560"/>
                  <a:pt x="40575" y="28560"/>
                </a:cubicBezTo>
                <a:cubicBezTo>
                  <a:pt x="40877" y="28258"/>
                  <a:pt x="40791" y="27870"/>
                  <a:pt x="40791" y="27483"/>
                </a:cubicBezTo>
                <a:lnTo>
                  <a:pt x="40791" y="27483"/>
                </a:lnTo>
                <a:cubicBezTo>
                  <a:pt x="40705" y="27526"/>
                  <a:pt x="40618" y="27569"/>
                  <a:pt x="40532" y="27612"/>
                </a:cubicBezTo>
                <a:cubicBezTo>
                  <a:pt x="40455" y="27670"/>
                  <a:pt x="40378" y="27710"/>
                  <a:pt x="40308" y="27710"/>
                </a:cubicBezTo>
                <a:cubicBezTo>
                  <a:pt x="40223" y="27710"/>
                  <a:pt x="40149" y="27649"/>
                  <a:pt x="40101" y="27483"/>
                </a:cubicBezTo>
                <a:cubicBezTo>
                  <a:pt x="40058" y="27440"/>
                  <a:pt x="39972" y="27397"/>
                  <a:pt x="39929" y="27353"/>
                </a:cubicBezTo>
                <a:cubicBezTo>
                  <a:pt x="39929" y="27310"/>
                  <a:pt x="39972" y="27310"/>
                  <a:pt x="40015" y="27267"/>
                </a:cubicBezTo>
                <a:cubicBezTo>
                  <a:pt x="40058" y="27353"/>
                  <a:pt x="40101" y="27397"/>
                  <a:pt x="40145" y="27440"/>
                </a:cubicBezTo>
                <a:cubicBezTo>
                  <a:pt x="40145" y="27449"/>
                  <a:pt x="40142" y="27457"/>
                  <a:pt x="40139" y="27463"/>
                </a:cubicBezTo>
                <a:lnTo>
                  <a:pt x="40139" y="27463"/>
                </a:lnTo>
                <a:cubicBezTo>
                  <a:pt x="40221" y="27417"/>
                  <a:pt x="40317" y="27348"/>
                  <a:pt x="40317" y="27310"/>
                </a:cubicBezTo>
                <a:cubicBezTo>
                  <a:pt x="40317" y="27078"/>
                  <a:pt x="40410" y="27031"/>
                  <a:pt x="40531" y="27031"/>
                </a:cubicBezTo>
                <a:cubicBezTo>
                  <a:pt x="40611" y="27031"/>
                  <a:pt x="40705" y="27052"/>
                  <a:pt x="40791" y="27052"/>
                </a:cubicBezTo>
                <a:cubicBezTo>
                  <a:pt x="40834" y="26837"/>
                  <a:pt x="40877" y="26664"/>
                  <a:pt x="40963" y="26449"/>
                </a:cubicBezTo>
                <a:cubicBezTo>
                  <a:pt x="40532" y="26104"/>
                  <a:pt x="41006" y="25501"/>
                  <a:pt x="40618" y="25114"/>
                </a:cubicBezTo>
                <a:cubicBezTo>
                  <a:pt x="40532" y="24984"/>
                  <a:pt x="40403" y="24855"/>
                  <a:pt x="40231" y="24640"/>
                </a:cubicBezTo>
                <a:lnTo>
                  <a:pt x="41264" y="24640"/>
                </a:lnTo>
                <a:cubicBezTo>
                  <a:pt x="41609" y="24381"/>
                  <a:pt x="41867" y="24123"/>
                  <a:pt x="42126" y="23908"/>
                </a:cubicBezTo>
                <a:cubicBezTo>
                  <a:pt x="42255" y="24037"/>
                  <a:pt x="42384" y="24080"/>
                  <a:pt x="42471" y="24166"/>
                </a:cubicBezTo>
                <a:cubicBezTo>
                  <a:pt x="42600" y="23822"/>
                  <a:pt x="42729" y="23563"/>
                  <a:pt x="42858" y="23305"/>
                </a:cubicBezTo>
                <a:cubicBezTo>
                  <a:pt x="42944" y="23348"/>
                  <a:pt x="43030" y="23434"/>
                  <a:pt x="43117" y="23520"/>
                </a:cubicBezTo>
                <a:cubicBezTo>
                  <a:pt x="43203" y="23434"/>
                  <a:pt x="43246" y="23391"/>
                  <a:pt x="43332" y="23305"/>
                </a:cubicBezTo>
                <a:cubicBezTo>
                  <a:pt x="43418" y="23391"/>
                  <a:pt x="43504" y="23434"/>
                  <a:pt x="43590" y="23520"/>
                </a:cubicBezTo>
                <a:cubicBezTo>
                  <a:pt x="43763" y="23218"/>
                  <a:pt x="43892" y="22960"/>
                  <a:pt x="44064" y="22702"/>
                </a:cubicBezTo>
                <a:cubicBezTo>
                  <a:pt x="43978" y="22659"/>
                  <a:pt x="43935" y="22572"/>
                  <a:pt x="43806" y="22400"/>
                </a:cubicBezTo>
                <a:lnTo>
                  <a:pt x="44667" y="22400"/>
                </a:lnTo>
                <a:cubicBezTo>
                  <a:pt x="44796" y="22142"/>
                  <a:pt x="44840" y="21969"/>
                  <a:pt x="44926" y="21797"/>
                </a:cubicBezTo>
                <a:cubicBezTo>
                  <a:pt x="44753" y="21754"/>
                  <a:pt x="44667" y="21711"/>
                  <a:pt x="44495" y="21668"/>
                </a:cubicBezTo>
                <a:cubicBezTo>
                  <a:pt x="44538" y="21539"/>
                  <a:pt x="44581" y="21409"/>
                  <a:pt x="44581" y="21409"/>
                </a:cubicBezTo>
                <a:cubicBezTo>
                  <a:pt x="44840" y="21452"/>
                  <a:pt x="45098" y="21496"/>
                  <a:pt x="45313" y="21539"/>
                </a:cubicBezTo>
                <a:cubicBezTo>
                  <a:pt x="45443" y="21237"/>
                  <a:pt x="45572" y="21022"/>
                  <a:pt x="45658" y="20806"/>
                </a:cubicBezTo>
                <a:cubicBezTo>
                  <a:pt x="45572" y="20720"/>
                  <a:pt x="45486" y="20591"/>
                  <a:pt x="45399" y="20505"/>
                </a:cubicBezTo>
                <a:cubicBezTo>
                  <a:pt x="45658" y="20419"/>
                  <a:pt x="45873" y="20419"/>
                  <a:pt x="46089" y="20376"/>
                </a:cubicBezTo>
                <a:cubicBezTo>
                  <a:pt x="45916" y="20160"/>
                  <a:pt x="45787" y="20031"/>
                  <a:pt x="45658" y="19902"/>
                </a:cubicBezTo>
                <a:cubicBezTo>
                  <a:pt x="46562" y="18782"/>
                  <a:pt x="45701" y="17748"/>
                  <a:pt x="45615" y="16758"/>
                </a:cubicBezTo>
                <a:cubicBezTo>
                  <a:pt x="45443" y="16671"/>
                  <a:pt x="45313" y="16628"/>
                  <a:pt x="45184" y="16585"/>
                </a:cubicBezTo>
                <a:cubicBezTo>
                  <a:pt x="45270" y="16499"/>
                  <a:pt x="45356" y="16413"/>
                  <a:pt x="45443" y="16327"/>
                </a:cubicBezTo>
                <a:cubicBezTo>
                  <a:pt x="45227" y="15896"/>
                  <a:pt x="45141" y="15379"/>
                  <a:pt x="44538" y="15293"/>
                </a:cubicBezTo>
                <a:cubicBezTo>
                  <a:pt x="44538" y="15121"/>
                  <a:pt x="44495" y="14948"/>
                  <a:pt x="44495" y="14776"/>
                </a:cubicBezTo>
                <a:cubicBezTo>
                  <a:pt x="44193" y="14561"/>
                  <a:pt x="43763" y="14389"/>
                  <a:pt x="43677" y="14130"/>
                </a:cubicBezTo>
                <a:cubicBezTo>
                  <a:pt x="43547" y="13570"/>
                  <a:pt x="43117" y="13656"/>
                  <a:pt x="42858" y="13441"/>
                </a:cubicBezTo>
                <a:cubicBezTo>
                  <a:pt x="42729" y="13527"/>
                  <a:pt x="42686" y="13527"/>
                  <a:pt x="42643" y="13570"/>
                </a:cubicBezTo>
                <a:cubicBezTo>
                  <a:pt x="41954" y="12924"/>
                  <a:pt x="41523" y="12666"/>
                  <a:pt x="40661" y="12493"/>
                </a:cubicBezTo>
                <a:cubicBezTo>
                  <a:pt x="40618" y="12493"/>
                  <a:pt x="40618" y="12364"/>
                  <a:pt x="40532" y="12235"/>
                </a:cubicBezTo>
                <a:cubicBezTo>
                  <a:pt x="40661" y="12106"/>
                  <a:pt x="40834" y="11890"/>
                  <a:pt x="41006" y="11718"/>
                </a:cubicBezTo>
                <a:cubicBezTo>
                  <a:pt x="40920" y="11675"/>
                  <a:pt x="40877" y="11589"/>
                  <a:pt x="40834" y="11546"/>
                </a:cubicBezTo>
                <a:cubicBezTo>
                  <a:pt x="40920" y="11029"/>
                  <a:pt x="41049" y="10598"/>
                  <a:pt x="41135" y="10167"/>
                </a:cubicBezTo>
                <a:cubicBezTo>
                  <a:pt x="41092" y="10038"/>
                  <a:pt x="41049" y="9952"/>
                  <a:pt x="41006" y="9866"/>
                </a:cubicBezTo>
                <a:cubicBezTo>
                  <a:pt x="40963" y="9823"/>
                  <a:pt x="40877" y="9780"/>
                  <a:pt x="40834" y="9694"/>
                </a:cubicBezTo>
                <a:cubicBezTo>
                  <a:pt x="40877" y="9694"/>
                  <a:pt x="40963" y="9650"/>
                  <a:pt x="41006" y="9650"/>
                </a:cubicBezTo>
                <a:cubicBezTo>
                  <a:pt x="40963" y="9435"/>
                  <a:pt x="40920" y="9263"/>
                  <a:pt x="40834" y="9047"/>
                </a:cubicBezTo>
                <a:cubicBezTo>
                  <a:pt x="40920" y="8961"/>
                  <a:pt x="41049" y="8832"/>
                  <a:pt x="41135" y="8746"/>
                </a:cubicBezTo>
                <a:cubicBezTo>
                  <a:pt x="41092" y="8358"/>
                  <a:pt x="41049" y="8014"/>
                  <a:pt x="40963" y="7712"/>
                </a:cubicBezTo>
                <a:cubicBezTo>
                  <a:pt x="40834" y="7411"/>
                  <a:pt x="40618" y="7109"/>
                  <a:pt x="40532" y="6937"/>
                </a:cubicBezTo>
                <a:cubicBezTo>
                  <a:pt x="40274" y="6722"/>
                  <a:pt x="39972" y="6592"/>
                  <a:pt x="39929" y="6420"/>
                </a:cubicBezTo>
                <a:cubicBezTo>
                  <a:pt x="39628" y="5128"/>
                  <a:pt x="38508" y="4439"/>
                  <a:pt x="37819" y="3491"/>
                </a:cubicBezTo>
                <a:cubicBezTo>
                  <a:pt x="37804" y="3477"/>
                  <a:pt x="37776" y="3472"/>
                  <a:pt x="37739" y="3472"/>
                </a:cubicBezTo>
                <a:cubicBezTo>
                  <a:pt x="37665" y="3472"/>
                  <a:pt x="37560" y="3491"/>
                  <a:pt x="37474" y="3491"/>
                </a:cubicBezTo>
                <a:cubicBezTo>
                  <a:pt x="37474" y="3534"/>
                  <a:pt x="37388" y="3620"/>
                  <a:pt x="37345" y="3663"/>
                </a:cubicBezTo>
                <a:lnTo>
                  <a:pt x="37302" y="3620"/>
                </a:lnTo>
                <a:cubicBezTo>
                  <a:pt x="37341" y="3543"/>
                  <a:pt x="37380" y="3500"/>
                  <a:pt x="37450" y="3461"/>
                </a:cubicBezTo>
                <a:lnTo>
                  <a:pt x="37450" y="3461"/>
                </a:lnTo>
                <a:cubicBezTo>
                  <a:pt x="37458" y="3471"/>
                  <a:pt x="37466" y="3481"/>
                  <a:pt x="37474" y="3491"/>
                </a:cubicBezTo>
                <a:cubicBezTo>
                  <a:pt x="37474" y="3491"/>
                  <a:pt x="37474" y="3448"/>
                  <a:pt x="37474" y="3448"/>
                </a:cubicBezTo>
                <a:cubicBezTo>
                  <a:pt x="37466" y="3452"/>
                  <a:pt x="37458" y="3456"/>
                  <a:pt x="37450" y="3461"/>
                </a:cubicBezTo>
                <a:lnTo>
                  <a:pt x="37450" y="3461"/>
                </a:lnTo>
                <a:cubicBezTo>
                  <a:pt x="37097" y="3011"/>
                  <a:pt x="37017" y="2915"/>
                  <a:pt x="36814" y="2915"/>
                </a:cubicBezTo>
                <a:cubicBezTo>
                  <a:pt x="36759" y="2915"/>
                  <a:pt x="36694" y="2922"/>
                  <a:pt x="36613" y="2931"/>
                </a:cubicBezTo>
                <a:cubicBezTo>
                  <a:pt x="36699" y="3017"/>
                  <a:pt x="36742" y="3103"/>
                  <a:pt x="36828" y="3146"/>
                </a:cubicBezTo>
                <a:lnTo>
                  <a:pt x="36526" y="3448"/>
                </a:lnTo>
                <a:cubicBezTo>
                  <a:pt x="36397" y="3405"/>
                  <a:pt x="36268" y="3319"/>
                  <a:pt x="36182" y="3276"/>
                </a:cubicBezTo>
                <a:cubicBezTo>
                  <a:pt x="36139" y="3319"/>
                  <a:pt x="36096" y="3405"/>
                  <a:pt x="36053" y="3448"/>
                </a:cubicBezTo>
                <a:cubicBezTo>
                  <a:pt x="36010" y="3448"/>
                  <a:pt x="35966" y="3405"/>
                  <a:pt x="35966" y="3362"/>
                </a:cubicBezTo>
                <a:cubicBezTo>
                  <a:pt x="36010" y="3319"/>
                  <a:pt x="36096" y="3276"/>
                  <a:pt x="36139" y="3233"/>
                </a:cubicBezTo>
                <a:cubicBezTo>
                  <a:pt x="36139" y="3233"/>
                  <a:pt x="36182" y="3276"/>
                  <a:pt x="36182" y="3276"/>
                </a:cubicBezTo>
                <a:cubicBezTo>
                  <a:pt x="36225" y="3146"/>
                  <a:pt x="36311" y="3017"/>
                  <a:pt x="36397" y="2845"/>
                </a:cubicBezTo>
                <a:cubicBezTo>
                  <a:pt x="36182" y="2759"/>
                  <a:pt x="35966" y="2673"/>
                  <a:pt x="35751" y="2587"/>
                </a:cubicBezTo>
                <a:cubicBezTo>
                  <a:pt x="35450" y="2500"/>
                  <a:pt x="35191" y="2457"/>
                  <a:pt x="34976" y="2371"/>
                </a:cubicBezTo>
                <a:cubicBezTo>
                  <a:pt x="34847" y="2457"/>
                  <a:pt x="34717" y="2543"/>
                  <a:pt x="34631" y="2630"/>
                </a:cubicBezTo>
                <a:cubicBezTo>
                  <a:pt x="34459" y="2543"/>
                  <a:pt x="34373" y="2414"/>
                  <a:pt x="34244" y="2371"/>
                </a:cubicBezTo>
                <a:cubicBezTo>
                  <a:pt x="34194" y="2350"/>
                  <a:pt x="34146" y="2342"/>
                  <a:pt x="34099" y="2342"/>
                </a:cubicBezTo>
                <a:cubicBezTo>
                  <a:pt x="33903" y="2342"/>
                  <a:pt x="33717" y="2487"/>
                  <a:pt x="33501" y="2487"/>
                </a:cubicBezTo>
                <a:cubicBezTo>
                  <a:pt x="33449" y="2487"/>
                  <a:pt x="33395" y="2478"/>
                  <a:pt x="33339" y="2457"/>
                </a:cubicBezTo>
                <a:cubicBezTo>
                  <a:pt x="33320" y="2454"/>
                  <a:pt x="33300" y="2452"/>
                  <a:pt x="33279" y="2452"/>
                </a:cubicBezTo>
                <a:cubicBezTo>
                  <a:pt x="33057" y="2452"/>
                  <a:pt x="32717" y="2648"/>
                  <a:pt x="32521" y="2845"/>
                </a:cubicBezTo>
                <a:cubicBezTo>
                  <a:pt x="32176" y="3146"/>
                  <a:pt x="31745" y="3276"/>
                  <a:pt x="31272" y="3276"/>
                </a:cubicBezTo>
                <a:cubicBezTo>
                  <a:pt x="31228" y="3276"/>
                  <a:pt x="31142" y="3319"/>
                  <a:pt x="31099" y="3362"/>
                </a:cubicBezTo>
                <a:lnTo>
                  <a:pt x="31099" y="3836"/>
                </a:lnTo>
                <a:cubicBezTo>
                  <a:pt x="30841" y="3965"/>
                  <a:pt x="30539" y="4094"/>
                  <a:pt x="30496" y="4094"/>
                </a:cubicBezTo>
                <a:cubicBezTo>
                  <a:pt x="30109" y="4525"/>
                  <a:pt x="29850" y="4826"/>
                  <a:pt x="29549" y="5128"/>
                </a:cubicBezTo>
                <a:cubicBezTo>
                  <a:pt x="29204" y="4740"/>
                  <a:pt x="28903" y="4439"/>
                  <a:pt x="28644" y="4180"/>
                </a:cubicBezTo>
                <a:cubicBezTo>
                  <a:pt x="28730" y="3965"/>
                  <a:pt x="28816" y="3879"/>
                  <a:pt x="28859" y="3793"/>
                </a:cubicBezTo>
                <a:cubicBezTo>
                  <a:pt x="27998" y="3319"/>
                  <a:pt x="27955" y="2371"/>
                  <a:pt x="27481" y="1682"/>
                </a:cubicBezTo>
                <a:cubicBezTo>
                  <a:pt x="27395" y="1768"/>
                  <a:pt x="27309" y="1854"/>
                  <a:pt x="27223" y="1940"/>
                </a:cubicBezTo>
                <a:cubicBezTo>
                  <a:pt x="27180" y="1811"/>
                  <a:pt x="27137" y="1682"/>
                  <a:pt x="27050" y="1510"/>
                </a:cubicBezTo>
                <a:cubicBezTo>
                  <a:pt x="26792" y="1510"/>
                  <a:pt x="26534" y="1467"/>
                  <a:pt x="26189" y="1467"/>
                </a:cubicBezTo>
                <a:cubicBezTo>
                  <a:pt x="26318" y="1294"/>
                  <a:pt x="26404" y="1251"/>
                  <a:pt x="26490" y="1165"/>
                </a:cubicBezTo>
                <a:cubicBezTo>
                  <a:pt x="26146" y="864"/>
                  <a:pt x="25844" y="605"/>
                  <a:pt x="25371" y="605"/>
                </a:cubicBezTo>
                <a:cubicBezTo>
                  <a:pt x="25327" y="691"/>
                  <a:pt x="25284" y="734"/>
                  <a:pt x="25241" y="777"/>
                </a:cubicBezTo>
                <a:cubicBezTo>
                  <a:pt x="25198" y="734"/>
                  <a:pt x="25155" y="691"/>
                  <a:pt x="25155" y="605"/>
                </a:cubicBezTo>
                <a:cubicBezTo>
                  <a:pt x="25026" y="476"/>
                  <a:pt x="24940" y="304"/>
                  <a:pt x="24854" y="218"/>
                </a:cubicBezTo>
                <a:cubicBezTo>
                  <a:pt x="24552" y="131"/>
                  <a:pt x="24337" y="88"/>
                  <a:pt x="24121" y="2"/>
                </a:cubicBezTo>
                <a:cubicBezTo>
                  <a:pt x="24108" y="1"/>
                  <a:pt x="24095" y="0"/>
                  <a:pt x="240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8"/>
          <p:cNvSpPr/>
          <p:nvPr/>
        </p:nvSpPr>
        <p:spPr>
          <a:xfrm>
            <a:off x="6124175" y="4604402"/>
            <a:ext cx="3114876" cy="569741"/>
          </a:xfrm>
          <a:custGeom>
            <a:avLst/>
            <a:gdLst/>
            <a:ahLst/>
            <a:cxnLst/>
            <a:rect l="l" t="t" r="r" b="b"/>
            <a:pathLst>
              <a:path w="91614" h="28004" extrusionOk="0">
                <a:moveTo>
                  <a:pt x="55467" y="3895"/>
                </a:moveTo>
                <a:cubicBezTo>
                  <a:pt x="55540" y="3932"/>
                  <a:pt x="55614" y="3968"/>
                  <a:pt x="55724" y="4005"/>
                </a:cubicBezTo>
                <a:cubicBezTo>
                  <a:pt x="55687" y="4041"/>
                  <a:pt x="55687" y="4078"/>
                  <a:pt x="55687" y="4078"/>
                </a:cubicBezTo>
                <a:cubicBezTo>
                  <a:pt x="55614" y="4041"/>
                  <a:pt x="55504" y="4041"/>
                  <a:pt x="55430" y="4005"/>
                </a:cubicBezTo>
                <a:cubicBezTo>
                  <a:pt x="55430" y="3968"/>
                  <a:pt x="55430" y="3932"/>
                  <a:pt x="55467" y="3895"/>
                </a:cubicBezTo>
                <a:close/>
                <a:moveTo>
                  <a:pt x="85638" y="3932"/>
                </a:moveTo>
                <a:cubicBezTo>
                  <a:pt x="85712" y="3968"/>
                  <a:pt x="85785" y="4005"/>
                  <a:pt x="85895" y="4041"/>
                </a:cubicBezTo>
                <a:cubicBezTo>
                  <a:pt x="85858" y="4041"/>
                  <a:pt x="85858" y="4078"/>
                  <a:pt x="85858" y="4115"/>
                </a:cubicBezTo>
                <a:cubicBezTo>
                  <a:pt x="85748" y="4078"/>
                  <a:pt x="85675" y="4041"/>
                  <a:pt x="85602" y="4005"/>
                </a:cubicBezTo>
                <a:cubicBezTo>
                  <a:pt x="85602" y="4005"/>
                  <a:pt x="85602" y="3968"/>
                  <a:pt x="85638" y="3932"/>
                </a:cubicBezTo>
                <a:close/>
                <a:moveTo>
                  <a:pt x="27752" y="4701"/>
                </a:moveTo>
                <a:cubicBezTo>
                  <a:pt x="27715" y="4811"/>
                  <a:pt x="27715" y="4885"/>
                  <a:pt x="27678" y="4958"/>
                </a:cubicBezTo>
                <a:cubicBezTo>
                  <a:pt x="27642" y="4958"/>
                  <a:pt x="27605" y="4958"/>
                  <a:pt x="27568" y="4921"/>
                </a:cubicBezTo>
                <a:cubicBezTo>
                  <a:pt x="27605" y="4848"/>
                  <a:pt x="27642" y="4775"/>
                  <a:pt x="27678" y="4701"/>
                </a:cubicBezTo>
                <a:close/>
                <a:moveTo>
                  <a:pt x="56640" y="5105"/>
                </a:moveTo>
                <a:cubicBezTo>
                  <a:pt x="56603" y="5215"/>
                  <a:pt x="56567" y="5288"/>
                  <a:pt x="56530" y="5361"/>
                </a:cubicBezTo>
                <a:lnTo>
                  <a:pt x="56457" y="5325"/>
                </a:lnTo>
                <a:cubicBezTo>
                  <a:pt x="56493" y="5251"/>
                  <a:pt x="56530" y="5178"/>
                  <a:pt x="56567" y="5105"/>
                </a:cubicBezTo>
                <a:close/>
                <a:moveTo>
                  <a:pt x="86738" y="5105"/>
                </a:moveTo>
                <a:cubicBezTo>
                  <a:pt x="86738" y="5105"/>
                  <a:pt x="86775" y="5141"/>
                  <a:pt x="86811" y="5141"/>
                </a:cubicBezTo>
                <a:cubicBezTo>
                  <a:pt x="86775" y="5215"/>
                  <a:pt x="86738" y="5288"/>
                  <a:pt x="86701" y="5398"/>
                </a:cubicBezTo>
                <a:cubicBezTo>
                  <a:pt x="86701" y="5361"/>
                  <a:pt x="86665" y="5361"/>
                  <a:pt x="86628" y="5361"/>
                </a:cubicBezTo>
                <a:cubicBezTo>
                  <a:pt x="86665" y="5288"/>
                  <a:pt x="86701" y="5178"/>
                  <a:pt x="86738" y="5105"/>
                </a:cubicBezTo>
                <a:close/>
                <a:moveTo>
                  <a:pt x="35890" y="5545"/>
                </a:moveTo>
                <a:cubicBezTo>
                  <a:pt x="35964" y="5581"/>
                  <a:pt x="36037" y="5618"/>
                  <a:pt x="36147" y="5618"/>
                </a:cubicBezTo>
                <a:cubicBezTo>
                  <a:pt x="36110" y="5655"/>
                  <a:pt x="36110" y="5691"/>
                  <a:pt x="36110" y="5728"/>
                </a:cubicBezTo>
                <a:cubicBezTo>
                  <a:pt x="36037" y="5691"/>
                  <a:pt x="35927" y="5655"/>
                  <a:pt x="35854" y="5618"/>
                </a:cubicBezTo>
                <a:cubicBezTo>
                  <a:pt x="35854" y="5581"/>
                  <a:pt x="35890" y="5581"/>
                  <a:pt x="35890" y="5545"/>
                </a:cubicBezTo>
                <a:close/>
                <a:moveTo>
                  <a:pt x="66062" y="5545"/>
                </a:moveTo>
                <a:cubicBezTo>
                  <a:pt x="66135" y="5581"/>
                  <a:pt x="66208" y="5618"/>
                  <a:pt x="66318" y="5655"/>
                </a:cubicBezTo>
                <a:cubicBezTo>
                  <a:pt x="66282" y="5691"/>
                  <a:pt x="66282" y="5691"/>
                  <a:pt x="66282" y="5728"/>
                </a:cubicBezTo>
                <a:cubicBezTo>
                  <a:pt x="66208" y="5691"/>
                  <a:pt x="66098" y="5655"/>
                  <a:pt x="66025" y="5655"/>
                </a:cubicBezTo>
                <a:cubicBezTo>
                  <a:pt x="66025" y="5618"/>
                  <a:pt x="66062" y="5581"/>
                  <a:pt x="66062" y="5545"/>
                </a:cubicBezTo>
                <a:close/>
                <a:moveTo>
                  <a:pt x="56127" y="5508"/>
                </a:moveTo>
                <a:cubicBezTo>
                  <a:pt x="56127" y="5508"/>
                  <a:pt x="56163" y="5508"/>
                  <a:pt x="56200" y="5545"/>
                </a:cubicBezTo>
                <a:cubicBezTo>
                  <a:pt x="56163" y="5618"/>
                  <a:pt x="56127" y="5691"/>
                  <a:pt x="56090" y="5765"/>
                </a:cubicBezTo>
                <a:lnTo>
                  <a:pt x="56017" y="5765"/>
                </a:lnTo>
                <a:cubicBezTo>
                  <a:pt x="56053" y="5655"/>
                  <a:pt x="56090" y="5581"/>
                  <a:pt x="56127" y="5508"/>
                </a:cubicBezTo>
                <a:close/>
                <a:moveTo>
                  <a:pt x="86298" y="5508"/>
                </a:moveTo>
                <a:cubicBezTo>
                  <a:pt x="86298" y="5545"/>
                  <a:pt x="86335" y="5545"/>
                  <a:pt x="86372" y="5545"/>
                </a:cubicBezTo>
                <a:cubicBezTo>
                  <a:pt x="86335" y="5618"/>
                  <a:pt x="86298" y="5728"/>
                  <a:pt x="86262" y="5801"/>
                </a:cubicBezTo>
                <a:cubicBezTo>
                  <a:pt x="86262" y="5801"/>
                  <a:pt x="86225" y="5765"/>
                  <a:pt x="86188" y="5765"/>
                </a:cubicBezTo>
                <a:cubicBezTo>
                  <a:pt x="86225" y="5691"/>
                  <a:pt x="86262" y="5618"/>
                  <a:pt x="86298" y="5508"/>
                </a:cubicBezTo>
                <a:close/>
                <a:moveTo>
                  <a:pt x="28558" y="5948"/>
                </a:moveTo>
                <a:cubicBezTo>
                  <a:pt x="28632" y="5984"/>
                  <a:pt x="28705" y="6021"/>
                  <a:pt x="28778" y="6058"/>
                </a:cubicBezTo>
                <a:cubicBezTo>
                  <a:pt x="28778" y="6094"/>
                  <a:pt x="28778" y="6131"/>
                  <a:pt x="28778" y="6131"/>
                </a:cubicBezTo>
                <a:cubicBezTo>
                  <a:pt x="28668" y="6094"/>
                  <a:pt x="28595" y="6094"/>
                  <a:pt x="28522" y="6058"/>
                </a:cubicBezTo>
                <a:cubicBezTo>
                  <a:pt x="28522" y="6021"/>
                  <a:pt x="28522" y="5984"/>
                  <a:pt x="28558" y="5948"/>
                </a:cubicBezTo>
                <a:close/>
                <a:moveTo>
                  <a:pt x="86848" y="6094"/>
                </a:moveTo>
                <a:cubicBezTo>
                  <a:pt x="86921" y="6131"/>
                  <a:pt x="86995" y="6168"/>
                  <a:pt x="87068" y="6204"/>
                </a:cubicBezTo>
                <a:cubicBezTo>
                  <a:pt x="87068" y="6241"/>
                  <a:pt x="87068" y="6241"/>
                  <a:pt x="87068" y="6278"/>
                </a:cubicBezTo>
                <a:cubicBezTo>
                  <a:pt x="86958" y="6241"/>
                  <a:pt x="86885" y="6204"/>
                  <a:pt x="86811" y="6204"/>
                </a:cubicBezTo>
                <a:cubicBezTo>
                  <a:pt x="86811" y="6168"/>
                  <a:pt x="86811" y="6131"/>
                  <a:pt x="86848" y="6094"/>
                </a:cubicBezTo>
                <a:close/>
                <a:moveTo>
                  <a:pt x="56787" y="6021"/>
                </a:moveTo>
                <a:cubicBezTo>
                  <a:pt x="56823" y="6058"/>
                  <a:pt x="56823" y="6058"/>
                  <a:pt x="56860" y="6058"/>
                </a:cubicBezTo>
                <a:cubicBezTo>
                  <a:pt x="56823" y="6131"/>
                  <a:pt x="56787" y="6241"/>
                  <a:pt x="56750" y="6314"/>
                </a:cubicBezTo>
                <a:cubicBezTo>
                  <a:pt x="56750" y="6314"/>
                  <a:pt x="56713" y="6278"/>
                  <a:pt x="56677" y="6278"/>
                </a:cubicBezTo>
                <a:cubicBezTo>
                  <a:pt x="56713" y="6204"/>
                  <a:pt x="56750" y="6131"/>
                  <a:pt x="56787" y="6021"/>
                </a:cubicBezTo>
                <a:close/>
                <a:moveTo>
                  <a:pt x="7992" y="6351"/>
                </a:moveTo>
                <a:cubicBezTo>
                  <a:pt x="8065" y="6388"/>
                  <a:pt x="8175" y="6424"/>
                  <a:pt x="8249" y="6461"/>
                </a:cubicBezTo>
                <a:cubicBezTo>
                  <a:pt x="8212" y="6498"/>
                  <a:pt x="8212" y="6498"/>
                  <a:pt x="8212" y="6534"/>
                </a:cubicBezTo>
                <a:cubicBezTo>
                  <a:pt x="8139" y="6498"/>
                  <a:pt x="8029" y="6461"/>
                  <a:pt x="7955" y="6461"/>
                </a:cubicBezTo>
                <a:cubicBezTo>
                  <a:pt x="7955" y="6424"/>
                  <a:pt x="7992" y="6388"/>
                  <a:pt x="7992" y="6351"/>
                </a:cubicBezTo>
                <a:close/>
                <a:moveTo>
                  <a:pt x="35707" y="6241"/>
                </a:moveTo>
                <a:cubicBezTo>
                  <a:pt x="35744" y="6241"/>
                  <a:pt x="35780" y="6278"/>
                  <a:pt x="35817" y="6278"/>
                </a:cubicBezTo>
                <a:cubicBezTo>
                  <a:pt x="35780" y="6351"/>
                  <a:pt x="35744" y="6424"/>
                  <a:pt x="35707" y="6534"/>
                </a:cubicBezTo>
                <a:cubicBezTo>
                  <a:pt x="35670" y="6498"/>
                  <a:pt x="35670" y="6498"/>
                  <a:pt x="35634" y="6498"/>
                </a:cubicBezTo>
                <a:cubicBezTo>
                  <a:pt x="35670" y="6424"/>
                  <a:pt x="35670" y="6314"/>
                  <a:pt x="35707" y="6241"/>
                </a:cubicBezTo>
                <a:close/>
                <a:moveTo>
                  <a:pt x="65988" y="6278"/>
                </a:moveTo>
                <a:cubicBezTo>
                  <a:pt x="65952" y="6388"/>
                  <a:pt x="65915" y="6461"/>
                  <a:pt x="65878" y="6534"/>
                </a:cubicBezTo>
                <a:cubicBezTo>
                  <a:pt x="65842" y="6534"/>
                  <a:pt x="65805" y="6534"/>
                  <a:pt x="65805" y="6498"/>
                </a:cubicBezTo>
                <a:cubicBezTo>
                  <a:pt x="65842" y="6424"/>
                  <a:pt x="65842" y="6351"/>
                  <a:pt x="65878" y="6278"/>
                </a:cubicBezTo>
                <a:close/>
                <a:moveTo>
                  <a:pt x="28228" y="6314"/>
                </a:moveTo>
                <a:cubicBezTo>
                  <a:pt x="28228" y="6351"/>
                  <a:pt x="28265" y="6351"/>
                  <a:pt x="28302" y="6351"/>
                </a:cubicBezTo>
                <a:cubicBezTo>
                  <a:pt x="28265" y="6424"/>
                  <a:pt x="28228" y="6534"/>
                  <a:pt x="28192" y="6608"/>
                </a:cubicBezTo>
                <a:cubicBezTo>
                  <a:pt x="28192" y="6608"/>
                  <a:pt x="28155" y="6571"/>
                  <a:pt x="28118" y="6571"/>
                </a:cubicBezTo>
                <a:cubicBezTo>
                  <a:pt x="28155" y="6498"/>
                  <a:pt x="28192" y="6424"/>
                  <a:pt x="28228" y="6314"/>
                </a:cubicBezTo>
                <a:close/>
                <a:moveTo>
                  <a:pt x="28778" y="6901"/>
                </a:moveTo>
                <a:cubicBezTo>
                  <a:pt x="28852" y="6938"/>
                  <a:pt x="28925" y="6974"/>
                  <a:pt x="29035" y="7011"/>
                </a:cubicBezTo>
                <a:cubicBezTo>
                  <a:pt x="28998" y="7048"/>
                  <a:pt x="28998" y="7048"/>
                  <a:pt x="28998" y="7084"/>
                </a:cubicBezTo>
                <a:cubicBezTo>
                  <a:pt x="28888" y="7048"/>
                  <a:pt x="28815" y="7011"/>
                  <a:pt x="28742" y="7011"/>
                </a:cubicBezTo>
                <a:cubicBezTo>
                  <a:pt x="28742" y="6974"/>
                  <a:pt x="28742" y="6938"/>
                  <a:pt x="28778" y="6901"/>
                </a:cubicBezTo>
                <a:close/>
                <a:moveTo>
                  <a:pt x="35230" y="6938"/>
                </a:moveTo>
                <a:cubicBezTo>
                  <a:pt x="35267" y="6974"/>
                  <a:pt x="35267" y="7011"/>
                  <a:pt x="35304" y="7048"/>
                </a:cubicBezTo>
                <a:cubicBezTo>
                  <a:pt x="35194" y="7084"/>
                  <a:pt x="35121" y="7121"/>
                  <a:pt x="35011" y="7158"/>
                </a:cubicBezTo>
                <a:cubicBezTo>
                  <a:pt x="35011" y="7121"/>
                  <a:pt x="35011" y="7121"/>
                  <a:pt x="35011" y="7121"/>
                </a:cubicBezTo>
                <a:cubicBezTo>
                  <a:pt x="35084" y="7048"/>
                  <a:pt x="35157" y="7011"/>
                  <a:pt x="35230" y="6938"/>
                </a:cubicBezTo>
                <a:close/>
                <a:moveTo>
                  <a:pt x="65402" y="6974"/>
                </a:moveTo>
                <a:cubicBezTo>
                  <a:pt x="65439" y="7011"/>
                  <a:pt x="65439" y="7048"/>
                  <a:pt x="65475" y="7084"/>
                </a:cubicBezTo>
                <a:cubicBezTo>
                  <a:pt x="65365" y="7121"/>
                  <a:pt x="65292" y="7158"/>
                  <a:pt x="65182" y="7194"/>
                </a:cubicBezTo>
                <a:cubicBezTo>
                  <a:pt x="65182" y="7158"/>
                  <a:pt x="65182" y="7121"/>
                  <a:pt x="65182" y="7121"/>
                </a:cubicBezTo>
                <a:cubicBezTo>
                  <a:pt x="65255" y="7048"/>
                  <a:pt x="65329" y="7011"/>
                  <a:pt x="65402" y="6974"/>
                </a:cubicBezTo>
                <a:close/>
                <a:moveTo>
                  <a:pt x="7699" y="7121"/>
                </a:moveTo>
                <a:cubicBezTo>
                  <a:pt x="7809" y="7158"/>
                  <a:pt x="7882" y="7194"/>
                  <a:pt x="7955" y="7231"/>
                </a:cubicBezTo>
                <a:cubicBezTo>
                  <a:pt x="7955" y="7231"/>
                  <a:pt x="7955" y="7268"/>
                  <a:pt x="7919" y="7304"/>
                </a:cubicBezTo>
                <a:cubicBezTo>
                  <a:pt x="7845" y="7268"/>
                  <a:pt x="7772" y="7231"/>
                  <a:pt x="7662" y="7194"/>
                </a:cubicBezTo>
                <a:cubicBezTo>
                  <a:pt x="7699" y="7194"/>
                  <a:pt x="7699" y="7158"/>
                  <a:pt x="7699" y="7121"/>
                </a:cubicBezTo>
                <a:close/>
                <a:moveTo>
                  <a:pt x="7332" y="7781"/>
                </a:moveTo>
                <a:cubicBezTo>
                  <a:pt x="7369" y="7818"/>
                  <a:pt x="7369" y="7854"/>
                  <a:pt x="7405" y="7891"/>
                </a:cubicBezTo>
                <a:cubicBezTo>
                  <a:pt x="7295" y="7927"/>
                  <a:pt x="7222" y="7964"/>
                  <a:pt x="7112" y="8001"/>
                </a:cubicBezTo>
                <a:cubicBezTo>
                  <a:pt x="7112" y="7964"/>
                  <a:pt x="7112" y="7927"/>
                  <a:pt x="7112" y="7927"/>
                </a:cubicBezTo>
                <a:cubicBezTo>
                  <a:pt x="7185" y="7854"/>
                  <a:pt x="7259" y="7818"/>
                  <a:pt x="7332" y="7781"/>
                </a:cubicBezTo>
                <a:close/>
                <a:moveTo>
                  <a:pt x="58216" y="9174"/>
                </a:moveTo>
                <a:cubicBezTo>
                  <a:pt x="58248" y="9269"/>
                  <a:pt x="58280" y="9337"/>
                  <a:pt x="58312" y="9425"/>
                </a:cubicBezTo>
                <a:lnTo>
                  <a:pt x="58312" y="9425"/>
                </a:lnTo>
                <a:cubicBezTo>
                  <a:pt x="58210" y="9387"/>
                  <a:pt x="58141" y="9317"/>
                  <a:pt x="58106" y="9247"/>
                </a:cubicBezTo>
                <a:cubicBezTo>
                  <a:pt x="58143" y="9211"/>
                  <a:pt x="58180" y="9211"/>
                  <a:pt x="58216" y="9174"/>
                </a:cubicBezTo>
                <a:close/>
                <a:moveTo>
                  <a:pt x="58317" y="9439"/>
                </a:moveTo>
                <a:lnTo>
                  <a:pt x="58317" y="9439"/>
                </a:lnTo>
                <a:cubicBezTo>
                  <a:pt x="58320" y="9448"/>
                  <a:pt x="58323" y="9458"/>
                  <a:pt x="58326" y="9467"/>
                </a:cubicBezTo>
                <a:lnTo>
                  <a:pt x="58253" y="9467"/>
                </a:lnTo>
                <a:cubicBezTo>
                  <a:pt x="58253" y="9467"/>
                  <a:pt x="58284" y="9467"/>
                  <a:pt x="58317" y="9439"/>
                </a:cubicBezTo>
                <a:close/>
                <a:moveTo>
                  <a:pt x="88388" y="9211"/>
                </a:moveTo>
                <a:cubicBezTo>
                  <a:pt x="88424" y="9284"/>
                  <a:pt x="88461" y="9394"/>
                  <a:pt x="88498" y="9467"/>
                </a:cubicBezTo>
                <a:cubicBezTo>
                  <a:pt x="88351" y="9431"/>
                  <a:pt x="88315" y="9321"/>
                  <a:pt x="88278" y="9247"/>
                </a:cubicBezTo>
                <a:cubicBezTo>
                  <a:pt x="88315" y="9247"/>
                  <a:pt x="88351" y="9211"/>
                  <a:pt x="88388" y="9211"/>
                </a:cubicBezTo>
                <a:close/>
                <a:moveTo>
                  <a:pt x="58253" y="9467"/>
                </a:moveTo>
                <a:cubicBezTo>
                  <a:pt x="58363" y="9541"/>
                  <a:pt x="58400" y="9614"/>
                  <a:pt x="58436" y="9687"/>
                </a:cubicBezTo>
                <a:cubicBezTo>
                  <a:pt x="58400" y="9724"/>
                  <a:pt x="58363" y="9724"/>
                  <a:pt x="58326" y="9760"/>
                </a:cubicBezTo>
                <a:cubicBezTo>
                  <a:pt x="58326" y="9651"/>
                  <a:pt x="58290" y="9577"/>
                  <a:pt x="58253" y="9467"/>
                </a:cubicBezTo>
                <a:close/>
                <a:moveTo>
                  <a:pt x="88424" y="9504"/>
                </a:moveTo>
                <a:lnTo>
                  <a:pt x="88424" y="9504"/>
                </a:lnTo>
                <a:cubicBezTo>
                  <a:pt x="88534" y="9541"/>
                  <a:pt x="88571" y="9651"/>
                  <a:pt x="88608" y="9724"/>
                </a:cubicBezTo>
                <a:cubicBezTo>
                  <a:pt x="88571" y="9724"/>
                  <a:pt x="88534" y="9760"/>
                  <a:pt x="88498" y="9760"/>
                </a:cubicBezTo>
                <a:cubicBezTo>
                  <a:pt x="88461" y="9687"/>
                  <a:pt x="88461" y="9577"/>
                  <a:pt x="88424" y="9504"/>
                </a:cubicBezTo>
                <a:close/>
                <a:moveTo>
                  <a:pt x="30318" y="10017"/>
                </a:moveTo>
                <a:cubicBezTo>
                  <a:pt x="30355" y="10090"/>
                  <a:pt x="30391" y="10200"/>
                  <a:pt x="30428" y="10274"/>
                </a:cubicBezTo>
                <a:cubicBezTo>
                  <a:pt x="30318" y="10237"/>
                  <a:pt x="30245" y="10127"/>
                  <a:pt x="30208" y="10054"/>
                </a:cubicBezTo>
                <a:cubicBezTo>
                  <a:pt x="30245" y="10054"/>
                  <a:pt x="30281" y="10017"/>
                  <a:pt x="30318" y="10017"/>
                </a:cubicBezTo>
                <a:close/>
                <a:moveTo>
                  <a:pt x="30355" y="10310"/>
                </a:moveTo>
                <a:cubicBezTo>
                  <a:pt x="30465" y="10347"/>
                  <a:pt x="30501" y="10457"/>
                  <a:pt x="30538" y="10530"/>
                </a:cubicBezTo>
                <a:cubicBezTo>
                  <a:pt x="30501" y="10530"/>
                  <a:pt x="30465" y="10567"/>
                  <a:pt x="30428" y="10567"/>
                </a:cubicBezTo>
                <a:cubicBezTo>
                  <a:pt x="30428" y="10494"/>
                  <a:pt x="30391" y="10384"/>
                  <a:pt x="30355" y="10310"/>
                </a:cubicBezTo>
                <a:close/>
                <a:moveTo>
                  <a:pt x="61030" y="13937"/>
                </a:moveTo>
                <a:lnTo>
                  <a:pt x="61030" y="13937"/>
                </a:lnTo>
                <a:cubicBezTo>
                  <a:pt x="61033" y="13938"/>
                  <a:pt x="61036" y="13939"/>
                  <a:pt x="61039" y="13940"/>
                </a:cubicBezTo>
                <a:cubicBezTo>
                  <a:pt x="61039" y="13939"/>
                  <a:pt x="61039" y="13939"/>
                  <a:pt x="61040" y="13938"/>
                </a:cubicBezTo>
                <a:lnTo>
                  <a:pt x="61040" y="13938"/>
                </a:lnTo>
                <a:cubicBezTo>
                  <a:pt x="61037" y="13938"/>
                  <a:pt x="61034" y="13937"/>
                  <a:pt x="61030" y="13937"/>
                </a:cubicBezTo>
                <a:close/>
                <a:moveTo>
                  <a:pt x="90991" y="17642"/>
                </a:moveTo>
                <a:cubicBezTo>
                  <a:pt x="91027" y="17716"/>
                  <a:pt x="91064" y="17826"/>
                  <a:pt x="91101" y="17899"/>
                </a:cubicBezTo>
                <a:cubicBezTo>
                  <a:pt x="91064" y="17936"/>
                  <a:pt x="91027" y="17936"/>
                  <a:pt x="91027" y="17936"/>
                </a:cubicBezTo>
                <a:cubicBezTo>
                  <a:pt x="90991" y="17862"/>
                  <a:pt x="90917" y="17789"/>
                  <a:pt x="90881" y="17679"/>
                </a:cubicBezTo>
                <a:cubicBezTo>
                  <a:pt x="90917" y="17679"/>
                  <a:pt x="90954" y="17642"/>
                  <a:pt x="90991" y="17642"/>
                </a:cubicBezTo>
                <a:close/>
                <a:moveTo>
                  <a:pt x="90624" y="21565"/>
                </a:moveTo>
                <a:cubicBezTo>
                  <a:pt x="90771" y="21602"/>
                  <a:pt x="90881" y="21638"/>
                  <a:pt x="91027" y="21712"/>
                </a:cubicBezTo>
                <a:cubicBezTo>
                  <a:pt x="91027" y="21748"/>
                  <a:pt x="91027" y="21785"/>
                  <a:pt x="91027" y="21822"/>
                </a:cubicBezTo>
                <a:cubicBezTo>
                  <a:pt x="90844" y="21822"/>
                  <a:pt x="90697" y="21785"/>
                  <a:pt x="90551" y="21785"/>
                </a:cubicBezTo>
                <a:cubicBezTo>
                  <a:pt x="90587" y="21712"/>
                  <a:pt x="90587" y="21638"/>
                  <a:pt x="90624" y="21565"/>
                </a:cubicBezTo>
                <a:close/>
                <a:moveTo>
                  <a:pt x="80579" y="22152"/>
                </a:moveTo>
                <a:cubicBezTo>
                  <a:pt x="80653" y="22188"/>
                  <a:pt x="80726" y="22225"/>
                  <a:pt x="80836" y="22262"/>
                </a:cubicBezTo>
                <a:cubicBezTo>
                  <a:pt x="80799" y="22298"/>
                  <a:pt x="80799" y="22298"/>
                  <a:pt x="80799" y="22335"/>
                </a:cubicBezTo>
                <a:cubicBezTo>
                  <a:pt x="80689" y="22298"/>
                  <a:pt x="80616" y="22298"/>
                  <a:pt x="80543" y="22262"/>
                </a:cubicBezTo>
                <a:cubicBezTo>
                  <a:pt x="80543" y="22225"/>
                  <a:pt x="80543" y="22188"/>
                  <a:pt x="80579" y="22152"/>
                </a:cubicBezTo>
                <a:close/>
                <a:moveTo>
                  <a:pt x="50518" y="22078"/>
                </a:moveTo>
                <a:lnTo>
                  <a:pt x="50591" y="22115"/>
                </a:lnTo>
                <a:cubicBezTo>
                  <a:pt x="50554" y="22225"/>
                  <a:pt x="50518" y="22298"/>
                  <a:pt x="50518" y="22372"/>
                </a:cubicBezTo>
                <a:cubicBezTo>
                  <a:pt x="50481" y="22372"/>
                  <a:pt x="50444" y="22372"/>
                  <a:pt x="50408" y="22335"/>
                </a:cubicBezTo>
                <a:cubicBezTo>
                  <a:pt x="50444" y="22262"/>
                  <a:pt x="50481" y="22188"/>
                  <a:pt x="50518" y="22078"/>
                </a:cubicBezTo>
                <a:close/>
                <a:moveTo>
                  <a:pt x="22509" y="22958"/>
                </a:moveTo>
                <a:cubicBezTo>
                  <a:pt x="22583" y="22995"/>
                  <a:pt x="22656" y="23032"/>
                  <a:pt x="22766" y="23068"/>
                </a:cubicBezTo>
                <a:cubicBezTo>
                  <a:pt x="22729" y="23105"/>
                  <a:pt x="22729" y="23105"/>
                  <a:pt x="22729" y="23141"/>
                </a:cubicBezTo>
                <a:lnTo>
                  <a:pt x="22473" y="23068"/>
                </a:lnTo>
                <a:cubicBezTo>
                  <a:pt x="22473" y="23032"/>
                  <a:pt x="22473" y="22995"/>
                  <a:pt x="22509" y="22958"/>
                </a:cubicBezTo>
                <a:close/>
                <a:moveTo>
                  <a:pt x="90661" y="23618"/>
                </a:moveTo>
                <a:lnTo>
                  <a:pt x="90917" y="23728"/>
                </a:lnTo>
                <a:lnTo>
                  <a:pt x="90881" y="23801"/>
                </a:lnTo>
                <a:lnTo>
                  <a:pt x="90624" y="23691"/>
                </a:lnTo>
                <a:cubicBezTo>
                  <a:pt x="90624" y="23691"/>
                  <a:pt x="90661" y="23655"/>
                  <a:pt x="90661" y="23618"/>
                </a:cubicBezTo>
                <a:close/>
                <a:moveTo>
                  <a:pt x="733" y="24351"/>
                </a:moveTo>
                <a:cubicBezTo>
                  <a:pt x="807" y="24388"/>
                  <a:pt x="880" y="24425"/>
                  <a:pt x="990" y="24461"/>
                </a:cubicBezTo>
                <a:cubicBezTo>
                  <a:pt x="953" y="24461"/>
                  <a:pt x="953" y="24498"/>
                  <a:pt x="953" y="24535"/>
                </a:cubicBezTo>
                <a:cubicBezTo>
                  <a:pt x="843" y="24498"/>
                  <a:pt x="770" y="24461"/>
                  <a:pt x="697" y="24425"/>
                </a:cubicBezTo>
                <a:cubicBezTo>
                  <a:pt x="697" y="24388"/>
                  <a:pt x="697" y="24388"/>
                  <a:pt x="733" y="24351"/>
                </a:cubicBezTo>
                <a:close/>
                <a:moveTo>
                  <a:pt x="46128" y="1"/>
                </a:moveTo>
                <a:cubicBezTo>
                  <a:pt x="45744" y="1"/>
                  <a:pt x="45361" y="46"/>
                  <a:pt x="44982" y="192"/>
                </a:cubicBezTo>
                <a:cubicBezTo>
                  <a:pt x="44641" y="334"/>
                  <a:pt x="44300" y="388"/>
                  <a:pt x="43942" y="388"/>
                </a:cubicBezTo>
                <a:cubicBezTo>
                  <a:pt x="43838" y="388"/>
                  <a:pt x="43733" y="384"/>
                  <a:pt x="43626" y="375"/>
                </a:cubicBezTo>
                <a:cubicBezTo>
                  <a:pt x="43112" y="375"/>
                  <a:pt x="42599" y="485"/>
                  <a:pt x="42196" y="889"/>
                </a:cubicBezTo>
                <a:cubicBezTo>
                  <a:pt x="41939" y="1109"/>
                  <a:pt x="41536" y="1219"/>
                  <a:pt x="41169" y="1365"/>
                </a:cubicBezTo>
                <a:cubicBezTo>
                  <a:pt x="40730" y="1585"/>
                  <a:pt x="40253" y="1805"/>
                  <a:pt x="39813" y="1989"/>
                </a:cubicBezTo>
                <a:cubicBezTo>
                  <a:pt x="39850" y="2062"/>
                  <a:pt x="39923" y="2172"/>
                  <a:pt x="39960" y="2245"/>
                </a:cubicBezTo>
                <a:cubicBezTo>
                  <a:pt x="39923" y="2245"/>
                  <a:pt x="39886" y="2282"/>
                  <a:pt x="39850" y="2282"/>
                </a:cubicBezTo>
                <a:cubicBezTo>
                  <a:pt x="39813" y="2208"/>
                  <a:pt x="39776" y="2099"/>
                  <a:pt x="39740" y="2025"/>
                </a:cubicBezTo>
                <a:cubicBezTo>
                  <a:pt x="39776" y="2025"/>
                  <a:pt x="39813" y="1989"/>
                  <a:pt x="39813" y="1989"/>
                </a:cubicBezTo>
                <a:cubicBezTo>
                  <a:pt x="39630" y="1952"/>
                  <a:pt x="39483" y="1879"/>
                  <a:pt x="39263" y="1805"/>
                </a:cubicBezTo>
                <a:lnTo>
                  <a:pt x="39263" y="1805"/>
                </a:lnTo>
                <a:cubicBezTo>
                  <a:pt x="39300" y="2099"/>
                  <a:pt x="39336" y="2318"/>
                  <a:pt x="39373" y="2465"/>
                </a:cubicBezTo>
                <a:cubicBezTo>
                  <a:pt x="38860" y="2612"/>
                  <a:pt x="38420" y="2758"/>
                  <a:pt x="38017" y="2868"/>
                </a:cubicBezTo>
                <a:cubicBezTo>
                  <a:pt x="37907" y="3198"/>
                  <a:pt x="37797" y="3455"/>
                  <a:pt x="37723" y="3712"/>
                </a:cubicBezTo>
                <a:cubicBezTo>
                  <a:pt x="36404" y="4078"/>
                  <a:pt x="35964" y="5471"/>
                  <a:pt x="34827" y="6094"/>
                </a:cubicBezTo>
                <a:cubicBezTo>
                  <a:pt x="34681" y="6424"/>
                  <a:pt x="34534" y="6828"/>
                  <a:pt x="34424" y="7194"/>
                </a:cubicBezTo>
                <a:cubicBezTo>
                  <a:pt x="34497" y="7231"/>
                  <a:pt x="34571" y="7268"/>
                  <a:pt x="34644" y="7268"/>
                </a:cubicBezTo>
                <a:cubicBezTo>
                  <a:pt x="34571" y="7341"/>
                  <a:pt x="34497" y="7378"/>
                  <a:pt x="34424" y="7414"/>
                </a:cubicBezTo>
                <a:lnTo>
                  <a:pt x="34424" y="7194"/>
                </a:lnTo>
                <a:cubicBezTo>
                  <a:pt x="34204" y="7231"/>
                  <a:pt x="33984" y="7304"/>
                  <a:pt x="33764" y="7341"/>
                </a:cubicBezTo>
                <a:cubicBezTo>
                  <a:pt x="33837" y="7488"/>
                  <a:pt x="33874" y="7598"/>
                  <a:pt x="33911" y="7708"/>
                </a:cubicBezTo>
                <a:cubicBezTo>
                  <a:pt x="33801" y="7781"/>
                  <a:pt x="33691" y="7854"/>
                  <a:pt x="33581" y="7891"/>
                </a:cubicBezTo>
                <a:cubicBezTo>
                  <a:pt x="33617" y="8001"/>
                  <a:pt x="33727" y="8184"/>
                  <a:pt x="33691" y="8221"/>
                </a:cubicBezTo>
                <a:cubicBezTo>
                  <a:pt x="33141" y="8771"/>
                  <a:pt x="32848" y="9504"/>
                  <a:pt x="32408" y="10090"/>
                </a:cubicBezTo>
                <a:cubicBezTo>
                  <a:pt x="32078" y="10530"/>
                  <a:pt x="32334" y="11080"/>
                  <a:pt x="31894" y="11374"/>
                </a:cubicBezTo>
                <a:cubicBezTo>
                  <a:pt x="31674" y="11374"/>
                  <a:pt x="31418" y="11410"/>
                  <a:pt x="31161" y="11410"/>
                </a:cubicBezTo>
                <a:cubicBezTo>
                  <a:pt x="31198" y="11190"/>
                  <a:pt x="31271" y="10970"/>
                  <a:pt x="31345" y="10714"/>
                </a:cubicBezTo>
                <a:cubicBezTo>
                  <a:pt x="31125" y="10347"/>
                  <a:pt x="30868" y="9944"/>
                  <a:pt x="30611" y="9504"/>
                </a:cubicBezTo>
                <a:cubicBezTo>
                  <a:pt x="30501" y="9321"/>
                  <a:pt x="30318" y="9137"/>
                  <a:pt x="30318" y="8954"/>
                </a:cubicBezTo>
                <a:cubicBezTo>
                  <a:pt x="30208" y="7708"/>
                  <a:pt x="29658" y="6644"/>
                  <a:pt x="29145" y="5508"/>
                </a:cubicBezTo>
                <a:cubicBezTo>
                  <a:pt x="29035" y="5581"/>
                  <a:pt x="28888" y="5618"/>
                  <a:pt x="28778" y="5691"/>
                </a:cubicBezTo>
                <a:cubicBezTo>
                  <a:pt x="28595" y="4738"/>
                  <a:pt x="27825" y="4261"/>
                  <a:pt x="27202" y="3675"/>
                </a:cubicBezTo>
                <a:cubicBezTo>
                  <a:pt x="27129" y="3712"/>
                  <a:pt x="27019" y="3748"/>
                  <a:pt x="26799" y="3858"/>
                </a:cubicBezTo>
                <a:cubicBezTo>
                  <a:pt x="26725" y="3602"/>
                  <a:pt x="26652" y="3345"/>
                  <a:pt x="26579" y="3052"/>
                </a:cubicBezTo>
                <a:cubicBezTo>
                  <a:pt x="26322" y="3088"/>
                  <a:pt x="26102" y="3125"/>
                  <a:pt x="25955" y="3162"/>
                </a:cubicBezTo>
                <a:cubicBezTo>
                  <a:pt x="25479" y="2795"/>
                  <a:pt x="25002" y="2502"/>
                  <a:pt x="24562" y="2172"/>
                </a:cubicBezTo>
                <a:cubicBezTo>
                  <a:pt x="24452" y="2282"/>
                  <a:pt x="24342" y="2428"/>
                  <a:pt x="24232" y="2538"/>
                </a:cubicBezTo>
                <a:cubicBezTo>
                  <a:pt x="23536" y="1329"/>
                  <a:pt x="22216" y="1329"/>
                  <a:pt x="21190" y="852"/>
                </a:cubicBezTo>
                <a:cubicBezTo>
                  <a:pt x="21175" y="845"/>
                  <a:pt x="21160" y="842"/>
                  <a:pt x="21146" y="842"/>
                </a:cubicBezTo>
                <a:cubicBezTo>
                  <a:pt x="21087" y="842"/>
                  <a:pt x="21028" y="889"/>
                  <a:pt x="20970" y="889"/>
                </a:cubicBezTo>
                <a:cubicBezTo>
                  <a:pt x="20896" y="999"/>
                  <a:pt x="20823" y="1109"/>
                  <a:pt x="20750" y="1255"/>
                </a:cubicBezTo>
                <a:cubicBezTo>
                  <a:pt x="20640" y="1109"/>
                  <a:pt x="20566" y="925"/>
                  <a:pt x="20530" y="925"/>
                </a:cubicBezTo>
                <a:cubicBezTo>
                  <a:pt x="20378" y="945"/>
                  <a:pt x="20226" y="953"/>
                  <a:pt x="20073" y="953"/>
                </a:cubicBezTo>
                <a:cubicBezTo>
                  <a:pt x="19463" y="953"/>
                  <a:pt x="18844" y="828"/>
                  <a:pt x="18230" y="828"/>
                </a:cubicBezTo>
                <a:cubicBezTo>
                  <a:pt x="17845" y="828"/>
                  <a:pt x="17462" y="876"/>
                  <a:pt x="17084" y="1035"/>
                </a:cubicBezTo>
                <a:cubicBezTo>
                  <a:pt x="16644" y="1219"/>
                  <a:pt x="16204" y="1219"/>
                  <a:pt x="15727" y="1219"/>
                </a:cubicBezTo>
                <a:cubicBezTo>
                  <a:pt x="15676" y="1215"/>
                  <a:pt x="15626" y="1213"/>
                  <a:pt x="15575" y="1213"/>
                </a:cubicBezTo>
                <a:cubicBezTo>
                  <a:pt x="15113" y="1213"/>
                  <a:pt x="14661" y="1365"/>
                  <a:pt x="14297" y="1695"/>
                </a:cubicBezTo>
                <a:cubicBezTo>
                  <a:pt x="14041" y="1952"/>
                  <a:pt x="13638" y="2062"/>
                  <a:pt x="13271" y="2208"/>
                </a:cubicBezTo>
                <a:cubicBezTo>
                  <a:pt x="12831" y="2428"/>
                  <a:pt x="12354" y="2612"/>
                  <a:pt x="11915" y="2832"/>
                </a:cubicBezTo>
                <a:cubicBezTo>
                  <a:pt x="11951" y="2905"/>
                  <a:pt x="12025" y="2978"/>
                  <a:pt x="12061" y="3052"/>
                </a:cubicBezTo>
                <a:cubicBezTo>
                  <a:pt x="12025" y="3088"/>
                  <a:pt x="11988" y="3088"/>
                  <a:pt x="11951" y="3125"/>
                </a:cubicBezTo>
                <a:cubicBezTo>
                  <a:pt x="11915" y="3015"/>
                  <a:pt x="11878" y="2942"/>
                  <a:pt x="11841" y="2832"/>
                </a:cubicBezTo>
                <a:lnTo>
                  <a:pt x="11915" y="2832"/>
                </a:lnTo>
                <a:cubicBezTo>
                  <a:pt x="11731" y="2758"/>
                  <a:pt x="11585" y="2722"/>
                  <a:pt x="11365" y="2648"/>
                </a:cubicBezTo>
                <a:lnTo>
                  <a:pt x="11365" y="2648"/>
                </a:lnTo>
                <a:cubicBezTo>
                  <a:pt x="11401" y="2942"/>
                  <a:pt x="11438" y="3125"/>
                  <a:pt x="11475" y="3272"/>
                </a:cubicBezTo>
                <a:cubicBezTo>
                  <a:pt x="10961" y="3455"/>
                  <a:pt x="10521" y="3565"/>
                  <a:pt x="10118" y="3712"/>
                </a:cubicBezTo>
                <a:cubicBezTo>
                  <a:pt x="10008" y="4005"/>
                  <a:pt x="9898" y="4261"/>
                  <a:pt x="9825" y="4555"/>
                </a:cubicBezTo>
                <a:cubicBezTo>
                  <a:pt x="8505" y="4885"/>
                  <a:pt x="8065" y="6314"/>
                  <a:pt x="6929" y="6938"/>
                </a:cubicBezTo>
                <a:cubicBezTo>
                  <a:pt x="6782" y="7268"/>
                  <a:pt x="6636" y="7634"/>
                  <a:pt x="6526" y="8001"/>
                </a:cubicBezTo>
                <a:cubicBezTo>
                  <a:pt x="6599" y="8037"/>
                  <a:pt x="6672" y="8074"/>
                  <a:pt x="6745" y="8111"/>
                </a:cubicBezTo>
                <a:cubicBezTo>
                  <a:pt x="6672" y="8147"/>
                  <a:pt x="6599" y="8221"/>
                  <a:pt x="6526" y="8257"/>
                </a:cubicBezTo>
                <a:cubicBezTo>
                  <a:pt x="6526" y="8184"/>
                  <a:pt x="6526" y="8111"/>
                  <a:pt x="6526" y="8001"/>
                </a:cubicBezTo>
                <a:cubicBezTo>
                  <a:pt x="6306" y="8074"/>
                  <a:pt x="6086" y="8111"/>
                  <a:pt x="5866" y="8184"/>
                </a:cubicBezTo>
                <a:cubicBezTo>
                  <a:pt x="5939" y="8331"/>
                  <a:pt x="5976" y="8441"/>
                  <a:pt x="6012" y="8551"/>
                </a:cubicBezTo>
                <a:cubicBezTo>
                  <a:pt x="5902" y="8587"/>
                  <a:pt x="5792" y="8661"/>
                  <a:pt x="5682" y="8734"/>
                </a:cubicBezTo>
                <a:cubicBezTo>
                  <a:pt x="6086" y="9137"/>
                  <a:pt x="5462" y="9137"/>
                  <a:pt x="5389" y="9394"/>
                </a:cubicBezTo>
                <a:cubicBezTo>
                  <a:pt x="5352" y="9687"/>
                  <a:pt x="5242" y="9944"/>
                  <a:pt x="4912" y="10127"/>
                </a:cubicBezTo>
                <a:cubicBezTo>
                  <a:pt x="4729" y="10274"/>
                  <a:pt x="4619" y="10677"/>
                  <a:pt x="4546" y="10970"/>
                </a:cubicBezTo>
                <a:cubicBezTo>
                  <a:pt x="4509" y="11227"/>
                  <a:pt x="3959" y="11190"/>
                  <a:pt x="4253" y="11667"/>
                </a:cubicBezTo>
                <a:cubicBezTo>
                  <a:pt x="4363" y="11850"/>
                  <a:pt x="4106" y="12217"/>
                  <a:pt x="3776" y="12327"/>
                </a:cubicBezTo>
                <a:cubicBezTo>
                  <a:pt x="4143" y="12730"/>
                  <a:pt x="3483" y="12730"/>
                  <a:pt x="3519" y="12987"/>
                </a:cubicBezTo>
                <a:cubicBezTo>
                  <a:pt x="3556" y="13170"/>
                  <a:pt x="3593" y="13317"/>
                  <a:pt x="3629" y="13573"/>
                </a:cubicBezTo>
                <a:cubicBezTo>
                  <a:pt x="3519" y="13646"/>
                  <a:pt x="3336" y="13683"/>
                  <a:pt x="3226" y="13830"/>
                </a:cubicBezTo>
                <a:cubicBezTo>
                  <a:pt x="2969" y="14196"/>
                  <a:pt x="2969" y="14600"/>
                  <a:pt x="3006" y="15040"/>
                </a:cubicBezTo>
                <a:cubicBezTo>
                  <a:pt x="3079" y="15516"/>
                  <a:pt x="2200" y="15589"/>
                  <a:pt x="2420" y="16249"/>
                </a:cubicBezTo>
                <a:cubicBezTo>
                  <a:pt x="2493" y="16543"/>
                  <a:pt x="2126" y="16799"/>
                  <a:pt x="2236" y="17166"/>
                </a:cubicBezTo>
                <a:cubicBezTo>
                  <a:pt x="2236" y="17203"/>
                  <a:pt x="1980" y="17349"/>
                  <a:pt x="1943" y="17349"/>
                </a:cubicBezTo>
                <a:cubicBezTo>
                  <a:pt x="1833" y="17862"/>
                  <a:pt x="1650" y="18266"/>
                  <a:pt x="1760" y="18559"/>
                </a:cubicBezTo>
                <a:cubicBezTo>
                  <a:pt x="1870" y="18999"/>
                  <a:pt x="1393" y="19219"/>
                  <a:pt x="1576" y="19585"/>
                </a:cubicBezTo>
                <a:cubicBezTo>
                  <a:pt x="770" y="20135"/>
                  <a:pt x="990" y="20905"/>
                  <a:pt x="1100" y="21712"/>
                </a:cubicBezTo>
                <a:cubicBezTo>
                  <a:pt x="587" y="22188"/>
                  <a:pt x="587" y="22188"/>
                  <a:pt x="880" y="22995"/>
                </a:cubicBezTo>
                <a:cubicBezTo>
                  <a:pt x="623" y="23435"/>
                  <a:pt x="367" y="23838"/>
                  <a:pt x="183" y="24168"/>
                </a:cubicBezTo>
                <a:cubicBezTo>
                  <a:pt x="330" y="24498"/>
                  <a:pt x="403" y="24681"/>
                  <a:pt x="513" y="24901"/>
                </a:cubicBezTo>
                <a:cubicBezTo>
                  <a:pt x="367" y="25304"/>
                  <a:pt x="220" y="25744"/>
                  <a:pt x="0" y="26294"/>
                </a:cubicBezTo>
                <a:cubicBezTo>
                  <a:pt x="147" y="26551"/>
                  <a:pt x="330" y="26881"/>
                  <a:pt x="513" y="27174"/>
                </a:cubicBezTo>
                <a:cubicBezTo>
                  <a:pt x="440" y="27467"/>
                  <a:pt x="403" y="27651"/>
                  <a:pt x="330" y="27907"/>
                </a:cubicBezTo>
                <a:cubicBezTo>
                  <a:pt x="567" y="27937"/>
                  <a:pt x="756" y="27991"/>
                  <a:pt x="937" y="27991"/>
                </a:cubicBezTo>
                <a:cubicBezTo>
                  <a:pt x="979" y="27991"/>
                  <a:pt x="1021" y="27988"/>
                  <a:pt x="1063" y="27981"/>
                </a:cubicBezTo>
                <a:cubicBezTo>
                  <a:pt x="1613" y="27944"/>
                  <a:pt x="2163" y="27932"/>
                  <a:pt x="2713" y="27932"/>
                </a:cubicBezTo>
                <a:cubicBezTo>
                  <a:pt x="3813" y="27932"/>
                  <a:pt x="4912" y="27981"/>
                  <a:pt x="6012" y="27981"/>
                </a:cubicBezTo>
                <a:cubicBezTo>
                  <a:pt x="6766" y="27992"/>
                  <a:pt x="7516" y="28004"/>
                  <a:pt x="8264" y="28004"/>
                </a:cubicBezTo>
                <a:cubicBezTo>
                  <a:pt x="9883" y="28004"/>
                  <a:pt x="11495" y="27950"/>
                  <a:pt x="13124" y="27724"/>
                </a:cubicBezTo>
                <a:cubicBezTo>
                  <a:pt x="14664" y="27504"/>
                  <a:pt x="16240" y="27394"/>
                  <a:pt x="17817" y="27247"/>
                </a:cubicBezTo>
                <a:cubicBezTo>
                  <a:pt x="17927" y="27247"/>
                  <a:pt x="18073" y="27284"/>
                  <a:pt x="18183" y="27321"/>
                </a:cubicBezTo>
                <a:cubicBezTo>
                  <a:pt x="18966" y="27321"/>
                  <a:pt x="19748" y="27386"/>
                  <a:pt x="20519" y="27386"/>
                </a:cubicBezTo>
                <a:cubicBezTo>
                  <a:pt x="20904" y="27386"/>
                  <a:pt x="21287" y="27370"/>
                  <a:pt x="21666" y="27321"/>
                </a:cubicBezTo>
                <a:cubicBezTo>
                  <a:pt x="22259" y="27256"/>
                  <a:pt x="22848" y="27233"/>
                  <a:pt x="23435" y="27233"/>
                </a:cubicBezTo>
                <a:cubicBezTo>
                  <a:pt x="24846" y="27233"/>
                  <a:pt x="26244" y="27368"/>
                  <a:pt x="27642" y="27394"/>
                </a:cubicBezTo>
                <a:cubicBezTo>
                  <a:pt x="28118" y="27394"/>
                  <a:pt x="28558" y="27357"/>
                  <a:pt x="29035" y="27357"/>
                </a:cubicBezTo>
                <a:cubicBezTo>
                  <a:pt x="29438" y="27394"/>
                  <a:pt x="29841" y="27467"/>
                  <a:pt x="30281" y="27467"/>
                </a:cubicBezTo>
                <a:cubicBezTo>
                  <a:pt x="30316" y="27470"/>
                  <a:pt x="30352" y="27472"/>
                  <a:pt x="30388" y="27472"/>
                </a:cubicBezTo>
                <a:cubicBezTo>
                  <a:pt x="30670" y="27472"/>
                  <a:pt x="30984" y="27393"/>
                  <a:pt x="31251" y="27393"/>
                </a:cubicBezTo>
                <a:cubicBezTo>
                  <a:pt x="31382" y="27393"/>
                  <a:pt x="31502" y="27412"/>
                  <a:pt x="31601" y="27467"/>
                </a:cubicBezTo>
                <a:cubicBezTo>
                  <a:pt x="31718" y="27537"/>
                  <a:pt x="31821" y="27564"/>
                  <a:pt x="31916" y="27564"/>
                </a:cubicBezTo>
                <a:cubicBezTo>
                  <a:pt x="32243" y="27564"/>
                  <a:pt x="32467" y="27241"/>
                  <a:pt x="32775" y="27241"/>
                </a:cubicBezTo>
                <a:cubicBezTo>
                  <a:pt x="32799" y="27241"/>
                  <a:pt x="32823" y="27243"/>
                  <a:pt x="32848" y="27247"/>
                </a:cubicBezTo>
                <a:cubicBezTo>
                  <a:pt x="33045" y="27279"/>
                  <a:pt x="33245" y="27289"/>
                  <a:pt x="33446" y="27289"/>
                </a:cubicBezTo>
                <a:cubicBezTo>
                  <a:pt x="33873" y="27289"/>
                  <a:pt x="34307" y="27241"/>
                  <a:pt x="34730" y="27241"/>
                </a:cubicBezTo>
                <a:cubicBezTo>
                  <a:pt x="34811" y="27241"/>
                  <a:pt x="34893" y="27243"/>
                  <a:pt x="34974" y="27247"/>
                </a:cubicBezTo>
                <a:cubicBezTo>
                  <a:pt x="35695" y="27247"/>
                  <a:pt x="36412" y="27252"/>
                  <a:pt x="37127" y="27252"/>
                </a:cubicBezTo>
                <a:cubicBezTo>
                  <a:pt x="38558" y="27252"/>
                  <a:pt x="39984" y="27235"/>
                  <a:pt x="41426" y="27137"/>
                </a:cubicBezTo>
                <a:cubicBezTo>
                  <a:pt x="43002" y="27027"/>
                  <a:pt x="44579" y="26917"/>
                  <a:pt x="46155" y="26808"/>
                </a:cubicBezTo>
                <a:cubicBezTo>
                  <a:pt x="46815" y="26734"/>
                  <a:pt x="47475" y="26661"/>
                  <a:pt x="48135" y="26661"/>
                </a:cubicBezTo>
                <a:cubicBezTo>
                  <a:pt x="49968" y="26734"/>
                  <a:pt x="51801" y="26698"/>
                  <a:pt x="53597" y="26771"/>
                </a:cubicBezTo>
                <a:cubicBezTo>
                  <a:pt x="55980" y="26881"/>
                  <a:pt x="58363" y="26991"/>
                  <a:pt x="60709" y="27027"/>
                </a:cubicBezTo>
                <a:cubicBezTo>
                  <a:pt x="61011" y="27035"/>
                  <a:pt x="61312" y="27038"/>
                  <a:pt x="61612" y="27038"/>
                </a:cubicBezTo>
                <a:cubicBezTo>
                  <a:pt x="62430" y="27038"/>
                  <a:pt x="63241" y="27017"/>
                  <a:pt x="64060" y="27017"/>
                </a:cubicBezTo>
                <a:cubicBezTo>
                  <a:pt x="64359" y="27017"/>
                  <a:pt x="64660" y="27020"/>
                  <a:pt x="64962" y="27027"/>
                </a:cubicBezTo>
                <a:cubicBezTo>
                  <a:pt x="65426" y="27040"/>
                  <a:pt x="65891" y="27044"/>
                  <a:pt x="66356" y="27044"/>
                </a:cubicBezTo>
                <a:cubicBezTo>
                  <a:pt x="67288" y="27044"/>
                  <a:pt x="68225" y="27027"/>
                  <a:pt x="69178" y="27027"/>
                </a:cubicBezTo>
                <a:cubicBezTo>
                  <a:pt x="70351" y="27027"/>
                  <a:pt x="71487" y="27064"/>
                  <a:pt x="72661" y="27064"/>
                </a:cubicBezTo>
                <a:cubicBezTo>
                  <a:pt x="74237" y="27064"/>
                  <a:pt x="75813" y="26844"/>
                  <a:pt x="77390" y="26771"/>
                </a:cubicBezTo>
                <a:cubicBezTo>
                  <a:pt x="78054" y="26732"/>
                  <a:pt x="78713" y="26720"/>
                  <a:pt x="79371" y="26720"/>
                </a:cubicBezTo>
                <a:cubicBezTo>
                  <a:pt x="80278" y="26720"/>
                  <a:pt x="81184" y="26742"/>
                  <a:pt x="82095" y="26742"/>
                </a:cubicBezTo>
                <a:cubicBezTo>
                  <a:pt x="82383" y="26742"/>
                  <a:pt x="82672" y="26740"/>
                  <a:pt x="82962" y="26734"/>
                </a:cubicBezTo>
                <a:cubicBezTo>
                  <a:pt x="83319" y="26726"/>
                  <a:pt x="83676" y="26723"/>
                  <a:pt x="84033" y="26723"/>
                </a:cubicBezTo>
                <a:cubicBezTo>
                  <a:pt x="84670" y="26723"/>
                  <a:pt x="85307" y="26732"/>
                  <a:pt x="85944" y="26732"/>
                </a:cubicBezTo>
                <a:cubicBezTo>
                  <a:pt x="86527" y="26732"/>
                  <a:pt x="87109" y="26725"/>
                  <a:pt x="87691" y="26698"/>
                </a:cubicBezTo>
                <a:cubicBezTo>
                  <a:pt x="88081" y="26681"/>
                  <a:pt x="88471" y="26656"/>
                  <a:pt x="88858" y="26656"/>
                </a:cubicBezTo>
                <a:cubicBezTo>
                  <a:pt x="89307" y="26656"/>
                  <a:pt x="89751" y="26689"/>
                  <a:pt x="90184" y="26808"/>
                </a:cubicBezTo>
                <a:cubicBezTo>
                  <a:pt x="90257" y="26808"/>
                  <a:pt x="90331" y="26698"/>
                  <a:pt x="90441" y="26624"/>
                </a:cubicBezTo>
                <a:cubicBezTo>
                  <a:pt x="90404" y="26478"/>
                  <a:pt x="90367" y="26294"/>
                  <a:pt x="90367" y="26294"/>
                </a:cubicBezTo>
                <a:cubicBezTo>
                  <a:pt x="90624" y="25854"/>
                  <a:pt x="90807" y="25488"/>
                  <a:pt x="90991" y="25158"/>
                </a:cubicBezTo>
                <a:cubicBezTo>
                  <a:pt x="90661" y="24974"/>
                  <a:pt x="90441" y="24828"/>
                  <a:pt x="90111" y="24645"/>
                </a:cubicBezTo>
                <a:lnTo>
                  <a:pt x="90807" y="24645"/>
                </a:lnTo>
                <a:cubicBezTo>
                  <a:pt x="90991" y="24205"/>
                  <a:pt x="91137" y="23765"/>
                  <a:pt x="91321" y="23288"/>
                </a:cubicBezTo>
                <a:cubicBezTo>
                  <a:pt x="91211" y="23178"/>
                  <a:pt x="91101" y="23068"/>
                  <a:pt x="90917" y="22958"/>
                </a:cubicBezTo>
                <a:cubicBezTo>
                  <a:pt x="91101" y="22445"/>
                  <a:pt x="91284" y="21968"/>
                  <a:pt x="91431" y="21455"/>
                </a:cubicBezTo>
                <a:cubicBezTo>
                  <a:pt x="91467" y="21382"/>
                  <a:pt x="91357" y="21272"/>
                  <a:pt x="91284" y="21198"/>
                </a:cubicBezTo>
                <a:cubicBezTo>
                  <a:pt x="91211" y="21235"/>
                  <a:pt x="91137" y="21308"/>
                  <a:pt x="91064" y="21345"/>
                </a:cubicBezTo>
                <a:cubicBezTo>
                  <a:pt x="91027" y="21308"/>
                  <a:pt x="91027" y="21272"/>
                  <a:pt x="90991" y="21235"/>
                </a:cubicBezTo>
                <a:cubicBezTo>
                  <a:pt x="91101" y="21198"/>
                  <a:pt x="91174" y="21162"/>
                  <a:pt x="91284" y="21125"/>
                </a:cubicBezTo>
                <a:cubicBezTo>
                  <a:pt x="91284" y="21162"/>
                  <a:pt x="91284" y="21198"/>
                  <a:pt x="91284" y="21198"/>
                </a:cubicBezTo>
                <a:cubicBezTo>
                  <a:pt x="91357" y="20942"/>
                  <a:pt x="91467" y="20685"/>
                  <a:pt x="91541" y="20465"/>
                </a:cubicBezTo>
                <a:cubicBezTo>
                  <a:pt x="91357" y="20319"/>
                  <a:pt x="91211" y="20209"/>
                  <a:pt x="91137" y="20172"/>
                </a:cubicBezTo>
                <a:cubicBezTo>
                  <a:pt x="91284" y="19989"/>
                  <a:pt x="91431" y="19842"/>
                  <a:pt x="91614" y="19695"/>
                </a:cubicBezTo>
                <a:cubicBezTo>
                  <a:pt x="91431" y="19512"/>
                  <a:pt x="91284" y="19439"/>
                  <a:pt x="91174" y="19292"/>
                </a:cubicBezTo>
                <a:cubicBezTo>
                  <a:pt x="91174" y="19146"/>
                  <a:pt x="91614" y="19182"/>
                  <a:pt x="91394" y="18889"/>
                </a:cubicBezTo>
                <a:cubicBezTo>
                  <a:pt x="91357" y="18779"/>
                  <a:pt x="91431" y="18632"/>
                  <a:pt x="91394" y="18522"/>
                </a:cubicBezTo>
                <a:cubicBezTo>
                  <a:pt x="91321" y="18302"/>
                  <a:pt x="91174" y="18119"/>
                  <a:pt x="91027" y="17936"/>
                </a:cubicBezTo>
                <a:lnTo>
                  <a:pt x="91027" y="17936"/>
                </a:lnTo>
                <a:cubicBezTo>
                  <a:pt x="91072" y="17946"/>
                  <a:pt x="91113" y="17950"/>
                  <a:pt x="91149" y="17950"/>
                </a:cubicBezTo>
                <a:cubicBezTo>
                  <a:pt x="91384" y="17950"/>
                  <a:pt x="91457" y="17764"/>
                  <a:pt x="91394" y="17606"/>
                </a:cubicBezTo>
                <a:cubicBezTo>
                  <a:pt x="91357" y="17276"/>
                  <a:pt x="91211" y="17019"/>
                  <a:pt x="90844" y="16983"/>
                </a:cubicBezTo>
                <a:cubicBezTo>
                  <a:pt x="90771" y="17056"/>
                  <a:pt x="90697" y="17093"/>
                  <a:pt x="90587" y="17166"/>
                </a:cubicBezTo>
                <a:cubicBezTo>
                  <a:pt x="90587" y="17129"/>
                  <a:pt x="90551" y="17093"/>
                  <a:pt x="90551" y="17056"/>
                </a:cubicBezTo>
                <a:cubicBezTo>
                  <a:pt x="90624" y="17019"/>
                  <a:pt x="90734" y="16983"/>
                  <a:pt x="90807" y="16946"/>
                </a:cubicBezTo>
                <a:cubicBezTo>
                  <a:pt x="90844" y="16983"/>
                  <a:pt x="90844" y="16983"/>
                  <a:pt x="90844" y="16983"/>
                </a:cubicBezTo>
                <a:cubicBezTo>
                  <a:pt x="90991" y="16836"/>
                  <a:pt x="91137" y="16689"/>
                  <a:pt x="91247" y="16616"/>
                </a:cubicBezTo>
                <a:cubicBezTo>
                  <a:pt x="91211" y="15956"/>
                  <a:pt x="91211" y="15406"/>
                  <a:pt x="91174" y="14856"/>
                </a:cubicBezTo>
                <a:cubicBezTo>
                  <a:pt x="91064" y="14783"/>
                  <a:pt x="90991" y="14710"/>
                  <a:pt x="90881" y="14636"/>
                </a:cubicBezTo>
                <a:cubicBezTo>
                  <a:pt x="90954" y="14380"/>
                  <a:pt x="90991" y="14196"/>
                  <a:pt x="91027" y="13976"/>
                </a:cubicBezTo>
                <a:cubicBezTo>
                  <a:pt x="90881" y="13866"/>
                  <a:pt x="90771" y="13756"/>
                  <a:pt x="90661" y="13683"/>
                </a:cubicBezTo>
                <a:cubicBezTo>
                  <a:pt x="90697" y="13427"/>
                  <a:pt x="90844" y="13133"/>
                  <a:pt x="90771" y="13023"/>
                </a:cubicBezTo>
                <a:cubicBezTo>
                  <a:pt x="90294" y="12400"/>
                  <a:pt x="90367" y="11484"/>
                  <a:pt x="89671" y="10970"/>
                </a:cubicBezTo>
                <a:cubicBezTo>
                  <a:pt x="89781" y="10897"/>
                  <a:pt x="89854" y="10787"/>
                  <a:pt x="90148" y="10567"/>
                </a:cubicBezTo>
                <a:cubicBezTo>
                  <a:pt x="89708" y="10567"/>
                  <a:pt x="89488" y="10604"/>
                  <a:pt x="89194" y="10604"/>
                </a:cubicBezTo>
                <a:cubicBezTo>
                  <a:pt x="89268" y="10384"/>
                  <a:pt x="89341" y="10164"/>
                  <a:pt x="89414" y="9907"/>
                </a:cubicBezTo>
                <a:cubicBezTo>
                  <a:pt x="89194" y="9541"/>
                  <a:pt x="88938" y="9137"/>
                  <a:pt x="88681" y="8697"/>
                </a:cubicBezTo>
                <a:cubicBezTo>
                  <a:pt x="88571" y="8514"/>
                  <a:pt x="88388" y="8367"/>
                  <a:pt x="88388" y="8147"/>
                </a:cubicBezTo>
                <a:cubicBezTo>
                  <a:pt x="88241" y="6938"/>
                  <a:pt x="87728" y="5838"/>
                  <a:pt x="87215" y="4738"/>
                </a:cubicBezTo>
                <a:cubicBezTo>
                  <a:pt x="87105" y="4775"/>
                  <a:pt x="86958" y="4811"/>
                  <a:pt x="86848" y="4885"/>
                </a:cubicBezTo>
                <a:cubicBezTo>
                  <a:pt x="86665" y="3968"/>
                  <a:pt x="85932" y="3455"/>
                  <a:pt x="85235" y="2905"/>
                </a:cubicBezTo>
                <a:cubicBezTo>
                  <a:pt x="85198" y="2905"/>
                  <a:pt x="85088" y="2942"/>
                  <a:pt x="84795" y="3052"/>
                </a:cubicBezTo>
                <a:cubicBezTo>
                  <a:pt x="84758" y="2795"/>
                  <a:pt x="84722" y="2538"/>
                  <a:pt x="84648" y="2208"/>
                </a:cubicBezTo>
                <a:cubicBezTo>
                  <a:pt x="84392" y="2282"/>
                  <a:pt x="84172" y="2318"/>
                  <a:pt x="83989" y="2355"/>
                </a:cubicBezTo>
                <a:cubicBezTo>
                  <a:pt x="83732" y="2172"/>
                  <a:pt x="83512" y="1989"/>
                  <a:pt x="83292" y="1805"/>
                </a:cubicBezTo>
                <a:cubicBezTo>
                  <a:pt x="83072" y="1659"/>
                  <a:pt x="82815" y="1512"/>
                  <a:pt x="82596" y="1365"/>
                </a:cubicBezTo>
                <a:cubicBezTo>
                  <a:pt x="82522" y="1512"/>
                  <a:pt x="82412" y="1622"/>
                  <a:pt x="82302" y="1732"/>
                </a:cubicBezTo>
                <a:cubicBezTo>
                  <a:pt x="81606" y="522"/>
                  <a:pt x="80286" y="522"/>
                  <a:pt x="79259" y="46"/>
                </a:cubicBezTo>
                <a:cubicBezTo>
                  <a:pt x="79245" y="38"/>
                  <a:pt x="79230" y="35"/>
                  <a:pt x="79215" y="35"/>
                </a:cubicBezTo>
                <a:cubicBezTo>
                  <a:pt x="79157" y="35"/>
                  <a:pt x="79098" y="82"/>
                  <a:pt x="79039" y="82"/>
                </a:cubicBezTo>
                <a:cubicBezTo>
                  <a:pt x="78966" y="192"/>
                  <a:pt x="78893" y="302"/>
                  <a:pt x="78820" y="449"/>
                </a:cubicBezTo>
                <a:cubicBezTo>
                  <a:pt x="78710" y="302"/>
                  <a:pt x="78636" y="119"/>
                  <a:pt x="78600" y="119"/>
                </a:cubicBezTo>
                <a:cubicBezTo>
                  <a:pt x="78465" y="132"/>
                  <a:pt x="78330" y="137"/>
                  <a:pt x="78195" y="137"/>
                </a:cubicBezTo>
                <a:cubicBezTo>
                  <a:pt x="77586" y="137"/>
                  <a:pt x="76968" y="29"/>
                  <a:pt x="76353" y="29"/>
                </a:cubicBezTo>
                <a:cubicBezTo>
                  <a:pt x="75951" y="29"/>
                  <a:pt x="75550" y="75"/>
                  <a:pt x="75153" y="229"/>
                </a:cubicBezTo>
                <a:cubicBezTo>
                  <a:pt x="74714" y="412"/>
                  <a:pt x="74274" y="412"/>
                  <a:pt x="73797" y="412"/>
                </a:cubicBezTo>
                <a:cubicBezTo>
                  <a:pt x="73746" y="409"/>
                  <a:pt x="73695" y="407"/>
                  <a:pt x="73645" y="407"/>
                </a:cubicBezTo>
                <a:cubicBezTo>
                  <a:pt x="73183" y="407"/>
                  <a:pt x="72731" y="558"/>
                  <a:pt x="72367" y="889"/>
                </a:cubicBezTo>
                <a:cubicBezTo>
                  <a:pt x="72111" y="1145"/>
                  <a:pt x="71707" y="1255"/>
                  <a:pt x="71341" y="1402"/>
                </a:cubicBezTo>
                <a:cubicBezTo>
                  <a:pt x="70901" y="1622"/>
                  <a:pt x="70424" y="1805"/>
                  <a:pt x="69984" y="2025"/>
                </a:cubicBezTo>
                <a:cubicBezTo>
                  <a:pt x="70021" y="2099"/>
                  <a:pt x="70094" y="2172"/>
                  <a:pt x="70131" y="2245"/>
                </a:cubicBezTo>
                <a:cubicBezTo>
                  <a:pt x="70094" y="2282"/>
                  <a:pt x="70058" y="2282"/>
                  <a:pt x="70021" y="2318"/>
                </a:cubicBezTo>
                <a:cubicBezTo>
                  <a:pt x="69984" y="2208"/>
                  <a:pt x="69948" y="2135"/>
                  <a:pt x="69911" y="2025"/>
                </a:cubicBezTo>
                <a:lnTo>
                  <a:pt x="69984" y="2025"/>
                </a:lnTo>
                <a:cubicBezTo>
                  <a:pt x="69801" y="1952"/>
                  <a:pt x="69654" y="1915"/>
                  <a:pt x="69434" y="1842"/>
                </a:cubicBezTo>
                <a:lnTo>
                  <a:pt x="69434" y="1842"/>
                </a:lnTo>
                <a:cubicBezTo>
                  <a:pt x="69471" y="2135"/>
                  <a:pt x="69508" y="2318"/>
                  <a:pt x="69544" y="2465"/>
                </a:cubicBezTo>
                <a:cubicBezTo>
                  <a:pt x="69031" y="2648"/>
                  <a:pt x="68591" y="2758"/>
                  <a:pt x="68188" y="2905"/>
                </a:cubicBezTo>
                <a:cubicBezTo>
                  <a:pt x="68078" y="3198"/>
                  <a:pt x="67968" y="3455"/>
                  <a:pt x="67895" y="3748"/>
                </a:cubicBezTo>
                <a:cubicBezTo>
                  <a:pt x="66575" y="4078"/>
                  <a:pt x="66135" y="5508"/>
                  <a:pt x="64962" y="6131"/>
                </a:cubicBezTo>
                <a:cubicBezTo>
                  <a:pt x="64852" y="6461"/>
                  <a:pt x="64705" y="6828"/>
                  <a:pt x="64595" y="7194"/>
                </a:cubicBezTo>
                <a:cubicBezTo>
                  <a:pt x="64669" y="7231"/>
                  <a:pt x="64742" y="7268"/>
                  <a:pt x="64815" y="7304"/>
                </a:cubicBezTo>
                <a:cubicBezTo>
                  <a:pt x="64742" y="7341"/>
                  <a:pt x="64669" y="7414"/>
                  <a:pt x="64595" y="7451"/>
                </a:cubicBezTo>
                <a:cubicBezTo>
                  <a:pt x="64595" y="7378"/>
                  <a:pt x="64595" y="7304"/>
                  <a:pt x="64595" y="7194"/>
                </a:cubicBezTo>
                <a:cubicBezTo>
                  <a:pt x="64375" y="7268"/>
                  <a:pt x="64155" y="7304"/>
                  <a:pt x="63935" y="7378"/>
                </a:cubicBezTo>
                <a:cubicBezTo>
                  <a:pt x="64009" y="7488"/>
                  <a:pt x="64045" y="7634"/>
                  <a:pt x="64082" y="7744"/>
                </a:cubicBezTo>
                <a:cubicBezTo>
                  <a:pt x="63972" y="7781"/>
                  <a:pt x="63862" y="7854"/>
                  <a:pt x="63752" y="7891"/>
                </a:cubicBezTo>
                <a:cubicBezTo>
                  <a:pt x="63789" y="8037"/>
                  <a:pt x="63862" y="8147"/>
                  <a:pt x="63862" y="8184"/>
                </a:cubicBezTo>
                <a:cubicBezTo>
                  <a:pt x="63532" y="8624"/>
                  <a:pt x="63056" y="9027"/>
                  <a:pt x="62909" y="9504"/>
                </a:cubicBezTo>
                <a:cubicBezTo>
                  <a:pt x="62726" y="10017"/>
                  <a:pt x="62249" y="10384"/>
                  <a:pt x="62249" y="11044"/>
                </a:cubicBezTo>
                <a:cubicBezTo>
                  <a:pt x="62249" y="11447"/>
                  <a:pt x="61809" y="11850"/>
                  <a:pt x="61553" y="12253"/>
                </a:cubicBezTo>
                <a:cubicBezTo>
                  <a:pt x="61589" y="12400"/>
                  <a:pt x="61663" y="12547"/>
                  <a:pt x="61736" y="12767"/>
                </a:cubicBezTo>
                <a:cubicBezTo>
                  <a:pt x="61150" y="12950"/>
                  <a:pt x="61113" y="13462"/>
                  <a:pt x="61040" y="13938"/>
                </a:cubicBezTo>
                <a:lnTo>
                  <a:pt x="61040" y="13938"/>
                </a:lnTo>
                <a:cubicBezTo>
                  <a:pt x="61051" y="13940"/>
                  <a:pt x="61052" y="13940"/>
                  <a:pt x="61039" y="13940"/>
                </a:cubicBezTo>
                <a:cubicBezTo>
                  <a:pt x="61076" y="14233"/>
                  <a:pt x="60966" y="14490"/>
                  <a:pt x="60893" y="14710"/>
                </a:cubicBezTo>
                <a:cubicBezTo>
                  <a:pt x="60856" y="14710"/>
                  <a:pt x="60783" y="14673"/>
                  <a:pt x="60709" y="14673"/>
                </a:cubicBezTo>
                <a:cubicBezTo>
                  <a:pt x="60783" y="14416"/>
                  <a:pt x="60856" y="14160"/>
                  <a:pt x="60893" y="13903"/>
                </a:cubicBezTo>
                <a:cubicBezTo>
                  <a:pt x="60954" y="13924"/>
                  <a:pt x="61004" y="13933"/>
                  <a:pt x="61030" y="13937"/>
                </a:cubicBezTo>
                <a:lnTo>
                  <a:pt x="61030" y="13937"/>
                </a:lnTo>
                <a:cubicBezTo>
                  <a:pt x="60815" y="13864"/>
                  <a:pt x="60671" y="13793"/>
                  <a:pt x="60563" y="13756"/>
                </a:cubicBezTo>
                <a:cubicBezTo>
                  <a:pt x="60563" y="13427"/>
                  <a:pt x="60673" y="12950"/>
                  <a:pt x="60489" y="12803"/>
                </a:cubicBezTo>
                <a:cubicBezTo>
                  <a:pt x="60159" y="12473"/>
                  <a:pt x="60233" y="12033"/>
                  <a:pt x="60013" y="11703"/>
                </a:cubicBezTo>
                <a:cubicBezTo>
                  <a:pt x="59903" y="11484"/>
                  <a:pt x="59720" y="11300"/>
                  <a:pt x="59573" y="11080"/>
                </a:cubicBezTo>
                <a:cubicBezTo>
                  <a:pt x="59536" y="11044"/>
                  <a:pt x="59536" y="10970"/>
                  <a:pt x="59500" y="10897"/>
                </a:cubicBezTo>
                <a:cubicBezTo>
                  <a:pt x="59610" y="10824"/>
                  <a:pt x="59720" y="10787"/>
                  <a:pt x="60049" y="10567"/>
                </a:cubicBezTo>
                <a:lnTo>
                  <a:pt x="59060" y="10567"/>
                </a:lnTo>
                <a:cubicBezTo>
                  <a:pt x="59133" y="10384"/>
                  <a:pt x="59206" y="10200"/>
                  <a:pt x="59316" y="9944"/>
                </a:cubicBezTo>
                <a:cubicBezTo>
                  <a:pt x="58950" y="9357"/>
                  <a:pt x="58400" y="8807"/>
                  <a:pt x="58253" y="8147"/>
                </a:cubicBezTo>
                <a:cubicBezTo>
                  <a:pt x="57960" y="6974"/>
                  <a:pt x="57593" y="5801"/>
                  <a:pt x="57043" y="4701"/>
                </a:cubicBezTo>
                <a:cubicBezTo>
                  <a:pt x="56933" y="4738"/>
                  <a:pt x="56823" y="4811"/>
                  <a:pt x="56677" y="4848"/>
                </a:cubicBezTo>
                <a:cubicBezTo>
                  <a:pt x="56530" y="4518"/>
                  <a:pt x="56457" y="4151"/>
                  <a:pt x="56237" y="3895"/>
                </a:cubicBezTo>
                <a:cubicBezTo>
                  <a:pt x="55907" y="3492"/>
                  <a:pt x="55467" y="3198"/>
                  <a:pt x="55064" y="2868"/>
                </a:cubicBezTo>
                <a:cubicBezTo>
                  <a:pt x="54954" y="2905"/>
                  <a:pt x="54880" y="2942"/>
                  <a:pt x="54697" y="3052"/>
                </a:cubicBezTo>
                <a:cubicBezTo>
                  <a:pt x="54624" y="2795"/>
                  <a:pt x="54550" y="2538"/>
                  <a:pt x="54514" y="2318"/>
                </a:cubicBezTo>
                <a:cubicBezTo>
                  <a:pt x="54404" y="2282"/>
                  <a:pt x="54367" y="2245"/>
                  <a:pt x="54330" y="2245"/>
                </a:cubicBezTo>
                <a:cubicBezTo>
                  <a:pt x="54147" y="2282"/>
                  <a:pt x="54001" y="2318"/>
                  <a:pt x="53817" y="2355"/>
                </a:cubicBezTo>
                <a:cubicBezTo>
                  <a:pt x="53597" y="2172"/>
                  <a:pt x="53377" y="1989"/>
                  <a:pt x="53121" y="1805"/>
                </a:cubicBezTo>
                <a:cubicBezTo>
                  <a:pt x="52901" y="1659"/>
                  <a:pt x="52681" y="1512"/>
                  <a:pt x="52461" y="1329"/>
                </a:cubicBezTo>
                <a:cubicBezTo>
                  <a:pt x="52351" y="1475"/>
                  <a:pt x="52241" y="1585"/>
                  <a:pt x="52131" y="1732"/>
                </a:cubicBezTo>
                <a:cubicBezTo>
                  <a:pt x="51434" y="852"/>
                  <a:pt x="51434" y="852"/>
                  <a:pt x="49088" y="9"/>
                </a:cubicBezTo>
                <a:cubicBezTo>
                  <a:pt x="49015" y="9"/>
                  <a:pt x="48941" y="46"/>
                  <a:pt x="48868" y="46"/>
                </a:cubicBezTo>
                <a:cubicBezTo>
                  <a:pt x="48795" y="156"/>
                  <a:pt x="48721" y="265"/>
                  <a:pt x="48648" y="449"/>
                </a:cubicBezTo>
                <a:cubicBezTo>
                  <a:pt x="48538" y="302"/>
                  <a:pt x="48465" y="82"/>
                  <a:pt x="48428" y="82"/>
                </a:cubicBezTo>
                <a:cubicBezTo>
                  <a:pt x="48266" y="103"/>
                  <a:pt x="48103" y="111"/>
                  <a:pt x="47939" y="111"/>
                </a:cubicBezTo>
                <a:cubicBezTo>
                  <a:pt x="47339" y="111"/>
                  <a:pt x="46732" y="1"/>
                  <a:pt x="461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6" name="Google Shape;116;p8"/>
          <p:cNvGrpSpPr/>
          <p:nvPr/>
        </p:nvGrpSpPr>
        <p:grpSpPr>
          <a:xfrm rot="2870809">
            <a:off x="234077" y="-249650"/>
            <a:ext cx="1126543" cy="1845003"/>
            <a:chOff x="4503750" y="1497575"/>
            <a:chExt cx="1206190" cy="1975446"/>
          </a:xfrm>
        </p:grpSpPr>
        <p:sp>
          <p:nvSpPr>
            <p:cNvPr id="117" name="Google Shape;117;p8"/>
            <p:cNvSpPr/>
            <p:nvPr/>
          </p:nvSpPr>
          <p:spPr>
            <a:xfrm rot="260152">
              <a:off x="4898649" y="2879333"/>
              <a:ext cx="389285" cy="371211"/>
            </a:xfrm>
            <a:custGeom>
              <a:avLst/>
              <a:gdLst/>
              <a:ahLst/>
              <a:cxnLst/>
              <a:rect l="l" t="t" r="r" b="b"/>
              <a:pathLst>
                <a:path w="15572" h="14849" extrusionOk="0">
                  <a:moveTo>
                    <a:pt x="15187" y="6017"/>
                  </a:moveTo>
                  <a:lnTo>
                    <a:pt x="15187" y="6060"/>
                  </a:lnTo>
                  <a:lnTo>
                    <a:pt x="15017" y="6060"/>
                  </a:lnTo>
                  <a:lnTo>
                    <a:pt x="15017" y="6017"/>
                  </a:lnTo>
                  <a:close/>
                  <a:moveTo>
                    <a:pt x="7761" y="3995"/>
                  </a:moveTo>
                  <a:cubicBezTo>
                    <a:pt x="7901" y="3995"/>
                    <a:pt x="8043" y="4022"/>
                    <a:pt x="8276" y="4055"/>
                  </a:cubicBezTo>
                  <a:cubicBezTo>
                    <a:pt x="8191" y="4098"/>
                    <a:pt x="8063" y="4140"/>
                    <a:pt x="7935" y="4226"/>
                  </a:cubicBezTo>
                  <a:cubicBezTo>
                    <a:pt x="8106" y="4311"/>
                    <a:pt x="8234" y="4354"/>
                    <a:pt x="8362" y="4439"/>
                  </a:cubicBezTo>
                  <a:cubicBezTo>
                    <a:pt x="8490" y="4354"/>
                    <a:pt x="8575" y="4268"/>
                    <a:pt x="8703" y="4140"/>
                  </a:cubicBezTo>
                  <a:cubicBezTo>
                    <a:pt x="8746" y="4226"/>
                    <a:pt x="8788" y="4311"/>
                    <a:pt x="8831" y="4439"/>
                  </a:cubicBezTo>
                  <a:cubicBezTo>
                    <a:pt x="9002" y="4439"/>
                    <a:pt x="9172" y="4482"/>
                    <a:pt x="9385" y="4482"/>
                  </a:cubicBezTo>
                  <a:cubicBezTo>
                    <a:pt x="9428" y="4567"/>
                    <a:pt x="9385" y="4652"/>
                    <a:pt x="9428" y="4695"/>
                  </a:cubicBezTo>
                  <a:cubicBezTo>
                    <a:pt x="9556" y="4823"/>
                    <a:pt x="9727" y="4951"/>
                    <a:pt x="9855" y="5079"/>
                  </a:cubicBezTo>
                  <a:cubicBezTo>
                    <a:pt x="9897" y="5079"/>
                    <a:pt x="9940" y="4993"/>
                    <a:pt x="10068" y="4908"/>
                  </a:cubicBezTo>
                  <a:cubicBezTo>
                    <a:pt x="10153" y="5164"/>
                    <a:pt x="10239" y="5377"/>
                    <a:pt x="10324" y="5591"/>
                  </a:cubicBezTo>
                  <a:cubicBezTo>
                    <a:pt x="10409" y="5591"/>
                    <a:pt x="10537" y="5633"/>
                    <a:pt x="10708" y="5633"/>
                  </a:cubicBezTo>
                  <a:lnTo>
                    <a:pt x="10708" y="5975"/>
                  </a:lnTo>
                  <a:cubicBezTo>
                    <a:pt x="10921" y="6103"/>
                    <a:pt x="11092" y="6231"/>
                    <a:pt x="11305" y="6359"/>
                  </a:cubicBezTo>
                  <a:cubicBezTo>
                    <a:pt x="11220" y="6572"/>
                    <a:pt x="11135" y="6785"/>
                    <a:pt x="11092" y="6956"/>
                  </a:cubicBezTo>
                  <a:cubicBezTo>
                    <a:pt x="11135" y="7041"/>
                    <a:pt x="11177" y="7127"/>
                    <a:pt x="11263" y="7255"/>
                  </a:cubicBezTo>
                  <a:cubicBezTo>
                    <a:pt x="11220" y="7340"/>
                    <a:pt x="11092" y="7468"/>
                    <a:pt x="11092" y="7468"/>
                  </a:cubicBezTo>
                  <a:cubicBezTo>
                    <a:pt x="11519" y="8065"/>
                    <a:pt x="11007" y="8406"/>
                    <a:pt x="10751" y="8790"/>
                  </a:cubicBezTo>
                  <a:cubicBezTo>
                    <a:pt x="10495" y="9174"/>
                    <a:pt x="10196" y="9601"/>
                    <a:pt x="9641" y="9771"/>
                  </a:cubicBezTo>
                  <a:cubicBezTo>
                    <a:pt x="9599" y="9771"/>
                    <a:pt x="9599" y="9899"/>
                    <a:pt x="9556" y="10027"/>
                  </a:cubicBezTo>
                  <a:lnTo>
                    <a:pt x="9044" y="10027"/>
                  </a:lnTo>
                  <a:cubicBezTo>
                    <a:pt x="8916" y="10155"/>
                    <a:pt x="8831" y="10283"/>
                    <a:pt x="8746" y="10369"/>
                  </a:cubicBezTo>
                  <a:cubicBezTo>
                    <a:pt x="8394" y="10390"/>
                    <a:pt x="8130" y="10403"/>
                    <a:pt x="7922" y="10403"/>
                  </a:cubicBezTo>
                  <a:cubicBezTo>
                    <a:pt x="7300" y="10403"/>
                    <a:pt x="7188" y="10283"/>
                    <a:pt x="6741" y="9899"/>
                  </a:cubicBezTo>
                  <a:lnTo>
                    <a:pt x="6229" y="9899"/>
                  </a:lnTo>
                  <a:cubicBezTo>
                    <a:pt x="6186" y="9771"/>
                    <a:pt x="6101" y="9686"/>
                    <a:pt x="6058" y="9558"/>
                  </a:cubicBezTo>
                  <a:cubicBezTo>
                    <a:pt x="6015" y="9644"/>
                    <a:pt x="5930" y="9686"/>
                    <a:pt x="5887" y="9729"/>
                  </a:cubicBezTo>
                  <a:cubicBezTo>
                    <a:pt x="5631" y="9260"/>
                    <a:pt x="5333" y="8790"/>
                    <a:pt x="5034" y="8321"/>
                  </a:cubicBezTo>
                  <a:cubicBezTo>
                    <a:pt x="4991" y="7980"/>
                    <a:pt x="4949" y="7596"/>
                    <a:pt x="4821" y="7297"/>
                  </a:cubicBezTo>
                  <a:cubicBezTo>
                    <a:pt x="4650" y="6956"/>
                    <a:pt x="4607" y="6657"/>
                    <a:pt x="4863" y="6401"/>
                  </a:cubicBezTo>
                  <a:cubicBezTo>
                    <a:pt x="4778" y="6316"/>
                    <a:pt x="4693" y="6231"/>
                    <a:pt x="4607" y="6145"/>
                  </a:cubicBezTo>
                  <a:cubicBezTo>
                    <a:pt x="4949" y="5932"/>
                    <a:pt x="4650" y="5420"/>
                    <a:pt x="5162" y="5292"/>
                  </a:cubicBezTo>
                  <a:cubicBezTo>
                    <a:pt x="5290" y="5249"/>
                    <a:pt x="5461" y="5121"/>
                    <a:pt x="5503" y="4993"/>
                  </a:cubicBezTo>
                  <a:cubicBezTo>
                    <a:pt x="5674" y="4610"/>
                    <a:pt x="6186" y="4610"/>
                    <a:pt x="6186" y="4140"/>
                  </a:cubicBezTo>
                  <a:cubicBezTo>
                    <a:pt x="6328" y="4254"/>
                    <a:pt x="6451" y="4292"/>
                    <a:pt x="6581" y="4292"/>
                  </a:cubicBezTo>
                  <a:cubicBezTo>
                    <a:pt x="6646" y="4292"/>
                    <a:pt x="6712" y="4282"/>
                    <a:pt x="6783" y="4268"/>
                  </a:cubicBezTo>
                  <a:cubicBezTo>
                    <a:pt x="7329" y="4060"/>
                    <a:pt x="7543" y="3995"/>
                    <a:pt x="7761" y="3995"/>
                  </a:cubicBezTo>
                  <a:close/>
                  <a:moveTo>
                    <a:pt x="12329" y="12374"/>
                  </a:moveTo>
                  <a:lnTo>
                    <a:pt x="12329" y="12544"/>
                  </a:lnTo>
                  <a:lnTo>
                    <a:pt x="12286" y="12544"/>
                  </a:lnTo>
                  <a:lnTo>
                    <a:pt x="12286" y="12374"/>
                  </a:lnTo>
                  <a:close/>
                  <a:moveTo>
                    <a:pt x="11348" y="12843"/>
                  </a:moveTo>
                  <a:lnTo>
                    <a:pt x="11348" y="13014"/>
                  </a:lnTo>
                  <a:lnTo>
                    <a:pt x="11305" y="13014"/>
                  </a:lnTo>
                  <a:lnTo>
                    <a:pt x="11305" y="12843"/>
                  </a:lnTo>
                  <a:close/>
                  <a:moveTo>
                    <a:pt x="7518" y="1"/>
                  </a:moveTo>
                  <a:cubicBezTo>
                    <a:pt x="7354" y="1"/>
                    <a:pt x="7193" y="42"/>
                    <a:pt x="7039" y="173"/>
                  </a:cubicBezTo>
                  <a:cubicBezTo>
                    <a:pt x="6897" y="107"/>
                    <a:pt x="6728" y="75"/>
                    <a:pt x="6541" y="75"/>
                  </a:cubicBezTo>
                  <a:cubicBezTo>
                    <a:pt x="5997" y="75"/>
                    <a:pt x="5307" y="347"/>
                    <a:pt x="4735" y="855"/>
                  </a:cubicBezTo>
                  <a:lnTo>
                    <a:pt x="4224" y="855"/>
                  </a:lnTo>
                  <a:cubicBezTo>
                    <a:pt x="4096" y="1410"/>
                    <a:pt x="3200" y="1154"/>
                    <a:pt x="3114" y="1837"/>
                  </a:cubicBezTo>
                  <a:lnTo>
                    <a:pt x="2730" y="1837"/>
                  </a:lnTo>
                  <a:cubicBezTo>
                    <a:pt x="2602" y="2135"/>
                    <a:pt x="2517" y="2391"/>
                    <a:pt x="2432" y="2647"/>
                  </a:cubicBezTo>
                  <a:cubicBezTo>
                    <a:pt x="2389" y="2604"/>
                    <a:pt x="2304" y="2562"/>
                    <a:pt x="2304" y="2519"/>
                  </a:cubicBezTo>
                  <a:cubicBezTo>
                    <a:pt x="2133" y="2604"/>
                    <a:pt x="2005" y="2647"/>
                    <a:pt x="1877" y="2732"/>
                  </a:cubicBezTo>
                  <a:lnTo>
                    <a:pt x="1877" y="3074"/>
                  </a:lnTo>
                  <a:cubicBezTo>
                    <a:pt x="1749" y="3116"/>
                    <a:pt x="1664" y="3159"/>
                    <a:pt x="1664" y="3159"/>
                  </a:cubicBezTo>
                  <a:cubicBezTo>
                    <a:pt x="1237" y="4098"/>
                    <a:pt x="512" y="4823"/>
                    <a:pt x="213" y="5932"/>
                  </a:cubicBezTo>
                  <a:cubicBezTo>
                    <a:pt x="213" y="5975"/>
                    <a:pt x="299" y="6231"/>
                    <a:pt x="213" y="6401"/>
                  </a:cubicBezTo>
                  <a:cubicBezTo>
                    <a:pt x="85" y="6572"/>
                    <a:pt x="213" y="6785"/>
                    <a:pt x="128" y="6956"/>
                  </a:cubicBezTo>
                  <a:cubicBezTo>
                    <a:pt x="43" y="7084"/>
                    <a:pt x="213" y="7212"/>
                    <a:pt x="85" y="7382"/>
                  </a:cubicBezTo>
                  <a:cubicBezTo>
                    <a:pt x="0" y="7468"/>
                    <a:pt x="213" y="7724"/>
                    <a:pt x="213" y="7894"/>
                  </a:cubicBezTo>
                  <a:cubicBezTo>
                    <a:pt x="171" y="8150"/>
                    <a:pt x="384" y="8406"/>
                    <a:pt x="256" y="8705"/>
                  </a:cubicBezTo>
                  <a:cubicBezTo>
                    <a:pt x="299" y="8748"/>
                    <a:pt x="341" y="8790"/>
                    <a:pt x="384" y="8833"/>
                  </a:cubicBezTo>
                  <a:cubicBezTo>
                    <a:pt x="341" y="8876"/>
                    <a:pt x="256" y="8961"/>
                    <a:pt x="213" y="9004"/>
                  </a:cubicBezTo>
                  <a:cubicBezTo>
                    <a:pt x="341" y="9089"/>
                    <a:pt x="427" y="9217"/>
                    <a:pt x="469" y="9260"/>
                  </a:cubicBezTo>
                  <a:cubicBezTo>
                    <a:pt x="469" y="9473"/>
                    <a:pt x="384" y="9686"/>
                    <a:pt x="427" y="9857"/>
                  </a:cubicBezTo>
                  <a:cubicBezTo>
                    <a:pt x="469" y="10070"/>
                    <a:pt x="555" y="10283"/>
                    <a:pt x="597" y="10454"/>
                  </a:cubicBezTo>
                  <a:cubicBezTo>
                    <a:pt x="1195" y="10838"/>
                    <a:pt x="1067" y="11819"/>
                    <a:pt x="1835" y="11905"/>
                  </a:cubicBezTo>
                  <a:cubicBezTo>
                    <a:pt x="1920" y="12715"/>
                    <a:pt x="2858" y="12758"/>
                    <a:pt x="3114" y="13355"/>
                  </a:cubicBezTo>
                  <a:lnTo>
                    <a:pt x="3498" y="13355"/>
                  </a:lnTo>
                  <a:cubicBezTo>
                    <a:pt x="3413" y="13526"/>
                    <a:pt x="3370" y="13654"/>
                    <a:pt x="3285" y="13782"/>
                  </a:cubicBezTo>
                  <a:cubicBezTo>
                    <a:pt x="3669" y="13910"/>
                    <a:pt x="3968" y="13995"/>
                    <a:pt x="4309" y="14080"/>
                  </a:cubicBezTo>
                  <a:cubicBezTo>
                    <a:pt x="4309" y="14166"/>
                    <a:pt x="4352" y="14251"/>
                    <a:pt x="4394" y="14336"/>
                  </a:cubicBezTo>
                  <a:cubicBezTo>
                    <a:pt x="4479" y="14294"/>
                    <a:pt x="4522" y="14251"/>
                    <a:pt x="4565" y="14208"/>
                  </a:cubicBezTo>
                  <a:cubicBezTo>
                    <a:pt x="5034" y="14379"/>
                    <a:pt x="5461" y="14592"/>
                    <a:pt x="6058" y="14848"/>
                  </a:cubicBezTo>
                  <a:cubicBezTo>
                    <a:pt x="6229" y="14805"/>
                    <a:pt x="6570" y="14763"/>
                    <a:pt x="6911" y="14677"/>
                  </a:cubicBezTo>
                  <a:cubicBezTo>
                    <a:pt x="6983" y="14821"/>
                    <a:pt x="7094" y="14844"/>
                    <a:pt x="7223" y="14844"/>
                  </a:cubicBezTo>
                  <a:cubicBezTo>
                    <a:pt x="7285" y="14844"/>
                    <a:pt x="7351" y="14838"/>
                    <a:pt x="7418" y="14838"/>
                  </a:cubicBezTo>
                  <a:cubicBezTo>
                    <a:pt x="7462" y="14838"/>
                    <a:pt x="7506" y="14841"/>
                    <a:pt x="7551" y="14848"/>
                  </a:cubicBezTo>
                  <a:cubicBezTo>
                    <a:pt x="7636" y="14720"/>
                    <a:pt x="7722" y="14635"/>
                    <a:pt x="7850" y="14550"/>
                  </a:cubicBezTo>
                  <a:cubicBezTo>
                    <a:pt x="7884" y="14602"/>
                    <a:pt x="7926" y="14620"/>
                    <a:pt x="7972" y="14620"/>
                  </a:cubicBezTo>
                  <a:cubicBezTo>
                    <a:pt x="8085" y="14620"/>
                    <a:pt x="8222" y="14510"/>
                    <a:pt x="8343" y="14510"/>
                  </a:cubicBezTo>
                  <a:cubicBezTo>
                    <a:pt x="8415" y="14510"/>
                    <a:pt x="8481" y="14550"/>
                    <a:pt x="8532" y="14677"/>
                  </a:cubicBezTo>
                  <a:cubicBezTo>
                    <a:pt x="8831" y="14507"/>
                    <a:pt x="9087" y="14379"/>
                    <a:pt x="9385" y="14208"/>
                  </a:cubicBezTo>
                  <a:cubicBezTo>
                    <a:pt x="9428" y="14251"/>
                    <a:pt x="9471" y="14294"/>
                    <a:pt x="9556" y="14336"/>
                  </a:cubicBezTo>
                  <a:cubicBezTo>
                    <a:pt x="9599" y="14208"/>
                    <a:pt x="9599" y="14123"/>
                    <a:pt x="9641" y="14038"/>
                  </a:cubicBezTo>
                  <a:cubicBezTo>
                    <a:pt x="9769" y="14080"/>
                    <a:pt x="9812" y="14123"/>
                    <a:pt x="9897" y="14208"/>
                  </a:cubicBezTo>
                  <a:cubicBezTo>
                    <a:pt x="10239" y="13995"/>
                    <a:pt x="10580" y="13782"/>
                    <a:pt x="10921" y="13568"/>
                  </a:cubicBezTo>
                  <a:cubicBezTo>
                    <a:pt x="10921" y="13526"/>
                    <a:pt x="10921" y="13440"/>
                    <a:pt x="10836" y="13355"/>
                  </a:cubicBezTo>
                  <a:cubicBezTo>
                    <a:pt x="10793" y="13270"/>
                    <a:pt x="10751" y="13142"/>
                    <a:pt x="10751" y="13056"/>
                  </a:cubicBezTo>
                  <a:cubicBezTo>
                    <a:pt x="10793" y="13056"/>
                    <a:pt x="10836" y="13014"/>
                    <a:pt x="10879" y="13014"/>
                  </a:cubicBezTo>
                  <a:cubicBezTo>
                    <a:pt x="10879" y="13142"/>
                    <a:pt x="10921" y="13227"/>
                    <a:pt x="10921" y="13355"/>
                  </a:cubicBezTo>
                  <a:lnTo>
                    <a:pt x="11604" y="13355"/>
                  </a:lnTo>
                  <a:cubicBezTo>
                    <a:pt x="11689" y="13227"/>
                    <a:pt x="11860" y="13014"/>
                    <a:pt x="11902" y="12971"/>
                  </a:cubicBezTo>
                  <a:cubicBezTo>
                    <a:pt x="12286" y="12843"/>
                    <a:pt x="12500" y="12758"/>
                    <a:pt x="12756" y="12672"/>
                  </a:cubicBezTo>
                  <a:cubicBezTo>
                    <a:pt x="12670" y="12544"/>
                    <a:pt x="12628" y="12502"/>
                    <a:pt x="12585" y="12416"/>
                  </a:cubicBezTo>
                  <a:cubicBezTo>
                    <a:pt x="12670" y="12331"/>
                    <a:pt x="12756" y="12288"/>
                    <a:pt x="12798" y="12203"/>
                  </a:cubicBezTo>
                  <a:cubicBezTo>
                    <a:pt x="12884" y="12246"/>
                    <a:pt x="12926" y="12288"/>
                    <a:pt x="13012" y="12374"/>
                  </a:cubicBezTo>
                  <a:cubicBezTo>
                    <a:pt x="13054" y="12246"/>
                    <a:pt x="13054" y="12161"/>
                    <a:pt x="13097" y="12075"/>
                  </a:cubicBezTo>
                  <a:cubicBezTo>
                    <a:pt x="13225" y="12033"/>
                    <a:pt x="13353" y="12033"/>
                    <a:pt x="13481" y="12033"/>
                  </a:cubicBezTo>
                  <a:cubicBezTo>
                    <a:pt x="13566" y="11862"/>
                    <a:pt x="13566" y="11649"/>
                    <a:pt x="13694" y="11521"/>
                  </a:cubicBezTo>
                  <a:cubicBezTo>
                    <a:pt x="13908" y="11179"/>
                    <a:pt x="14121" y="10923"/>
                    <a:pt x="14377" y="10625"/>
                  </a:cubicBezTo>
                  <a:cubicBezTo>
                    <a:pt x="14291" y="10539"/>
                    <a:pt x="14249" y="10497"/>
                    <a:pt x="14206" y="10454"/>
                  </a:cubicBezTo>
                  <a:cubicBezTo>
                    <a:pt x="14889" y="10241"/>
                    <a:pt x="14889" y="9686"/>
                    <a:pt x="14889" y="9260"/>
                  </a:cubicBezTo>
                  <a:cubicBezTo>
                    <a:pt x="15017" y="9004"/>
                    <a:pt x="15102" y="8833"/>
                    <a:pt x="15187" y="8662"/>
                  </a:cubicBezTo>
                  <a:cubicBezTo>
                    <a:pt x="15358" y="8364"/>
                    <a:pt x="15315" y="8065"/>
                    <a:pt x="15401" y="7766"/>
                  </a:cubicBezTo>
                  <a:cubicBezTo>
                    <a:pt x="15486" y="7468"/>
                    <a:pt x="15315" y="7169"/>
                    <a:pt x="15529" y="6871"/>
                  </a:cubicBezTo>
                  <a:cubicBezTo>
                    <a:pt x="15571" y="6828"/>
                    <a:pt x="15529" y="6700"/>
                    <a:pt x="15486" y="6657"/>
                  </a:cubicBezTo>
                  <a:cubicBezTo>
                    <a:pt x="15145" y="6359"/>
                    <a:pt x="15529" y="6145"/>
                    <a:pt x="15529" y="5932"/>
                  </a:cubicBezTo>
                  <a:cubicBezTo>
                    <a:pt x="15358" y="5591"/>
                    <a:pt x="15315" y="5249"/>
                    <a:pt x="15059" y="5036"/>
                  </a:cubicBezTo>
                  <a:cubicBezTo>
                    <a:pt x="15273" y="4652"/>
                    <a:pt x="14675" y="4439"/>
                    <a:pt x="14889" y="4098"/>
                  </a:cubicBezTo>
                  <a:cubicBezTo>
                    <a:pt x="14718" y="3884"/>
                    <a:pt x="14419" y="3714"/>
                    <a:pt x="14419" y="3543"/>
                  </a:cubicBezTo>
                  <a:cubicBezTo>
                    <a:pt x="14377" y="3159"/>
                    <a:pt x="14121" y="3031"/>
                    <a:pt x="13950" y="2818"/>
                  </a:cubicBezTo>
                  <a:cubicBezTo>
                    <a:pt x="13822" y="2647"/>
                    <a:pt x="13652" y="2519"/>
                    <a:pt x="13566" y="2391"/>
                  </a:cubicBezTo>
                  <a:cubicBezTo>
                    <a:pt x="13396" y="2178"/>
                    <a:pt x="12798" y="1666"/>
                    <a:pt x="12585" y="1581"/>
                  </a:cubicBezTo>
                  <a:cubicBezTo>
                    <a:pt x="12158" y="1495"/>
                    <a:pt x="11860" y="1197"/>
                    <a:pt x="11476" y="1026"/>
                  </a:cubicBezTo>
                  <a:cubicBezTo>
                    <a:pt x="11433" y="1069"/>
                    <a:pt x="11391" y="1111"/>
                    <a:pt x="11305" y="1197"/>
                  </a:cubicBezTo>
                  <a:cubicBezTo>
                    <a:pt x="11263" y="1069"/>
                    <a:pt x="11220" y="983"/>
                    <a:pt x="11220" y="898"/>
                  </a:cubicBezTo>
                  <a:cubicBezTo>
                    <a:pt x="10793" y="727"/>
                    <a:pt x="10324" y="770"/>
                    <a:pt x="10025" y="343"/>
                  </a:cubicBezTo>
                  <a:cubicBezTo>
                    <a:pt x="9951" y="350"/>
                    <a:pt x="9878" y="354"/>
                    <a:pt x="9806" y="354"/>
                  </a:cubicBezTo>
                  <a:cubicBezTo>
                    <a:pt x="9423" y="354"/>
                    <a:pt x="9075" y="254"/>
                    <a:pt x="8788" y="2"/>
                  </a:cubicBezTo>
                  <a:cubicBezTo>
                    <a:pt x="8655" y="94"/>
                    <a:pt x="8517" y="125"/>
                    <a:pt x="8377" y="125"/>
                  </a:cubicBezTo>
                  <a:cubicBezTo>
                    <a:pt x="8095" y="125"/>
                    <a:pt x="7802" y="1"/>
                    <a:pt x="7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8"/>
            <p:cNvSpPr/>
            <p:nvPr/>
          </p:nvSpPr>
          <p:spPr>
            <a:xfrm rot="260152">
              <a:off x="5174271" y="2489542"/>
              <a:ext cx="361561" cy="340212"/>
            </a:xfrm>
            <a:custGeom>
              <a:avLst/>
              <a:gdLst/>
              <a:ahLst/>
              <a:cxnLst/>
              <a:rect l="l" t="t" r="r" b="b"/>
              <a:pathLst>
                <a:path w="14463" h="13609" extrusionOk="0">
                  <a:moveTo>
                    <a:pt x="13567" y="7978"/>
                  </a:moveTo>
                  <a:cubicBezTo>
                    <a:pt x="13609" y="8063"/>
                    <a:pt x="13609" y="8148"/>
                    <a:pt x="13652" y="8234"/>
                  </a:cubicBezTo>
                  <a:cubicBezTo>
                    <a:pt x="13609" y="8234"/>
                    <a:pt x="13524" y="8234"/>
                    <a:pt x="13481" y="8276"/>
                  </a:cubicBezTo>
                  <a:lnTo>
                    <a:pt x="13481" y="7978"/>
                  </a:lnTo>
                  <a:close/>
                  <a:moveTo>
                    <a:pt x="7338" y="3669"/>
                  </a:moveTo>
                  <a:cubicBezTo>
                    <a:pt x="7765" y="3840"/>
                    <a:pt x="8234" y="3925"/>
                    <a:pt x="8618" y="4181"/>
                  </a:cubicBezTo>
                  <a:cubicBezTo>
                    <a:pt x="8959" y="4437"/>
                    <a:pt x="9300" y="4778"/>
                    <a:pt x="9642" y="5034"/>
                  </a:cubicBezTo>
                  <a:cubicBezTo>
                    <a:pt x="10068" y="5375"/>
                    <a:pt x="9898" y="5930"/>
                    <a:pt x="10196" y="6314"/>
                  </a:cubicBezTo>
                  <a:cubicBezTo>
                    <a:pt x="10111" y="6442"/>
                    <a:pt x="10026" y="6527"/>
                    <a:pt x="10026" y="6655"/>
                  </a:cubicBezTo>
                  <a:cubicBezTo>
                    <a:pt x="9898" y="7210"/>
                    <a:pt x="9599" y="7594"/>
                    <a:pt x="9087" y="7807"/>
                  </a:cubicBezTo>
                  <a:cubicBezTo>
                    <a:pt x="8789" y="7935"/>
                    <a:pt x="8490" y="8148"/>
                    <a:pt x="8191" y="8276"/>
                  </a:cubicBezTo>
                  <a:cubicBezTo>
                    <a:pt x="7935" y="8404"/>
                    <a:pt x="7637" y="8532"/>
                    <a:pt x="7338" y="8575"/>
                  </a:cubicBezTo>
                  <a:cubicBezTo>
                    <a:pt x="7166" y="8600"/>
                    <a:pt x="6993" y="8624"/>
                    <a:pt x="6821" y="8624"/>
                  </a:cubicBezTo>
                  <a:cubicBezTo>
                    <a:pt x="6695" y="8624"/>
                    <a:pt x="6568" y="8611"/>
                    <a:pt x="6442" y="8575"/>
                  </a:cubicBezTo>
                  <a:cubicBezTo>
                    <a:pt x="6144" y="8532"/>
                    <a:pt x="5845" y="8319"/>
                    <a:pt x="5546" y="8191"/>
                  </a:cubicBezTo>
                  <a:cubicBezTo>
                    <a:pt x="4992" y="7935"/>
                    <a:pt x="4522" y="7508"/>
                    <a:pt x="4437" y="6868"/>
                  </a:cubicBezTo>
                  <a:cubicBezTo>
                    <a:pt x="4309" y="5973"/>
                    <a:pt x="4480" y="5119"/>
                    <a:pt x="5248" y="4607"/>
                  </a:cubicBezTo>
                  <a:cubicBezTo>
                    <a:pt x="5802" y="4266"/>
                    <a:pt x="6357" y="3840"/>
                    <a:pt x="7082" y="3840"/>
                  </a:cubicBezTo>
                  <a:cubicBezTo>
                    <a:pt x="7167" y="3840"/>
                    <a:pt x="7253" y="3712"/>
                    <a:pt x="7338" y="3669"/>
                  </a:cubicBezTo>
                  <a:close/>
                  <a:moveTo>
                    <a:pt x="12329" y="10495"/>
                  </a:moveTo>
                  <a:lnTo>
                    <a:pt x="12329" y="10537"/>
                  </a:lnTo>
                  <a:lnTo>
                    <a:pt x="12159" y="10537"/>
                  </a:lnTo>
                  <a:lnTo>
                    <a:pt x="12159" y="10495"/>
                  </a:lnTo>
                  <a:close/>
                  <a:moveTo>
                    <a:pt x="12116" y="10751"/>
                  </a:moveTo>
                  <a:lnTo>
                    <a:pt x="12116" y="10921"/>
                  </a:lnTo>
                  <a:lnTo>
                    <a:pt x="12031" y="10921"/>
                  </a:lnTo>
                  <a:lnTo>
                    <a:pt x="12031" y="10751"/>
                  </a:lnTo>
                  <a:close/>
                  <a:moveTo>
                    <a:pt x="12116" y="11092"/>
                  </a:moveTo>
                  <a:lnTo>
                    <a:pt x="12116" y="11263"/>
                  </a:lnTo>
                  <a:lnTo>
                    <a:pt x="12031" y="11263"/>
                  </a:lnTo>
                  <a:lnTo>
                    <a:pt x="12031" y="11092"/>
                  </a:lnTo>
                  <a:close/>
                  <a:moveTo>
                    <a:pt x="10154" y="12457"/>
                  </a:moveTo>
                  <a:lnTo>
                    <a:pt x="10154" y="12500"/>
                  </a:lnTo>
                  <a:lnTo>
                    <a:pt x="10026" y="12500"/>
                  </a:lnTo>
                  <a:lnTo>
                    <a:pt x="10026" y="12457"/>
                  </a:lnTo>
                  <a:close/>
                  <a:moveTo>
                    <a:pt x="7893" y="0"/>
                  </a:moveTo>
                  <a:cubicBezTo>
                    <a:pt x="7807" y="171"/>
                    <a:pt x="7722" y="299"/>
                    <a:pt x="7594" y="469"/>
                  </a:cubicBezTo>
                  <a:cubicBezTo>
                    <a:pt x="7426" y="301"/>
                    <a:pt x="7266" y="248"/>
                    <a:pt x="7107" y="248"/>
                  </a:cubicBezTo>
                  <a:cubicBezTo>
                    <a:pt x="6903" y="248"/>
                    <a:pt x="6701" y="336"/>
                    <a:pt x="6485" y="384"/>
                  </a:cubicBezTo>
                  <a:cubicBezTo>
                    <a:pt x="6058" y="427"/>
                    <a:pt x="5632" y="384"/>
                    <a:pt x="5290" y="683"/>
                  </a:cubicBezTo>
                  <a:cubicBezTo>
                    <a:pt x="5248" y="640"/>
                    <a:pt x="5205" y="597"/>
                    <a:pt x="5162" y="597"/>
                  </a:cubicBezTo>
                  <a:cubicBezTo>
                    <a:pt x="4864" y="640"/>
                    <a:pt x="4608" y="683"/>
                    <a:pt x="4394" y="725"/>
                  </a:cubicBezTo>
                  <a:cubicBezTo>
                    <a:pt x="4309" y="725"/>
                    <a:pt x="4309" y="811"/>
                    <a:pt x="4267" y="853"/>
                  </a:cubicBezTo>
                  <a:cubicBezTo>
                    <a:pt x="4309" y="896"/>
                    <a:pt x="4352" y="939"/>
                    <a:pt x="4394" y="981"/>
                  </a:cubicBezTo>
                  <a:lnTo>
                    <a:pt x="4352" y="1024"/>
                  </a:lnTo>
                  <a:cubicBezTo>
                    <a:pt x="4309" y="981"/>
                    <a:pt x="4267" y="939"/>
                    <a:pt x="4224" y="896"/>
                  </a:cubicBezTo>
                  <a:cubicBezTo>
                    <a:pt x="4224" y="896"/>
                    <a:pt x="4266" y="853"/>
                    <a:pt x="4267" y="853"/>
                  </a:cubicBezTo>
                  <a:lnTo>
                    <a:pt x="4267" y="853"/>
                  </a:lnTo>
                  <a:cubicBezTo>
                    <a:pt x="4139" y="896"/>
                    <a:pt x="4011" y="939"/>
                    <a:pt x="3883" y="981"/>
                  </a:cubicBezTo>
                  <a:cubicBezTo>
                    <a:pt x="3499" y="1109"/>
                    <a:pt x="3456" y="1579"/>
                    <a:pt x="3029" y="1664"/>
                  </a:cubicBezTo>
                  <a:cubicBezTo>
                    <a:pt x="2773" y="1749"/>
                    <a:pt x="2517" y="1962"/>
                    <a:pt x="2304" y="2048"/>
                  </a:cubicBezTo>
                  <a:cubicBezTo>
                    <a:pt x="2347" y="2261"/>
                    <a:pt x="2389" y="2389"/>
                    <a:pt x="2432" y="2602"/>
                  </a:cubicBezTo>
                  <a:cubicBezTo>
                    <a:pt x="2304" y="2474"/>
                    <a:pt x="2219" y="2432"/>
                    <a:pt x="2091" y="2304"/>
                  </a:cubicBezTo>
                  <a:cubicBezTo>
                    <a:pt x="2091" y="2773"/>
                    <a:pt x="1622" y="2858"/>
                    <a:pt x="1408" y="3157"/>
                  </a:cubicBezTo>
                  <a:cubicBezTo>
                    <a:pt x="1494" y="3285"/>
                    <a:pt x="1536" y="3370"/>
                    <a:pt x="1579" y="3456"/>
                  </a:cubicBezTo>
                  <a:cubicBezTo>
                    <a:pt x="1280" y="3498"/>
                    <a:pt x="1622" y="3968"/>
                    <a:pt x="1280" y="4010"/>
                  </a:cubicBezTo>
                  <a:cubicBezTo>
                    <a:pt x="1238" y="4053"/>
                    <a:pt x="1195" y="4096"/>
                    <a:pt x="1152" y="4138"/>
                  </a:cubicBezTo>
                  <a:cubicBezTo>
                    <a:pt x="1152" y="4096"/>
                    <a:pt x="1152" y="4053"/>
                    <a:pt x="1110" y="4010"/>
                  </a:cubicBezTo>
                  <a:cubicBezTo>
                    <a:pt x="726" y="4223"/>
                    <a:pt x="811" y="4607"/>
                    <a:pt x="811" y="4906"/>
                  </a:cubicBezTo>
                  <a:cubicBezTo>
                    <a:pt x="640" y="5034"/>
                    <a:pt x="555" y="5162"/>
                    <a:pt x="470" y="5247"/>
                  </a:cubicBezTo>
                  <a:cubicBezTo>
                    <a:pt x="512" y="5290"/>
                    <a:pt x="555" y="5375"/>
                    <a:pt x="640" y="5418"/>
                  </a:cubicBezTo>
                  <a:cubicBezTo>
                    <a:pt x="171" y="5674"/>
                    <a:pt x="726" y="6015"/>
                    <a:pt x="555" y="6314"/>
                  </a:cubicBezTo>
                  <a:cubicBezTo>
                    <a:pt x="470" y="6271"/>
                    <a:pt x="427" y="6186"/>
                    <a:pt x="342" y="6143"/>
                  </a:cubicBezTo>
                  <a:cubicBezTo>
                    <a:pt x="299" y="6442"/>
                    <a:pt x="0" y="6612"/>
                    <a:pt x="171" y="6954"/>
                  </a:cubicBezTo>
                  <a:cubicBezTo>
                    <a:pt x="299" y="6868"/>
                    <a:pt x="427" y="6826"/>
                    <a:pt x="640" y="6740"/>
                  </a:cubicBezTo>
                  <a:lnTo>
                    <a:pt x="640" y="6740"/>
                  </a:lnTo>
                  <a:cubicBezTo>
                    <a:pt x="512" y="7039"/>
                    <a:pt x="427" y="7210"/>
                    <a:pt x="299" y="7423"/>
                  </a:cubicBezTo>
                  <a:cubicBezTo>
                    <a:pt x="470" y="7466"/>
                    <a:pt x="640" y="7466"/>
                    <a:pt x="811" y="7508"/>
                  </a:cubicBezTo>
                  <a:cubicBezTo>
                    <a:pt x="384" y="7978"/>
                    <a:pt x="726" y="8319"/>
                    <a:pt x="939" y="8703"/>
                  </a:cubicBezTo>
                  <a:cubicBezTo>
                    <a:pt x="896" y="8788"/>
                    <a:pt x="854" y="8831"/>
                    <a:pt x="726" y="8916"/>
                  </a:cubicBezTo>
                  <a:cubicBezTo>
                    <a:pt x="939" y="9087"/>
                    <a:pt x="896" y="9471"/>
                    <a:pt x="1280" y="9513"/>
                  </a:cubicBezTo>
                  <a:cubicBezTo>
                    <a:pt x="1110" y="9897"/>
                    <a:pt x="1622" y="10025"/>
                    <a:pt x="1622" y="10324"/>
                  </a:cubicBezTo>
                  <a:cubicBezTo>
                    <a:pt x="1579" y="10409"/>
                    <a:pt x="1494" y="10452"/>
                    <a:pt x="1451" y="10495"/>
                  </a:cubicBezTo>
                  <a:cubicBezTo>
                    <a:pt x="1707" y="10751"/>
                    <a:pt x="1963" y="10964"/>
                    <a:pt x="2304" y="11220"/>
                  </a:cubicBezTo>
                  <a:cubicBezTo>
                    <a:pt x="2005" y="11646"/>
                    <a:pt x="2603" y="11817"/>
                    <a:pt x="2645" y="12201"/>
                  </a:cubicBezTo>
                  <a:cubicBezTo>
                    <a:pt x="2816" y="12158"/>
                    <a:pt x="2901" y="12116"/>
                    <a:pt x="3072" y="12030"/>
                  </a:cubicBezTo>
                  <a:cubicBezTo>
                    <a:pt x="3072" y="12244"/>
                    <a:pt x="3115" y="12414"/>
                    <a:pt x="3115" y="12542"/>
                  </a:cubicBezTo>
                  <a:cubicBezTo>
                    <a:pt x="3328" y="12585"/>
                    <a:pt x="3541" y="12585"/>
                    <a:pt x="3669" y="12585"/>
                  </a:cubicBezTo>
                  <a:cubicBezTo>
                    <a:pt x="3755" y="12841"/>
                    <a:pt x="3840" y="13054"/>
                    <a:pt x="3968" y="13310"/>
                  </a:cubicBezTo>
                  <a:cubicBezTo>
                    <a:pt x="4053" y="13097"/>
                    <a:pt x="4096" y="13012"/>
                    <a:pt x="4181" y="12884"/>
                  </a:cubicBezTo>
                  <a:cubicBezTo>
                    <a:pt x="4565" y="12884"/>
                    <a:pt x="4522" y="13225"/>
                    <a:pt x="4736" y="13396"/>
                  </a:cubicBezTo>
                  <a:cubicBezTo>
                    <a:pt x="4864" y="13353"/>
                    <a:pt x="5034" y="13310"/>
                    <a:pt x="5205" y="13268"/>
                  </a:cubicBezTo>
                  <a:cubicBezTo>
                    <a:pt x="5205" y="13353"/>
                    <a:pt x="5248" y="13438"/>
                    <a:pt x="5290" y="13566"/>
                  </a:cubicBezTo>
                  <a:cubicBezTo>
                    <a:pt x="5376" y="13481"/>
                    <a:pt x="5461" y="13438"/>
                    <a:pt x="5546" y="13396"/>
                  </a:cubicBezTo>
                  <a:lnTo>
                    <a:pt x="5546" y="13097"/>
                  </a:lnTo>
                  <a:lnTo>
                    <a:pt x="5674" y="13097"/>
                  </a:lnTo>
                  <a:cubicBezTo>
                    <a:pt x="5674" y="13182"/>
                    <a:pt x="5717" y="13268"/>
                    <a:pt x="5717" y="13396"/>
                  </a:cubicBezTo>
                  <a:cubicBezTo>
                    <a:pt x="5888" y="13438"/>
                    <a:pt x="6016" y="13481"/>
                    <a:pt x="6186" y="13524"/>
                  </a:cubicBezTo>
                  <a:cubicBezTo>
                    <a:pt x="6276" y="13411"/>
                    <a:pt x="6402" y="13358"/>
                    <a:pt x="6532" y="13358"/>
                  </a:cubicBezTo>
                  <a:cubicBezTo>
                    <a:pt x="6648" y="13358"/>
                    <a:pt x="6768" y="13400"/>
                    <a:pt x="6869" y="13481"/>
                  </a:cubicBezTo>
                  <a:cubicBezTo>
                    <a:pt x="6937" y="13539"/>
                    <a:pt x="7003" y="13560"/>
                    <a:pt x="7068" y="13560"/>
                  </a:cubicBezTo>
                  <a:cubicBezTo>
                    <a:pt x="7220" y="13560"/>
                    <a:pt x="7363" y="13444"/>
                    <a:pt x="7503" y="13444"/>
                  </a:cubicBezTo>
                  <a:cubicBezTo>
                    <a:pt x="7562" y="13444"/>
                    <a:pt x="7621" y="13465"/>
                    <a:pt x="7679" y="13524"/>
                  </a:cubicBezTo>
                  <a:cubicBezTo>
                    <a:pt x="7765" y="13438"/>
                    <a:pt x="7850" y="13310"/>
                    <a:pt x="7935" y="13225"/>
                  </a:cubicBezTo>
                  <a:cubicBezTo>
                    <a:pt x="8021" y="13353"/>
                    <a:pt x="8063" y="13438"/>
                    <a:pt x="8149" y="13609"/>
                  </a:cubicBezTo>
                  <a:cubicBezTo>
                    <a:pt x="8191" y="13396"/>
                    <a:pt x="8191" y="13225"/>
                    <a:pt x="8234" y="13054"/>
                  </a:cubicBezTo>
                  <a:cubicBezTo>
                    <a:pt x="8392" y="13160"/>
                    <a:pt x="8550" y="13233"/>
                    <a:pt x="8719" y="13233"/>
                  </a:cubicBezTo>
                  <a:cubicBezTo>
                    <a:pt x="8823" y="13233"/>
                    <a:pt x="8930" y="13205"/>
                    <a:pt x="9045" y="13140"/>
                  </a:cubicBezTo>
                  <a:cubicBezTo>
                    <a:pt x="9343" y="12969"/>
                    <a:pt x="9642" y="12884"/>
                    <a:pt x="9940" y="12756"/>
                  </a:cubicBezTo>
                  <a:cubicBezTo>
                    <a:pt x="10026" y="12841"/>
                    <a:pt x="10068" y="12841"/>
                    <a:pt x="10068" y="12884"/>
                  </a:cubicBezTo>
                  <a:cubicBezTo>
                    <a:pt x="10410" y="12670"/>
                    <a:pt x="10751" y="12500"/>
                    <a:pt x="11135" y="12329"/>
                  </a:cubicBezTo>
                  <a:cubicBezTo>
                    <a:pt x="11220" y="12158"/>
                    <a:pt x="11306" y="11945"/>
                    <a:pt x="11434" y="11646"/>
                  </a:cubicBezTo>
                  <a:cubicBezTo>
                    <a:pt x="11562" y="11817"/>
                    <a:pt x="11647" y="11945"/>
                    <a:pt x="11817" y="12244"/>
                  </a:cubicBezTo>
                  <a:lnTo>
                    <a:pt x="11817" y="11433"/>
                  </a:lnTo>
                  <a:cubicBezTo>
                    <a:pt x="11988" y="11433"/>
                    <a:pt x="12116" y="11391"/>
                    <a:pt x="12287" y="11391"/>
                  </a:cubicBezTo>
                  <a:cubicBezTo>
                    <a:pt x="12415" y="11220"/>
                    <a:pt x="12500" y="11007"/>
                    <a:pt x="12628" y="10836"/>
                  </a:cubicBezTo>
                  <a:cubicBezTo>
                    <a:pt x="12543" y="10751"/>
                    <a:pt x="12500" y="10665"/>
                    <a:pt x="12415" y="10537"/>
                  </a:cubicBezTo>
                  <a:cubicBezTo>
                    <a:pt x="12602" y="10506"/>
                    <a:pt x="12721" y="10315"/>
                    <a:pt x="12871" y="10315"/>
                  </a:cubicBezTo>
                  <a:cubicBezTo>
                    <a:pt x="12927" y="10315"/>
                    <a:pt x="12986" y="10341"/>
                    <a:pt x="13055" y="10409"/>
                  </a:cubicBezTo>
                  <a:cubicBezTo>
                    <a:pt x="13140" y="10324"/>
                    <a:pt x="13225" y="10239"/>
                    <a:pt x="13268" y="10196"/>
                  </a:cubicBezTo>
                  <a:cubicBezTo>
                    <a:pt x="13140" y="9983"/>
                    <a:pt x="13055" y="9727"/>
                    <a:pt x="12927" y="9513"/>
                  </a:cubicBezTo>
                  <a:cubicBezTo>
                    <a:pt x="13055" y="9471"/>
                    <a:pt x="13097" y="9471"/>
                    <a:pt x="13140" y="9428"/>
                  </a:cubicBezTo>
                  <a:cubicBezTo>
                    <a:pt x="13183" y="9385"/>
                    <a:pt x="13225" y="9343"/>
                    <a:pt x="13268" y="9300"/>
                  </a:cubicBezTo>
                  <a:cubicBezTo>
                    <a:pt x="13268" y="9343"/>
                    <a:pt x="13268" y="9385"/>
                    <a:pt x="13311" y="9428"/>
                  </a:cubicBezTo>
                  <a:lnTo>
                    <a:pt x="13652" y="9428"/>
                  </a:lnTo>
                  <a:cubicBezTo>
                    <a:pt x="13567" y="9257"/>
                    <a:pt x="13481" y="9172"/>
                    <a:pt x="13439" y="9044"/>
                  </a:cubicBezTo>
                  <a:cubicBezTo>
                    <a:pt x="13609" y="8874"/>
                    <a:pt x="13780" y="8746"/>
                    <a:pt x="13951" y="8618"/>
                  </a:cubicBezTo>
                  <a:cubicBezTo>
                    <a:pt x="13908" y="8532"/>
                    <a:pt x="13865" y="8490"/>
                    <a:pt x="13780" y="8404"/>
                  </a:cubicBezTo>
                  <a:lnTo>
                    <a:pt x="13951" y="8276"/>
                  </a:lnTo>
                  <a:cubicBezTo>
                    <a:pt x="14078" y="8191"/>
                    <a:pt x="14164" y="8106"/>
                    <a:pt x="14249" y="8063"/>
                  </a:cubicBezTo>
                  <a:cubicBezTo>
                    <a:pt x="14334" y="7807"/>
                    <a:pt x="14377" y="7594"/>
                    <a:pt x="14462" y="7380"/>
                  </a:cubicBezTo>
                  <a:cubicBezTo>
                    <a:pt x="14334" y="7295"/>
                    <a:pt x="14206" y="7252"/>
                    <a:pt x="14078" y="7210"/>
                  </a:cubicBezTo>
                  <a:cubicBezTo>
                    <a:pt x="14164" y="7082"/>
                    <a:pt x="14206" y="6954"/>
                    <a:pt x="14249" y="6911"/>
                  </a:cubicBezTo>
                  <a:cubicBezTo>
                    <a:pt x="14206" y="6740"/>
                    <a:pt x="14164" y="6612"/>
                    <a:pt x="14164" y="6527"/>
                  </a:cubicBezTo>
                  <a:cubicBezTo>
                    <a:pt x="14181" y="6516"/>
                    <a:pt x="14195" y="6511"/>
                    <a:pt x="14208" y="6511"/>
                  </a:cubicBezTo>
                  <a:cubicBezTo>
                    <a:pt x="14267" y="6511"/>
                    <a:pt x="14295" y="6606"/>
                    <a:pt x="14354" y="6606"/>
                  </a:cubicBezTo>
                  <a:cubicBezTo>
                    <a:pt x="14382" y="6606"/>
                    <a:pt x="14416" y="6586"/>
                    <a:pt x="14462" y="6527"/>
                  </a:cubicBezTo>
                  <a:cubicBezTo>
                    <a:pt x="14377" y="6357"/>
                    <a:pt x="14249" y="6186"/>
                    <a:pt x="14164" y="6058"/>
                  </a:cubicBezTo>
                  <a:cubicBezTo>
                    <a:pt x="14249" y="5930"/>
                    <a:pt x="14292" y="5887"/>
                    <a:pt x="14334" y="5759"/>
                  </a:cubicBezTo>
                  <a:cubicBezTo>
                    <a:pt x="14196" y="5655"/>
                    <a:pt x="14057" y="5523"/>
                    <a:pt x="13850" y="5523"/>
                  </a:cubicBezTo>
                  <a:cubicBezTo>
                    <a:pt x="13827" y="5523"/>
                    <a:pt x="13804" y="5525"/>
                    <a:pt x="13779" y="5528"/>
                  </a:cubicBezTo>
                  <a:lnTo>
                    <a:pt x="13779" y="5528"/>
                  </a:lnTo>
                  <a:cubicBezTo>
                    <a:pt x="13776" y="5485"/>
                    <a:pt x="13762" y="5452"/>
                    <a:pt x="13751" y="5417"/>
                  </a:cubicBezTo>
                  <a:lnTo>
                    <a:pt x="13751" y="5417"/>
                  </a:lnTo>
                  <a:cubicBezTo>
                    <a:pt x="13734" y="5457"/>
                    <a:pt x="13715" y="5499"/>
                    <a:pt x="13695" y="5546"/>
                  </a:cubicBezTo>
                  <a:cubicBezTo>
                    <a:pt x="13724" y="5538"/>
                    <a:pt x="13752" y="5532"/>
                    <a:pt x="13779" y="5528"/>
                  </a:cubicBezTo>
                  <a:lnTo>
                    <a:pt x="13779" y="5528"/>
                  </a:lnTo>
                  <a:cubicBezTo>
                    <a:pt x="13780" y="5534"/>
                    <a:pt x="13780" y="5540"/>
                    <a:pt x="13780" y="5546"/>
                  </a:cubicBezTo>
                  <a:cubicBezTo>
                    <a:pt x="13780" y="5571"/>
                    <a:pt x="13766" y="5595"/>
                    <a:pt x="13745" y="5595"/>
                  </a:cubicBezTo>
                  <a:cubicBezTo>
                    <a:pt x="13731" y="5595"/>
                    <a:pt x="13713" y="5582"/>
                    <a:pt x="13695" y="5546"/>
                  </a:cubicBezTo>
                  <a:cubicBezTo>
                    <a:pt x="13652" y="5503"/>
                    <a:pt x="13695" y="5418"/>
                    <a:pt x="13737" y="5333"/>
                  </a:cubicBezTo>
                  <a:cubicBezTo>
                    <a:pt x="13737" y="5365"/>
                    <a:pt x="13744" y="5392"/>
                    <a:pt x="13751" y="5417"/>
                  </a:cubicBezTo>
                  <a:lnTo>
                    <a:pt x="13751" y="5417"/>
                  </a:lnTo>
                  <a:cubicBezTo>
                    <a:pt x="13876" y="5130"/>
                    <a:pt x="13918" y="5008"/>
                    <a:pt x="13993" y="4821"/>
                  </a:cubicBezTo>
                  <a:lnTo>
                    <a:pt x="13993" y="4821"/>
                  </a:lnTo>
                  <a:cubicBezTo>
                    <a:pt x="13652" y="4906"/>
                    <a:pt x="13439" y="4949"/>
                    <a:pt x="13140" y="5034"/>
                  </a:cubicBezTo>
                  <a:lnTo>
                    <a:pt x="13140" y="4693"/>
                  </a:lnTo>
                  <a:cubicBezTo>
                    <a:pt x="13225" y="4693"/>
                    <a:pt x="13311" y="4693"/>
                    <a:pt x="13396" y="4650"/>
                  </a:cubicBezTo>
                  <a:cubicBezTo>
                    <a:pt x="13481" y="4650"/>
                    <a:pt x="13567" y="4607"/>
                    <a:pt x="13737" y="4565"/>
                  </a:cubicBezTo>
                  <a:cubicBezTo>
                    <a:pt x="13439" y="4181"/>
                    <a:pt x="13183" y="3882"/>
                    <a:pt x="12756" y="3754"/>
                  </a:cubicBezTo>
                  <a:lnTo>
                    <a:pt x="12756" y="3072"/>
                  </a:lnTo>
                  <a:cubicBezTo>
                    <a:pt x="12585" y="2986"/>
                    <a:pt x="12457" y="2901"/>
                    <a:pt x="12329" y="2858"/>
                  </a:cubicBezTo>
                  <a:cubicBezTo>
                    <a:pt x="12287" y="2901"/>
                    <a:pt x="12244" y="2944"/>
                    <a:pt x="12201" y="2986"/>
                  </a:cubicBezTo>
                  <a:cubicBezTo>
                    <a:pt x="12201" y="2986"/>
                    <a:pt x="12201" y="2986"/>
                    <a:pt x="12159" y="2944"/>
                  </a:cubicBezTo>
                  <a:cubicBezTo>
                    <a:pt x="12201" y="2901"/>
                    <a:pt x="12244" y="2858"/>
                    <a:pt x="12287" y="2816"/>
                  </a:cubicBezTo>
                  <a:lnTo>
                    <a:pt x="12329" y="2858"/>
                  </a:lnTo>
                  <a:cubicBezTo>
                    <a:pt x="12329" y="2773"/>
                    <a:pt x="12329" y="2688"/>
                    <a:pt x="12329" y="2602"/>
                  </a:cubicBezTo>
                  <a:cubicBezTo>
                    <a:pt x="12073" y="2517"/>
                    <a:pt x="11860" y="2432"/>
                    <a:pt x="11562" y="2304"/>
                  </a:cubicBezTo>
                  <a:cubicBezTo>
                    <a:pt x="11775" y="2218"/>
                    <a:pt x="11860" y="2176"/>
                    <a:pt x="11988" y="2133"/>
                  </a:cubicBezTo>
                  <a:cubicBezTo>
                    <a:pt x="11903" y="2005"/>
                    <a:pt x="11817" y="1962"/>
                    <a:pt x="11732" y="1834"/>
                  </a:cubicBezTo>
                  <a:lnTo>
                    <a:pt x="11391" y="1834"/>
                  </a:lnTo>
                  <a:cubicBezTo>
                    <a:pt x="11306" y="1707"/>
                    <a:pt x="11306" y="1621"/>
                    <a:pt x="11263" y="1536"/>
                  </a:cubicBezTo>
                  <a:cubicBezTo>
                    <a:pt x="11092" y="1365"/>
                    <a:pt x="10751" y="1365"/>
                    <a:pt x="10751" y="1024"/>
                  </a:cubicBezTo>
                  <a:lnTo>
                    <a:pt x="10495" y="1024"/>
                  </a:lnTo>
                  <a:cubicBezTo>
                    <a:pt x="10495" y="1152"/>
                    <a:pt x="10495" y="1237"/>
                    <a:pt x="10495" y="1323"/>
                  </a:cubicBezTo>
                  <a:cubicBezTo>
                    <a:pt x="10452" y="1365"/>
                    <a:pt x="10410" y="1365"/>
                    <a:pt x="10410" y="1408"/>
                  </a:cubicBezTo>
                  <a:cubicBezTo>
                    <a:pt x="10367" y="1280"/>
                    <a:pt x="10324" y="1152"/>
                    <a:pt x="10282" y="1067"/>
                  </a:cubicBezTo>
                  <a:cubicBezTo>
                    <a:pt x="10282" y="1067"/>
                    <a:pt x="10410" y="1067"/>
                    <a:pt x="10495" y="1024"/>
                  </a:cubicBezTo>
                  <a:cubicBezTo>
                    <a:pt x="10410" y="939"/>
                    <a:pt x="10367" y="811"/>
                    <a:pt x="10324" y="811"/>
                  </a:cubicBezTo>
                  <a:cubicBezTo>
                    <a:pt x="10026" y="811"/>
                    <a:pt x="9812" y="853"/>
                    <a:pt x="9514" y="896"/>
                  </a:cubicBezTo>
                  <a:cubicBezTo>
                    <a:pt x="9599" y="725"/>
                    <a:pt x="9642" y="597"/>
                    <a:pt x="9684" y="469"/>
                  </a:cubicBezTo>
                  <a:lnTo>
                    <a:pt x="9684" y="469"/>
                  </a:lnTo>
                  <a:cubicBezTo>
                    <a:pt x="9648" y="506"/>
                    <a:pt x="9607" y="519"/>
                    <a:pt x="9565" y="519"/>
                  </a:cubicBezTo>
                  <a:cubicBezTo>
                    <a:pt x="9460" y="519"/>
                    <a:pt x="9344" y="439"/>
                    <a:pt x="9249" y="439"/>
                  </a:cubicBezTo>
                  <a:cubicBezTo>
                    <a:pt x="9203" y="439"/>
                    <a:pt x="9162" y="458"/>
                    <a:pt x="9130" y="512"/>
                  </a:cubicBezTo>
                  <a:cubicBezTo>
                    <a:pt x="9077" y="460"/>
                    <a:pt x="9028" y="441"/>
                    <a:pt x="8979" y="441"/>
                  </a:cubicBezTo>
                  <a:cubicBezTo>
                    <a:pt x="8853" y="441"/>
                    <a:pt x="8736" y="569"/>
                    <a:pt x="8605" y="569"/>
                  </a:cubicBezTo>
                  <a:cubicBezTo>
                    <a:pt x="8581" y="569"/>
                    <a:pt x="8557" y="564"/>
                    <a:pt x="8533" y="555"/>
                  </a:cubicBezTo>
                  <a:cubicBezTo>
                    <a:pt x="8490" y="597"/>
                    <a:pt x="8447" y="640"/>
                    <a:pt x="8405" y="683"/>
                  </a:cubicBezTo>
                  <a:cubicBezTo>
                    <a:pt x="8405" y="640"/>
                    <a:pt x="8362" y="597"/>
                    <a:pt x="8362" y="555"/>
                  </a:cubicBezTo>
                  <a:cubicBezTo>
                    <a:pt x="8234" y="384"/>
                    <a:pt x="8106" y="213"/>
                    <a:pt x="7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4503750" y="2172525"/>
              <a:ext cx="280525" cy="275450"/>
            </a:xfrm>
            <a:custGeom>
              <a:avLst/>
              <a:gdLst/>
              <a:ahLst/>
              <a:cxnLst/>
              <a:rect l="l" t="t" r="r" b="b"/>
              <a:pathLst>
                <a:path w="11221" h="11018" extrusionOk="0">
                  <a:moveTo>
                    <a:pt x="4821" y="565"/>
                  </a:moveTo>
                  <a:lnTo>
                    <a:pt x="4821" y="608"/>
                  </a:lnTo>
                  <a:lnTo>
                    <a:pt x="4650" y="608"/>
                  </a:lnTo>
                  <a:lnTo>
                    <a:pt x="4650" y="565"/>
                  </a:lnTo>
                  <a:close/>
                  <a:moveTo>
                    <a:pt x="8703" y="1504"/>
                  </a:moveTo>
                  <a:lnTo>
                    <a:pt x="8703" y="1675"/>
                  </a:lnTo>
                  <a:lnTo>
                    <a:pt x="8660" y="1675"/>
                  </a:lnTo>
                  <a:lnTo>
                    <a:pt x="8660" y="1504"/>
                  </a:lnTo>
                  <a:close/>
                  <a:moveTo>
                    <a:pt x="1963" y="1675"/>
                  </a:moveTo>
                  <a:lnTo>
                    <a:pt x="1963" y="1845"/>
                  </a:lnTo>
                  <a:lnTo>
                    <a:pt x="1920" y="1845"/>
                  </a:lnTo>
                  <a:lnTo>
                    <a:pt x="1920" y="1675"/>
                  </a:lnTo>
                  <a:close/>
                  <a:moveTo>
                    <a:pt x="9556" y="1632"/>
                  </a:moveTo>
                  <a:lnTo>
                    <a:pt x="9556" y="1888"/>
                  </a:lnTo>
                  <a:cubicBezTo>
                    <a:pt x="9514" y="1845"/>
                    <a:pt x="9428" y="1760"/>
                    <a:pt x="9343" y="1675"/>
                  </a:cubicBezTo>
                  <a:cubicBezTo>
                    <a:pt x="9386" y="1675"/>
                    <a:pt x="9428" y="1675"/>
                    <a:pt x="9556" y="1632"/>
                  </a:cubicBezTo>
                  <a:close/>
                  <a:moveTo>
                    <a:pt x="726" y="4703"/>
                  </a:moveTo>
                  <a:lnTo>
                    <a:pt x="726" y="4746"/>
                  </a:lnTo>
                  <a:lnTo>
                    <a:pt x="555" y="4746"/>
                  </a:lnTo>
                  <a:lnTo>
                    <a:pt x="555" y="4703"/>
                  </a:lnTo>
                  <a:close/>
                  <a:moveTo>
                    <a:pt x="10922" y="4789"/>
                  </a:moveTo>
                  <a:lnTo>
                    <a:pt x="10922" y="4789"/>
                  </a:lnTo>
                  <a:cubicBezTo>
                    <a:pt x="10879" y="4874"/>
                    <a:pt x="10879" y="4917"/>
                    <a:pt x="10836" y="4959"/>
                  </a:cubicBezTo>
                  <a:cubicBezTo>
                    <a:pt x="10794" y="4917"/>
                    <a:pt x="10794" y="4917"/>
                    <a:pt x="10751" y="4874"/>
                  </a:cubicBezTo>
                  <a:cubicBezTo>
                    <a:pt x="10794" y="4874"/>
                    <a:pt x="10879" y="4831"/>
                    <a:pt x="10922" y="4789"/>
                  </a:cubicBezTo>
                  <a:close/>
                  <a:moveTo>
                    <a:pt x="640" y="5301"/>
                  </a:moveTo>
                  <a:lnTo>
                    <a:pt x="640" y="5471"/>
                  </a:lnTo>
                  <a:lnTo>
                    <a:pt x="598" y="5471"/>
                  </a:lnTo>
                  <a:lnTo>
                    <a:pt x="598" y="5301"/>
                  </a:lnTo>
                  <a:close/>
                  <a:moveTo>
                    <a:pt x="10196" y="6111"/>
                  </a:moveTo>
                  <a:lnTo>
                    <a:pt x="10196" y="6282"/>
                  </a:lnTo>
                  <a:lnTo>
                    <a:pt x="10154" y="6282"/>
                  </a:lnTo>
                  <a:lnTo>
                    <a:pt x="10154" y="6111"/>
                  </a:lnTo>
                  <a:close/>
                  <a:moveTo>
                    <a:pt x="9556" y="7263"/>
                  </a:moveTo>
                  <a:cubicBezTo>
                    <a:pt x="9556" y="7391"/>
                    <a:pt x="9599" y="7476"/>
                    <a:pt x="9599" y="7562"/>
                  </a:cubicBezTo>
                  <a:lnTo>
                    <a:pt x="9471" y="7562"/>
                  </a:lnTo>
                  <a:lnTo>
                    <a:pt x="9471" y="7306"/>
                  </a:lnTo>
                  <a:cubicBezTo>
                    <a:pt x="9471" y="7306"/>
                    <a:pt x="9514" y="7306"/>
                    <a:pt x="9556" y="7263"/>
                  </a:cubicBezTo>
                  <a:close/>
                  <a:moveTo>
                    <a:pt x="4991" y="3309"/>
                  </a:moveTo>
                  <a:cubicBezTo>
                    <a:pt x="5122" y="3309"/>
                    <a:pt x="5278" y="3397"/>
                    <a:pt x="5421" y="3397"/>
                  </a:cubicBezTo>
                  <a:cubicBezTo>
                    <a:pt x="5480" y="3397"/>
                    <a:pt x="5537" y="3381"/>
                    <a:pt x="5589" y="3338"/>
                  </a:cubicBezTo>
                  <a:cubicBezTo>
                    <a:pt x="5632" y="3424"/>
                    <a:pt x="5674" y="3552"/>
                    <a:pt x="5717" y="3637"/>
                  </a:cubicBezTo>
                  <a:cubicBezTo>
                    <a:pt x="5802" y="3594"/>
                    <a:pt x="5845" y="3552"/>
                    <a:pt x="5930" y="3424"/>
                  </a:cubicBezTo>
                  <a:cubicBezTo>
                    <a:pt x="6314" y="3765"/>
                    <a:pt x="6741" y="3978"/>
                    <a:pt x="7253" y="4106"/>
                  </a:cubicBezTo>
                  <a:cubicBezTo>
                    <a:pt x="7295" y="4106"/>
                    <a:pt x="7338" y="4021"/>
                    <a:pt x="7423" y="3936"/>
                  </a:cubicBezTo>
                  <a:cubicBezTo>
                    <a:pt x="7505" y="4261"/>
                    <a:pt x="7470" y="4664"/>
                    <a:pt x="7910" y="4664"/>
                  </a:cubicBezTo>
                  <a:cubicBezTo>
                    <a:pt x="7931" y="4664"/>
                    <a:pt x="7954" y="4663"/>
                    <a:pt x="7978" y="4661"/>
                  </a:cubicBezTo>
                  <a:lnTo>
                    <a:pt x="7978" y="4661"/>
                  </a:lnTo>
                  <a:cubicBezTo>
                    <a:pt x="7466" y="5557"/>
                    <a:pt x="7551" y="5301"/>
                    <a:pt x="7807" y="5983"/>
                  </a:cubicBezTo>
                  <a:cubicBezTo>
                    <a:pt x="7722" y="6069"/>
                    <a:pt x="7679" y="6154"/>
                    <a:pt x="7594" y="6282"/>
                  </a:cubicBezTo>
                  <a:cubicBezTo>
                    <a:pt x="7637" y="6325"/>
                    <a:pt x="7722" y="6410"/>
                    <a:pt x="7765" y="6538"/>
                  </a:cubicBezTo>
                  <a:cubicBezTo>
                    <a:pt x="7765" y="6538"/>
                    <a:pt x="7765" y="6538"/>
                    <a:pt x="7765" y="6581"/>
                  </a:cubicBezTo>
                  <a:cubicBezTo>
                    <a:pt x="7509" y="6709"/>
                    <a:pt x="7210" y="6879"/>
                    <a:pt x="6954" y="7050"/>
                  </a:cubicBezTo>
                  <a:cubicBezTo>
                    <a:pt x="6997" y="7476"/>
                    <a:pt x="6570" y="7434"/>
                    <a:pt x="6357" y="7562"/>
                  </a:cubicBezTo>
                  <a:cubicBezTo>
                    <a:pt x="6101" y="7732"/>
                    <a:pt x="5760" y="7732"/>
                    <a:pt x="5461" y="7732"/>
                  </a:cubicBezTo>
                  <a:cubicBezTo>
                    <a:pt x="5430" y="7735"/>
                    <a:pt x="5401" y="7736"/>
                    <a:pt x="5373" y="7736"/>
                  </a:cubicBezTo>
                  <a:cubicBezTo>
                    <a:pt x="4968" y="7736"/>
                    <a:pt x="4788" y="7460"/>
                    <a:pt x="4309" y="7220"/>
                  </a:cubicBezTo>
                  <a:cubicBezTo>
                    <a:pt x="3840" y="6922"/>
                    <a:pt x="3755" y="6282"/>
                    <a:pt x="3200" y="6197"/>
                  </a:cubicBezTo>
                  <a:cubicBezTo>
                    <a:pt x="3157" y="6197"/>
                    <a:pt x="3200" y="6069"/>
                    <a:pt x="3200" y="5983"/>
                  </a:cubicBezTo>
                  <a:cubicBezTo>
                    <a:pt x="3328" y="5941"/>
                    <a:pt x="3371" y="5941"/>
                    <a:pt x="3456" y="5898"/>
                  </a:cubicBezTo>
                  <a:cubicBezTo>
                    <a:pt x="3413" y="5685"/>
                    <a:pt x="3328" y="5471"/>
                    <a:pt x="3243" y="5173"/>
                  </a:cubicBezTo>
                  <a:cubicBezTo>
                    <a:pt x="3285" y="5045"/>
                    <a:pt x="3371" y="4874"/>
                    <a:pt x="3499" y="4703"/>
                  </a:cubicBezTo>
                  <a:cubicBezTo>
                    <a:pt x="3456" y="4661"/>
                    <a:pt x="3413" y="4618"/>
                    <a:pt x="3328" y="4533"/>
                  </a:cubicBezTo>
                  <a:cubicBezTo>
                    <a:pt x="3669" y="4447"/>
                    <a:pt x="3925" y="4277"/>
                    <a:pt x="3840" y="3893"/>
                  </a:cubicBezTo>
                  <a:cubicBezTo>
                    <a:pt x="4150" y="3815"/>
                    <a:pt x="4320" y="3455"/>
                    <a:pt x="4669" y="3455"/>
                  </a:cubicBezTo>
                  <a:cubicBezTo>
                    <a:pt x="4704" y="3455"/>
                    <a:pt x="4740" y="3459"/>
                    <a:pt x="4778" y="3466"/>
                  </a:cubicBezTo>
                  <a:cubicBezTo>
                    <a:pt x="4832" y="3346"/>
                    <a:pt x="4906" y="3309"/>
                    <a:pt x="4991" y="3309"/>
                  </a:cubicBezTo>
                  <a:close/>
                  <a:moveTo>
                    <a:pt x="10154" y="7434"/>
                  </a:moveTo>
                  <a:cubicBezTo>
                    <a:pt x="10026" y="7562"/>
                    <a:pt x="9983" y="7604"/>
                    <a:pt x="9940" y="7690"/>
                  </a:cubicBezTo>
                  <a:cubicBezTo>
                    <a:pt x="9898" y="7732"/>
                    <a:pt x="9898" y="7818"/>
                    <a:pt x="9812" y="7903"/>
                  </a:cubicBezTo>
                  <a:cubicBezTo>
                    <a:pt x="9812" y="7775"/>
                    <a:pt x="9770" y="7604"/>
                    <a:pt x="9770" y="7434"/>
                  </a:cubicBezTo>
                  <a:close/>
                  <a:moveTo>
                    <a:pt x="9556" y="8074"/>
                  </a:moveTo>
                  <a:lnTo>
                    <a:pt x="9556" y="8244"/>
                  </a:lnTo>
                  <a:lnTo>
                    <a:pt x="9471" y="8244"/>
                  </a:lnTo>
                  <a:lnTo>
                    <a:pt x="9471" y="8074"/>
                  </a:lnTo>
                  <a:close/>
                  <a:moveTo>
                    <a:pt x="8959" y="8970"/>
                  </a:moveTo>
                  <a:lnTo>
                    <a:pt x="8959" y="9012"/>
                  </a:lnTo>
                  <a:lnTo>
                    <a:pt x="8788" y="9012"/>
                  </a:lnTo>
                  <a:lnTo>
                    <a:pt x="8788" y="8970"/>
                  </a:lnTo>
                  <a:close/>
                  <a:moveTo>
                    <a:pt x="6783" y="9908"/>
                  </a:moveTo>
                  <a:cubicBezTo>
                    <a:pt x="6783" y="9951"/>
                    <a:pt x="6783" y="9993"/>
                    <a:pt x="6783" y="9993"/>
                  </a:cubicBezTo>
                  <a:cubicBezTo>
                    <a:pt x="6698" y="10036"/>
                    <a:pt x="6613" y="10036"/>
                    <a:pt x="6527" y="10079"/>
                  </a:cubicBezTo>
                  <a:cubicBezTo>
                    <a:pt x="6527" y="10036"/>
                    <a:pt x="6485" y="9993"/>
                    <a:pt x="6485" y="9908"/>
                  </a:cubicBezTo>
                  <a:close/>
                  <a:moveTo>
                    <a:pt x="5648" y="1"/>
                  </a:moveTo>
                  <a:cubicBezTo>
                    <a:pt x="5522" y="1"/>
                    <a:pt x="5439" y="202"/>
                    <a:pt x="5317" y="202"/>
                  </a:cubicBezTo>
                  <a:cubicBezTo>
                    <a:pt x="5295" y="202"/>
                    <a:pt x="5272" y="196"/>
                    <a:pt x="5248" y="181"/>
                  </a:cubicBezTo>
                  <a:cubicBezTo>
                    <a:pt x="5228" y="171"/>
                    <a:pt x="5208" y="167"/>
                    <a:pt x="5188" y="167"/>
                  </a:cubicBezTo>
                  <a:cubicBezTo>
                    <a:pt x="5086" y="167"/>
                    <a:pt x="4983" y="278"/>
                    <a:pt x="4881" y="278"/>
                  </a:cubicBezTo>
                  <a:cubicBezTo>
                    <a:pt x="4832" y="278"/>
                    <a:pt x="4784" y="254"/>
                    <a:pt x="4736" y="181"/>
                  </a:cubicBezTo>
                  <a:cubicBezTo>
                    <a:pt x="4650" y="288"/>
                    <a:pt x="4586" y="331"/>
                    <a:pt x="4517" y="331"/>
                  </a:cubicBezTo>
                  <a:cubicBezTo>
                    <a:pt x="4448" y="331"/>
                    <a:pt x="4373" y="288"/>
                    <a:pt x="4266" y="224"/>
                  </a:cubicBezTo>
                  <a:cubicBezTo>
                    <a:pt x="4249" y="218"/>
                    <a:pt x="4229" y="216"/>
                    <a:pt x="4207" y="216"/>
                  </a:cubicBezTo>
                  <a:cubicBezTo>
                    <a:pt x="4070" y="216"/>
                    <a:pt x="3859" y="321"/>
                    <a:pt x="3712" y="395"/>
                  </a:cubicBezTo>
                  <a:cubicBezTo>
                    <a:pt x="3541" y="480"/>
                    <a:pt x="3371" y="565"/>
                    <a:pt x="3243" y="651"/>
                  </a:cubicBezTo>
                  <a:cubicBezTo>
                    <a:pt x="3157" y="608"/>
                    <a:pt x="3115" y="565"/>
                    <a:pt x="3115" y="565"/>
                  </a:cubicBezTo>
                  <a:cubicBezTo>
                    <a:pt x="2859" y="736"/>
                    <a:pt x="2645" y="907"/>
                    <a:pt x="2389" y="1035"/>
                  </a:cubicBezTo>
                  <a:cubicBezTo>
                    <a:pt x="1621" y="1547"/>
                    <a:pt x="982" y="2144"/>
                    <a:pt x="640" y="2997"/>
                  </a:cubicBezTo>
                  <a:cubicBezTo>
                    <a:pt x="555" y="3125"/>
                    <a:pt x="598" y="3338"/>
                    <a:pt x="512" y="3424"/>
                  </a:cubicBezTo>
                  <a:cubicBezTo>
                    <a:pt x="86" y="3765"/>
                    <a:pt x="214" y="4234"/>
                    <a:pt x="86" y="4661"/>
                  </a:cubicBezTo>
                  <a:cubicBezTo>
                    <a:pt x="0" y="4917"/>
                    <a:pt x="43" y="5173"/>
                    <a:pt x="43" y="5471"/>
                  </a:cubicBezTo>
                  <a:cubicBezTo>
                    <a:pt x="86" y="5727"/>
                    <a:pt x="214" y="5983"/>
                    <a:pt x="86" y="6239"/>
                  </a:cubicBezTo>
                  <a:cubicBezTo>
                    <a:pt x="128" y="6239"/>
                    <a:pt x="171" y="6239"/>
                    <a:pt x="214" y="6282"/>
                  </a:cubicBezTo>
                  <a:cubicBezTo>
                    <a:pt x="256" y="6197"/>
                    <a:pt x="256" y="6154"/>
                    <a:pt x="299" y="6111"/>
                  </a:cubicBezTo>
                  <a:cubicBezTo>
                    <a:pt x="342" y="6154"/>
                    <a:pt x="342" y="6154"/>
                    <a:pt x="384" y="6197"/>
                  </a:cubicBezTo>
                  <a:cubicBezTo>
                    <a:pt x="342" y="6239"/>
                    <a:pt x="256" y="6239"/>
                    <a:pt x="214" y="6282"/>
                  </a:cubicBezTo>
                  <a:cubicBezTo>
                    <a:pt x="171" y="6410"/>
                    <a:pt x="86" y="6495"/>
                    <a:pt x="43" y="6623"/>
                  </a:cubicBezTo>
                  <a:cubicBezTo>
                    <a:pt x="214" y="6922"/>
                    <a:pt x="384" y="7178"/>
                    <a:pt x="555" y="7476"/>
                  </a:cubicBezTo>
                  <a:cubicBezTo>
                    <a:pt x="512" y="7562"/>
                    <a:pt x="427" y="7647"/>
                    <a:pt x="384" y="7732"/>
                  </a:cubicBezTo>
                  <a:cubicBezTo>
                    <a:pt x="598" y="7775"/>
                    <a:pt x="726" y="7775"/>
                    <a:pt x="854" y="7818"/>
                  </a:cubicBezTo>
                  <a:lnTo>
                    <a:pt x="854" y="8330"/>
                  </a:lnTo>
                  <a:cubicBezTo>
                    <a:pt x="1238" y="8714"/>
                    <a:pt x="1621" y="9140"/>
                    <a:pt x="2005" y="9567"/>
                  </a:cubicBezTo>
                  <a:lnTo>
                    <a:pt x="2005" y="9865"/>
                  </a:lnTo>
                  <a:cubicBezTo>
                    <a:pt x="2304" y="9951"/>
                    <a:pt x="2560" y="10036"/>
                    <a:pt x="2816" y="10164"/>
                  </a:cubicBezTo>
                  <a:cubicBezTo>
                    <a:pt x="2859" y="10249"/>
                    <a:pt x="2901" y="10335"/>
                    <a:pt x="2901" y="10420"/>
                  </a:cubicBezTo>
                  <a:lnTo>
                    <a:pt x="3669" y="10420"/>
                  </a:lnTo>
                  <a:cubicBezTo>
                    <a:pt x="3755" y="10505"/>
                    <a:pt x="3840" y="10633"/>
                    <a:pt x="3840" y="10633"/>
                  </a:cubicBezTo>
                  <a:cubicBezTo>
                    <a:pt x="4045" y="10633"/>
                    <a:pt x="4222" y="10579"/>
                    <a:pt x="4350" y="10579"/>
                  </a:cubicBezTo>
                  <a:cubicBezTo>
                    <a:pt x="4382" y="10579"/>
                    <a:pt x="4411" y="10582"/>
                    <a:pt x="4437" y="10591"/>
                  </a:cubicBezTo>
                  <a:cubicBezTo>
                    <a:pt x="4590" y="10652"/>
                    <a:pt x="4700" y="10801"/>
                    <a:pt x="4860" y="10801"/>
                  </a:cubicBezTo>
                  <a:cubicBezTo>
                    <a:pt x="4923" y="10801"/>
                    <a:pt x="4993" y="10779"/>
                    <a:pt x="5077" y="10719"/>
                  </a:cubicBezTo>
                  <a:cubicBezTo>
                    <a:pt x="5196" y="10862"/>
                    <a:pt x="5329" y="10885"/>
                    <a:pt x="5467" y="10885"/>
                  </a:cubicBezTo>
                  <a:cubicBezTo>
                    <a:pt x="5533" y="10885"/>
                    <a:pt x="5601" y="10880"/>
                    <a:pt x="5668" y="10880"/>
                  </a:cubicBezTo>
                  <a:cubicBezTo>
                    <a:pt x="5713" y="10880"/>
                    <a:pt x="5758" y="10882"/>
                    <a:pt x="5802" y="10889"/>
                  </a:cubicBezTo>
                  <a:cubicBezTo>
                    <a:pt x="5888" y="10889"/>
                    <a:pt x="5973" y="10975"/>
                    <a:pt x="6058" y="11017"/>
                  </a:cubicBezTo>
                  <a:cubicBezTo>
                    <a:pt x="6357" y="10889"/>
                    <a:pt x="6698" y="10804"/>
                    <a:pt x="6954" y="10633"/>
                  </a:cubicBezTo>
                  <a:cubicBezTo>
                    <a:pt x="7125" y="10505"/>
                    <a:pt x="7295" y="10420"/>
                    <a:pt x="7509" y="10377"/>
                  </a:cubicBezTo>
                  <a:cubicBezTo>
                    <a:pt x="7978" y="10335"/>
                    <a:pt x="8362" y="10079"/>
                    <a:pt x="8490" y="9609"/>
                  </a:cubicBezTo>
                  <a:cubicBezTo>
                    <a:pt x="9002" y="9524"/>
                    <a:pt x="9172" y="9140"/>
                    <a:pt x="9386" y="8884"/>
                  </a:cubicBezTo>
                  <a:cubicBezTo>
                    <a:pt x="9343" y="8671"/>
                    <a:pt x="9343" y="8543"/>
                    <a:pt x="9300" y="8372"/>
                  </a:cubicBezTo>
                  <a:lnTo>
                    <a:pt x="9300" y="8372"/>
                  </a:lnTo>
                  <a:cubicBezTo>
                    <a:pt x="9556" y="8458"/>
                    <a:pt x="9684" y="8543"/>
                    <a:pt x="9855" y="8586"/>
                  </a:cubicBezTo>
                  <a:cubicBezTo>
                    <a:pt x="10111" y="8116"/>
                    <a:pt x="10367" y="7647"/>
                    <a:pt x="10580" y="7220"/>
                  </a:cubicBezTo>
                  <a:cubicBezTo>
                    <a:pt x="10538" y="7135"/>
                    <a:pt x="10495" y="7050"/>
                    <a:pt x="10452" y="6964"/>
                  </a:cubicBezTo>
                  <a:cubicBezTo>
                    <a:pt x="10580" y="6922"/>
                    <a:pt x="10666" y="6922"/>
                    <a:pt x="10794" y="6879"/>
                  </a:cubicBezTo>
                  <a:cubicBezTo>
                    <a:pt x="10708" y="6709"/>
                    <a:pt x="10666" y="6623"/>
                    <a:pt x="10580" y="6495"/>
                  </a:cubicBezTo>
                  <a:cubicBezTo>
                    <a:pt x="10666" y="6453"/>
                    <a:pt x="10794" y="6453"/>
                    <a:pt x="10879" y="6410"/>
                  </a:cubicBezTo>
                  <a:cubicBezTo>
                    <a:pt x="11007" y="6154"/>
                    <a:pt x="10794" y="5855"/>
                    <a:pt x="11092" y="5685"/>
                  </a:cubicBezTo>
                  <a:cubicBezTo>
                    <a:pt x="11007" y="5599"/>
                    <a:pt x="10964" y="5514"/>
                    <a:pt x="10922" y="5471"/>
                  </a:cubicBezTo>
                  <a:cubicBezTo>
                    <a:pt x="10879" y="5514"/>
                    <a:pt x="10879" y="5557"/>
                    <a:pt x="10836" y="5599"/>
                  </a:cubicBezTo>
                  <a:cubicBezTo>
                    <a:pt x="10794" y="5599"/>
                    <a:pt x="10794" y="5557"/>
                    <a:pt x="10751" y="5557"/>
                  </a:cubicBezTo>
                  <a:cubicBezTo>
                    <a:pt x="10794" y="5514"/>
                    <a:pt x="10879" y="5471"/>
                    <a:pt x="10922" y="5429"/>
                  </a:cubicBezTo>
                  <a:lnTo>
                    <a:pt x="10922" y="5471"/>
                  </a:lnTo>
                  <a:cubicBezTo>
                    <a:pt x="10964" y="5386"/>
                    <a:pt x="11007" y="5343"/>
                    <a:pt x="11007" y="5258"/>
                  </a:cubicBezTo>
                  <a:cubicBezTo>
                    <a:pt x="11092" y="5087"/>
                    <a:pt x="11220" y="4917"/>
                    <a:pt x="10922" y="4789"/>
                  </a:cubicBezTo>
                  <a:cubicBezTo>
                    <a:pt x="10964" y="4703"/>
                    <a:pt x="11007" y="4618"/>
                    <a:pt x="11050" y="4575"/>
                  </a:cubicBezTo>
                  <a:cubicBezTo>
                    <a:pt x="11007" y="4447"/>
                    <a:pt x="10922" y="4319"/>
                    <a:pt x="10922" y="4192"/>
                  </a:cubicBezTo>
                  <a:cubicBezTo>
                    <a:pt x="10922" y="3978"/>
                    <a:pt x="10836" y="3850"/>
                    <a:pt x="10751" y="3680"/>
                  </a:cubicBezTo>
                  <a:cubicBezTo>
                    <a:pt x="10666" y="3509"/>
                    <a:pt x="10922" y="3253"/>
                    <a:pt x="10580" y="3168"/>
                  </a:cubicBezTo>
                  <a:cubicBezTo>
                    <a:pt x="10580" y="3210"/>
                    <a:pt x="10538" y="3253"/>
                    <a:pt x="10495" y="3296"/>
                  </a:cubicBezTo>
                  <a:lnTo>
                    <a:pt x="10452" y="3253"/>
                  </a:lnTo>
                  <a:cubicBezTo>
                    <a:pt x="10495" y="3210"/>
                    <a:pt x="10538" y="3168"/>
                    <a:pt x="10580" y="3125"/>
                  </a:cubicBezTo>
                  <a:cubicBezTo>
                    <a:pt x="10580" y="3125"/>
                    <a:pt x="10580" y="3168"/>
                    <a:pt x="10580" y="3168"/>
                  </a:cubicBezTo>
                  <a:cubicBezTo>
                    <a:pt x="10666" y="2698"/>
                    <a:pt x="10196" y="2485"/>
                    <a:pt x="10068" y="2058"/>
                  </a:cubicBezTo>
                  <a:cubicBezTo>
                    <a:pt x="9983" y="1675"/>
                    <a:pt x="9514" y="1547"/>
                    <a:pt x="9343" y="1163"/>
                  </a:cubicBezTo>
                  <a:lnTo>
                    <a:pt x="9002" y="1163"/>
                  </a:lnTo>
                  <a:cubicBezTo>
                    <a:pt x="8874" y="693"/>
                    <a:pt x="8533" y="565"/>
                    <a:pt x="8106" y="523"/>
                  </a:cubicBezTo>
                  <a:cubicBezTo>
                    <a:pt x="8063" y="565"/>
                    <a:pt x="8021" y="651"/>
                    <a:pt x="7978" y="693"/>
                  </a:cubicBezTo>
                  <a:cubicBezTo>
                    <a:pt x="7765" y="480"/>
                    <a:pt x="7594" y="309"/>
                    <a:pt x="7466" y="224"/>
                  </a:cubicBezTo>
                  <a:cubicBezTo>
                    <a:pt x="7366" y="196"/>
                    <a:pt x="7276" y="191"/>
                    <a:pt x="7193" y="191"/>
                  </a:cubicBezTo>
                  <a:cubicBezTo>
                    <a:pt x="7151" y="191"/>
                    <a:pt x="7110" y="192"/>
                    <a:pt x="7071" y="192"/>
                  </a:cubicBezTo>
                  <a:cubicBezTo>
                    <a:pt x="6954" y="192"/>
                    <a:pt x="6847" y="181"/>
                    <a:pt x="6741" y="96"/>
                  </a:cubicBezTo>
                  <a:cubicBezTo>
                    <a:pt x="6687" y="42"/>
                    <a:pt x="6626" y="19"/>
                    <a:pt x="6561" y="19"/>
                  </a:cubicBezTo>
                  <a:cubicBezTo>
                    <a:pt x="6470" y="19"/>
                    <a:pt x="6371" y="64"/>
                    <a:pt x="6271" y="139"/>
                  </a:cubicBezTo>
                  <a:cubicBezTo>
                    <a:pt x="6218" y="156"/>
                    <a:pt x="6144" y="167"/>
                    <a:pt x="6068" y="167"/>
                  </a:cubicBezTo>
                  <a:cubicBezTo>
                    <a:pt x="5961" y="167"/>
                    <a:pt x="5852" y="146"/>
                    <a:pt x="5802" y="96"/>
                  </a:cubicBezTo>
                  <a:cubicBezTo>
                    <a:pt x="5743" y="27"/>
                    <a:pt x="5692" y="1"/>
                    <a:pt x="5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5248175" y="2055475"/>
              <a:ext cx="243200" cy="242125"/>
            </a:xfrm>
            <a:custGeom>
              <a:avLst/>
              <a:gdLst/>
              <a:ahLst/>
              <a:cxnLst/>
              <a:rect l="l" t="t" r="r" b="b"/>
              <a:pathLst>
                <a:path w="9728" h="9685" extrusionOk="0">
                  <a:moveTo>
                    <a:pt x="5376" y="0"/>
                  </a:moveTo>
                  <a:cubicBezTo>
                    <a:pt x="4565" y="128"/>
                    <a:pt x="3840" y="256"/>
                    <a:pt x="3115" y="384"/>
                  </a:cubicBezTo>
                  <a:cubicBezTo>
                    <a:pt x="2816" y="555"/>
                    <a:pt x="2560" y="768"/>
                    <a:pt x="2219" y="981"/>
                  </a:cubicBezTo>
                  <a:cubicBezTo>
                    <a:pt x="1878" y="1152"/>
                    <a:pt x="1536" y="1323"/>
                    <a:pt x="1408" y="1749"/>
                  </a:cubicBezTo>
                  <a:cubicBezTo>
                    <a:pt x="1451" y="1792"/>
                    <a:pt x="1494" y="1834"/>
                    <a:pt x="1622" y="2048"/>
                  </a:cubicBezTo>
                  <a:cubicBezTo>
                    <a:pt x="1323" y="1920"/>
                    <a:pt x="1195" y="1877"/>
                    <a:pt x="982" y="1792"/>
                  </a:cubicBezTo>
                  <a:lnTo>
                    <a:pt x="982" y="1792"/>
                  </a:lnTo>
                  <a:cubicBezTo>
                    <a:pt x="1024" y="2304"/>
                    <a:pt x="555" y="2560"/>
                    <a:pt x="385" y="3029"/>
                  </a:cubicBezTo>
                  <a:cubicBezTo>
                    <a:pt x="342" y="3114"/>
                    <a:pt x="214" y="3200"/>
                    <a:pt x="214" y="3285"/>
                  </a:cubicBezTo>
                  <a:cubicBezTo>
                    <a:pt x="214" y="3498"/>
                    <a:pt x="214" y="3754"/>
                    <a:pt x="43" y="3925"/>
                  </a:cubicBezTo>
                  <a:cubicBezTo>
                    <a:pt x="342" y="4138"/>
                    <a:pt x="1" y="4351"/>
                    <a:pt x="43" y="4565"/>
                  </a:cubicBezTo>
                  <a:cubicBezTo>
                    <a:pt x="86" y="4735"/>
                    <a:pt x="171" y="4949"/>
                    <a:pt x="214" y="5162"/>
                  </a:cubicBezTo>
                  <a:cubicBezTo>
                    <a:pt x="1" y="5290"/>
                    <a:pt x="1" y="5503"/>
                    <a:pt x="86" y="5717"/>
                  </a:cubicBezTo>
                  <a:cubicBezTo>
                    <a:pt x="129" y="5759"/>
                    <a:pt x="214" y="5845"/>
                    <a:pt x="214" y="5887"/>
                  </a:cubicBezTo>
                  <a:cubicBezTo>
                    <a:pt x="257" y="6186"/>
                    <a:pt x="385" y="6485"/>
                    <a:pt x="385" y="6740"/>
                  </a:cubicBezTo>
                  <a:cubicBezTo>
                    <a:pt x="342" y="7124"/>
                    <a:pt x="768" y="7167"/>
                    <a:pt x="726" y="7508"/>
                  </a:cubicBezTo>
                  <a:cubicBezTo>
                    <a:pt x="726" y="7636"/>
                    <a:pt x="811" y="7722"/>
                    <a:pt x="896" y="7850"/>
                  </a:cubicBezTo>
                  <a:cubicBezTo>
                    <a:pt x="939" y="7978"/>
                    <a:pt x="1024" y="8106"/>
                    <a:pt x="1110" y="8234"/>
                  </a:cubicBezTo>
                  <a:cubicBezTo>
                    <a:pt x="1195" y="8148"/>
                    <a:pt x="1238" y="8106"/>
                    <a:pt x="1366" y="8020"/>
                  </a:cubicBezTo>
                  <a:lnTo>
                    <a:pt x="1366" y="8404"/>
                  </a:lnTo>
                  <a:cubicBezTo>
                    <a:pt x="1664" y="8618"/>
                    <a:pt x="1878" y="8831"/>
                    <a:pt x="2134" y="9044"/>
                  </a:cubicBezTo>
                  <a:cubicBezTo>
                    <a:pt x="2134" y="9001"/>
                    <a:pt x="2134" y="9001"/>
                    <a:pt x="2134" y="8959"/>
                  </a:cubicBezTo>
                  <a:cubicBezTo>
                    <a:pt x="2560" y="9129"/>
                    <a:pt x="2944" y="9300"/>
                    <a:pt x="3328" y="9471"/>
                  </a:cubicBezTo>
                  <a:cubicBezTo>
                    <a:pt x="3328" y="9471"/>
                    <a:pt x="3371" y="9428"/>
                    <a:pt x="3413" y="9385"/>
                  </a:cubicBezTo>
                  <a:cubicBezTo>
                    <a:pt x="3499" y="9428"/>
                    <a:pt x="3541" y="9471"/>
                    <a:pt x="3584" y="9513"/>
                  </a:cubicBezTo>
                  <a:cubicBezTo>
                    <a:pt x="3627" y="9471"/>
                    <a:pt x="3712" y="9428"/>
                    <a:pt x="3755" y="9385"/>
                  </a:cubicBezTo>
                  <a:cubicBezTo>
                    <a:pt x="3925" y="9471"/>
                    <a:pt x="4096" y="9599"/>
                    <a:pt x="4309" y="9684"/>
                  </a:cubicBezTo>
                  <a:cubicBezTo>
                    <a:pt x="4366" y="9556"/>
                    <a:pt x="4423" y="9513"/>
                    <a:pt x="4482" y="9513"/>
                  </a:cubicBezTo>
                  <a:cubicBezTo>
                    <a:pt x="4598" y="9513"/>
                    <a:pt x="4722" y="9684"/>
                    <a:pt x="4864" y="9684"/>
                  </a:cubicBezTo>
                  <a:cubicBezTo>
                    <a:pt x="4981" y="9590"/>
                    <a:pt x="5111" y="9523"/>
                    <a:pt x="5239" y="9523"/>
                  </a:cubicBezTo>
                  <a:cubicBezTo>
                    <a:pt x="5345" y="9523"/>
                    <a:pt x="5450" y="9569"/>
                    <a:pt x="5546" y="9684"/>
                  </a:cubicBezTo>
                  <a:cubicBezTo>
                    <a:pt x="5674" y="9513"/>
                    <a:pt x="5760" y="9385"/>
                    <a:pt x="5888" y="9172"/>
                  </a:cubicBezTo>
                  <a:cubicBezTo>
                    <a:pt x="5986" y="9295"/>
                    <a:pt x="6077" y="9336"/>
                    <a:pt x="6164" y="9336"/>
                  </a:cubicBezTo>
                  <a:cubicBezTo>
                    <a:pt x="6347" y="9336"/>
                    <a:pt x="6512" y="9152"/>
                    <a:pt x="6688" y="9152"/>
                  </a:cubicBezTo>
                  <a:cubicBezTo>
                    <a:pt x="6720" y="9152"/>
                    <a:pt x="6751" y="9158"/>
                    <a:pt x="6784" y="9172"/>
                  </a:cubicBezTo>
                  <a:cubicBezTo>
                    <a:pt x="6793" y="9177"/>
                    <a:pt x="6803" y="9179"/>
                    <a:pt x="6813" y="9179"/>
                  </a:cubicBezTo>
                  <a:cubicBezTo>
                    <a:pt x="6897" y="9179"/>
                    <a:pt x="7011" y="9035"/>
                    <a:pt x="7125" y="8959"/>
                  </a:cubicBezTo>
                  <a:cubicBezTo>
                    <a:pt x="7040" y="8874"/>
                    <a:pt x="6997" y="8831"/>
                    <a:pt x="6954" y="8703"/>
                  </a:cubicBezTo>
                  <a:lnTo>
                    <a:pt x="6954" y="8703"/>
                  </a:lnTo>
                  <a:cubicBezTo>
                    <a:pt x="6986" y="8705"/>
                    <a:pt x="7017" y="8706"/>
                    <a:pt x="7047" y="8706"/>
                  </a:cubicBezTo>
                  <a:cubicBezTo>
                    <a:pt x="7669" y="8706"/>
                    <a:pt x="7992" y="8299"/>
                    <a:pt x="8277" y="7892"/>
                  </a:cubicBezTo>
                  <a:cubicBezTo>
                    <a:pt x="8319" y="7850"/>
                    <a:pt x="8362" y="7807"/>
                    <a:pt x="8405" y="7764"/>
                  </a:cubicBezTo>
                  <a:cubicBezTo>
                    <a:pt x="8405" y="7807"/>
                    <a:pt x="8447" y="7850"/>
                    <a:pt x="8447" y="7892"/>
                  </a:cubicBezTo>
                  <a:cubicBezTo>
                    <a:pt x="8874" y="7722"/>
                    <a:pt x="8490" y="7466"/>
                    <a:pt x="8533" y="7252"/>
                  </a:cubicBezTo>
                  <a:cubicBezTo>
                    <a:pt x="8558" y="7236"/>
                    <a:pt x="8587" y="7231"/>
                    <a:pt x="8619" y="7231"/>
                  </a:cubicBezTo>
                  <a:cubicBezTo>
                    <a:pt x="8677" y="7231"/>
                    <a:pt x="8742" y="7248"/>
                    <a:pt x="8800" y="7248"/>
                  </a:cubicBezTo>
                  <a:cubicBezTo>
                    <a:pt x="8876" y="7248"/>
                    <a:pt x="8940" y="7218"/>
                    <a:pt x="8959" y="7082"/>
                  </a:cubicBezTo>
                  <a:lnTo>
                    <a:pt x="8789" y="6954"/>
                  </a:lnTo>
                  <a:lnTo>
                    <a:pt x="8959" y="6911"/>
                  </a:lnTo>
                  <a:cubicBezTo>
                    <a:pt x="9087" y="6570"/>
                    <a:pt x="9258" y="6271"/>
                    <a:pt x="9386" y="5973"/>
                  </a:cubicBezTo>
                  <a:cubicBezTo>
                    <a:pt x="9343" y="5930"/>
                    <a:pt x="9343" y="5845"/>
                    <a:pt x="9215" y="5717"/>
                  </a:cubicBezTo>
                  <a:cubicBezTo>
                    <a:pt x="9386" y="5631"/>
                    <a:pt x="9514" y="5589"/>
                    <a:pt x="9599" y="5546"/>
                  </a:cubicBezTo>
                  <a:cubicBezTo>
                    <a:pt x="9514" y="5205"/>
                    <a:pt x="9514" y="4991"/>
                    <a:pt x="9429" y="4821"/>
                  </a:cubicBezTo>
                  <a:cubicBezTo>
                    <a:pt x="9343" y="4650"/>
                    <a:pt x="9727" y="4565"/>
                    <a:pt x="9471" y="4351"/>
                  </a:cubicBezTo>
                  <a:cubicBezTo>
                    <a:pt x="9386" y="4309"/>
                    <a:pt x="9514" y="4010"/>
                    <a:pt x="9557" y="3669"/>
                  </a:cubicBezTo>
                  <a:cubicBezTo>
                    <a:pt x="9514" y="3669"/>
                    <a:pt x="9343" y="3584"/>
                    <a:pt x="9173" y="3498"/>
                  </a:cubicBezTo>
                  <a:cubicBezTo>
                    <a:pt x="9301" y="3328"/>
                    <a:pt x="9386" y="3285"/>
                    <a:pt x="9429" y="3157"/>
                  </a:cubicBezTo>
                  <a:cubicBezTo>
                    <a:pt x="9215" y="2773"/>
                    <a:pt x="9002" y="2346"/>
                    <a:pt x="8789" y="1962"/>
                  </a:cubicBezTo>
                  <a:cubicBezTo>
                    <a:pt x="8575" y="1664"/>
                    <a:pt x="8362" y="1280"/>
                    <a:pt x="8063" y="1024"/>
                  </a:cubicBezTo>
                  <a:cubicBezTo>
                    <a:pt x="7687" y="723"/>
                    <a:pt x="7244" y="455"/>
                    <a:pt x="6734" y="455"/>
                  </a:cubicBezTo>
                  <a:cubicBezTo>
                    <a:pt x="6667" y="455"/>
                    <a:pt x="6598" y="459"/>
                    <a:pt x="6528" y="469"/>
                  </a:cubicBezTo>
                  <a:cubicBezTo>
                    <a:pt x="6485" y="341"/>
                    <a:pt x="6442" y="256"/>
                    <a:pt x="6400" y="128"/>
                  </a:cubicBezTo>
                  <a:cubicBezTo>
                    <a:pt x="6357" y="213"/>
                    <a:pt x="6272" y="256"/>
                    <a:pt x="6229" y="299"/>
                  </a:cubicBezTo>
                  <a:cubicBezTo>
                    <a:pt x="6186" y="256"/>
                    <a:pt x="6101" y="213"/>
                    <a:pt x="6058" y="171"/>
                  </a:cubicBezTo>
                  <a:cubicBezTo>
                    <a:pt x="6016" y="213"/>
                    <a:pt x="5930" y="256"/>
                    <a:pt x="5930" y="299"/>
                  </a:cubicBezTo>
                  <a:cubicBezTo>
                    <a:pt x="5674" y="171"/>
                    <a:pt x="5504" y="85"/>
                    <a:pt x="5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5276941" y="3229622"/>
              <a:ext cx="261325" cy="243400"/>
            </a:xfrm>
            <a:custGeom>
              <a:avLst/>
              <a:gdLst/>
              <a:ahLst/>
              <a:cxnLst/>
              <a:rect l="l" t="t" r="r" b="b"/>
              <a:pathLst>
                <a:path w="10453" h="9736" extrusionOk="0">
                  <a:moveTo>
                    <a:pt x="5845" y="388"/>
                  </a:moveTo>
                  <a:lnTo>
                    <a:pt x="5845" y="473"/>
                  </a:lnTo>
                  <a:lnTo>
                    <a:pt x="5675" y="473"/>
                  </a:lnTo>
                  <a:lnTo>
                    <a:pt x="5675" y="388"/>
                  </a:lnTo>
                  <a:close/>
                  <a:moveTo>
                    <a:pt x="5077" y="2947"/>
                  </a:moveTo>
                  <a:cubicBezTo>
                    <a:pt x="5205" y="3075"/>
                    <a:pt x="5291" y="3161"/>
                    <a:pt x="5291" y="3203"/>
                  </a:cubicBezTo>
                  <a:cubicBezTo>
                    <a:pt x="5675" y="3246"/>
                    <a:pt x="5973" y="3331"/>
                    <a:pt x="6314" y="3416"/>
                  </a:cubicBezTo>
                  <a:cubicBezTo>
                    <a:pt x="6357" y="3374"/>
                    <a:pt x="6442" y="3331"/>
                    <a:pt x="6656" y="3203"/>
                  </a:cubicBezTo>
                  <a:lnTo>
                    <a:pt x="6656" y="3203"/>
                  </a:lnTo>
                  <a:cubicBezTo>
                    <a:pt x="6613" y="3459"/>
                    <a:pt x="6570" y="3587"/>
                    <a:pt x="6528" y="3800"/>
                  </a:cubicBezTo>
                  <a:cubicBezTo>
                    <a:pt x="6741" y="3886"/>
                    <a:pt x="6997" y="4014"/>
                    <a:pt x="7296" y="4142"/>
                  </a:cubicBezTo>
                  <a:cubicBezTo>
                    <a:pt x="7125" y="4440"/>
                    <a:pt x="7082" y="4696"/>
                    <a:pt x="7296" y="4910"/>
                  </a:cubicBezTo>
                  <a:cubicBezTo>
                    <a:pt x="7082" y="5805"/>
                    <a:pt x="6656" y="6573"/>
                    <a:pt x="5845" y="7085"/>
                  </a:cubicBezTo>
                  <a:cubicBezTo>
                    <a:pt x="5376" y="7000"/>
                    <a:pt x="4907" y="6872"/>
                    <a:pt x="4437" y="6787"/>
                  </a:cubicBezTo>
                  <a:cubicBezTo>
                    <a:pt x="4318" y="6547"/>
                    <a:pt x="4273" y="6271"/>
                    <a:pt x="3988" y="6271"/>
                  </a:cubicBezTo>
                  <a:cubicBezTo>
                    <a:pt x="3968" y="6271"/>
                    <a:pt x="3948" y="6272"/>
                    <a:pt x="3925" y="6275"/>
                  </a:cubicBezTo>
                  <a:cubicBezTo>
                    <a:pt x="3627" y="5720"/>
                    <a:pt x="3712" y="5123"/>
                    <a:pt x="3712" y="4526"/>
                  </a:cubicBezTo>
                  <a:cubicBezTo>
                    <a:pt x="3755" y="4483"/>
                    <a:pt x="3797" y="4440"/>
                    <a:pt x="3840" y="4355"/>
                  </a:cubicBezTo>
                  <a:cubicBezTo>
                    <a:pt x="3797" y="4312"/>
                    <a:pt x="3755" y="4270"/>
                    <a:pt x="3712" y="4227"/>
                  </a:cubicBezTo>
                  <a:cubicBezTo>
                    <a:pt x="4096" y="3843"/>
                    <a:pt x="4395" y="3374"/>
                    <a:pt x="4992" y="3288"/>
                  </a:cubicBezTo>
                  <a:cubicBezTo>
                    <a:pt x="4992" y="3161"/>
                    <a:pt x="5035" y="3075"/>
                    <a:pt x="5077" y="2947"/>
                  </a:cubicBezTo>
                  <a:close/>
                  <a:moveTo>
                    <a:pt x="7140" y="9259"/>
                  </a:moveTo>
                  <a:cubicBezTo>
                    <a:pt x="7135" y="9260"/>
                    <a:pt x="7130" y="9260"/>
                    <a:pt x="7125" y="9261"/>
                  </a:cubicBezTo>
                  <a:cubicBezTo>
                    <a:pt x="7131" y="9261"/>
                    <a:pt x="7136" y="9260"/>
                    <a:pt x="7140" y="9259"/>
                  </a:cubicBezTo>
                  <a:close/>
                  <a:moveTo>
                    <a:pt x="5663" y="0"/>
                  </a:moveTo>
                  <a:cubicBezTo>
                    <a:pt x="5538" y="0"/>
                    <a:pt x="5405" y="25"/>
                    <a:pt x="5270" y="25"/>
                  </a:cubicBezTo>
                  <a:cubicBezTo>
                    <a:pt x="5206" y="25"/>
                    <a:pt x="5142" y="20"/>
                    <a:pt x="5077" y="4"/>
                  </a:cubicBezTo>
                  <a:cubicBezTo>
                    <a:pt x="4949" y="89"/>
                    <a:pt x="4864" y="260"/>
                    <a:pt x="4821" y="302"/>
                  </a:cubicBezTo>
                  <a:cubicBezTo>
                    <a:pt x="4181" y="388"/>
                    <a:pt x="3669" y="644"/>
                    <a:pt x="3115" y="814"/>
                  </a:cubicBezTo>
                  <a:cubicBezTo>
                    <a:pt x="2518" y="985"/>
                    <a:pt x="2262" y="1582"/>
                    <a:pt x="1707" y="1753"/>
                  </a:cubicBezTo>
                  <a:cubicBezTo>
                    <a:pt x="1707" y="1838"/>
                    <a:pt x="1707" y="1923"/>
                    <a:pt x="1707" y="1966"/>
                  </a:cubicBezTo>
                  <a:cubicBezTo>
                    <a:pt x="1792" y="2009"/>
                    <a:pt x="1835" y="2051"/>
                    <a:pt x="1878" y="2094"/>
                  </a:cubicBezTo>
                  <a:cubicBezTo>
                    <a:pt x="1835" y="2094"/>
                    <a:pt x="1835" y="2137"/>
                    <a:pt x="1835" y="2137"/>
                  </a:cubicBezTo>
                  <a:cubicBezTo>
                    <a:pt x="1792" y="2094"/>
                    <a:pt x="1750" y="2051"/>
                    <a:pt x="1707" y="2009"/>
                  </a:cubicBezTo>
                  <a:cubicBezTo>
                    <a:pt x="1707" y="2009"/>
                    <a:pt x="1707" y="1966"/>
                    <a:pt x="1707" y="1966"/>
                  </a:cubicBezTo>
                  <a:cubicBezTo>
                    <a:pt x="1622" y="2009"/>
                    <a:pt x="1494" y="1923"/>
                    <a:pt x="1366" y="2094"/>
                  </a:cubicBezTo>
                  <a:cubicBezTo>
                    <a:pt x="1195" y="2393"/>
                    <a:pt x="939" y="2649"/>
                    <a:pt x="726" y="2905"/>
                  </a:cubicBezTo>
                  <a:cubicBezTo>
                    <a:pt x="769" y="2947"/>
                    <a:pt x="854" y="2990"/>
                    <a:pt x="854" y="2990"/>
                  </a:cubicBezTo>
                  <a:cubicBezTo>
                    <a:pt x="769" y="3288"/>
                    <a:pt x="726" y="3544"/>
                    <a:pt x="683" y="3800"/>
                  </a:cubicBezTo>
                  <a:cubicBezTo>
                    <a:pt x="598" y="3758"/>
                    <a:pt x="555" y="3715"/>
                    <a:pt x="385" y="3587"/>
                  </a:cubicBezTo>
                  <a:lnTo>
                    <a:pt x="385" y="3587"/>
                  </a:lnTo>
                  <a:cubicBezTo>
                    <a:pt x="513" y="4142"/>
                    <a:pt x="1" y="4611"/>
                    <a:pt x="385" y="5166"/>
                  </a:cubicBezTo>
                  <a:cubicBezTo>
                    <a:pt x="427" y="5208"/>
                    <a:pt x="427" y="5336"/>
                    <a:pt x="385" y="5379"/>
                  </a:cubicBezTo>
                  <a:cubicBezTo>
                    <a:pt x="1" y="5763"/>
                    <a:pt x="427" y="6061"/>
                    <a:pt x="470" y="6403"/>
                  </a:cubicBezTo>
                  <a:cubicBezTo>
                    <a:pt x="513" y="6573"/>
                    <a:pt x="683" y="6787"/>
                    <a:pt x="769" y="7000"/>
                  </a:cubicBezTo>
                  <a:cubicBezTo>
                    <a:pt x="854" y="7213"/>
                    <a:pt x="1067" y="7384"/>
                    <a:pt x="1110" y="7683"/>
                  </a:cubicBezTo>
                  <a:cubicBezTo>
                    <a:pt x="1110" y="7768"/>
                    <a:pt x="1280" y="7853"/>
                    <a:pt x="1366" y="7896"/>
                  </a:cubicBezTo>
                  <a:cubicBezTo>
                    <a:pt x="1408" y="7853"/>
                    <a:pt x="1451" y="7811"/>
                    <a:pt x="1494" y="7768"/>
                  </a:cubicBezTo>
                  <a:lnTo>
                    <a:pt x="1536" y="7811"/>
                  </a:lnTo>
                  <a:cubicBezTo>
                    <a:pt x="1494" y="7853"/>
                    <a:pt x="1451" y="7896"/>
                    <a:pt x="1408" y="7939"/>
                  </a:cubicBezTo>
                  <a:cubicBezTo>
                    <a:pt x="1408" y="7939"/>
                    <a:pt x="1366" y="7896"/>
                    <a:pt x="1366" y="7896"/>
                  </a:cubicBezTo>
                  <a:lnTo>
                    <a:pt x="1366" y="7896"/>
                  </a:lnTo>
                  <a:cubicBezTo>
                    <a:pt x="1536" y="8493"/>
                    <a:pt x="2176" y="8365"/>
                    <a:pt x="2518" y="8664"/>
                  </a:cubicBezTo>
                  <a:cubicBezTo>
                    <a:pt x="2475" y="8749"/>
                    <a:pt x="2432" y="8792"/>
                    <a:pt x="2390" y="8834"/>
                  </a:cubicBezTo>
                  <a:cubicBezTo>
                    <a:pt x="2731" y="9005"/>
                    <a:pt x="3030" y="9176"/>
                    <a:pt x="3328" y="9346"/>
                  </a:cubicBezTo>
                  <a:cubicBezTo>
                    <a:pt x="3414" y="9261"/>
                    <a:pt x="3510" y="9218"/>
                    <a:pt x="3605" y="9218"/>
                  </a:cubicBezTo>
                  <a:cubicBezTo>
                    <a:pt x="3701" y="9218"/>
                    <a:pt x="3797" y="9261"/>
                    <a:pt x="3883" y="9346"/>
                  </a:cubicBezTo>
                  <a:cubicBezTo>
                    <a:pt x="4053" y="9517"/>
                    <a:pt x="4224" y="9560"/>
                    <a:pt x="4437" y="9560"/>
                  </a:cubicBezTo>
                  <a:cubicBezTo>
                    <a:pt x="4565" y="9560"/>
                    <a:pt x="4736" y="9730"/>
                    <a:pt x="4779" y="9730"/>
                  </a:cubicBezTo>
                  <a:cubicBezTo>
                    <a:pt x="4825" y="9638"/>
                    <a:pt x="4866" y="9606"/>
                    <a:pt x="4905" y="9606"/>
                  </a:cubicBezTo>
                  <a:cubicBezTo>
                    <a:pt x="4974" y="9606"/>
                    <a:pt x="5038" y="9703"/>
                    <a:pt x="5120" y="9730"/>
                  </a:cubicBezTo>
                  <a:cubicBezTo>
                    <a:pt x="5205" y="9730"/>
                    <a:pt x="5291" y="9602"/>
                    <a:pt x="5333" y="9560"/>
                  </a:cubicBezTo>
                  <a:cubicBezTo>
                    <a:pt x="5291" y="9560"/>
                    <a:pt x="5248" y="9517"/>
                    <a:pt x="5205" y="9474"/>
                  </a:cubicBezTo>
                  <a:cubicBezTo>
                    <a:pt x="5205" y="9432"/>
                    <a:pt x="5205" y="9432"/>
                    <a:pt x="5248" y="9432"/>
                  </a:cubicBezTo>
                  <a:cubicBezTo>
                    <a:pt x="5291" y="9474"/>
                    <a:pt x="5333" y="9517"/>
                    <a:pt x="5376" y="9560"/>
                  </a:cubicBezTo>
                  <a:lnTo>
                    <a:pt x="5333" y="9560"/>
                  </a:lnTo>
                  <a:cubicBezTo>
                    <a:pt x="5532" y="9688"/>
                    <a:pt x="5727" y="9735"/>
                    <a:pt x="5918" y="9735"/>
                  </a:cubicBezTo>
                  <a:cubicBezTo>
                    <a:pt x="6300" y="9735"/>
                    <a:pt x="6670" y="9545"/>
                    <a:pt x="7040" y="9432"/>
                  </a:cubicBezTo>
                  <a:cubicBezTo>
                    <a:pt x="7082" y="9389"/>
                    <a:pt x="7125" y="9304"/>
                    <a:pt x="7125" y="9261"/>
                  </a:cubicBezTo>
                  <a:cubicBezTo>
                    <a:pt x="7082" y="9218"/>
                    <a:pt x="7040" y="9176"/>
                    <a:pt x="6997" y="9133"/>
                  </a:cubicBezTo>
                  <a:cubicBezTo>
                    <a:pt x="7040" y="9133"/>
                    <a:pt x="7040" y="9090"/>
                    <a:pt x="7040" y="9090"/>
                  </a:cubicBezTo>
                  <a:cubicBezTo>
                    <a:pt x="7082" y="9133"/>
                    <a:pt x="7125" y="9176"/>
                    <a:pt x="7168" y="9218"/>
                  </a:cubicBezTo>
                  <a:cubicBezTo>
                    <a:pt x="7168" y="9218"/>
                    <a:pt x="7168" y="9251"/>
                    <a:pt x="7140" y="9259"/>
                  </a:cubicBezTo>
                  <a:lnTo>
                    <a:pt x="7140" y="9259"/>
                  </a:lnTo>
                  <a:cubicBezTo>
                    <a:pt x="7778" y="9169"/>
                    <a:pt x="8621" y="8703"/>
                    <a:pt x="8959" y="8237"/>
                  </a:cubicBezTo>
                  <a:cubicBezTo>
                    <a:pt x="9130" y="7981"/>
                    <a:pt x="9343" y="7811"/>
                    <a:pt x="9642" y="7555"/>
                  </a:cubicBezTo>
                  <a:cubicBezTo>
                    <a:pt x="9685" y="7427"/>
                    <a:pt x="9813" y="7213"/>
                    <a:pt x="9898" y="7000"/>
                  </a:cubicBezTo>
                  <a:cubicBezTo>
                    <a:pt x="9855" y="6915"/>
                    <a:pt x="9813" y="6872"/>
                    <a:pt x="9770" y="6787"/>
                  </a:cubicBezTo>
                  <a:lnTo>
                    <a:pt x="9770" y="6787"/>
                  </a:lnTo>
                  <a:cubicBezTo>
                    <a:pt x="9790" y="6788"/>
                    <a:pt x="9810" y="6789"/>
                    <a:pt x="9829" y="6789"/>
                  </a:cubicBezTo>
                  <a:cubicBezTo>
                    <a:pt x="10316" y="6789"/>
                    <a:pt x="10203" y="6268"/>
                    <a:pt x="10367" y="6104"/>
                  </a:cubicBezTo>
                  <a:cubicBezTo>
                    <a:pt x="10325" y="5848"/>
                    <a:pt x="10282" y="5635"/>
                    <a:pt x="10282" y="5464"/>
                  </a:cubicBezTo>
                  <a:cubicBezTo>
                    <a:pt x="10282" y="5294"/>
                    <a:pt x="10410" y="5166"/>
                    <a:pt x="10453" y="5038"/>
                  </a:cubicBezTo>
                  <a:cubicBezTo>
                    <a:pt x="10453" y="4910"/>
                    <a:pt x="10325" y="4739"/>
                    <a:pt x="10367" y="4654"/>
                  </a:cubicBezTo>
                  <a:cubicBezTo>
                    <a:pt x="10453" y="4483"/>
                    <a:pt x="10325" y="4483"/>
                    <a:pt x="10325" y="4398"/>
                  </a:cubicBezTo>
                  <a:cubicBezTo>
                    <a:pt x="10282" y="4270"/>
                    <a:pt x="10282" y="4142"/>
                    <a:pt x="10282" y="4014"/>
                  </a:cubicBezTo>
                  <a:cubicBezTo>
                    <a:pt x="10282" y="3886"/>
                    <a:pt x="10282" y="3800"/>
                    <a:pt x="10282" y="3758"/>
                  </a:cubicBezTo>
                  <a:cubicBezTo>
                    <a:pt x="10111" y="3544"/>
                    <a:pt x="10026" y="3416"/>
                    <a:pt x="9941" y="3288"/>
                  </a:cubicBezTo>
                  <a:cubicBezTo>
                    <a:pt x="10026" y="3161"/>
                    <a:pt x="10069" y="3118"/>
                    <a:pt x="10111" y="3033"/>
                  </a:cubicBezTo>
                  <a:cubicBezTo>
                    <a:pt x="9983" y="2990"/>
                    <a:pt x="9898" y="2947"/>
                    <a:pt x="9813" y="2947"/>
                  </a:cubicBezTo>
                  <a:lnTo>
                    <a:pt x="9813" y="2137"/>
                  </a:lnTo>
                  <a:cubicBezTo>
                    <a:pt x="9514" y="1838"/>
                    <a:pt x="9215" y="1411"/>
                    <a:pt x="8831" y="1155"/>
                  </a:cubicBezTo>
                  <a:cubicBezTo>
                    <a:pt x="8590" y="995"/>
                    <a:pt x="8387" y="683"/>
                    <a:pt x="8043" y="683"/>
                  </a:cubicBezTo>
                  <a:cubicBezTo>
                    <a:pt x="8022" y="683"/>
                    <a:pt x="8000" y="684"/>
                    <a:pt x="7978" y="686"/>
                  </a:cubicBezTo>
                  <a:cubicBezTo>
                    <a:pt x="7936" y="729"/>
                    <a:pt x="7936" y="772"/>
                    <a:pt x="7893" y="814"/>
                  </a:cubicBezTo>
                  <a:cubicBezTo>
                    <a:pt x="7850" y="814"/>
                    <a:pt x="7850" y="772"/>
                    <a:pt x="7808" y="772"/>
                  </a:cubicBezTo>
                  <a:cubicBezTo>
                    <a:pt x="7844" y="736"/>
                    <a:pt x="7910" y="700"/>
                    <a:pt x="7955" y="664"/>
                  </a:cubicBezTo>
                  <a:lnTo>
                    <a:pt x="7955" y="664"/>
                  </a:lnTo>
                  <a:cubicBezTo>
                    <a:pt x="7963" y="671"/>
                    <a:pt x="7971" y="679"/>
                    <a:pt x="7978" y="686"/>
                  </a:cubicBezTo>
                  <a:cubicBezTo>
                    <a:pt x="7978" y="686"/>
                    <a:pt x="7978" y="686"/>
                    <a:pt x="7978" y="644"/>
                  </a:cubicBezTo>
                  <a:cubicBezTo>
                    <a:pt x="7972" y="650"/>
                    <a:pt x="7964" y="657"/>
                    <a:pt x="7955" y="664"/>
                  </a:cubicBezTo>
                  <a:lnTo>
                    <a:pt x="7955" y="664"/>
                  </a:lnTo>
                  <a:cubicBezTo>
                    <a:pt x="7818" y="531"/>
                    <a:pt x="7678" y="436"/>
                    <a:pt x="7479" y="436"/>
                  </a:cubicBezTo>
                  <a:cubicBezTo>
                    <a:pt x="7378" y="436"/>
                    <a:pt x="7263" y="460"/>
                    <a:pt x="7125" y="516"/>
                  </a:cubicBezTo>
                  <a:cubicBezTo>
                    <a:pt x="7040" y="388"/>
                    <a:pt x="6912" y="174"/>
                    <a:pt x="6741" y="4"/>
                  </a:cubicBezTo>
                  <a:cubicBezTo>
                    <a:pt x="6674" y="124"/>
                    <a:pt x="6599" y="160"/>
                    <a:pt x="6521" y="160"/>
                  </a:cubicBezTo>
                  <a:cubicBezTo>
                    <a:pt x="6400" y="160"/>
                    <a:pt x="6271" y="73"/>
                    <a:pt x="6154" y="73"/>
                  </a:cubicBezTo>
                  <a:cubicBezTo>
                    <a:pt x="6106" y="73"/>
                    <a:pt x="6059" y="88"/>
                    <a:pt x="6016" y="132"/>
                  </a:cubicBezTo>
                  <a:cubicBezTo>
                    <a:pt x="5911" y="26"/>
                    <a:pt x="5791" y="0"/>
                    <a:pt x="5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4901550" y="2228250"/>
              <a:ext cx="213325" cy="209350"/>
            </a:xfrm>
            <a:custGeom>
              <a:avLst/>
              <a:gdLst/>
              <a:ahLst/>
              <a:cxnLst/>
              <a:rect l="l" t="t" r="r" b="b"/>
              <a:pathLst>
                <a:path w="8533" h="8374" extrusionOk="0">
                  <a:moveTo>
                    <a:pt x="6400" y="555"/>
                  </a:moveTo>
                  <a:lnTo>
                    <a:pt x="6400" y="597"/>
                  </a:lnTo>
                  <a:lnTo>
                    <a:pt x="6229" y="597"/>
                  </a:lnTo>
                  <a:lnTo>
                    <a:pt x="6229" y="555"/>
                  </a:lnTo>
                  <a:close/>
                  <a:moveTo>
                    <a:pt x="6016" y="640"/>
                  </a:moveTo>
                  <a:lnTo>
                    <a:pt x="6016" y="811"/>
                  </a:lnTo>
                  <a:lnTo>
                    <a:pt x="5973" y="811"/>
                  </a:lnTo>
                  <a:lnTo>
                    <a:pt x="5973" y="640"/>
                  </a:lnTo>
                  <a:close/>
                  <a:moveTo>
                    <a:pt x="7168" y="1152"/>
                  </a:moveTo>
                  <a:lnTo>
                    <a:pt x="7168" y="1323"/>
                  </a:lnTo>
                  <a:lnTo>
                    <a:pt x="7125" y="1323"/>
                  </a:lnTo>
                  <a:lnTo>
                    <a:pt x="7125" y="1152"/>
                  </a:lnTo>
                  <a:close/>
                  <a:moveTo>
                    <a:pt x="8320" y="5119"/>
                  </a:moveTo>
                  <a:cubicBezTo>
                    <a:pt x="8362" y="5162"/>
                    <a:pt x="8362" y="5162"/>
                    <a:pt x="8362" y="5205"/>
                  </a:cubicBezTo>
                  <a:cubicBezTo>
                    <a:pt x="8277" y="5205"/>
                    <a:pt x="8192" y="5247"/>
                    <a:pt x="8064" y="5247"/>
                  </a:cubicBezTo>
                  <a:cubicBezTo>
                    <a:pt x="8064" y="5205"/>
                    <a:pt x="8064" y="5162"/>
                    <a:pt x="8064" y="5119"/>
                  </a:cubicBezTo>
                  <a:close/>
                  <a:moveTo>
                    <a:pt x="7338" y="6741"/>
                  </a:moveTo>
                  <a:lnTo>
                    <a:pt x="7338" y="6911"/>
                  </a:lnTo>
                  <a:lnTo>
                    <a:pt x="7253" y="6911"/>
                  </a:lnTo>
                  <a:lnTo>
                    <a:pt x="7253" y="6741"/>
                  </a:lnTo>
                  <a:close/>
                  <a:moveTo>
                    <a:pt x="4224" y="0"/>
                  </a:moveTo>
                  <a:cubicBezTo>
                    <a:pt x="3798" y="171"/>
                    <a:pt x="3414" y="384"/>
                    <a:pt x="2944" y="597"/>
                  </a:cubicBezTo>
                  <a:cubicBezTo>
                    <a:pt x="2944" y="597"/>
                    <a:pt x="2902" y="555"/>
                    <a:pt x="2859" y="469"/>
                  </a:cubicBezTo>
                  <a:cubicBezTo>
                    <a:pt x="2560" y="853"/>
                    <a:pt x="2134" y="853"/>
                    <a:pt x="1707" y="1024"/>
                  </a:cubicBezTo>
                  <a:cubicBezTo>
                    <a:pt x="1537" y="1152"/>
                    <a:pt x="1281" y="1280"/>
                    <a:pt x="1110" y="1493"/>
                  </a:cubicBezTo>
                  <a:cubicBezTo>
                    <a:pt x="897" y="1664"/>
                    <a:pt x="726" y="1877"/>
                    <a:pt x="555" y="2090"/>
                  </a:cubicBezTo>
                  <a:cubicBezTo>
                    <a:pt x="299" y="2389"/>
                    <a:pt x="342" y="2730"/>
                    <a:pt x="427" y="3072"/>
                  </a:cubicBezTo>
                  <a:cubicBezTo>
                    <a:pt x="299" y="3114"/>
                    <a:pt x="214" y="3157"/>
                    <a:pt x="86" y="3200"/>
                  </a:cubicBezTo>
                  <a:cubicBezTo>
                    <a:pt x="171" y="3456"/>
                    <a:pt x="214" y="3712"/>
                    <a:pt x="299" y="4010"/>
                  </a:cubicBezTo>
                  <a:cubicBezTo>
                    <a:pt x="129" y="4138"/>
                    <a:pt x="1" y="4352"/>
                    <a:pt x="214" y="4607"/>
                  </a:cubicBezTo>
                  <a:cubicBezTo>
                    <a:pt x="470" y="4863"/>
                    <a:pt x="129" y="5077"/>
                    <a:pt x="129" y="5247"/>
                  </a:cubicBezTo>
                  <a:cubicBezTo>
                    <a:pt x="257" y="5546"/>
                    <a:pt x="385" y="5759"/>
                    <a:pt x="470" y="5973"/>
                  </a:cubicBezTo>
                  <a:cubicBezTo>
                    <a:pt x="427" y="6058"/>
                    <a:pt x="342" y="6101"/>
                    <a:pt x="299" y="6186"/>
                  </a:cubicBezTo>
                  <a:cubicBezTo>
                    <a:pt x="427" y="6271"/>
                    <a:pt x="513" y="6357"/>
                    <a:pt x="641" y="6399"/>
                  </a:cubicBezTo>
                  <a:cubicBezTo>
                    <a:pt x="641" y="6357"/>
                    <a:pt x="683" y="6314"/>
                    <a:pt x="726" y="6271"/>
                  </a:cubicBezTo>
                  <a:cubicBezTo>
                    <a:pt x="726" y="6271"/>
                    <a:pt x="769" y="6314"/>
                    <a:pt x="769" y="6314"/>
                  </a:cubicBezTo>
                  <a:cubicBezTo>
                    <a:pt x="726" y="6357"/>
                    <a:pt x="683" y="6399"/>
                    <a:pt x="641" y="6442"/>
                  </a:cubicBezTo>
                  <a:cubicBezTo>
                    <a:pt x="641" y="6564"/>
                    <a:pt x="641" y="6716"/>
                    <a:pt x="641" y="6869"/>
                  </a:cubicBezTo>
                  <a:cubicBezTo>
                    <a:pt x="769" y="6954"/>
                    <a:pt x="939" y="7039"/>
                    <a:pt x="1110" y="7167"/>
                  </a:cubicBezTo>
                  <a:cubicBezTo>
                    <a:pt x="1067" y="7210"/>
                    <a:pt x="1025" y="7252"/>
                    <a:pt x="982" y="7338"/>
                  </a:cubicBezTo>
                  <a:cubicBezTo>
                    <a:pt x="1323" y="7679"/>
                    <a:pt x="1750" y="7850"/>
                    <a:pt x="2177" y="8020"/>
                  </a:cubicBezTo>
                  <a:cubicBezTo>
                    <a:pt x="2219" y="8063"/>
                    <a:pt x="2262" y="8063"/>
                    <a:pt x="2347" y="8063"/>
                  </a:cubicBezTo>
                  <a:cubicBezTo>
                    <a:pt x="2390" y="8020"/>
                    <a:pt x="2475" y="7935"/>
                    <a:pt x="2560" y="7892"/>
                  </a:cubicBezTo>
                  <a:cubicBezTo>
                    <a:pt x="2603" y="8106"/>
                    <a:pt x="2646" y="8234"/>
                    <a:pt x="2646" y="8362"/>
                  </a:cubicBezTo>
                  <a:cubicBezTo>
                    <a:pt x="2670" y="8370"/>
                    <a:pt x="2694" y="8373"/>
                    <a:pt x="2717" y="8373"/>
                  </a:cubicBezTo>
                  <a:cubicBezTo>
                    <a:pt x="2869" y="8373"/>
                    <a:pt x="3008" y="8227"/>
                    <a:pt x="3154" y="8227"/>
                  </a:cubicBezTo>
                  <a:cubicBezTo>
                    <a:pt x="3224" y="8227"/>
                    <a:pt x="3296" y="8261"/>
                    <a:pt x="3371" y="8362"/>
                  </a:cubicBezTo>
                  <a:cubicBezTo>
                    <a:pt x="3468" y="8217"/>
                    <a:pt x="3605" y="8168"/>
                    <a:pt x="3737" y="8168"/>
                  </a:cubicBezTo>
                  <a:cubicBezTo>
                    <a:pt x="3839" y="8168"/>
                    <a:pt x="3937" y="8197"/>
                    <a:pt x="4011" y="8234"/>
                  </a:cubicBezTo>
                  <a:cubicBezTo>
                    <a:pt x="4082" y="8262"/>
                    <a:pt x="4158" y="8267"/>
                    <a:pt x="4234" y="8267"/>
                  </a:cubicBezTo>
                  <a:cubicBezTo>
                    <a:pt x="4272" y="8267"/>
                    <a:pt x="4310" y="8266"/>
                    <a:pt x="4347" y="8266"/>
                  </a:cubicBezTo>
                  <a:cubicBezTo>
                    <a:pt x="4459" y="8266"/>
                    <a:pt x="4566" y="8276"/>
                    <a:pt x="4651" y="8362"/>
                  </a:cubicBezTo>
                  <a:cubicBezTo>
                    <a:pt x="4864" y="8234"/>
                    <a:pt x="5035" y="8063"/>
                    <a:pt x="5248" y="8063"/>
                  </a:cubicBezTo>
                  <a:cubicBezTo>
                    <a:pt x="5717" y="8063"/>
                    <a:pt x="6101" y="7807"/>
                    <a:pt x="6443" y="7551"/>
                  </a:cubicBezTo>
                  <a:cubicBezTo>
                    <a:pt x="6729" y="7337"/>
                    <a:pt x="7014" y="7242"/>
                    <a:pt x="7350" y="7242"/>
                  </a:cubicBezTo>
                  <a:cubicBezTo>
                    <a:pt x="7416" y="7242"/>
                    <a:pt x="7483" y="7246"/>
                    <a:pt x="7552" y="7252"/>
                  </a:cubicBezTo>
                  <a:cubicBezTo>
                    <a:pt x="7552" y="6655"/>
                    <a:pt x="7978" y="6399"/>
                    <a:pt x="8362" y="6186"/>
                  </a:cubicBezTo>
                  <a:cubicBezTo>
                    <a:pt x="8362" y="6015"/>
                    <a:pt x="8405" y="5845"/>
                    <a:pt x="8362" y="5717"/>
                  </a:cubicBezTo>
                  <a:cubicBezTo>
                    <a:pt x="8362" y="5631"/>
                    <a:pt x="8277" y="5546"/>
                    <a:pt x="8234" y="5461"/>
                  </a:cubicBezTo>
                  <a:cubicBezTo>
                    <a:pt x="8362" y="5418"/>
                    <a:pt x="8448" y="5418"/>
                    <a:pt x="8533" y="5375"/>
                  </a:cubicBezTo>
                  <a:cubicBezTo>
                    <a:pt x="8448" y="4693"/>
                    <a:pt x="8405" y="4010"/>
                    <a:pt x="8320" y="3328"/>
                  </a:cubicBezTo>
                  <a:cubicBezTo>
                    <a:pt x="8234" y="3285"/>
                    <a:pt x="8149" y="3242"/>
                    <a:pt x="8021" y="3200"/>
                  </a:cubicBezTo>
                  <a:cubicBezTo>
                    <a:pt x="8064" y="3072"/>
                    <a:pt x="8106" y="2986"/>
                    <a:pt x="8192" y="2858"/>
                  </a:cubicBezTo>
                  <a:cubicBezTo>
                    <a:pt x="8106" y="2773"/>
                    <a:pt x="7978" y="2645"/>
                    <a:pt x="7936" y="2560"/>
                  </a:cubicBezTo>
                  <a:cubicBezTo>
                    <a:pt x="7978" y="2346"/>
                    <a:pt x="8234" y="2133"/>
                    <a:pt x="7893" y="1963"/>
                  </a:cubicBezTo>
                  <a:cubicBezTo>
                    <a:pt x="7850" y="2005"/>
                    <a:pt x="7808" y="2048"/>
                    <a:pt x="7765" y="2133"/>
                  </a:cubicBezTo>
                  <a:cubicBezTo>
                    <a:pt x="7765" y="2090"/>
                    <a:pt x="7722" y="2090"/>
                    <a:pt x="7722" y="2048"/>
                  </a:cubicBezTo>
                  <a:cubicBezTo>
                    <a:pt x="7765" y="2005"/>
                    <a:pt x="7808" y="2005"/>
                    <a:pt x="7850" y="1963"/>
                  </a:cubicBezTo>
                  <a:lnTo>
                    <a:pt x="7893" y="1963"/>
                  </a:lnTo>
                  <a:cubicBezTo>
                    <a:pt x="7722" y="1707"/>
                    <a:pt x="7594" y="1493"/>
                    <a:pt x="7466" y="1237"/>
                  </a:cubicBezTo>
                  <a:cubicBezTo>
                    <a:pt x="7040" y="469"/>
                    <a:pt x="6229" y="256"/>
                    <a:pt x="5419" y="43"/>
                  </a:cubicBezTo>
                  <a:cubicBezTo>
                    <a:pt x="5265" y="139"/>
                    <a:pt x="5094" y="183"/>
                    <a:pt x="4913" y="183"/>
                  </a:cubicBezTo>
                  <a:cubicBezTo>
                    <a:pt x="4693" y="183"/>
                    <a:pt x="4459" y="117"/>
                    <a:pt x="4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4889825" y="2663375"/>
              <a:ext cx="185600" cy="177075"/>
            </a:xfrm>
            <a:custGeom>
              <a:avLst/>
              <a:gdLst/>
              <a:ahLst/>
              <a:cxnLst/>
              <a:rect l="l" t="t" r="r" b="b"/>
              <a:pathLst>
                <a:path w="7424" h="7083" extrusionOk="0">
                  <a:moveTo>
                    <a:pt x="6016" y="869"/>
                  </a:moveTo>
                  <a:cubicBezTo>
                    <a:pt x="6030" y="869"/>
                    <a:pt x="6066" y="879"/>
                    <a:pt x="6101" y="897"/>
                  </a:cubicBezTo>
                  <a:cubicBezTo>
                    <a:pt x="6095" y="903"/>
                    <a:pt x="6088" y="908"/>
                    <a:pt x="6080" y="913"/>
                  </a:cubicBezTo>
                  <a:lnTo>
                    <a:pt x="6080" y="913"/>
                  </a:lnTo>
                  <a:cubicBezTo>
                    <a:pt x="6011" y="882"/>
                    <a:pt x="6000" y="869"/>
                    <a:pt x="6016" y="869"/>
                  </a:cubicBezTo>
                  <a:close/>
                  <a:moveTo>
                    <a:pt x="5717" y="769"/>
                  </a:moveTo>
                  <a:lnTo>
                    <a:pt x="5717" y="769"/>
                  </a:lnTo>
                  <a:cubicBezTo>
                    <a:pt x="5867" y="837"/>
                    <a:pt x="5974" y="888"/>
                    <a:pt x="6050" y="927"/>
                  </a:cubicBezTo>
                  <a:lnTo>
                    <a:pt x="6050" y="927"/>
                  </a:lnTo>
                  <a:cubicBezTo>
                    <a:pt x="6006" y="943"/>
                    <a:pt x="5947" y="952"/>
                    <a:pt x="5888" y="982"/>
                  </a:cubicBezTo>
                  <a:cubicBezTo>
                    <a:pt x="5845" y="982"/>
                    <a:pt x="5845" y="897"/>
                    <a:pt x="5717" y="769"/>
                  </a:cubicBezTo>
                  <a:close/>
                  <a:moveTo>
                    <a:pt x="6120" y="963"/>
                  </a:moveTo>
                  <a:cubicBezTo>
                    <a:pt x="6223" y="1019"/>
                    <a:pt x="6247" y="1043"/>
                    <a:pt x="6272" y="1067"/>
                  </a:cubicBezTo>
                  <a:cubicBezTo>
                    <a:pt x="6272" y="1110"/>
                    <a:pt x="6229" y="1110"/>
                    <a:pt x="6229" y="1110"/>
                  </a:cubicBezTo>
                  <a:cubicBezTo>
                    <a:pt x="6186" y="1067"/>
                    <a:pt x="6144" y="1025"/>
                    <a:pt x="6101" y="982"/>
                  </a:cubicBezTo>
                  <a:lnTo>
                    <a:pt x="6120" y="963"/>
                  </a:lnTo>
                  <a:close/>
                  <a:moveTo>
                    <a:pt x="3669" y="1"/>
                  </a:moveTo>
                  <a:cubicBezTo>
                    <a:pt x="3584" y="129"/>
                    <a:pt x="3499" y="214"/>
                    <a:pt x="3413" y="342"/>
                  </a:cubicBezTo>
                  <a:lnTo>
                    <a:pt x="2731" y="342"/>
                  </a:lnTo>
                  <a:cubicBezTo>
                    <a:pt x="2646" y="427"/>
                    <a:pt x="2518" y="513"/>
                    <a:pt x="2432" y="641"/>
                  </a:cubicBezTo>
                  <a:lnTo>
                    <a:pt x="1878" y="641"/>
                  </a:lnTo>
                  <a:cubicBezTo>
                    <a:pt x="1835" y="769"/>
                    <a:pt x="1835" y="854"/>
                    <a:pt x="1792" y="982"/>
                  </a:cubicBezTo>
                  <a:lnTo>
                    <a:pt x="1408" y="982"/>
                  </a:lnTo>
                  <a:cubicBezTo>
                    <a:pt x="1366" y="1110"/>
                    <a:pt x="1323" y="1195"/>
                    <a:pt x="1280" y="1323"/>
                  </a:cubicBezTo>
                  <a:lnTo>
                    <a:pt x="939" y="1323"/>
                  </a:lnTo>
                  <a:cubicBezTo>
                    <a:pt x="854" y="1409"/>
                    <a:pt x="811" y="1537"/>
                    <a:pt x="768" y="1622"/>
                  </a:cubicBezTo>
                  <a:cubicBezTo>
                    <a:pt x="683" y="1622"/>
                    <a:pt x="598" y="1665"/>
                    <a:pt x="555" y="1665"/>
                  </a:cubicBezTo>
                  <a:cubicBezTo>
                    <a:pt x="512" y="1878"/>
                    <a:pt x="512" y="2091"/>
                    <a:pt x="512" y="2262"/>
                  </a:cubicBezTo>
                  <a:cubicBezTo>
                    <a:pt x="385" y="2347"/>
                    <a:pt x="299" y="2432"/>
                    <a:pt x="171" y="2518"/>
                  </a:cubicBezTo>
                  <a:cubicBezTo>
                    <a:pt x="257" y="2603"/>
                    <a:pt x="299" y="2646"/>
                    <a:pt x="385" y="2731"/>
                  </a:cubicBezTo>
                  <a:cubicBezTo>
                    <a:pt x="257" y="2987"/>
                    <a:pt x="129" y="3243"/>
                    <a:pt x="1" y="3456"/>
                  </a:cubicBezTo>
                  <a:cubicBezTo>
                    <a:pt x="129" y="3627"/>
                    <a:pt x="257" y="3755"/>
                    <a:pt x="342" y="3840"/>
                  </a:cubicBezTo>
                  <a:cubicBezTo>
                    <a:pt x="257" y="3968"/>
                    <a:pt x="214" y="4054"/>
                    <a:pt x="171" y="4096"/>
                  </a:cubicBezTo>
                  <a:cubicBezTo>
                    <a:pt x="257" y="4224"/>
                    <a:pt x="342" y="4352"/>
                    <a:pt x="342" y="4437"/>
                  </a:cubicBezTo>
                  <a:cubicBezTo>
                    <a:pt x="470" y="5077"/>
                    <a:pt x="896" y="5717"/>
                    <a:pt x="1408" y="6101"/>
                  </a:cubicBezTo>
                  <a:cubicBezTo>
                    <a:pt x="1664" y="6315"/>
                    <a:pt x="2006" y="6315"/>
                    <a:pt x="2219" y="6528"/>
                  </a:cubicBezTo>
                  <a:cubicBezTo>
                    <a:pt x="2603" y="6954"/>
                    <a:pt x="3072" y="7082"/>
                    <a:pt x="3627" y="7082"/>
                  </a:cubicBezTo>
                  <a:cubicBezTo>
                    <a:pt x="3669" y="7082"/>
                    <a:pt x="3712" y="7040"/>
                    <a:pt x="3797" y="6997"/>
                  </a:cubicBezTo>
                  <a:cubicBezTo>
                    <a:pt x="3883" y="6954"/>
                    <a:pt x="3968" y="6826"/>
                    <a:pt x="4053" y="6741"/>
                  </a:cubicBezTo>
                  <a:cubicBezTo>
                    <a:pt x="4139" y="6784"/>
                    <a:pt x="4181" y="6826"/>
                    <a:pt x="4181" y="6869"/>
                  </a:cubicBezTo>
                  <a:cubicBezTo>
                    <a:pt x="4523" y="6741"/>
                    <a:pt x="4821" y="6613"/>
                    <a:pt x="5077" y="6485"/>
                  </a:cubicBezTo>
                  <a:cubicBezTo>
                    <a:pt x="5120" y="6400"/>
                    <a:pt x="5163" y="6315"/>
                    <a:pt x="5205" y="6229"/>
                  </a:cubicBezTo>
                  <a:cubicBezTo>
                    <a:pt x="5291" y="6315"/>
                    <a:pt x="5333" y="6357"/>
                    <a:pt x="5418" y="6443"/>
                  </a:cubicBezTo>
                  <a:cubicBezTo>
                    <a:pt x="5546" y="6187"/>
                    <a:pt x="5717" y="5973"/>
                    <a:pt x="5888" y="5803"/>
                  </a:cubicBezTo>
                  <a:cubicBezTo>
                    <a:pt x="6016" y="5845"/>
                    <a:pt x="6144" y="5845"/>
                    <a:pt x="6314" y="5888"/>
                  </a:cubicBezTo>
                  <a:cubicBezTo>
                    <a:pt x="6229" y="5760"/>
                    <a:pt x="6186" y="5717"/>
                    <a:pt x="6186" y="5717"/>
                  </a:cubicBezTo>
                  <a:cubicBezTo>
                    <a:pt x="6485" y="5333"/>
                    <a:pt x="6784" y="4992"/>
                    <a:pt x="7082" y="4693"/>
                  </a:cubicBezTo>
                  <a:cubicBezTo>
                    <a:pt x="6997" y="4565"/>
                    <a:pt x="6954" y="4437"/>
                    <a:pt x="6912" y="4352"/>
                  </a:cubicBezTo>
                  <a:cubicBezTo>
                    <a:pt x="7082" y="4267"/>
                    <a:pt x="7168" y="4224"/>
                    <a:pt x="7338" y="4181"/>
                  </a:cubicBezTo>
                  <a:cubicBezTo>
                    <a:pt x="7253" y="4011"/>
                    <a:pt x="7210" y="3926"/>
                    <a:pt x="7125" y="3883"/>
                  </a:cubicBezTo>
                  <a:cubicBezTo>
                    <a:pt x="7210" y="3670"/>
                    <a:pt x="7338" y="3499"/>
                    <a:pt x="7424" y="3328"/>
                  </a:cubicBezTo>
                  <a:cubicBezTo>
                    <a:pt x="7296" y="3286"/>
                    <a:pt x="7210" y="3243"/>
                    <a:pt x="7168" y="3243"/>
                  </a:cubicBezTo>
                  <a:cubicBezTo>
                    <a:pt x="7253" y="2902"/>
                    <a:pt x="7296" y="2518"/>
                    <a:pt x="7381" y="2134"/>
                  </a:cubicBezTo>
                  <a:cubicBezTo>
                    <a:pt x="7253" y="2048"/>
                    <a:pt x="7082" y="1963"/>
                    <a:pt x="6912" y="1878"/>
                  </a:cubicBezTo>
                  <a:cubicBezTo>
                    <a:pt x="6954" y="1707"/>
                    <a:pt x="6997" y="1537"/>
                    <a:pt x="7082" y="1323"/>
                  </a:cubicBezTo>
                  <a:cubicBezTo>
                    <a:pt x="6997" y="1281"/>
                    <a:pt x="6869" y="1195"/>
                    <a:pt x="6741" y="1110"/>
                  </a:cubicBezTo>
                  <a:cubicBezTo>
                    <a:pt x="6656" y="1195"/>
                    <a:pt x="6570" y="1238"/>
                    <a:pt x="6528" y="1323"/>
                  </a:cubicBezTo>
                  <a:cubicBezTo>
                    <a:pt x="6485" y="1281"/>
                    <a:pt x="6442" y="1238"/>
                    <a:pt x="6442" y="1238"/>
                  </a:cubicBezTo>
                  <a:cubicBezTo>
                    <a:pt x="6485" y="1110"/>
                    <a:pt x="6528" y="982"/>
                    <a:pt x="6570" y="897"/>
                  </a:cubicBezTo>
                  <a:cubicBezTo>
                    <a:pt x="6442" y="769"/>
                    <a:pt x="6314" y="641"/>
                    <a:pt x="6144" y="470"/>
                  </a:cubicBezTo>
                  <a:cubicBezTo>
                    <a:pt x="6016" y="555"/>
                    <a:pt x="5888" y="598"/>
                    <a:pt x="5717" y="683"/>
                  </a:cubicBezTo>
                  <a:cubicBezTo>
                    <a:pt x="5589" y="513"/>
                    <a:pt x="5461" y="342"/>
                    <a:pt x="5376" y="171"/>
                  </a:cubicBezTo>
                  <a:cubicBezTo>
                    <a:pt x="5333" y="214"/>
                    <a:pt x="5248" y="257"/>
                    <a:pt x="5163" y="342"/>
                  </a:cubicBezTo>
                  <a:cubicBezTo>
                    <a:pt x="5077" y="299"/>
                    <a:pt x="4949" y="214"/>
                    <a:pt x="4864" y="171"/>
                  </a:cubicBezTo>
                  <a:cubicBezTo>
                    <a:pt x="4687" y="171"/>
                    <a:pt x="4550" y="355"/>
                    <a:pt x="4384" y="355"/>
                  </a:cubicBezTo>
                  <a:cubicBezTo>
                    <a:pt x="4310" y="355"/>
                    <a:pt x="4231" y="319"/>
                    <a:pt x="4139" y="214"/>
                  </a:cubicBezTo>
                  <a:cubicBezTo>
                    <a:pt x="4224" y="171"/>
                    <a:pt x="4267" y="129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5044390" y="1803675"/>
              <a:ext cx="194150" cy="160950"/>
            </a:xfrm>
            <a:custGeom>
              <a:avLst/>
              <a:gdLst/>
              <a:ahLst/>
              <a:cxnLst/>
              <a:rect l="l" t="t" r="r" b="b"/>
              <a:pathLst>
                <a:path w="7766" h="6438" extrusionOk="0">
                  <a:moveTo>
                    <a:pt x="4779" y="214"/>
                  </a:moveTo>
                  <a:lnTo>
                    <a:pt x="4779" y="299"/>
                  </a:lnTo>
                  <a:lnTo>
                    <a:pt x="4608" y="299"/>
                  </a:lnTo>
                  <a:lnTo>
                    <a:pt x="4608" y="214"/>
                  </a:lnTo>
                  <a:close/>
                  <a:moveTo>
                    <a:pt x="6699" y="1835"/>
                  </a:moveTo>
                  <a:lnTo>
                    <a:pt x="6699" y="2005"/>
                  </a:lnTo>
                  <a:lnTo>
                    <a:pt x="6656" y="2005"/>
                  </a:lnTo>
                  <a:lnTo>
                    <a:pt x="6656" y="1835"/>
                  </a:lnTo>
                  <a:close/>
                  <a:moveTo>
                    <a:pt x="7083" y="4010"/>
                  </a:moveTo>
                  <a:lnTo>
                    <a:pt x="7083" y="4096"/>
                  </a:lnTo>
                  <a:lnTo>
                    <a:pt x="6912" y="4096"/>
                  </a:lnTo>
                  <a:lnTo>
                    <a:pt x="6912" y="4010"/>
                  </a:lnTo>
                  <a:close/>
                  <a:moveTo>
                    <a:pt x="4864" y="0"/>
                  </a:moveTo>
                  <a:cubicBezTo>
                    <a:pt x="4717" y="37"/>
                    <a:pt x="4476" y="137"/>
                    <a:pt x="4384" y="137"/>
                  </a:cubicBezTo>
                  <a:cubicBezTo>
                    <a:pt x="4369" y="137"/>
                    <a:pt x="4358" y="134"/>
                    <a:pt x="4352" y="128"/>
                  </a:cubicBezTo>
                  <a:cubicBezTo>
                    <a:pt x="4286" y="40"/>
                    <a:pt x="4226" y="9"/>
                    <a:pt x="4169" y="9"/>
                  </a:cubicBezTo>
                  <a:cubicBezTo>
                    <a:pt x="4031" y="9"/>
                    <a:pt x="3913" y="192"/>
                    <a:pt x="3785" y="192"/>
                  </a:cubicBezTo>
                  <a:cubicBezTo>
                    <a:pt x="3761" y="192"/>
                    <a:pt x="3737" y="186"/>
                    <a:pt x="3712" y="171"/>
                  </a:cubicBezTo>
                  <a:cubicBezTo>
                    <a:pt x="3670" y="128"/>
                    <a:pt x="3584" y="86"/>
                    <a:pt x="3542" y="43"/>
                  </a:cubicBezTo>
                  <a:cubicBezTo>
                    <a:pt x="3411" y="173"/>
                    <a:pt x="3256" y="229"/>
                    <a:pt x="3076" y="229"/>
                  </a:cubicBezTo>
                  <a:cubicBezTo>
                    <a:pt x="3020" y="229"/>
                    <a:pt x="2962" y="224"/>
                    <a:pt x="2902" y="214"/>
                  </a:cubicBezTo>
                  <a:cubicBezTo>
                    <a:pt x="2731" y="214"/>
                    <a:pt x="2432" y="341"/>
                    <a:pt x="2390" y="683"/>
                  </a:cubicBezTo>
                  <a:lnTo>
                    <a:pt x="1579" y="683"/>
                  </a:lnTo>
                  <a:cubicBezTo>
                    <a:pt x="1323" y="1024"/>
                    <a:pt x="1110" y="1323"/>
                    <a:pt x="939" y="1579"/>
                  </a:cubicBezTo>
                  <a:cubicBezTo>
                    <a:pt x="726" y="1707"/>
                    <a:pt x="470" y="1749"/>
                    <a:pt x="385" y="1877"/>
                  </a:cubicBezTo>
                  <a:cubicBezTo>
                    <a:pt x="257" y="2091"/>
                    <a:pt x="299" y="2347"/>
                    <a:pt x="214" y="2688"/>
                  </a:cubicBezTo>
                  <a:cubicBezTo>
                    <a:pt x="214" y="2688"/>
                    <a:pt x="86" y="2816"/>
                    <a:pt x="1" y="2901"/>
                  </a:cubicBezTo>
                  <a:cubicBezTo>
                    <a:pt x="1" y="3072"/>
                    <a:pt x="1" y="3285"/>
                    <a:pt x="1" y="3456"/>
                  </a:cubicBezTo>
                  <a:cubicBezTo>
                    <a:pt x="1" y="3626"/>
                    <a:pt x="257" y="3754"/>
                    <a:pt x="43" y="3882"/>
                  </a:cubicBezTo>
                  <a:cubicBezTo>
                    <a:pt x="257" y="4266"/>
                    <a:pt x="427" y="4650"/>
                    <a:pt x="598" y="5077"/>
                  </a:cubicBezTo>
                  <a:cubicBezTo>
                    <a:pt x="726" y="5162"/>
                    <a:pt x="854" y="5247"/>
                    <a:pt x="1025" y="5333"/>
                  </a:cubicBezTo>
                  <a:cubicBezTo>
                    <a:pt x="939" y="5418"/>
                    <a:pt x="897" y="5461"/>
                    <a:pt x="811" y="5546"/>
                  </a:cubicBezTo>
                  <a:cubicBezTo>
                    <a:pt x="939" y="5631"/>
                    <a:pt x="1067" y="5717"/>
                    <a:pt x="1153" y="5759"/>
                  </a:cubicBezTo>
                  <a:cubicBezTo>
                    <a:pt x="1195" y="5717"/>
                    <a:pt x="1238" y="5674"/>
                    <a:pt x="1281" y="5631"/>
                  </a:cubicBezTo>
                  <a:cubicBezTo>
                    <a:pt x="1281" y="5674"/>
                    <a:pt x="1323" y="5717"/>
                    <a:pt x="1323" y="5759"/>
                  </a:cubicBezTo>
                  <a:cubicBezTo>
                    <a:pt x="1409" y="5887"/>
                    <a:pt x="1494" y="6015"/>
                    <a:pt x="1622" y="6143"/>
                  </a:cubicBezTo>
                  <a:cubicBezTo>
                    <a:pt x="1707" y="6101"/>
                    <a:pt x="1793" y="6015"/>
                    <a:pt x="1921" y="5973"/>
                  </a:cubicBezTo>
                  <a:cubicBezTo>
                    <a:pt x="2006" y="6143"/>
                    <a:pt x="2091" y="6271"/>
                    <a:pt x="2177" y="6399"/>
                  </a:cubicBezTo>
                  <a:lnTo>
                    <a:pt x="4139" y="6399"/>
                  </a:lnTo>
                  <a:cubicBezTo>
                    <a:pt x="4224" y="6399"/>
                    <a:pt x="4347" y="6437"/>
                    <a:pt x="4433" y="6437"/>
                  </a:cubicBezTo>
                  <a:cubicBezTo>
                    <a:pt x="4475" y="6437"/>
                    <a:pt x="4509" y="6428"/>
                    <a:pt x="4523" y="6399"/>
                  </a:cubicBezTo>
                  <a:cubicBezTo>
                    <a:pt x="4864" y="6058"/>
                    <a:pt x="5376" y="6015"/>
                    <a:pt x="5717" y="5717"/>
                  </a:cubicBezTo>
                  <a:cubicBezTo>
                    <a:pt x="6016" y="5546"/>
                    <a:pt x="6272" y="5375"/>
                    <a:pt x="6571" y="5162"/>
                  </a:cubicBezTo>
                  <a:cubicBezTo>
                    <a:pt x="6613" y="5120"/>
                    <a:pt x="6613" y="5034"/>
                    <a:pt x="6656" y="4949"/>
                  </a:cubicBezTo>
                  <a:cubicBezTo>
                    <a:pt x="6741" y="5034"/>
                    <a:pt x="6784" y="5077"/>
                    <a:pt x="6827" y="5120"/>
                  </a:cubicBezTo>
                  <a:cubicBezTo>
                    <a:pt x="6912" y="4949"/>
                    <a:pt x="6997" y="4821"/>
                    <a:pt x="7040" y="4693"/>
                  </a:cubicBezTo>
                  <a:cubicBezTo>
                    <a:pt x="6955" y="4650"/>
                    <a:pt x="6869" y="4608"/>
                    <a:pt x="6741" y="4565"/>
                  </a:cubicBezTo>
                  <a:cubicBezTo>
                    <a:pt x="6784" y="4480"/>
                    <a:pt x="6784" y="4394"/>
                    <a:pt x="6827" y="4224"/>
                  </a:cubicBezTo>
                  <a:cubicBezTo>
                    <a:pt x="6955" y="4309"/>
                    <a:pt x="7083" y="4394"/>
                    <a:pt x="7253" y="4480"/>
                  </a:cubicBezTo>
                  <a:cubicBezTo>
                    <a:pt x="7424" y="4053"/>
                    <a:pt x="7594" y="3669"/>
                    <a:pt x="7765" y="3285"/>
                  </a:cubicBezTo>
                  <a:cubicBezTo>
                    <a:pt x="7594" y="3029"/>
                    <a:pt x="7424" y="2773"/>
                    <a:pt x="7296" y="2560"/>
                  </a:cubicBezTo>
                  <a:cubicBezTo>
                    <a:pt x="7296" y="2517"/>
                    <a:pt x="7338" y="2475"/>
                    <a:pt x="7381" y="2475"/>
                  </a:cubicBezTo>
                  <a:cubicBezTo>
                    <a:pt x="7381" y="2048"/>
                    <a:pt x="6955" y="2048"/>
                    <a:pt x="6912" y="1707"/>
                  </a:cubicBezTo>
                  <a:cubicBezTo>
                    <a:pt x="6784" y="1237"/>
                    <a:pt x="6443" y="896"/>
                    <a:pt x="6101" y="597"/>
                  </a:cubicBezTo>
                  <a:cubicBezTo>
                    <a:pt x="6059" y="555"/>
                    <a:pt x="6016" y="555"/>
                    <a:pt x="6016" y="555"/>
                  </a:cubicBezTo>
                  <a:cubicBezTo>
                    <a:pt x="5888" y="597"/>
                    <a:pt x="5803" y="640"/>
                    <a:pt x="5675" y="725"/>
                  </a:cubicBezTo>
                  <a:cubicBezTo>
                    <a:pt x="5547" y="512"/>
                    <a:pt x="5419" y="341"/>
                    <a:pt x="5291" y="171"/>
                  </a:cubicBezTo>
                  <a:cubicBezTo>
                    <a:pt x="5163" y="214"/>
                    <a:pt x="5077" y="256"/>
                    <a:pt x="4992" y="341"/>
                  </a:cubicBezTo>
                  <a:cubicBezTo>
                    <a:pt x="4949" y="214"/>
                    <a:pt x="4907" y="128"/>
                    <a:pt x="4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5321690" y="1497575"/>
              <a:ext cx="388250" cy="371600"/>
            </a:xfrm>
            <a:custGeom>
              <a:avLst/>
              <a:gdLst/>
              <a:ahLst/>
              <a:cxnLst/>
              <a:rect l="l" t="t" r="r" b="b"/>
              <a:pathLst>
                <a:path w="15530" h="14864" extrusionOk="0">
                  <a:moveTo>
                    <a:pt x="15188" y="6016"/>
                  </a:moveTo>
                  <a:lnTo>
                    <a:pt x="15188" y="6058"/>
                  </a:lnTo>
                  <a:lnTo>
                    <a:pt x="15017" y="6058"/>
                  </a:lnTo>
                  <a:lnTo>
                    <a:pt x="15017" y="6016"/>
                  </a:lnTo>
                  <a:close/>
                  <a:moveTo>
                    <a:pt x="7778" y="4004"/>
                  </a:moveTo>
                  <a:cubicBezTo>
                    <a:pt x="7909" y="4004"/>
                    <a:pt x="8054" y="4024"/>
                    <a:pt x="8277" y="4053"/>
                  </a:cubicBezTo>
                  <a:cubicBezTo>
                    <a:pt x="8149" y="4139"/>
                    <a:pt x="8064" y="4181"/>
                    <a:pt x="7936" y="4224"/>
                  </a:cubicBezTo>
                  <a:cubicBezTo>
                    <a:pt x="8064" y="4309"/>
                    <a:pt x="8234" y="4352"/>
                    <a:pt x="8362" y="4437"/>
                  </a:cubicBezTo>
                  <a:cubicBezTo>
                    <a:pt x="8447" y="4352"/>
                    <a:pt x="8575" y="4267"/>
                    <a:pt x="8703" y="4139"/>
                  </a:cubicBezTo>
                  <a:cubicBezTo>
                    <a:pt x="8746" y="4224"/>
                    <a:pt x="8789" y="4352"/>
                    <a:pt x="8831" y="4437"/>
                  </a:cubicBezTo>
                  <a:cubicBezTo>
                    <a:pt x="9002" y="4480"/>
                    <a:pt x="9173" y="4480"/>
                    <a:pt x="9386" y="4480"/>
                  </a:cubicBezTo>
                  <a:cubicBezTo>
                    <a:pt x="9386" y="4565"/>
                    <a:pt x="9386" y="4651"/>
                    <a:pt x="9429" y="4693"/>
                  </a:cubicBezTo>
                  <a:cubicBezTo>
                    <a:pt x="9557" y="4864"/>
                    <a:pt x="9727" y="4949"/>
                    <a:pt x="9855" y="5120"/>
                  </a:cubicBezTo>
                  <a:cubicBezTo>
                    <a:pt x="9898" y="5077"/>
                    <a:pt x="9941" y="5035"/>
                    <a:pt x="10069" y="4907"/>
                  </a:cubicBezTo>
                  <a:cubicBezTo>
                    <a:pt x="10154" y="5163"/>
                    <a:pt x="10239" y="5376"/>
                    <a:pt x="10325" y="5589"/>
                  </a:cubicBezTo>
                  <a:cubicBezTo>
                    <a:pt x="10410" y="5632"/>
                    <a:pt x="10538" y="5632"/>
                    <a:pt x="10709" y="5632"/>
                  </a:cubicBezTo>
                  <a:lnTo>
                    <a:pt x="10709" y="6016"/>
                  </a:lnTo>
                  <a:cubicBezTo>
                    <a:pt x="10922" y="6144"/>
                    <a:pt x="11092" y="6229"/>
                    <a:pt x="11306" y="6357"/>
                  </a:cubicBezTo>
                  <a:cubicBezTo>
                    <a:pt x="11220" y="6570"/>
                    <a:pt x="11135" y="6784"/>
                    <a:pt x="11050" y="6997"/>
                  </a:cubicBezTo>
                  <a:cubicBezTo>
                    <a:pt x="11135" y="7082"/>
                    <a:pt x="11178" y="7168"/>
                    <a:pt x="11263" y="7253"/>
                  </a:cubicBezTo>
                  <a:cubicBezTo>
                    <a:pt x="11220" y="7338"/>
                    <a:pt x="11092" y="7466"/>
                    <a:pt x="11092" y="7509"/>
                  </a:cubicBezTo>
                  <a:cubicBezTo>
                    <a:pt x="11519" y="8063"/>
                    <a:pt x="10964" y="8405"/>
                    <a:pt x="10751" y="8789"/>
                  </a:cubicBezTo>
                  <a:cubicBezTo>
                    <a:pt x="10495" y="9215"/>
                    <a:pt x="10154" y="9642"/>
                    <a:pt x="9642" y="9770"/>
                  </a:cubicBezTo>
                  <a:cubicBezTo>
                    <a:pt x="9599" y="9813"/>
                    <a:pt x="9599" y="9898"/>
                    <a:pt x="9557" y="10026"/>
                  </a:cubicBezTo>
                  <a:lnTo>
                    <a:pt x="9045" y="10026"/>
                  </a:lnTo>
                  <a:cubicBezTo>
                    <a:pt x="8917" y="10154"/>
                    <a:pt x="8831" y="10282"/>
                    <a:pt x="8746" y="10410"/>
                  </a:cubicBezTo>
                  <a:cubicBezTo>
                    <a:pt x="8495" y="10417"/>
                    <a:pt x="8289" y="10422"/>
                    <a:pt x="8115" y="10422"/>
                  </a:cubicBezTo>
                  <a:cubicBezTo>
                    <a:pt x="7318" y="10422"/>
                    <a:pt x="7224" y="10318"/>
                    <a:pt x="6698" y="9898"/>
                  </a:cubicBezTo>
                  <a:lnTo>
                    <a:pt x="6229" y="9898"/>
                  </a:lnTo>
                  <a:cubicBezTo>
                    <a:pt x="6144" y="9813"/>
                    <a:pt x="6101" y="9685"/>
                    <a:pt x="6058" y="9557"/>
                  </a:cubicBezTo>
                  <a:cubicBezTo>
                    <a:pt x="5973" y="9642"/>
                    <a:pt x="5930" y="9685"/>
                    <a:pt x="5888" y="9727"/>
                  </a:cubicBezTo>
                  <a:cubicBezTo>
                    <a:pt x="5589" y="9258"/>
                    <a:pt x="5333" y="8789"/>
                    <a:pt x="5035" y="8362"/>
                  </a:cubicBezTo>
                  <a:cubicBezTo>
                    <a:pt x="4949" y="8021"/>
                    <a:pt x="4949" y="7637"/>
                    <a:pt x="4779" y="7296"/>
                  </a:cubicBezTo>
                  <a:cubicBezTo>
                    <a:pt x="4608" y="6954"/>
                    <a:pt x="4608" y="6698"/>
                    <a:pt x="4864" y="6400"/>
                  </a:cubicBezTo>
                  <a:cubicBezTo>
                    <a:pt x="4736" y="6314"/>
                    <a:pt x="4693" y="6272"/>
                    <a:pt x="4608" y="6144"/>
                  </a:cubicBezTo>
                  <a:cubicBezTo>
                    <a:pt x="4949" y="5973"/>
                    <a:pt x="4651" y="5418"/>
                    <a:pt x="5163" y="5290"/>
                  </a:cubicBezTo>
                  <a:cubicBezTo>
                    <a:pt x="5291" y="5248"/>
                    <a:pt x="5461" y="5120"/>
                    <a:pt x="5504" y="4992"/>
                  </a:cubicBezTo>
                  <a:cubicBezTo>
                    <a:pt x="5632" y="4651"/>
                    <a:pt x="6186" y="4608"/>
                    <a:pt x="6186" y="4139"/>
                  </a:cubicBezTo>
                  <a:cubicBezTo>
                    <a:pt x="6300" y="4252"/>
                    <a:pt x="6414" y="4309"/>
                    <a:pt x="6553" y="4309"/>
                  </a:cubicBezTo>
                  <a:cubicBezTo>
                    <a:pt x="6623" y="4309"/>
                    <a:pt x="6698" y="4295"/>
                    <a:pt x="6784" y="4267"/>
                  </a:cubicBezTo>
                  <a:cubicBezTo>
                    <a:pt x="7340" y="4072"/>
                    <a:pt x="7533" y="4004"/>
                    <a:pt x="7778" y="4004"/>
                  </a:cubicBezTo>
                  <a:close/>
                  <a:moveTo>
                    <a:pt x="12330" y="12372"/>
                  </a:moveTo>
                  <a:lnTo>
                    <a:pt x="12330" y="12543"/>
                  </a:lnTo>
                  <a:lnTo>
                    <a:pt x="12287" y="12543"/>
                  </a:lnTo>
                  <a:lnTo>
                    <a:pt x="12287" y="12372"/>
                  </a:lnTo>
                  <a:close/>
                  <a:moveTo>
                    <a:pt x="11348" y="12884"/>
                  </a:moveTo>
                  <a:lnTo>
                    <a:pt x="11348" y="13055"/>
                  </a:lnTo>
                  <a:lnTo>
                    <a:pt x="11306" y="13055"/>
                  </a:lnTo>
                  <a:lnTo>
                    <a:pt x="11306" y="12884"/>
                  </a:lnTo>
                  <a:close/>
                  <a:moveTo>
                    <a:pt x="8789" y="1"/>
                  </a:moveTo>
                  <a:cubicBezTo>
                    <a:pt x="8641" y="106"/>
                    <a:pt x="8490" y="141"/>
                    <a:pt x="8340" y="141"/>
                  </a:cubicBezTo>
                  <a:cubicBezTo>
                    <a:pt x="8044" y="141"/>
                    <a:pt x="7748" y="6"/>
                    <a:pt x="7472" y="6"/>
                  </a:cubicBezTo>
                  <a:cubicBezTo>
                    <a:pt x="7321" y="6"/>
                    <a:pt x="7176" y="46"/>
                    <a:pt x="7040" y="171"/>
                  </a:cubicBezTo>
                  <a:cubicBezTo>
                    <a:pt x="6898" y="106"/>
                    <a:pt x="6726" y="74"/>
                    <a:pt x="6536" y="74"/>
                  </a:cubicBezTo>
                  <a:cubicBezTo>
                    <a:pt x="5982" y="74"/>
                    <a:pt x="5276" y="346"/>
                    <a:pt x="4736" y="854"/>
                  </a:cubicBezTo>
                  <a:lnTo>
                    <a:pt x="4181" y="854"/>
                  </a:lnTo>
                  <a:cubicBezTo>
                    <a:pt x="4053" y="1408"/>
                    <a:pt x="3200" y="1195"/>
                    <a:pt x="3115" y="1835"/>
                  </a:cubicBezTo>
                  <a:cubicBezTo>
                    <a:pt x="2987" y="1835"/>
                    <a:pt x="2816" y="1835"/>
                    <a:pt x="2688" y="1878"/>
                  </a:cubicBezTo>
                  <a:cubicBezTo>
                    <a:pt x="2603" y="2134"/>
                    <a:pt x="2518" y="2390"/>
                    <a:pt x="2432" y="2646"/>
                  </a:cubicBezTo>
                  <a:cubicBezTo>
                    <a:pt x="2347" y="2603"/>
                    <a:pt x="2304" y="2560"/>
                    <a:pt x="2262" y="2518"/>
                  </a:cubicBezTo>
                  <a:cubicBezTo>
                    <a:pt x="2134" y="2603"/>
                    <a:pt x="1963" y="2688"/>
                    <a:pt x="1835" y="2731"/>
                  </a:cubicBezTo>
                  <a:lnTo>
                    <a:pt x="1835" y="3115"/>
                  </a:lnTo>
                  <a:cubicBezTo>
                    <a:pt x="1750" y="3115"/>
                    <a:pt x="1664" y="3157"/>
                    <a:pt x="1664" y="3157"/>
                  </a:cubicBezTo>
                  <a:cubicBezTo>
                    <a:pt x="1195" y="4096"/>
                    <a:pt x="513" y="4821"/>
                    <a:pt x="214" y="5930"/>
                  </a:cubicBezTo>
                  <a:cubicBezTo>
                    <a:pt x="214" y="5973"/>
                    <a:pt x="299" y="6229"/>
                    <a:pt x="171" y="6400"/>
                  </a:cubicBezTo>
                  <a:cubicBezTo>
                    <a:pt x="43" y="6613"/>
                    <a:pt x="214" y="6784"/>
                    <a:pt x="86" y="6954"/>
                  </a:cubicBezTo>
                  <a:cubicBezTo>
                    <a:pt x="43" y="7082"/>
                    <a:pt x="214" y="7253"/>
                    <a:pt x="43" y="7381"/>
                  </a:cubicBezTo>
                  <a:cubicBezTo>
                    <a:pt x="1" y="7466"/>
                    <a:pt x="214" y="7722"/>
                    <a:pt x="171" y="7893"/>
                  </a:cubicBezTo>
                  <a:cubicBezTo>
                    <a:pt x="171" y="8191"/>
                    <a:pt x="385" y="8447"/>
                    <a:pt x="257" y="8746"/>
                  </a:cubicBezTo>
                  <a:cubicBezTo>
                    <a:pt x="299" y="8746"/>
                    <a:pt x="342" y="8789"/>
                    <a:pt x="385" y="8831"/>
                  </a:cubicBezTo>
                  <a:cubicBezTo>
                    <a:pt x="299" y="8874"/>
                    <a:pt x="257" y="8959"/>
                    <a:pt x="214" y="9002"/>
                  </a:cubicBezTo>
                  <a:cubicBezTo>
                    <a:pt x="299" y="9130"/>
                    <a:pt x="427" y="9215"/>
                    <a:pt x="470" y="9258"/>
                  </a:cubicBezTo>
                  <a:cubicBezTo>
                    <a:pt x="427" y="9471"/>
                    <a:pt x="385" y="9685"/>
                    <a:pt x="427" y="9855"/>
                  </a:cubicBezTo>
                  <a:cubicBezTo>
                    <a:pt x="427" y="10111"/>
                    <a:pt x="513" y="10324"/>
                    <a:pt x="598" y="10495"/>
                  </a:cubicBezTo>
                  <a:cubicBezTo>
                    <a:pt x="1195" y="10836"/>
                    <a:pt x="1067" y="11818"/>
                    <a:pt x="1792" y="11946"/>
                  </a:cubicBezTo>
                  <a:cubicBezTo>
                    <a:pt x="1920" y="12713"/>
                    <a:pt x="2859" y="12756"/>
                    <a:pt x="3072" y="13353"/>
                  </a:cubicBezTo>
                  <a:cubicBezTo>
                    <a:pt x="3243" y="13353"/>
                    <a:pt x="3371" y="13396"/>
                    <a:pt x="3499" y="13396"/>
                  </a:cubicBezTo>
                  <a:cubicBezTo>
                    <a:pt x="3414" y="13524"/>
                    <a:pt x="3371" y="13652"/>
                    <a:pt x="3286" y="13823"/>
                  </a:cubicBezTo>
                  <a:cubicBezTo>
                    <a:pt x="3627" y="13908"/>
                    <a:pt x="3968" y="13993"/>
                    <a:pt x="4309" y="14079"/>
                  </a:cubicBezTo>
                  <a:cubicBezTo>
                    <a:pt x="4309" y="14164"/>
                    <a:pt x="4352" y="14249"/>
                    <a:pt x="4395" y="14377"/>
                  </a:cubicBezTo>
                  <a:cubicBezTo>
                    <a:pt x="4437" y="14292"/>
                    <a:pt x="4523" y="14249"/>
                    <a:pt x="4565" y="14207"/>
                  </a:cubicBezTo>
                  <a:cubicBezTo>
                    <a:pt x="4992" y="14420"/>
                    <a:pt x="5461" y="14591"/>
                    <a:pt x="6058" y="14847"/>
                  </a:cubicBezTo>
                  <a:cubicBezTo>
                    <a:pt x="6229" y="14847"/>
                    <a:pt x="6528" y="14761"/>
                    <a:pt x="6869" y="14719"/>
                  </a:cubicBezTo>
                  <a:cubicBezTo>
                    <a:pt x="6964" y="14837"/>
                    <a:pt x="7085" y="14863"/>
                    <a:pt x="7218" y="14863"/>
                  </a:cubicBezTo>
                  <a:cubicBezTo>
                    <a:pt x="7324" y="14863"/>
                    <a:pt x="7438" y="14847"/>
                    <a:pt x="7552" y="14847"/>
                  </a:cubicBezTo>
                  <a:cubicBezTo>
                    <a:pt x="7637" y="14761"/>
                    <a:pt x="7722" y="14633"/>
                    <a:pt x="7808" y="14548"/>
                  </a:cubicBezTo>
                  <a:cubicBezTo>
                    <a:pt x="7854" y="14613"/>
                    <a:pt x="7906" y="14635"/>
                    <a:pt x="7961" y="14635"/>
                  </a:cubicBezTo>
                  <a:cubicBezTo>
                    <a:pt x="8087" y="14635"/>
                    <a:pt x="8227" y="14516"/>
                    <a:pt x="8337" y="14516"/>
                  </a:cubicBezTo>
                  <a:cubicBezTo>
                    <a:pt x="8400" y="14516"/>
                    <a:pt x="8454" y="14555"/>
                    <a:pt x="8490" y="14676"/>
                  </a:cubicBezTo>
                  <a:cubicBezTo>
                    <a:pt x="8789" y="14548"/>
                    <a:pt x="9087" y="14377"/>
                    <a:pt x="9386" y="14249"/>
                  </a:cubicBezTo>
                  <a:cubicBezTo>
                    <a:pt x="9429" y="14249"/>
                    <a:pt x="9471" y="14292"/>
                    <a:pt x="9514" y="14335"/>
                  </a:cubicBezTo>
                  <a:cubicBezTo>
                    <a:pt x="9557" y="14207"/>
                    <a:pt x="9599" y="14121"/>
                    <a:pt x="9642" y="14036"/>
                  </a:cubicBezTo>
                  <a:cubicBezTo>
                    <a:pt x="9727" y="14079"/>
                    <a:pt x="9813" y="14164"/>
                    <a:pt x="9898" y="14207"/>
                  </a:cubicBezTo>
                  <a:cubicBezTo>
                    <a:pt x="10239" y="13993"/>
                    <a:pt x="10581" y="13780"/>
                    <a:pt x="10922" y="13567"/>
                  </a:cubicBezTo>
                  <a:cubicBezTo>
                    <a:pt x="10922" y="13524"/>
                    <a:pt x="10922" y="13439"/>
                    <a:pt x="10836" y="13353"/>
                  </a:cubicBezTo>
                  <a:cubicBezTo>
                    <a:pt x="10751" y="13268"/>
                    <a:pt x="10751" y="13140"/>
                    <a:pt x="10751" y="13055"/>
                  </a:cubicBezTo>
                  <a:lnTo>
                    <a:pt x="10836" y="13055"/>
                  </a:lnTo>
                  <a:cubicBezTo>
                    <a:pt x="10879" y="13140"/>
                    <a:pt x="10879" y="13268"/>
                    <a:pt x="10922" y="13353"/>
                  </a:cubicBezTo>
                  <a:lnTo>
                    <a:pt x="11604" y="13353"/>
                  </a:lnTo>
                  <a:cubicBezTo>
                    <a:pt x="11690" y="13225"/>
                    <a:pt x="11860" y="13055"/>
                    <a:pt x="11903" y="12969"/>
                  </a:cubicBezTo>
                  <a:cubicBezTo>
                    <a:pt x="12287" y="12841"/>
                    <a:pt x="12500" y="12756"/>
                    <a:pt x="12756" y="12671"/>
                  </a:cubicBezTo>
                  <a:cubicBezTo>
                    <a:pt x="12671" y="12543"/>
                    <a:pt x="12586" y="12500"/>
                    <a:pt x="12543" y="12458"/>
                  </a:cubicBezTo>
                  <a:cubicBezTo>
                    <a:pt x="12628" y="12372"/>
                    <a:pt x="12714" y="12287"/>
                    <a:pt x="12799" y="12202"/>
                  </a:cubicBezTo>
                  <a:cubicBezTo>
                    <a:pt x="12842" y="12287"/>
                    <a:pt x="12927" y="12330"/>
                    <a:pt x="12970" y="12372"/>
                  </a:cubicBezTo>
                  <a:cubicBezTo>
                    <a:pt x="13012" y="12287"/>
                    <a:pt x="13055" y="12159"/>
                    <a:pt x="13098" y="12074"/>
                  </a:cubicBezTo>
                  <a:cubicBezTo>
                    <a:pt x="13225" y="12074"/>
                    <a:pt x="13353" y="12031"/>
                    <a:pt x="13481" y="12031"/>
                  </a:cubicBezTo>
                  <a:cubicBezTo>
                    <a:pt x="13524" y="11860"/>
                    <a:pt x="13567" y="11647"/>
                    <a:pt x="13652" y="11519"/>
                  </a:cubicBezTo>
                  <a:cubicBezTo>
                    <a:pt x="13865" y="11220"/>
                    <a:pt x="14121" y="10922"/>
                    <a:pt x="14335" y="10623"/>
                  </a:cubicBezTo>
                  <a:cubicBezTo>
                    <a:pt x="14292" y="10538"/>
                    <a:pt x="14249" y="10538"/>
                    <a:pt x="14207" y="10495"/>
                  </a:cubicBezTo>
                  <a:cubicBezTo>
                    <a:pt x="14847" y="10239"/>
                    <a:pt x="14889" y="9685"/>
                    <a:pt x="14847" y="9301"/>
                  </a:cubicBezTo>
                  <a:cubicBezTo>
                    <a:pt x="15017" y="9002"/>
                    <a:pt x="15103" y="8831"/>
                    <a:pt x="15188" y="8661"/>
                  </a:cubicBezTo>
                  <a:cubicBezTo>
                    <a:pt x="15316" y="8405"/>
                    <a:pt x="15273" y="8063"/>
                    <a:pt x="15359" y="7765"/>
                  </a:cubicBezTo>
                  <a:cubicBezTo>
                    <a:pt x="15444" y="7466"/>
                    <a:pt x="15316" y="7168"/>
                    <a:pt x="15529" y="6912"/>
                  </a:cubicBezTo>
                  <a:cubicBezTo>
                    <a:pt x="15529" y="6869"/>
                    <a:pt x="15529" y="6698"/>
                    <a:pt x="15487" y="6656"/>
                  </a:cubicBezTo>
                  <a:cubicBezTo>
                    <a:pt x="15145" y="6400"/>
                    <a:pt x="15529" y="6144"/>
                    <a:pt x="15529" y="5930"/>
                  </a:cubicBezTo>
                  <a:cubicBezTo>
                    <a:pt x="15316" y="5632"/>
                    <a:pt x="15316" y="5248"/>
                    <a:pt x="15060" y="5035"/>
                  </a:cubicBezTo>
                  <a:cubicBezTo>
                    <a:pt x="15273" y="4651"/>
                    <a:pt x="14676" y="4437"/>
                    <a:pt x="14889" y="4096"/>
                  </a:cubicBezTo>
                  <a:cubicBezTo>
                    <a:pt x="14676" y="3883"/>
                    <a:pt x="14377" y="3712"/>
                    <a:pt x="14377" y="3541"/>
                  </a:cubicBezTo>
                  <a:cubicBezTo>
                    <a:pt x="14377" y="3157"/>
                    <a:pt x="14121" y="3029"/>
                    <a:pt x="13951" y="2816"/>
                  </a:cubicBezTo>
                  <a:cubicBezTo>
                    <a:pt x="13823" y="2646"/>
                    <a:pt x="13652" y="2560"/>
                    <a:pt x="13524" y="2390"/>
                  </a:cubicBezTo>
                  <a:cubicBezTo>
                    <a:pt x="13396" y="2219"/>
                    <a:pt x="12799" y="1664"/>
                    <a:pt x="12543" y="1622"/>
                  </a:cubicBezTo>
                  <a:cubicBezTo>
                    <a:pt x="12116" y="1494"/>
                    <a:pt x="11818" y="1238"/>
                    <a:pt x="11476" y="1024"/>
                  </a:cubicBezTo>
                  <a:cubicBezTo>
                    <a:pt x="11434" y="1067"/>
                    <a:pt x="11348" y="1110"/>
                    <a:pt x="11306" y="1195"/>
                  </a:cubicBezTo>
                  <a:cubicBezTo>
                    <a:pt x="11263" y="1067"/>
                    <a:pt x="11220" y="982"/>
                    <a:pt x="11178" y="896"/>
                  </a:cubicBezTo>
                  <a:cubicBezTo>
                    <a:pt x="10794" y="768"/>
                    <a:pt x="10325" y="768"/>
                    <a:pt x="9983" y="342"/>
                  </a:cubicBezTo>
                  <a:cubicBezTo>
                    <a:pt x="9898" y="350"/>
                    <a:pt x="9813" y="355"/>
                    <a:pt x="9728" y="355"/>
                  </a:cubicBezTo>
                  <a:cubicBezTo>
                    <a:pt x="9389" y="355"/>
                    <a:pt x="9062" y="274"/>
                    <a:pt x="8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subTitle" idx="1"/>
          </p:nvPr>
        </p:nvSpPr>
        <p:spPr>
          <a:xfrm>
            <a:off x="5017600" y="3327375"/>
            <a:ext cx="1758000" cy="2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nchez"/>
              <a:buNone/>
              <a:defRPr b="1" u="none">
                <a:latin typeface="Sanchez"/>
                <a:ea typeface="Sanchez"/>
                <a:cs typeface="Sanchez"/>
                <a:sym typeface="Sanchez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nchez"/>
              <a:buNone/>
              <a:defRPr sz="1800" b="1">
                <a:latin typeface="Sanchez"/>
                <a:ea typeface="Sanchez"/>
                <a:cs typeface="Sanchez"/>
                <a:sym typeface="Sanchez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nchez"/>
              <a:buNone/>
              <a:defRPr sz="1800" b="1">
                <a:latin typeface="Sanchez"/>
                <a:ea typeface="Sanchez"/>
                <a:cs typeface="Sanchez"/>
                <a:sym typeface="Sanchez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nchez"/>
              <a:buNone/>
              <a:defRPr sz="1800" b="1">
                <a:latin typeface="Sanchez"/>
                <a:ea typeface="Sanchez"/>
                <a:cs typeface="Sanchez"/>
                <a:sym typeface="Sanchez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nchez"/>
              <a:buNone/>
              <a:defRPr sz="1800" b="1">
                <a:latin typeface="Sanchez"/>
                <a:ea typeface="Sanchez"/>
                <a:cs typeface="Sanchez"/>
                <a:sym typeface="Sanchez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nchez"/>
              <a:buNone/>
              <a:defRPr sz="1800" b="1">
                <a:latin typeface="Sanchez"/>
                <a:ea typeface="Sanchez"/>
                <a:cs typeface="Sanchez"/>
                <a:sym typeface="Sanchez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nchez"/>
              <a:buNone/>
              <a:defRPr sz="1800" b="1">
                <a:latin typeface="Sanchez"/>
                <a:ea typeface="Sanchez"/>
                <a:cs typeface="Sanchez"/>
                <a:sym typeface="Sanchez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nchez"/>
              <a:buNone/>
              <a:defRPr sz="1800" b="1">
                <a:latin typeface="Sanchez"/>
                <a:ea typeface="Sanchez"/>
                <a:cs typeface="Sanchez"/>
                <a:sym typeface="Sanchez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nchez"/>
              <a:buNone/>
              <a:defRPr sz="1800" b="1">
                <a:latin typeface="Sanchez"/>
                <a:ea typeface="Sanchez"/>
                <a:cs typeface="Sanchez"/>
                <a:sym typeface="Sanchez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93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9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12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4" indent="0" algn="ctr">
              <a:buNone/>
              <a:defRPr sz="1500"/>
            </a:lvl2pPr>
            <a:lvl3pPr marL="685688" indent="0" algn="ctr">
              <a:buNone/>
              <a:defRPr sz="1350"/>
            </a:lvl3pPr>
            <a:lvl4pPr marL="1028532" indent="0" algn="ctr">
              <a:buNone/>
              <a:defRPr sz="1200"/>
            </a:lvl4pPr>
            <a:lvl5pPr marL="1371377" indent="0" algn="ctr">
              <a:buNone/>
              <a:defRPr sz="1200"/>
            </a:lvl5pPr>
            <a:lvl6pPr marL="1714220" indent="0" algn="ctr">
              <a:buNone/>
              <a:defRPr sz="1200"/>
            </a:lvl6pPr>
            <a:lvl7pPr marL="2057064" indent="0" algn="ctr">
              <a:buNone/>
              <a:defRPr sz="1200"/>
            </a:lvl7pPr>
            <a:lvl8pPr marL="2399908" indent="0" algn="ctr">
              <a:buNone/>
              <a:defRPr sz="1200"/>
            </a:lvl8pPr>
            <a:lvl9pPr marL="274275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77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18497-058C-4025-94BB-0C88226DD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4DB0B-5B3C-4508-BD15-1805F6EEC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42D01-905B-4F7E-88CA-E7C20F350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/>
            <a:fld id="{74B01FD1-0549-4118-8155-C0BA58BA9135}" type="slidenum">
              <a:rPr lang="en-US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4"/>
            <a:ext cx="9138587" cy="51389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262073" y="124076"/>
            <a:ext cx="241176" cy="14148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262073" y="330554"/>
            <a:ext cx="241176" cy="14148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262073" y="537031"/>
            <a:ext cx="241176" cy="14148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262073" y="765631"/>
            <a:ext cx="241176" cy="14148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262073" y="972108"/>
            <a:ext cx="241176" cy="14148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3924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20"/>
          <p:cNvSpPr>
            <a:spLocks noChangeArrowheads="1" noChangeShapeType="1" noTextEdit="1"/>
          </p:cNvSpPr>
          <p:nvPr/>
        </p:nvSpPr>
        <p:spPr bwMode="auto">
          <a:xfrm>
            <a:off x="1102929" y="1635646"/>
            <a:ext cx="7016304" cy="711994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b="1" kern="10"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VỀ DỰ GIỜ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825" y="4011910"/>
            <a:ext cx="798651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38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ĐỊA PHƯƠNG - LỚP 6</a:t>
            </a:r>
            <a:endParaRPr lang="en-US" sz="3200" b="1" spc="38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39" y="1461170"/>
            <a:ext cx="3866392" cy="36823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NHÓM TRÌNH BÀY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/>
          <a:lstStyle/>
          <a:p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70" y="555526"/>
            <a:ext cx="5618517" cy="50959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39" y="1461170"/>
            <a:ext cx="3866392" cy="3682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03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50143"/>
            <a:ext cx="4087967" cy="389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1572827"/>
            <a:ext cx="4344279" cy="434427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8" y="-171761"/>
            <a:ext cx="2843808" cy="284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3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50143"/>
            <a:ext cx="4087967" cy="389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1572827"/>
            <a:ext cx="4344279" cy="434427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8" y="-171761"/>
            <a:ext cx="2843808" cy="284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24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50143"/>
            <a:ext cx="4087967" cy="389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" y="2067693"/>
            <a:ext cx="6151615" cy="307580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11"/>
            <a:ext cx="2376264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4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1" y="0"/>
            <a:ext cx="9144000" cy="53927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Bảng so sánh trống đồng Hoàng Hạ và trống đồng Cổ Loa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524040"/>
              </p:ext>
            </p:extLst>
          </p:nvPr>
        </p:nvGraphicFramePr>
        <p:xfrm>
          <a:off x="0" y="519817"/>
          <a:ext cx="9144000" cy="462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3404607827"/>
                    </a:ext>
                  </a:extLst>
                </a:gridCol>
                <a:gridCol w="4044280">
                  <a:extLst>
                    <a:ext uri="{9D8B030D-6E8A-4147-A177-3AD203B41FA5}">
                      <a16:colId xmlns:a16="http://schemas.microsoft.com/office/drawing/2014/main" val="9122103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7529465"/>
                    </a:ext>
                  </a:extLst>
                </a:gridCol>
              </a:tblGrid>
              <a:tr h="593948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 đồng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Hạ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 đồng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Cổ Loa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871821"/>
                  </a:ext>
                </a:extLst>
              </a:tr>
              <a:tr h="835644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gian, 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 phát hiện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1937, ở thôn Hoàng Hạ (nay là xã Văn Hoàng), Phú Xuyên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1982, ở khu Mả Tre, Cổ Loa, Đông Anh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532220"/>
                  </a:ext>
                </a:extLst>
              </a:tr>
              <a:tr h="835644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đại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– 2500 năm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hơn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2000 năm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37755"/>
                  </a:ext>
                </a:extLst>
              </a:tr>
              <a:tr h="1539541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hoa văn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 mặt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trống là hình ngôi sao 16 cánh, xung quanh là 15 vành hoa văn mô tả cảnh sinh hoạt, chào thuyển,…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 mặt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trống là hình ngôi sao 14 cánh, mặt trống khắc hình chim, mái nhà, cảnh sinh hoạt...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244097"/>
                  </a:ext>
                </a:extLst>
              </a:tr>
              <a:tr h="818905">
                <a:tc>
                  <a:txBody>
                    <a:bodyPr/>
                    <a:lstStyle/>
                    <a:p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nhận là bảo vật quốc gia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T12/2012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T12/2015</a:t>
                      </a:r>
                    </a:p>
                    <a:p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34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7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7669450-7056-487B-A1BF-C36A94AD9E8C}"/>
              </a:ext>
            </a:extLst>
          </p:cNvPr>
          <p:cNvSpPr/>
          <p:nvPr/>
        </p:nvSpPr>
        <p:spPr>
          <a:xfrm>
            <a:off x="-1" y="0"/>
            <a:ext cx="2642017" cy="5143500"/>
          </a:xfrm>
          <a:prstGeom prst="rect">
            <a:avLst/>
          </a:prstGeom>
          <a:solidFill>
            <a:srgbClr val="FFF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8" name="Google Shape;918;p46"/>
          <p:cNvGrpSpPr/>
          <p:nvPr/>
        </p:nvGrpSpPr>
        <p:grpSpPr>
          <a:xfrm rot="-1224575">
            <a:off x="6995398" y="1333820"/>
            <a:ext cx="546042" cy="507507"/>
            <a:chOff x="3079225" y="3126950"/>
            <a:chExt cx="1325125" cy="1164625"/>
          </a:xfrm>
        </p:grpSpPr>
        <p:sp>
          <p:nvSpPr>
            <p:cNvPr id="919" name="Google Shape;919;p46"/>
            <p:cNvSpPr/>
            <p:nvPr/>
          </p:nvSpPr>
          <p:spPr>
            <a:xfrm>
              <a:off x="3079225" y="3126950"/>
              <a:ext cx="1325125" cy="1164625"/>
            </a:xfrm>
            <a:custGeom>
              <a:avLst/>
              <a:gdLst/>
              <a:ahLst/>
              <a:cxnLst/>
              <a:rect l="l" t="t" r="r" b="b"/>
              <a:pathLst>
                <a:path w="53005" h="46585" extrusionOk="0">
                  <a:moveTo>
                    <a:pt x="44719" y="880"/>
                  </a:moveTo>
                  <a:cubicBezTo>
                    <a:pt x="44756" y="953"/>
                    <a:pt x="44793" y="1027"/>
                    <a:pt x="44829" y="1100"/>
                  </a:cubicBezTo>
                  <a:cubicBezTo>
                    <a:pt x="44793" y="1100"/>
                    <a:pt x="44756" y="1100"/>
                    <a:pt x="44756" y="1137"/>
                  </a:cubicBezTo>
                  <a:cubicBezTo>
                    <a:pt x="44719" y="1063"/>
                    <a:pt x="44683" y="990"/>
                    <a:pt x="44646" y="917"/>
                  </a:cubicBezTo>
                  <a:lnTo>
                    <a:pt x="44719" y="880"/>
                  </a:lnTo>
                  <a:close/>
                  <a:moveTo>
                    <a:pt x="24446" y="4289"/>
                  </a:moveTo>
                  <a:cubicBezTo>
                    <a:pt x="24446" y="4289"/>
                    <a:pt x="24483" y="4326"/>
                    <a:pt x="24483" y="4326"/>
                  </a:cubicBezTo>
                  <a:cubicBezTo>
                    <a:pt x="24410" y="4363"/>
                    <a:pt x="24373" y="4399"/>
                    <a:pt x="24300" y="4436"/>
                  </a:cubicBezTo>
                  <a:cubicBezTo>
                    <a:pt x="24263" y="4436"/>
                    <a:pt x="24263" y="4399"/>
                    <a:pt x="24263" y="4363"/>
                  </a:cubicBezTo>
                  <a:cubicBezTo>
                    <a:pt x="24336" y="4326"/>
                    <a:pt x="24373" y="4289"/>
                    <a:pt x="24446" y="4289"/>
                  </a:cubicBezTo>
                  <a:close/>
                  <a:moveTo>
                    <a:pt x="52381" y="4766"/>
                  </a:moveTo>
                  <a:cubicBezTo>
                    <a:pt x="52418" y="4839"/>
                    <a:pt x="52455" y="4876"/>
                    <a:pt x="52491" y="4949"/>
                  </a:cubicBezTo>
                  <a:lnTo>
                    <a:pt x="52418" y="4986"/>
                  </a:lnTo>
                  <a:cubicBezTo>
                    <a:pt x="52381" y="4913"/>
                    <a:pt x="52345" y="4876"/>
                    <a:pt x="52308" y="4803"/>
                  </a:cubicBezTo>
                  <a:cubicBezTo>
                    <a:pt x="52345" y="4803"/>
                    <a:pt x="52345" y="4766"/>
                    <a:pt x="52381" y="4766"/>
                  </a:cubicBezTo>
                  <a:close/>
                  <a:moveTo>
                    <a:pt x="52675" y="5169"/>
                  </a:moveTo>
                  <a:cubicBezTo>
                    <a:pt x="52711" y="5206"/>
                    <a:pt x="52711" y="5206"/>
                    <a:pt x="52711" y="5243"/>
                  </a:cubicBezTo>
                  <a:cubicBezTo>
                    <a:pt x="52675" y="5279"/>
                    <a:pt x="52601" y="5316"/>
                    <a:pt x="52528" y="5353"/>
                  </a:cubicBezTo>
                  <a:cubicBezTo>
                    <a:pt x="52528" y="5316"/>
                    <a:pt x="52491" y="5316"/>
                    <a:pt x="52491" y="5279"/>
                  </a:cubicBezTo>
                  <a:cubicBezTo>
                    <a:pt x="52565" y="5243"/>
                    <a:pt x="52638" y="5206"/>
                    <a:pt x="52675" y="5169"/>
                  </a:cubicBezTo>
                  <a:close/>
                  <a:moveTo>
                    <a:pt x="52271" y="7186"/>
                  </a:moveTo>
                  <a:cubicBezTo>
                    <a:pt x="52271" y="7186"/>
                    <a:pt x="52308" y="7222"/>
                    <a:pt x="52308" y="7259"/>
                  </a:cubicBezTo>
                  <a:cubicBezTo>
                    <a:pt x="52235" y="7259"/>
                    <a:pt x="52161" y="7296"/>
                    <a:pt x="52125" y="7332"/>
                  </a:cubicBezTo>
                  <a:lnTo>
                    <a:pt x="52088" y="7296"/>
                  </a:lnTo>
                  <a:cubicBezTo>
                    <a:pt x="52125" y="7259"/>
                    <a:pt x="52198" y="7222"/>
                    <a:pt x="52271" y="7186"/>
                  </a:cubicBezTo>
                  <a:close/>
                  <a:moveTo>
                    <a:pt x="51905" y="8065"/>
                  </a:moveTo>
                  <a:cubicBezTo>
                    <a:pt x="51942" y="8102"/>
                    <a:pt x="51978" y="8175"/>
                    <a:pt x="52015" y="8249"/>
                  </a:cubicBezTo>
                  <a:cubicBezTo>
                    <a:pt x="51978" y="8249"/>
                    <a:pt x="51978" y="8249"/>
                    <a:pt x="51942" y="8285"/>
                  </a:cubicBezTo>
                  <a:cubicBezTo>
                    <a:pt x="51905" y="8212"/>
                    <a:pt x="51868" y="8139"/>
                    <a:pt x="51832" y="8065"/>
                  </a:cubicBezTo>
                  <a:close/>
                  <a:moveTo>
                    <a:pt x="13375" y="10265"/>
                  </a:moveTo>
                  <a:lnTo>
                    <a:pt x="13375" y="10265"/>
                  </a:lnTo>
                  <a:cubicBezTo>
                    <a:pt x="13375" y="10265"/>
                    <a:pt x="13352" y="10265"/>
                    <a:pt x="13342" y="10283"/>
                  </a:cubicBezTo>
                  <a:lnTo>
                    <a:pt x="13342" y="10283"/>
                  </a:lnTo>
                  <a:cubicBezTo>
                    <a:pt x="13353" y="10277"/>
                    <a:pt x="13364" y="10271"/>
                    <a:pt x="13375" y="10265"/>
                  </a:cubicBezTo>
                  <a:close/>
                  <a:moveTo>
                    <a:pt x="50915" y="13638"/>
                  </a:moveTo>
                  <a:cubicBezTo>
                    <a:pt x="50952" y="13674"/>
                    <a:pt x="50988" y="13748"/>
                    <a:pt x="51025" y="13821"/>
                  </a:cubicBezTo>
                  <a:cubicBezTo>
                    <a:pt x="51025" y="13821"/>
                    <a:pt x="50988" y="13858"/>
                    <a:pt x="50988" y="13858"/>
                  </a:cubicBezTo>
                  <a:cubicBezTo>
                    <a:pt x="50952" y="13784"/>
                    <a:pt x="50915" y="13711"/>
                    <a:pt x="50878" y="13674"/>
                  </a:cubicBezTo>
                  <a:cubicBezTo>
                    <a:pt x="50878" y="13638"/>
                    <a:pt x="50915" y="13638"/>
                    <a:pt x="50915" y="13638"/>
                  </a:cubicBezTo>
                  <a:close/>
                  <a:moveTo>
                    <a:pt x="50768" y="15031"/>
                  </a:moveTo>
                  <a:cubicBezTo>
                    <a:pt x="50805" y="15067"/>
                    <a:pt x="50805" y="15104"/>
                    <a:pt x="50842" y="15141"/>
                  </a:cubicBezTo>
                  <a:cubicBezTo>
                    <a:pt x="50695" y="15214"/>
                    <a:pt x="50585" y="15287"/>
                    <a:pt x="50438" y="15361"/>
                  </a:cubicBezTo>
                  <a:lnTo>
                    <a:pt x="50402" y="15251"/>
                  </a:lnTo>
                  <a:cubicBezTo>
                    <a:pt x="50512" y="15177"/>
                    <a:pt x="50658" y="15104"/>
                    <a:pt x="50768" y="15031"/>
                  </a:cubicBezTo>
                  <a:close/>
                  <a:moveTo>
                    <a:pt x="27746" y="10925"/>
                  </a:moveTo>
                  <a:cubicBezTo>
                    <a:pt x="27892" y="10998"/>
                    <a:pt x="28002" y="11072"/>
                    <a:pt x="28149" y="11072"/>
                  </a:cubicBezTo>
                  <a:cubicBezTo>
                    <a:pt x="28194" y="11066"/>
                    <a:pt x="28238" y="11063"/>
                    <a:pt x="28280" y="11063"/>
                  </a:cubicBezTo>
                  <a:cubicBezTo>
                    <a:pt x="28759" y="11063"/>
                    <a:pt x="29102" y="11416"/>
                    <a:pt x="29505" y="11585"/>
                  </a:cubicBezTo>
                  <a:cubicBezTo>
                    <a:pt x="30605" y="12098"/>
                    <a:pt x="30679" y="13015"/>
                    <a:pt x="30715" y="13931"/>
                  </a:cubicBezTo>
                  <a:cubicBezTo>
                    <a:pt x="30789" y="15397"/>
                    <a:pt x="30275" y="16131"/>
                    <a:pt x="28956" y="16864"/>
                  </a:cubicBezTo>
                  <a:cubicBezTo>
                    <a:pt x="28844" y="16872"/>
                    <a:pt x="28733" y="16876"/>
                    <a:pt x="28624" y="16876"/>
                  </a:cubicBezTo>
                  <a:cubicBezTo>
                    <a:pt x="26364" y="16876"/>
                    <a:pt x="24643" y="15102"/>
                    <a:pt x="24923" y="12795"/>
                  </a:cubicBezTo>
                  <a:cubicBezTo>
                    <a:pt x="25656" y="11841"/>
                    <a:pt x="26829" y="11585"/>
                    <a:pt x="27746" y="10925"/>
                  </a:cubicBezTo>
                  <a:close/>
                  <a:moveTo>
                    <a:pt x="50475" y="16900"/>
                  </a:moveTo>
                  <a:cubicBezTo>
                    <a:pt x="50512" y="16974"/>
                    <a:pt x="50548" y="17047"/>
                    <a:pt x="50585" y="17120"/>
                  </a:cubicBezTo>
                  <a:cubicBezTo>
                    <a:pt x="50548" y="17120"/>
                    <a:pt x="50512" y="17120"/>
                    <a:pt x="50512" y="17157"/>
                  </a:cubicBezTo>
                  <a:cubicBezTo>
                    <a:pt x="50475" y="17084"/>
                    <a:pt x="50438" y="17010"/>
                    <a:pt x="50402" y="16937"/>
                  </a:cubicBezTo>
                  <a:cubicBezTo>
                    <a:pt x="50402" y="16937"/>
                    <a:pt x="50438" y="16937"/>
                    <a:pt x="50475" y="16900"/>
                  </a:cubicBezTo>
                  <a:close/>
                  <a:moveTo>
                    <a:pt x="8389" y="17010"/>
                  </a:moveTo>
                  <a:cubicBezTo>
                    <a:pt x="8426" y="17084"/>
                    <a:pt x="8462" y="17157"/>
                    <a:pt x="8499" y="17230"/>
                  </a:cubicBezTo>
                  <a:cubicBezTo>
                    <a:pt x="8499" y="17230"/>
                    <a:pt x="8462" y="17230"/>
                    <a:pt x="8462" y="17267"/>
                  </a:cubicBezTo>
                  <a:cubicBezTo>
                    <a:pt x="8426" y="17194"/>
                    <a:pt x="8389" y="17120"/>
                    <a:pt x="8353" y="17047"/>
                  </a:cubicBezTo>
                  <a:cubicBezTo>
                    <a:pt x="8353" y="17047"/>
                    <a:pt x="8389" y="17047"/>
                    <a:pt x="8389" y="17010"/>
                  </a:cubicBezTo>
                  <a:close/>
                  <a:moveTo>
                    <a:pt x="39222" y="8984"/>
                  </a:moveTo>
                  <a:cubicBezTo>
                    <a:pt x="39841" y="8984"/>
                    <a:pt x="40447" y="9112"/>
                    <a:pt x="41053" y="9165"/>
                  </a:cubicBezTo>
                  <a:cubicBezTo>
                    <a:pt x="41677" y="9239"/>
                    <a:pt x="42263" y="9458"/>
                    <a:pt x="42776" y="9972"/>
                  </a:cubicBezTo>
                  <a:cubicBezTo>
                    <a:pt x="43216" y="10412"/>
                    <a:pt x="43876" y="10668"/>
                    <a:pt x="43803" y="11475"/>
                  </a:cubicBezTo>
                  <a:cubicBezTo>
                    <a:pt x="43803" y="11658"/>
                    <a:pt x="43950" y="11805"/>
                    <a:pt x="44023" y="11951"/>
                  </a:cubicBezTo>
                  <a:cubicBezTo>
                    <a:pt x="43950" y="12575"/>
                    <a:pt x="43803" y="13161"/>
                    <a:pt x="43766" y="13748"/>
                  </a:cubicBezTo>
                  <a:cubicBezTo>
                    <a:pt x="43730" y="14444"/>
                    <a:pt x="43400" y="14958"/>
                    <a:pt x="42996" y="15507"/>
                  </a:cubicBezTo>
                  <a:cubicBezTo>
                    <a:pt x="42263" y="16461"/>
                    <a:pt x="41200" y="16900"/>
                    <a:pt x="40247" y="17487"/>
                  </a:cubicBezTo>
                  <a:cubicBezTo>
                    <a:pt x="40073" y="17502"/>
                    <a:pt x="39902" y="17509"/>
                    <a:pt x="39735" y="17509"/>
                  </a:cubicBezTo>
                  <a:cubicBezTo>
                    <a:pt x="37864" y="17509"/>
                    <a:pt x="36436" y="16582"/>
                    <a:pt x="35224" y="15067"/>
                  </a:cubicBezTo>
                  <a:cubicBezTo>
                    <a:pt x="35224" y="15031"/>
                    <a:pt x="35261" y="14848"/>
                    <a:pt x="35188" y="14701"/>
                  </a:cubicBezTo>
                  <a:cubicBezTo>
                    <a:pt x="34858" y="13858"/>
                    <a:pt x="34748" y="13051"/>
                    <a:pt x="35334" y="12208"/>
                  </a:cubicBezTo>
                  <a:cubicBezTo>
                    <a:pt x="35664" y="11768"/>
                    <a:pt x="35774" y="11181"/>
                    <a:pt x="36031" y="10705"/>
                  </a:cubicBezTo>
                  <a:cubicBezTo>
                    <a:pt x="36581" y="9752"/>
                    <a:pt x="37424" y="9312"/>
                    <a:pt x="38487" y="9055"/>
                  </a:cubicBezTo>
                  <a:cubicBezTo>
                    <a:pt x="38735" y="9004"/>
                    <a:pt x="38979" y="8984"/>
                    <a:pt x="39222" y="8984"/>
                  </a:cubicBezTo>
                  <a:close/>
                  <a:moveTo>
                    <a:pt x="50072" y="17450"/>
                  </a:moveTo>
                  <a:cubicBezTo>
                    <a:pt x="50109" y="17487"/>
                    <a:pt x="50109" y="17487"/>
                    <a:pt x="50109" y="17524"/>
                  </a:cubicBezTo>
                  <a:cubicBezTo>
                    <a:pt x="50072" y="17560"/>
                    <a:pt x="49999" y="17597"/>
                    <a:pt x="49925" y="17634"/>
                  </a:cubicBezTo>
                  <a:lnTo>
                    <a:pt x="49889" y="17560"/>
                  </a:lnTo>
                  <a:cubicBezTo>
                    <a:pt x="49962" y="17524"/>
                    <a:pt x="50035" y="17487"/>
                    <a:pt x="50072" y="17450"/>
                  </a:cubicBezTo>
                  <a:close/>
                  <a:moveTo>
                    <a:pt x="38561" y="18660"/>
                  </a:moveTo>
                  <a:cubicBezTo>
                    <a:pt x="38597" y="18697"/>
                    <a:pt x="38634" y="18770"/>
                    <a:pt x="38671" y="18843"/>
                  </a:cubicBezTo>
                  <a:cubicBezTo>
                    <a:pt x="38634" y="18843"/>
                    <a:pt x="38597" y="18880"/>
                    <a:pt x="38597" y="18880"/>
                  </a:cubicBezTo>
                  <a:cubicBezTo>
                    <a:pt x="38561" y="18807"/>
                    <a:pt x="38524" y="18734"/>
                    <a:pt x="38487" y="18697"/>
                  </a:cubicBezTo>
                  <a:cubicBezTo>
                    <a:pt x="38524" y="18660"/>
                    <a:pt x="38524" y="18660"/>
                    <a:pt x="38561" y="18660"/>
                  </a:cubicBezTo>
                  <a:close/>
                  <a:moveTo>
                    <a:pt x="49045" y="18770"/>
                  </a:moveTo>
                  <a:cubicBezTo>
                    <a:pt x="49045" y="18807"/>
                    <a:pt x="49082" y="18807"/>
                    <a:pt x="49082" y="18843"/>
                  </a:cubicBezTo>
                  <a:cubicBezTo>
                    <a:pt x="49009" y="18880"/>
                    <a:pt x="48972" y="18917"/>
                    <a:pt x="48899" y="18953"/>
                  </a:cubicBezTo>
                  <a:lnTo>
                    <a:pt x="48862" y="18880"/>
                  </a:lnTo>
                  <a:cubicBezTo>
                    <a:pt x="48935" y="18843"/>
                    <a:pt x="48972" y="18807"/>
                    <a:pt x="49045" y="18770"/>
                  </a:cubicBezTo>
                  <a:close/>
                  <a:moveTo>
                    <a:pt x="39147" y="18807"/>
                  </a:moveTo>
                  <a:cubicBezTo>
                    <a:pt x="39184" y="18880"/>
                    <a:pt x="39220" y="18953"/>
                    <a:pt x="39257" y="19027"/>
                  </a:cubicBezTo>
                  <a:cubicBezTo>
                    <a:pt x="39220" y="19027"/>
                    <a:pt x="39220" y="19027"/>
                    <a:pt x="39184" y="19063"/>
                  </a:cubicBezTo>
                  <a:cubicBezTo>
                    <a:pt x="39147" y="18990"/>
                    <a:pt x="39110" y="18917"/>
                    <a:pt x="39074" y="18843"/>
                  </a:cubicBezTo>
                  <a:cubicBezTo>
                    <a:pt x="39110" y="18843"/>
                    <a:pt x="39147" y="18843"/>
                    <a:pt x="39147" y="18807"/>
                  </a:cubicBezTo>
                  <a:close/>
                  <a:moveTo>
                    <a:pt x="16902" y="13353"/>
                  </a:moveTo>
                  <a:cubicBezTo>
                    <a:pt x="17017" y="13353"/>
                    <a:pt x="17136" y="13372"/>
                    <a:pt x="17261" y="13418"/>
                  </a:cubicBezTo>
                  <a:cubicBezTo>
                    <a:pt x="17701" y="13601"/>
                    <a:pt x="18104" y="13858"/>
                    <a:pt x="18544" y="14114"/>
                  </a:cubicBezTo>
                  <a:cubicBezTo>
                    <a:pt x="19131" y="14444"/>
                    <a:pt x="19094" y="15104"/>
                    <a:pt x="19607" y="15507"/>
                  </a:cubicBezTo>
                  <a:cubicBezTo>
                    <a:pt x="19461" y="16131"/>
                    <a:pt x="19424" y="16754"/>
                    <a:pt x="19204" y="17267"/>
                  </a:cubicBezTo>
                  <a:cubicBezTo>
                    <a:pt x="18947" y="17817"/>
                    <a:pt x="18507" y="18294"/>
                    <a:pt x="18104" y="18734"/>
                  </a:cubicBezTo>
                  <a:cubicBezTo>
                    <a:pt x="17926" y="18957"/>
                    <a:pt x="17394" y="19085"/>
                    <a:pt x="16898" y="19085"/>
                  </a:cubicBezTo>
                  <a:cubicBezTo>
                    <a:pt x="16579" y="19085"/>
                    <a:pt x="16274" y="19032"/>
                    <a:pt x="16088" y="18917"/>
                  </a:cubicBezTo>
                  <a:cubicBezTo>
                    <a:pt x="15208" y="18404"/>
                    <a:pt x="14365" y="17780"/>
                    <a:pt x="13888" y="16791"/>
                  </a:cubicBezTo>
                  <a:cubicBezTo>
                    <a:pt x="13888" y="16776"/>
                    <a:pt x="13882" y="16761"/>
                    <a:pt x="13882" y="16761"/>
                  </a:cubicBezTo>
                  <a:lnTo>
                    <a:pt x="13882" y="16761"/>
                  </a:lnTo>
                  <a:cubicBezTo>
                    <a:pt x="13883" y="16761"/>
                    <a:pt x="13896" y="16792"/>
                    <a:pt x="13962" y="16900"/>
                  </a:cubicBezTo>
                  <a:cubicBezTo>
                    <a:pt x="13705" y="15837"/>
                    <a:pt x="13925" y="15104"/>
                    <a:pt x="14511" y="14518"/>
                  </a:cubicBezTo>
                  <a:cubicBezTo>
                    <a:pt x="14795" y="14234"/>
                    <a:pt x="14941" y="13746"/>
                    <a:pt x="15380" y="13746"/>
                  </a:cubicBezTo>
                  <a:cubicBezTo>
                    <a:pt x="15396" y="13746"/>
                    <a:pt x="15412" y="13746"/>
                    <a:pt x="15428" y="13748"/>
                  </a:cubicBezTo>
                  <a:cubicBezTo>
                    <a:pt x="15939" y="13748"/>
                    <a:pt x="16377" y="13353"/>
                    <a:pt x="16902" y="13353"/>
                  </a:cubicBezTo>
                  <a:close/>
                  <a:moveTo>
                    <a:pt x="38671" y="19173"/>
                  </a:moveTo>
                  <a:cubicBezTo>
                    <a:pt x="38671" y="19210"/>
                    <a:pt x="38707" y="19210"/>
                    <a:pt x="38707" y="19247"/>
                  </a:cubicBezTo>
                  <a:cubicBezTo>
                    <a:pt x="38634" y="19283"/>
                    <a:pt x="38561" y="19320"/>
                    <a:pt x="38524" y="19357"/>
                  </a:cubicBezTo>
                  <a:lnTo>
                    <a:pt x="38487" y="19283"/>
                  </a:lnTo>
                  <a:cubicBezTo>
                    <a:pt x="38524" y="19247"/>
                    <a:pt x="38597" y="19210"/>
                    <a:pt x="38671" y="19173"/>
                  </a:cubicBezTo>
                  <a:close/>
                  <a:moveTo>
                    <a:pt x="50109" y="19760"/>
                  </a:moveTo>
                  <a:lnTo>
                    <a:pt x="50109" y="19760"/>
                  </a:lnTo>
                  <a:cubicBezTo>
                    <a:pt x="50040" y="19777"/>
                    <a:pt x="49972" y="19794"/>
                    <a:pt x="49922" y="19811"/>
                  </a:cubicBezTo>
                  <a:lnTo>
                    <a:pt x="49922" y="19811"/>
                  </a:lnTo>
                  <a:cubicBezTo>
                    <a:pt x="49900" y="19831"/>
                    <a:pt x="49876" y="19850"/>
                    <a:pt x="49852" y="19870"/>
                  </a:cubicBezTo>
                  <a:cubicBezTo>
                    <a:pt x="49870" y="19907"/>
                    <a:pt x="49887" y="19943"/>
                    <a:pt x="49901" y="19980"/>
                  </a:cubicBezTo>
                  <a:lnTo>
                    <a:pt x="49901" y="19980"/>
                  </a:lnTo>
                  <a:cubicBezTo>
                    <a:pt x="49985" y="19910"/>
                    <a:pt x="50047" y="19822"/>
                    <a:pt x="50109" y="19760"/>
                  </a:cubicBezTo>
                  <a:close/>
                  <a:moveTo>
                    <a:pt x="23896" y="20713"/>
                  </a:moveTo>
                  <a:lnTo>
                    <a:pt x="23933" y="20786"/>
                  </a:lnTo>
                  <a:cubicBezTo>
                    <a:pt x="23860" y="20823"/>
                    <a:pt x="23786" y="20860"/>
                    <a:pt x="23713" y="20896"/>
                  </a:cubicBezTo>
                  <a:cubicBezTo>
                    <a:pt x="23713" y="20860"/>
                    <a:pt x="23713" y="20860"/>
                    <a:pt x="23676" y="20823"/>
                  </a:cubicBezTo>
                  <a:cubicBezTo>
                    <a:pt x="23750" y="20786"/>
                    <a:pt x="23823" y="20750"/>
                    <a:pt x="23896" y="20713"/>
                  </a:cubicBezTo>
                  <a:close/>
                  <a:moveTo>
                    <a:pt x="49522" y="21043"/>
                  </a:moveTo>
                  <a:cubicBezTo>
                    <a:pt x="49559" y="21043"/>
                    <a:pt x="49559" y="21080"/>
                    <a:pt x="49559" y="21116"/>
                  </a:cubicBezTo>
                  <a:cubicBezTo>
                    <a:pt x="49485" y="21153"/>
                    <a:pt x="49449" y="21190"/>
                    <a:pt x="49375" y="21190"/>
                  </a:cubicBezTo>
                  <a:lnTo>
                    <a:pt x="49339" y="21153"/>
                  </a:lnTo>
                  <a:cubicBezTo>
                    <a:pt x="49412" y="21116"/>
                    <a:pt x="49449" y="21080"/>
                    <a:pt x="49522" y="21043"/>
                  </a:cubicBezTo>
                  <a:close/>
                  <a:moveTo>
                    <a:pt x="21917" y="21446"/>
                  </a:moveTo>
                  <a:cubicBezTo>
                    <a:pt x="21953" y="21520"/>
                    <a:pt x="21990" y="21593"/>
                    <a:pt x="22027" y="21666"/>
                  </a:cubicBezTo>
                  <a:cubicBezTo>
                    <a:pt x="22027" y="21666"/>
                    <a:pt x="21990" y="21666"/>
                    <a:pt x="21990" y="21703"/>
                  </a:cubicBezTo>
                  <a:cubicBezTo>
                    <a:pt x="21953" y="21630"/>
                    <a:pt x="21917" y="21556"/>
                    <a:pt x="21880" y="21483"/>
                  </a:cubicBezTo>
                  <a:lnTo>
                    <a:pt x="21917" y="21446"/>
                  </a:lnTo>
                  <a:close/>
                  <a:moveTo>
                    <a:pt x="49082" y="22216"/>
                  </a:moveTo>
                  <a:cubicBezTo>
                    <a:pt x="49119" y="22290"/>
                    <a:pt x="49155" y="22326"/>
                    <a:pt x="49192" y="22400"/>
                  </a:cubicBezTo>
                  <a:cubicBezTo>
                    <a:pt x="49155" y="22400"/>
                    <a:pt x="49155" y="22436"/>
                    <a:pt x="49119" y="22436"/>
                  </a:cubicBezTo>
                  <a:cubicBezTo>
                    <a:pt x="49082" y="22363"/>
                    <a:pt x="49045" y="22326"/>
                    <a:pt x="49009" y="22253"/>
                  </a:cubicBezTo>
                  <a:cubicBezTo>
                    <a:pt x="49045" y="22216"/>
                    <a:pt x="49045" y="22216"/>
                    <a:pt x="49082" y="22216"/>
                  </a:cubicBezTo>
                  <a:close/>
                  <a:moveTo>
                    <a:pt x="48715" y="22766"/>
                  </a:moveTo>
                  <a:lnTo>
                    <a:pt x="48752" y="22803"/>
                  </a:lnTo>
                  <a:cubicBezTo>
                    <a:pt x="48679" y="22839"/>
                    <a:pt x="48605" y="22876"/>
                    <a:pt x="48532" y="22913"/>
                  </a:cubicBezTo>
                  <a:cubicBezTo>
                    <a:pt x="48532" y="22913"/>
                    <a:pt x="48532" y="22876"/>
                    <a:pt x="48495" y="22839"/>
                  </a:cubicBezTo>
                  <a:cubicBezTo>
                    <a:pt x="48569" y="22803"/>
                    <a:pt x="48642" y="22803"/>
                    <a:pt x="48715" y="22766"/>
                  </a:cubicBezTo>
                  <a:close/>
                  <a:moveTo>
                    <a:pt x="48202" y="22766"/>
                  </a:moveTo>
                  <a:cubicBezTo>
                    <a:pt x="48239" y="22803"/>
                    <a:pt x="48239" y="22803"/>
                    <a:pt x="48239" y="22839"/>
                  </a:cubicBezTo>
                  <a:cubicBezTo>
                    <a:pt x="48166" y="22876"/>
                    <a:pt x="48129" y="22913"/>
                    <a:pt x="48056" y="22949"/>
                  </a:cubicBezTo>
                  <a:cubicBezTo>
                    <a:pt x="48056" y="22913"/>
                    <a:pt x="48019" y="22913"/>
                    <a:pt x="48019" y="22876"/>
                  </a:cubicBezTo>
                  <a:cubicBezTo>
                    <a:pt x="48092" y="22839"/>
                    <a:pt x="48129" y="22803"/>
                    <a:pt x="48202" y="22766"/>
                  </a:cubicBezTo>
                  <a:close/>
                  <a:moveTo>
                    <a:pt x="47797" y="25259"/>
                  </a:moveTo>
                  <a:cubicBezTo>
                    <a:pt x="47785" y="25271"/>
                    <a:pt x="47774" y="25283"/>
                    <a:pt x="47762" y="25296"/>
                  </a:cubicBezTo>
                  <a:cubicBezTo>
                    <a:pt x="47762" y="25283"/>
                    <a:pt x="47775" y="25271"/>
                    <a:pt x="47797" y="25259"/>
                  </a:cubicBezTo>
                  <a:close/>
                  <a:moveTo>
                    <a:pt x="45599" y="26725"/>
                  </a:moveTo>
                  <a:lnTo>
                    <a:pt x="45636" y="26799"/>
                  </a:lnTo>
                  <a:cubicBezTo>
                    <a:pt x="45563" y="26835"/>
                    <a:pt x="45489" y="26872"/>
                    <a:pt x="45416" y="26909"/>
                  </a:cubicBezTo>
                  <a:cubicBezTo>
                    <a:pt x="45416" y="26872"/>
                    <a:pt x="45416" y="26872"/>
                    <a:pt x="45379" y="26835"/>
                  </a:cubicBezTo>
                  <a:cubicBezTo>
                    <a:pt x="45453" y="26799"/>
                    <a:pt x="45526" y="26762"/>
                    <a:pt x="45599" y="26725"/>
                  </a:cubicBezTo>
                  <a:close/>
                  <a:moveTo>
                    <a:pt x="45893" y="26982"/>
                  </a:moveTo>
                  <a:cubicBezTo>
                    <a:pt x="45929" y="27055"/>
                    <a:pt x="45966" y="27092"/>
                    <a:pt x="46003" y="27165"/>
                  </a:cubicBezTo>
                  <a:cubicBezTo>
                    <a:pt x="45966" y="27202"/>
                    <a:pt x="45966" y="27202"/>
                    <a:pt x="45929" y="27202"/>
                  </a:cubicBezTo>
                  <a:cubicBezTo>
                    <a:pt x="45893" y="27129"/>
                    <a:pt x="45856" y="27092"/>
                    <a:pt x="45819" y="27019"/>
                  </a:cubicBezTo>
                  <a:cubicBezTo>
                    <a:pt x="45856" y="27019"/>
                    <a:pt x="45856" y="26982"/>
                    <a:pt x="45893" y="26982"/>
                  </a:cubicBezTo>
                  <a:close/>
                  <a:moveTo>
                    <a:pt x="45526" y="27532"/>
                  </a:moveTo>
                  <a:cubicBezTo>
                    <a:pt x="45526" y="27532"/>
                    <a:pt x="45526" y="27569"/>
                    <a:pt x="45563" y="27605"/>
                  </a:cubicBezTo>
                  <a:cubicBezTo>
                    <a:pt x="45489" y="27605"/>
                    <a:pt x="45416" y="27642"/>
                    <a:pt x="45379" y="27679"/>
                  </a:cubicBezTo>
                  <a:lnTo>
                    <a:pt x="45343" y="27642"/>
                  </a:lnTo>
                  <a:cubicBezTo>
                    <a:pt x="45379" y="27605"/>
                    <a:pt x="45453" y="27569"/>
                    <a:pt x="45526" y="27532"/>
                  </a:cubicBezTo>
                  <a:close/>
                  <a:moveTo>
                    <a:pt x="39110" y="22583"/>
                  </a:moveTo>
                  <a:cubicBezTo>
                    <a:pt x="39550" y="22803"/>
                    <a:pt x="39990" y="22949"/>
                    <a:pt x="40357" y="23206"/>
                  </a:cubicBezTo>
                  <a:cubicBezTo>
                    <a:pt x="40723" y="23463"/>
                    <a:pt x="41017" y="23829"/>
                    <a:pt x="41310" y="24086"/>
                  </a:cubicBezTo>
                  <a:cubicBezTo>
                    <a:pt x="41420" y="24416"/>
                    <a:pt x="41457" y="24709"/>
                    <a:pt x="41603" y="25002"/>
                  </a:cubicBezTo>
                  <a:cubicBezTo>
                    <a:pt x="42043" y="25772"/>
                    <a:pt x="41933" y="26469"/>
                    <a:pt x="41420" y="27165"/>
                  </a:cubicBezTo>
                  <a:cubicBezTo>
                    <a:pt x="40907" y="27899"/>
                    <a:pt x="40760" y="28045"/>
                    <a:pt x="39550" y="28705"/>
                  </a:cubicBezTo>
                  <a:cubicBezTo>
                    <a:pt x="39417" y="28717"/>
                    <a:pt x="39287" y="28723"/>
                    <a:pt x="39162" y="28723"/>
                  </a:cubicBezTo>
                  <a:cubicBezTo>
                    <a:pt x="37394" y="28723"/>
                    <a:pt x="36408" y="27559"/>
                    <a:pt x="35518" y="26396"/>
                  </a:cubicBezTo>
                  <a:cubicBezTo>
                    <a:pt x="35518" y="25882"/>
                    <a:pt x="35518" y="25479"/>
                    <a:pt x="35518" y="25332"/>
                  </a:cubicBezTo>
                  <a:cubicBezTo>
                    <a:pt x="35848" y="24343"/>
                    <a:pt x="36544" y="23866"/>
                    <a:pt x="37021" y="23353"/>
                  </a:cubicBezTo>
                  <a:cubicBezTo>
                    <a:pt x="37461" y="23169"/>
                    <a:pt x="37827" y="23023"/>
                    <a:pt x="38157" y="22913"/>
                  </a:cubicBezTo>
                  <a:cubicBezTo>
                    <a:pt x="38487" y="22766"/>
                    <a:pt x="38817" y="22693"/>
                    <a:pt x="39110" y="22583"/>
                  </a:cubicBezTo>
                  <a:close/>
                  <a:moveTo>
                    <a:pt x="44903" y="29622"/>
                  </a:moveTo>
                  <a:lnTo>
                    <a:pt x="44939" y="29695"/>
                  </a:lnTo>
                  <a:cubicBezTo>
                    <a:pt x="44866" y="29732"/>
                    <a:pt x="44829" y="29768"/>
                    <a:pt x="44756" y="29805"/>
                  </a:cubicBezTo>
                  <a:cubicBezTo>
                    <a:pt x="44719" y="29768"/>
                    <a:pt x="44719" y="29768"/>
                    <a:pt x="44719" y="29732"/>
                  </a:cubicBezTo>
                  <a:cubicBezTo>
                    <a:pt x="44793" y="29695"/>
                    <a:pt x="44829" y="29658"/>
                    <a:pt x="44903" y="29622"/>
                  </a:cubicBezTo>
                  <a:close/>
                  <a:moveTo>
                    <a:pt x="43730" y="29915"/>
                  </a:moveTo>
                  <a:cubicBezTo>
                    <a:pt x="43766" y="29988"/>
                    <a:pt x="43803" y="30062"/>
                    <a:pt x="43840" y="30135"/>
                  </a:cubicBezTo>
                  <a:cubicBezTo>
                    <a:pt x="43803" y="30135"/>
                    <a:pt x="43803" y="30135"/>
                    <a:pt x="43766" y="30172"/>
                  </a:cubicBezTo>
                  <a:cubicBezTo>
                    <a:pt x="43730" y="30098"/>
                    <a:pt x="43693" y="30025"/>
                    <a:pt x="43656" y="29952"/>
                  </a:cubicBezTo>
                  <a:cubicBezTo>
                    <a:pt x="43693" y="29952"/>
                    <a:pt x="43693" y="29952"/>
                    <a:pt x="43730" y="29915"/>
                  </a:cubicBezTo>
                  <a:close/>
                  <a:moveTo>
                    <a:pt x="42703" y="31601"/>
                  </a:moveTo>
                  <a:lnTo>
                    <a:pt x="42740" y="31638"/>
                  </a:lnTo>
                  <a:cubicBezTo>
                    <a:pt x="42666" y="31675"/>
                    <a:pt x="42593" y="31711"/>
                    <a:pt x="42557" y="31748"/>
                  </a:cubicBezTo>
                  <a:cubicBezTo>
                    <a:pt x="42520" y="31748"/>
                    <a:pt x="42520" y="31711"/>
                    <a:pt x="42520" y="31711"/>
                  </a:cubicBezTo>
                  <a:cubicBezTo>
                    <a:pt x="42593" y="31675"/>
                    <a:pt x="42630" y="31638"/>
                    <a:pt x="42703" y="31601"/>
                  </a:cubicBezTo>
                  <a:close/>
                  <a:moveTo>
                    <a:pt x="10222" y="23206"/>
                  </a:moveTo>
                  <a:cubicBezTo>
                    <a:pt x="11249" y="23683"/>
                    <a:pt x="12458" y="24196"/>
                    <a:pt x="13632" y="24782"/>
                  </a:cubicBezTo>
                  <a:cubicBezTo>
                    <a:pt x="13962" y="24929"/>
                    <a:pt x="14218" y="25259"/>
                    <a:pt x="14438" y="25552"/>
                  </a:cubicBezTo>
                  <a:cubicBezTo>
                    <a:pt x="14695" y="25992"/>
                    <a:pt x="14951" y="26469"/>
                    <a:pt x="15171" y="26909"/>
                  </a:cubicBezTo>
                  <a:cubicBezTo>
                    <a:pt x="15281" y="27165"/>
                    <a:pt x="15391" y="27495"/>
                    <a:pt x="15355" y="27715"/>
                  </a:cubicBezTo>
                  <a:cubicBezTo>
                    <a:pt x="15025" y="28815"/>
                    <a:pt x="14878" y="30062"/>
                    <a:pt x="13742" y="30758"/>
                  </a:cubicBezTo>
                  <a:cubicBezTo>
                    <a:pt x="13412" y="30978"/>
                    <a:pt x="13228" y="31381"/>
                    <a:pt x="12898" y="31638"/>
                  </a:cubicBezTo>
                  <a:cubicBezTo>
                    <a:pt x="12495" y="31931"/>
                    <a:pt x="12055" y="32224"/>
                    <a:pt x="11469" y="32298"/>
                  </a:cubicBezTo>
                  <a:cubicBezTo>
                    <a:pt x="10882" y="32408"/>
                    <a:pt x="10332" y="32371"/>
                    <a:pt x="9746" y="32444"/>
                  </a:cubicBezTo>
                  <a:cubicBezTo>
                    <a:pt x="9681" y="32454"/>
                    <a:pt x="9620" y="32459"/>
                    <a:pt x="9562" y="32459"/>
                  </a:cubicBezTo>
                  <a:cubicBezTo>
                    <a:pt x="9188" y="32459"/>
                    <a:pt x="8926" y="32273"/>
                    <a:pt x="8609" y="32115"/>
                  </a:cubicBezTo>
                  <a:cubicBezTo>
                    <a:pt x="7179" y="31271"/>
                    <a:pt x="6629" y="29988"/>
                    <a:pt x="6519" y="28448"/>
                  </a:cubicBezTo>
                  <a:cubicBezTo>
                    <a:pt x="6410" y="27202"/>
                    <a:pt x="6666" y="25992"/>
                    <a:pt x="7106" y="24856"/>
                  </a:cubicBezTo>
                  <a:cubicBezTo>
                    <a:pt x="7913" y="23976"/>
                    <a:pt x="8866" y="23426"/>
                    <a:pt x="10222" y="23206"/>
                  </a:cubicBezTo>
                  <a:close/>
                  <a:moveTo>
                    <a:pt x="26121" y="21403"/>
                  </a:moveTo>
                  <a:cubicBezTo>
                    <a:pt x="27430" y="21403"/>
                    <a:pt x="28529" y="22140"/>
                    <a:pt x="29579" y="22949"/>
                  </a:cubicBezTo>
                  <a:cubicBezTo>
                    <a:pt x="29945" y="23243"/>
                    <a:pt x="29872" y="23939"/>
                    <a:pt x="30459" y="23976"/>
                  </a:cubicBezTo>
                  <a:cubicBezTo>
                    <a:pt x="30532" y="24086"/>
                    <a:pt x="30569" y="24123"/>
                    <a:pt x="30569" y="24159"/>
                  </a:cubicBezTo>
                  <a:cubicBezTo>
                    <a:pt x="30495" y="25149"/>
                    <a:pt x="31412" y="25736"/>
                    <a:pt x="31632" y="26579"/>
                  </a:cubicBezTo>
                  <a:cubicBezTo>
                    <a:pt x="31632" y="26725"/>
                    <a:pt x="31595" y="26872"/>
                    <a:pt x="31632" y="27019"/>
                  </a:cubicBezTo>
                  <a:cubicBezTo>
                    <a:pt x="31815" y="28338"/>
                    <a:pt x="30972" y="29182"/>
                    <a:pt x="30165" y="30062"/>
                  </a:cubicBezTo>
                  <a:cubicBezTo>
                    <a:pt x="29945" y="30281"/>
                    <a:pt x="29615" y="30318"/>
                    <a:pt x="29432" y="30685"/>
                  </a:cubicBezTo>
                  <a:cubicBezTo>
                    <a:pt x="29359" y="30905"/>
                    <a:pt x="28846" y="30905"/>
                    <a:pt x="28772" y="31308"/>
                  </a:cubicBezTo>
                  <a:cubicBezTo>
                    <a:pt x="27709" y="31785"/>
                    <a:pt x="26793" y="32664"/>
                    <a:pt x="25583" y="32848"/>
                  </a:cubicBezTo>
                  <a:cubicBezTo>
                    <a:pt x="25362" y="32868"/>
                    <a:pt x="25153" y="32899"/>
                    <a:pt x="24948" y="32899"/>
                  </a:cubicBezTo>
                  <a:cubicBezTo>
                    <a:pt x="24779" y="32899"/>
                    <a:pt x="24612" y="32877"/>
                    <a:pt x="24446" y="32811"/>
                  </a:cubicBezTo>
                  <a:cubicBezTo>
                    <a:pt x="23237" y="32334"/>
                    <a:pt x="22137" y="31748"/>
                    <a:pt x="21257" y="30721"/>
                  </a:cubicBezTo>
                  <a:cubicBezTo>
                    <a:pt x="20560" y="29952"/>
                    <a:pt x="20194" y="29035"/>
                    <a:pt x="19681" y="28155"/>
                  </a:cubicBezTo>
                  <a:cubicBezTo>
                    <a:pt x="19534" y="27935"/>
                    <a:pt x="19534" y="27569"/>
                    <a:pt x="19571" y="27275"/>
                  </a:cubicBezTo>
                  <a:cubicBezTo>
                    <a:pt x="19790" y="26066"/>
                    <a:pt x="20304" y="24966"/>
                    <a:pt x="20890" y="23903"/>
                  </a:cubicBezTo>
                  <a:cubicBezTo>
                    <a:pt x="21110" y="23536"/>
                    <a:pt x="21514" y="23243"/>
                    <a:pt x="21880" y="23023"/>
                  </a:cubicBezTo>
                  <a:cubicBezTo>
                    <a:pt x="22503" y="22619"/>
                    <a:pt x="23163" y="22253"/>
                    <a:pt x="23823" y="21960"/>
                  </a:cubicBezTo>
                  <a:cubicBezTo>
                    <a:pt x="24263" y="21740"/>
                    <a:pt x="24740" y="21666"/>
                    <a:pt x="25216" y="21520"/>
                  </a:cubicBezTo>
                  <a:cubicBezTo>
                    <a:pt x="25529" y="21440"/>
                    <a:pt x="25831" y="21403"/>
                    <a:pt x="26121" y="21403"/>
                  </a:cubicBezTo>
                  <a:close/>
                  <a:moveTo>
                    <a:pt x="9929" y="33434"/>
                  </a:moveTo>
                  <a:lnTo>
                    <a:pt x="9966" y="33471"/>
                  </a:lnTo>
                  <a:cubicBezTo>
                    <a:pt x="9892" y="33508"/>
                    <a:pt x="9819" y="33544"/>
                    <a:pt x="9746" y="33581"/>
                  </a:cubicBezTo>
                  <a:cubicBezTo>
                    <a:pt x="9746" y="33581"/>
                    <a:pt x="9746" y="33544"/>
                    <a:pt x="9709" y="33544"/>
                  </a:cubicBezTo>
                  <a:cubicBezTo>
                    <a:pt x="9782" y="33508"/>
                    <a:pt x="9856" y="33471"/>
                    <a:pt x="9929" y="33434"/>
                  </a:cubicBezTo>
                  <a:close/>
                  <a:moveTo>
                    <a:pt x="3513" y="34167"/>
                  </a:moveTo>
                  <a:cubicBezTo>
                    <a:pt x="3513" y="34167"/>
                    <a:pt x="3550" y="34204"/>
                    <a:pt x="3550" y="34241"/>
                  </a:cubicBezTo>
                  <a:cubicBezTo>
                    <a:pt x="3477" y="34277"/>
                    <a:pt x="3403" y="34314"/>
                    <a:pt x="3367" y="34314"/>
                  </a:cubicBezTo>
                  <a:cubicBezTo>
                    <a:pt x="3330" y="34314"/>
                    <a:pt x="3330" y="34277"/>
                    <a:pt x="3330" y="34277"/>
                  </a:cubicBezTo>
                  <a:cubicBezTo>
                    <a:pt x="3367" y="34241"/>
                    <a:pt x="3440" y="34204"/>
                    <a:pt x="3513" y="34167"/>
                  </a:cubicBezTo>
                  <a:close/>
                  <a:moveTo>
                    <a:pt x="35591" y="37907"/>
                  </a:moveTo>
                  <a:cubicBezTo>
                    <a:pt x="35591" y="37937"/>
                    <a:pt x="35591" y="37942"/>
                    <a:pt x="35611" y="37943"/>
                  </a:cubicBezTo>
                  <a:lnTo>
                    <a:pt x="35611" y="37943"/>
                  </a:lnTo>
                  <a:cubicBezTo>
                    <a:pt x="35604" y="37932"/>
                    <a:pt x="35598" y="37920"/>
                    <a:pt x="35591" y="37907"/>
                  </a:cubicBezTo>
                  <a:close/>
                  <a:moveTo>
                    <a:pt x="35041" y="37980"/>
                  </a:moveTo>
                  <a:cubicBezTo>
                    <a:pt x="35078" y="38053"/>
                    <a:pt x="35114" y="38127"/>
                    <a:pt x="35151" y="38163"/>
                  </a:cubicBezTo>
                  <a:cubicBezTo>
                    <a:pt x="35114" y="38200"/>
                    <a:pt x="35078" y="38200"/>
                    <a:pt x="35078" y="38200"/>
                  </a:cubicBezTo>
                  <a:cubicBezTo>
                    <a:pt x="35041" y="38163"/>
                    <a:pt x="35004" y="38090"/>
                    <a:pt x="34968" y="38017"/>
                  </a:cubicBezTo>
                  <a:lnTo>
                    <a:pt x="35041" y="37980"/>
                  </a:lnTo>
                  <a:close/>
                  <a:moveTo>
                    <a:pt x="5896" y="40070"/>
                  </a:moveTo>
                  <a:cubicBezTo>
                    <a:pt x="5933" y="40143"/>
                    <a:pt x="5970" y="40216"/>
                    <a:pt x="6006" y="40253"/>
                  </a:cubicBezTo>
                  <a:cubicBezTo>
                    <a:pt x="6006" y="40290"/>
                    <a:pt x="5970" y="40290"/>
                    <a:pt x="5970" y="40290"/>
                  </a:cubicBezTo>
                  <a:cubicBezTo>
                    <a:pt x="5933" y="40253"/>
                    <a:pt x="5896" y="40180"/>
                    <a:pt x="5860" y="40106"/>
                  </a:cubicBezTo>
                  <a:cubicBezTo>
                    <a:pt x="5860" y="40106"/>
                    <a:pt x="5896" y="40070"/>
                    <a:pt x="5896" y="40070"/>
                  </a:cubicBezTo>
                  <a:close/>
                  <a:moveTo>
                    <a:pt x="21477" y="40363"/>
                  </a:moveTo>
                  <a:cubicBezTo>
                    <a:pt x="21514" y="40436"/>
                    <a:pt x="21550" y="40510"/>
                    <a:pt x="21587" y="40583"/>
                  </a:cubicBezTo>
                  <a:cubicBezTo>
                    <a:pt x="21550" y="40583"/>
                    <a:pt x="21514" y="40583"/>
                    <a:pt x="21514" y="40620"/>
                  </a:cubicBezTo>
                  <a:cubicBezTo>
                    <a:pt x="21477" y="40546"/>
                    <a:pt x="21440" y="40473"/>
                    <a:pt x="21404" y="40400"/>
                  </a:cubicBezTo>
                  <a:lnTo>
                    <a:pt x="21477" y="40363"/>
                  </a:lnTo>
                  <a:close/>
                  <a:moveTo>
                    <a:pt x="17366" y="35140"/>
                  </a:moveTo>
                  <a:cubicBezTo>
                    <a:pt x="17892" y="35140"/>
                    <a:pt x="18425" y="35290"/>
                    <a:pt x="18947" y="35451"/>
                  </a:cubicBezTo>
                  <a:cubicBezTo>
                    <a:pt x="19277" y="35561"/>
                    <a:pt x="19571" y="35854"/>
                    <a:pt x="19974" y="36147"/>
                  </a:cubicBezTo>
                  <a:cubicBezTo>
                    <a:pt x="20120" y="36404"/>
                    <a:pt x="20340" y="36807"/>
                    <a:pt x="20560" y="37174"/>
                  </a:cubicBezTo>
                  <a:cubicBezTo>
                    <a:pt x="20890" y="37760"/>
                    <a:pt x="20817" y="38310"/>
                    <a:pt x="20487" y="38897"/>
                  </a:cubicBezTo>
                  <a:cubicBezTo>
                    <a:pt x="20157" y="39483"/>
                    <a:pt x="19607" y="39923"/>
                    <a:pt x="19131" y="40400"/>
                  </a:cubicBezTo>
                  <a:cubicBezTo>
                    <a:pt x="18945" y="40523"/>
                    <a:pt x="18760" y="40673"/>
                    <a:pt x="18486" y="40673"/>
                  </a:cubicBezTo>
                  <a:cubicBezTo>
                    <a:pt x="18436" y="40673"/>
                    <a:pt x="18382" y="40668"/>
                    <a:pt x="18324" y="40656"/>
                  </a:cubicBezTo>
                  <a:cubicBezTo>
                    <a:pt x="18311" y="40653"/>
                    <a:pt x="18297" y="40652"/>
                    <a:pt x="18283" y="40652"/>
                  </a:cubicBezTo>
                  <a:cubicBezTo>
                    <a:pt x="18132" y="40652"/>
                    <a:pt x="17892" y="40816"/>
                    <a:pt x="17591" y="40950"/>
                  </a:cubicBezTo>
                  <a:cubicBezTo>
                    <a:pt x="17004" y="40730"/>
                    <a:pt x="16344" y="40510"/>
                    <a:pt x="15758" y="40180"/>
                  </a:cubicBezTo>
                  <a:cubicBezTo>
                    <a:pt x="15391" y="39960"/>
                    <a:pt x="15025" y="39667"/>
                    <a:pt x="14731" y="39337"/>
                  </a:cubicBezTo>
                  <a:cubicBezTo>
                    <a:pt x="14365" y="38970"/>
                    <a:pt x="14181" y="38420"/>
                    <a:pt x="13888" y="37907"/>
                  </a:cubicBezTo>
                  <a:cubicBezTo>
                    <a:pt x="13815" y="37357"/>
                    <a:pt x="13888" y="36807"/>
                    <a:pt x="14401" y="36440"/>
                  </a:cubicBezTo>
                  <a:cubicBezTo>
                    <a:pt x="14763" y="36144"/>
                    <a:pt x="15007" y="35612"/>
                    <a:pt x="15583" y="35612"/>
                  </a:cubicBezTo>
                  <a:cubicBezTo>
                    <a:pt x="15649" y="35612"/>
                    <a:pt x="15719" y="35619"/>
                    <a:pt x="15795" y="35634"/>
                  </a:cubicBezTo>
                  <a:cubicBezTo>
                    <a:pt x="15805" y="35639"/>
                    <a:pt x="15816" y="35641"/>
                    <a:pt x="15827" y="35641"/>
                  </a:cubicBezTo>
                  <a:cubicBezTo>
                    <a:pt x="15899" y="35641"/>
                    <a:pt x="15993" y="35555"/>
                    <a:pt x="16088" y="35524"/>
                  </a:cubicBezTo>
                  <a:cubicBezTo>
                    <a:pt x="16502" y="35242"/>
                    <a:pt x="16932" y="35140"/>
                    <a:pt x="17366" y="35140"/>
                  </a:cubicBezTo>
                  <a:close/>
                  <a:moveTo>
                    <a:pt x="3477" y="43443"/>
                  </a:moveTo>
                  <a:cubicBezTo>
                    <a:pt x="3513" y="43479"/>
                    <a:pt x="3550" y="43553"/>
                    <a:pt x="3587" y="43626"/>
                  </a:cubicBezTo>
                  <a:cubicBezTo>
                    <a:pt x="3550" y="43626"/>
                    <a:pt x="3513" y="43662"/>
                    <a:pt x="3513" y="43662"/>
                  </a:cubicBezTo>
                  <a:cubicBezTo>
                    <a:pt x="3477" y="43589"/>
                    <a:pt x="3440" y="43516"/>
                    <a:pt x="3403" y="43479"/>
                  </a:cubicBezTo>
                  <a:cubicBezTo>
                    <a:pt x="3440" y="43443"/>
                    <a:pt x="3440" y="43443"/>
                    <a:pt x="3477" y="43443"/>
                  </a:cubicBezTo>
                  <a:close/>
                  <a:moveTo>
                    <a:pt x="6410" y="45092"/>
                  </a:moveTo>
                  <a:cubicBezTo>
                    <a:pt x="6446" y="45166"/>
                    <a:pt x="6483" y="45239"/>
                    <a:pt x="6519" y="45312"/>
                  </a:cubicBezTo>
                  <a:cubicBezTo>
                    <a:pt x="6483" y="45312"/>
                    <a:pt x="6483" y="45312"/>
                    <a:pt x="6446" y="45349"/>
                  </a:cubicBezTo>
                  <a:cubicBezTo>
                    <a:pt x="6410" y="45276"/>
                    <a:pt x="6373" y="45202"/>
                    <a:pt x="6336" y="45129"/>
                  </a:cubicBezTo>
                  <a:cubicBezTo>
                    <a:pt x="6373" y="45129"/>
                    <a:pt x="6373" y="45129"/>
                    <a:pt x="6410" y="45092"/>
                  </a:cubicBezTo>
                  <a:close/>
                  <a:moveTo>
                    <a:pt x="7216" y="45166"/>
                  </a:moveTo>
                  <a:lnTo>
                    <a:pt x="7326" y="45312"/>
                  </a:lnTo>
                  <a:cubicBezTo>
                    <a:pt x="7216" y="45386"/>
                    <a:pt x="7106" y="45422"/>
                    <a:pt x="6996" y="45495"/>
                  </a:cubicBezTo>
                  <a:cubicBezTo>
                    <a:pt x="6959" y="45459"/>
                    <a:pt x="6959" y="45422"/>
                    <a:pt x="6923" y="45422"/>
                  </a:cubicBezTo>
                  <a:cubicBezTo>
                    <a:pt x="7033" y="45312"/>
                    <a:pt x="7106" y="45239"/>
                    <a:pt x="7216" y="45166"/>
                  </a:cubicBezTo>
                  <a:close/>
                  <a:moveTo>
                    <a:pt x="12862" y="45349"/>
                  </a:moveTo>
                  <a:cubicBezTo>
                    <a:pt x="12862" y="45422"/>
                    <a:pt x="12898" y="45495"/>
                    <a:pt x="12935" y="45532"/>
                  </a:cubicBezTo>
                  <a:lnTo>
                    <a:pt x="12898" y="45569"/>
                  </a:lnTo>
                  <a:cubicBezTo>
                    <a:pt x="12862" y="45532"/>
                    <a:pt x="12825" y="45459"/>
                    <a:pt x="12788" y="45386"/>
                  </a:cubicBezTo>
                  <a:cubicBezTo>
                    <a:pt x="12788" y="45386"/>
                    <a:pt x="12825" y="45349"/>
                    <a:pt x="12862" y="45349"/>
                  </a:cubicBezTo>
                  <a:close/>
                  <a:moveTo>
                    <a:pt x="11689" y="45495"/>
                  </a:moveTo>
                  <a:cubicBezTo>
                    <a:pt x="11762" y="45605"/>
                    <a:pt x="11872" y="45715"/>
                    <a:pt x="11945" y="45825"/>
                  </a:cubicBezTo>
                  <a:cubicBezTo>
                    <a:pt x="11917" y="45854"/>
                    <a:pt x="11866" y="45883"/>
                    <a:pt x="11862" y="45894"/>
                  </a:cubicBezTo>
                  <a:lnTo>
                    <a:pt x="11862" y="45894"/>
                  </a:lnTo>
                  <a:cubicBezTo>
                    <a:pt x="11722" y="45820"/>
                    <a:pt x="11649" y="45712"/>
                    <a:pt x="11542" y="45569"/>
                  </a:cubicBezTo>
                  <a:cubicBezTo>
                    <a:pt x="11579" y="45569"/>
                    <a:pt x="11615" y="45532"/>
                    <a:pt x="11689" y="45495"/>
                  </a:cubicBezTo>
                  <a:close/>
                  <a:moveTo>
                    <a:pt x="8426" y="46009"/>
                  </a:moveTo>
                  <a:cubicBezTo>
                    <a:pt x="8462" y="46082"/>
                    <a:pt x="8499" y="46155"/>
                    <a:pt x="8536" y="46229"/>
                  </a:cubicBezTo>
                  <a:lnTo>
                    <a:pt x="8462" y="46229"/>
                  </a:lnTo>
                  <a:cubicBezTo>
                    <a:pt x="8426" y="46192"/>
                    <a:pt x="8389" y="46119"/>
                    <a:pt x="8353" y="46045"/>
                  </a:cubicBezTo>
                  <a:lnTo>
                    <a:pt x="8426" y="46009"/>
                  </a:lnTo>
                  <a:close/>
                  <a:moveTo>
                    <a:pt x="9746" y="46045"/>
                  </a:moveTo>
                  <a:cubicBezTo>
                    <a:pt x="9782" y="46082"/>
                    <a:pt x="9819" y="46119"/>
                    <a:pt x="9856" y="46155"/>
                  </a:cubicBezTo>
                  <a:cubicBezTo>
                    <a:pt x="9714" y="46261"/>
                    <a:pt x="9607" y="46367"/>
                    <a:pt x="9501" y="46441"/>
                  </a:cubicBezTo>
                  <a:lnTo>
                    <a:pt x="9501" y="46441"/>
                  </a:lnTo>
                  <a:cubicBezTo>
                    <a:pt x="9485" y="46422"/>
                    <a:pt x="9469" y="46400"/>
                    <a:pt x="9452" y="46375"/>
                  </a:cubicBezTo>
                  <a:cubicBezTo>
                    <a:pt x="9449" y="46378"/>
                    <a:pt x="9446" y="46380"/>
                    <a:pt x="9442" y="46383"/>
                  </a:cubicBezTo>
                  <a:lnTo>
                    <a:pt x="9442" y="46383"/>
                  </a:lnTo>
                  <a:cubicBezTo>
                    <a:pt x="9437" y="46372"/>
                    <a:pt x="9435" y="46365"/>
                    <a:pt x="9439" y="46365"/>
                  </a:cubicBezTo>
                  <a:cubicBezTo>
                    <a:pt x="9441" y="46365"/>
                    <a:pt x="9445" y="46368"/>
                    <a:pt x="9452" y="46375"/>
                  </a:cubicBezTo>
                  <a:cubicBezTo>
                    <a:pt x="9526" y="46229"/>
                    <a:pt x="9636" y="46119"/>
                    <a:pt x="9746" y="46045"/>
                  </a:cubicBezTo>
                  <a:close/>
                  <a:moveTo>
                    <a:pt x="48972" y="0"/>
                  </a:moveTo>
                  <a:lnTo>
                    <a:pt x="48972" y="0"/>
                  </a:lnTo>
                  <a:cubicBezTo>
                    <a:pt x="49009" y="220"/>
                    <a:pt x="49009" y="403"/>
                    <a:pt x="49009" y="587"/>
                  </a:cubicBezTo>
                  <a:cubicBezTo>
                    <a:pt x="48899" y="587"/>
                    <a:pt x="48825" y="623"/>
                    <a:pt x="48642" y="660"/>
                  </a:cubicBezTo>
                  <a:cubicBezTo>
                    <a:pt x="48642" y="477"/>
                    <a:pt x="48605" y="293"/>
                    <a:pt x="48605" y="110"/>
                  </a:cubicBezTo>
                  <a:cubicBezTo>
                    <a:pt x="48385" y="147"/>
                    <a:pt x="48129" y="147"/>
                    <a:pt x="47872" y="183"/>
                  </a:cubicBezTo>
                  <a:cubicBezTo>
                    <a:pt x="47322" y="257"/>
                    <a:pt x="46736" y="220"/>
                    <a:pt x="46259" y="403"/>
                  </a:cubicBezTo>
                  <a:cubicBezTo>
                    <a:pt x="45636" y="623"/>
                    <a:pt x="45086" y="477"/>
                    <a:pt x="44499" y="587"/>
                  </a:cubicBezTo>
                  <a:cubicBezTo>
                    <a:pt x="44370" y="602"/>
                    <a:pt x="44238" y="606"/>
                    <a:pt x="44104" y="606"/>
                  </a:cubicBezTo>
                  <a:cubicBezTo>
                    <a:pt x="43941" y="606"/>
                    <a:pt x="43776" y="600"/>
                    <a:pt x="43612" y="600"/>
                  </a:cubicBezTo>
                  <a:cubicBezTo>
                    <a:pt x="43260" y="600"/>
                    <a:pt x="42910" y="628"/>
                    <a:pt x="42593" y="807"/>
                  </a:cubicBezTo>
                  <a:cubicBezTo>
                    <a:pt x="42415" y="772"/>
                    <a:pt x="42234" y="760"/>
                    <a:pt x="42053" y="760"/>
                  </a:cubicBezTo>
                  <a:cubicBezTo>
                    <a:pt x="41573" y="760"/>
                    <a:pt x="41095" y="848"/>
                    <a:pt x="40674" y="848"/>
                  </a:cubicBezTo>
                  <a:cubicBezTo>
                    <a:pt x="40407" y="848"/>
                    <a:pt x="40162" y="812"/>
                    <a:pt x="39954" y="697"/>
                  </a:cubicBezTo>
                  <a:cubicBezTo>
                    <a:pt x="39110" y="770"/>
                    <a:pt x="38487" y="660"/>
                    <a:pt x="37974" y="843"/>
                  </a:cubicBezTo>
                  <a:cubicBezTo>
                    <a:pt x="37387" y="1100"/>
                    <a:pt x="36801" y="953"/>
                    <a:pt x="36251" y="1100"/>
                  </a:cubicBezTo>
                  <a:cubicBezTo>
                    <a:pt x="35738" y="1210"/>
                    <a:pt x="35114" y="1100"/>
                    <a:pt x="34638" y="1577"/>
                  </a:cubicBezTo>
                  <a:cubicBezTo>
                    <a:pt x="34491" y="1540"/>
                    <a:pt x="34308" y="1467"/>
                    <a:pt x="34308" y="1467"/>
                  </a:cubicBezTo>
                  <a:cubicBezTo>
                    <a:pt x="33135" y="1723"/>
                    <a:pt x="32108" y="1906"/>
                    <a:pt x="31119" y="2126"/>
                  </a:cubicBezTo>
                  <a:cubicBezTo>
                    <a:pt x="31119" y="2200"/>
                    <a:pt x="31082" y="2236"/>
                    <a:pt x="31082" y="2236"/>
                  </a:cubicBezTo>
                  <a:cubicBezTo>
                    <a:pt x="30789" y="2273"/>
                    <a:pt x="30532" y="2273"/>
                    <a:pt x="30239" y="2273"/>
                  </a:cubicBezTo>
                  <a:cubicBezTo>
                    <a:pt x="29872" y="2310"/>
                    <a:pt x="29469" y="2273"/>
                    <a:pt x="29139" y="2383"/>
                  </a:cubicBezTo>
                  <a:cubicBezTo>
                    <a:pt x="28772" y="2530"/>
                    <a:pt x="28186" y="2273"/>
                    <a:pt x="28112" y="2933"/>
                  </a:cubicBezTo>
                  <a:cubicBezTo>
                    <a:pt x="28076" y="2933"/>
                    <a:pt x="28039" y="2896"/>
                    <a:pt x="28002" y="2896"/>
                  </a:cubicBezTo>
                  <a:cubicBezTo>
                    <a:pt x="27929" y="2823"/>
                    <a:pt x="27856" y="2750"/>
                    <a:pt x="27782" y="2640"/>
                  </a:cubicBezTo>
                  <a:cubicBezTo>
                    <a:pt x="27013" y="2970"/>
                    <a:pt x="26059" y="2933"/>
                    <a:pt x="25400" y="3593"/>
                  </a:cubicBezTo>
                  <a:cubicBezTo>
                    <a:pt x="25326" y="3593"/>
                    <a:pt x="25253" y="3556"/>
                    <a:pt x="25180" y="3556"/>
                  </a:cubicBezTo>
                  <a:cubicBezTo>
                    <a:pt x="25143" y="3629"/>
                    <a:pt x="25106" y="3739"/>
                    <a:pt x="25070" y="3849"/>
                  </a:cubicBezTo>
                  <a:cubicBezTo>
                    <a:pt x="24960" y="3776"/>
                    <a:pt x="24850" y="3666"/>
                    <a:pt x="24776" y="3593"/>
                  </a:cubicBezTo>
                  <a:cubicBezTo>
                    <a:pt x="24446" y="3666"/>
                    <a:pt x="24080" y="3703"/>
                    <a:pt x="23786" y="3813"/>
                  </a:cubicBezTo>
                  <a:cubicBezTo>
                    <a:pt x="23420" y="3959"/>
                    <a:pt x="23127" y="4179"/>
                    <a:pt x="22797" y="4326"/>
                  </a:cubicBezTo>
                  <a:cubicBezTo>
                    <a:pt x="22467" y="4509"/>
                    <a:pt x="22100" y="4619"/>
                    <a:pt x="21843" y="4876"/>
                  </a:cubicBezTo>
                  <a:cubicBezTo>
                    <a:pt x="21741" y="4979"/>
                    <a:pt x="21602" y="4991"/>
                    <a:pt x="21462" y="4991"/>
                  </a:cubicBezTo>
                  <a:cubicBezTo>
                    <a:pt x="21416" y="4991"/>
                    <a:pt x="21369" y="4990"/>
                    <a:pt x="21324" y="4990"/>
                  </a:cubicBezTo>
                  <a:cubicBezTo>
                    <a:pt x="21115" y="4990"/>
                    <a:pt x="20929" y="5020"/>
                    <a:pt x="20890" y="5353"/>
                  </a:cubicBezTo>
                  <a:cubicBezTo>
                    <a:pt x="20829" y="5334"/>
                    <a:pt x="20769" y="5326"/>
                    <a:pt x="20711" y="5326"/>
                  </a:cubicBezTo>
                  <a:cubicBezTo>
                    <a:pt x="20425" y="5326"/>
                    <a:pt x="20181" y="5524"/>
                    <a:pt x="19937" y="5646"/>
                  </a:cubicBezTo>
                  <a:cubicBezTo>
                    <a:pt x="19607" y="5829"/>
                    <a:pt x="19277" y="6049"/>
                    <a:pt x="18947" y="6196"/>
                  </a:cubicBezTo>
                  <a:cubicBezTo>
                    <a:pt x="17664" y="6709"/>
                    <a:pt x="16711" y="7772"/>
                    <a:pt x="15465" y="8359"/>
                  </a:cubicBezTo>
                  <a:cubicBezTo>
                    <a:pt x="14841" y="8615"/>
                    <a:pt x="14365" y="9055"/>
                    <a:pt x="13998" y="9568"/>
                  </a:cubicBezTo>
                  <a:cubicBezTo>
                    <a:pt x="13815" y="9825"/>
                    <a:pt x="13228" y="9752"/>
                    <a:pt x="13375" y="10265"/>
                  </a:cubicBezTo>
                  <a:cubicBezTo>
                    <a:pt x="13448" y="10265"/>
                    <a:pt x="13522" y="10265"/>
                    <a:pt x="13595" y="10302"/>
                  </a:cubicBezTo>
                  <a:cubicBezTo>
                    <a:pt x="13595" y="10302"/>
                    <a:pt x="13595" y="10338"/>
                    <a:pt x="13558" y="10375"/>
                  </a:cubicBezTo>
                  <a:cubicBezTo>
                    <a:pt x="13485" y="10338"/>
                    <a:pt x="13412" y="10338"/>
                    <a:pt x="13338" y="10302"/>
                  </a:cubicBezTo>
                  <a:cubicBezTo>
                    <a:pt x="13338" y="10294"/>
                    <a:pt x="13340" y="10288"/>
                    <a:pt x="13342" y="10283"/>
                  </a:cubicBezTo>
                  <a:lnTo>
                    <a:pt x="13342" y="10283"/>
                  </a:lnTo>
                  <a:cubicBezTo>
                    <a:pt x="13094" y="10421"/>
                    <a:pt x="12819" y="10531"/>
                    <a:pt x="12678" y="10742"/>
                  </a:cubicBezTo>
                  <a:cubicBezTo>
                    <a:pt x="12019" y="11585"/>
                    <a:pt x="11395" y="12428"/>
                    <a:pt x="10772" y="13308"/>
                  </a:cubicBezTo>
                  <a:cubicBezTo>
                    <a:pt x="10625" y="13528"/>
                    <a:pt x="10479" y="13748"/>
                    <a:pt x="10295" y="13968"/>
                  </a:cubicBezTo>
                  <a:cubicBezTo>
                    <a:pt x="9012" y="15287"/>
                    <a:pt x="7473" y="17670"/>
                    <a:pt x="6849" y="18917"/>
                  </a:cubicBezTo>
                  <a:cubicBezTo>
                    <a:pt x="6300" y="20053"/>
                    <a:pt x="5750" y="21190"/>
                    <a:pt x="5200" y="22290"/>
                  </a:cubicBezTo>
                  <a:cubicBezTo>
                    <a:pt x="4870" y="22949"/>
                    <a:pt x="4576" y="23609"/>
                    <a:pt x="4137" y="24196"/>
                  </a:cubicBezTo>
                  <a:cubicBezTo>
                    <a:pt x="3477" y="25186"/>
                    <a:pt x="3037" y="26286"/>
                    <a:pt x="2524" y="27349"/>
                  </a:cubicBezTo>
                  <a:cubicBezTo>
                    <a:pt x="1974" y="28485"/>
                    <a:pt x="1350" y="29585"/>
                    <a:pt x="1497" y="30978"/>
                  </a:cubicBezTo>
                  <a:cubicBezTo>
                    <a:pt x="1570" y="31785"/>
                    <a:pt x="1387" y="32628"/>
                    <a:pt x="1314" y="33471"/>
                  </a:cubicBezTo>
                  <a:cubicBezTo>
                    <a:pt x="1204" y="34314"/>
                    <a:pt x="984" y="35194"/>
                    <a:pt x="1057" y="36037"/>
                  </a:cubicBezTo>
                  <a:cubicBezTo>
                    <a:pt x="1130" y="37100"/>
                    <a:pt x="984" y="38090"/>
                    <a:pt x="800" y="39043"/>
                  </a:cubicBezTo>
                  <a:cubicBezTo>
                    <a:pt x="617" y="39996"/>
                    <a:pt x="544" y="40950"/>
                    <a:pt x="397" y="41866"/>
                  </a:cubicBezTo>
                  <a:cubicBezTo>
                    <a:pt x="251" y="42929"/>
                    <a:pt x="361" y="44066"/>
                    <a:pt x="31" y="45092"/>
                  </a:cubicBezTo>
                  <a:cubicBezTo>
                    <a:pt x="1" y="45152"/>
                    <a:pt x="20" y="45212"/>
                    <a:pt x="28" y="45212"/>
                  </a:cubicBezTo>
                  <a:cubicBezTo>
                    <a:pt x="29" y="45212"/>
                    <a:pt x="31" y="45209"/>
                    <a:pt x="31" y="45202"/>
                  </a:cubicBezTo>
                  <a:cubicBezTo>
                    <a:pt x="177" y="45459"/>
                    <a:pt x="287" y="45642"/>
                    <a:pt x="397" y="45862"/>
                  </a:cubicBezTo>
                  <a:lnTo>
                    <a:pt x="1204" y="45862"/>
                  </a:lnTo>
                  <a:cubicBezTo>
                    <a:pt x="1314" y="45715"/>
                    <a:pt x="1387" y="45642"/>
                    <a:pt x="1424" y="45569"/>
                  </a:cubicBezTo>
                  <a:cubicBezTo>
                    <a:pt x="1424" y="45459"/>
                    <a:pt x="1424" y="45386"/>
                    <a:pt x="1460" y="45312"/>
                  </a:cubicBezTo>
                  <a:cubicBezTo>
                    <a:pt x="1497" y="45312"/>
                    <a:pt x="1534" y="45349"/>
                    <a:pt x="1534" y="45349"/>
                  </a:cubicBezTo>
                  <a:cubicBezTo>
                    <a:pt x="1534" y="45422"/>
                    <a:pt x="1497" y="45495"/>
                    <a:pt x="1460" y="45569"/>
                  </a:cubicBezTo>
                  <a:lnTo>
                    <a:pt x="1424" y="45569"/>
                  </a:lnTo>
                  <a:cubicBezTo>
                    <a:pt x="1644" y="45605"/>
                    <a:pt x="1827" y="45679"/>
                    <a:pt x="2047" y="45752"/>
                  </a:cubicBezTo>
                  <a:cubicBezTo>
                    <a:pt x="2157" y="45789"/>
                    <a:pt x="2524" y="45807"/>
                    <a:pt x="2899" y="45807"/>
                  </a:cubicBezTo>
                  <a:cubicBezTo>
                    <a:pt x="3275" y="45807"/>
                    <a:pt x="3660" y="45789"/>
                    <a:pt x="3807" y="45752"/>
                  </a:cubicBezTo>
                  <a:cubicBezTo>
                    <a:pt x="3807" y="45679"/>
                    <a:pt x="3807" y="45605"/>
                    <a:pt x="3843" y="45532"/>
                  </a:cubicBezTo>
                  <a:cubicBezTo>
                    <a:pt x="3880" y="45532"/>
                    <a:pt x="3917" y="45532"/>
                    <a:pt x="3917" y="45569"/>
                  </a:cubicBezTo>
                  <a:cubicBezTo>
                    <a:pt x="3917" y="45642"/>
                    <a:pt x="3880" y="45715"/>
                    <a:pt x="3843" y="45789"/>
                  </a:cubicBezTo>
                  <a:cubicBezTo>
                    <a:pt x="3843" y="45752"/>
                    <a:pt x="3807" y="45752"/>
                    <a:pt x="3807" y="45752"/>
                  </a:cubicBezTo>
                  <a:lnTo>
                    <a:pt x="3807" y="45752"/>
                  </a:lnTo>
                  <a:cubicBezTo>
                    <a:pt x="3923" y="45907"/>
                    <a:pt x="4049" y="45958"/>
                    <a:pt x="4174" y="45958"/>
                  </a:cubicBezTo>
                  <a:cubicBezTo>
                    <a:pt x="4403" y="45958"/>
                    <a:pt x="4630" y="45789"/>
                    <a:pt x="4796" y="45789"/>
                  </a:cubicBezTo>
                  <a:cubicBezTo>
                    <a:pt x="4943" y="45935"/>
                    <a:pt x="5016" y="46009"/>
                    <a:pt x="5090" y="46082"/>
                  </a:cubicBezTo>
                  <a:cubicBezTo>
                    <a:pt x="5273" y="45972"/>
                    <a:pt x="5420" y="45899"/>
                    <a:pt x="5530" y="45862"/>
                  </a:cubicBezTo>
                  <a:cubicBezTo>
                    <a:pt x="5970" y="45972"/>
                    <a:pt x="6336" y="46082"/>
                    <a:pt x="6739" y="46192"/>
                  </a:cubicBezTo>
                  <a:cubicBezTo>
                    <a:pt x="7106" y="46265"/>
                    <a:pt x="7509" y="46265"/>
                    <a:pt x="7876" y="46375"/>
                  </a:cubicBezTo>
                  <a:cubicBezTo>
                    <a:pt x="8108" y="46445"/>
                    <a:pt x="8341" y="46471"/>
                    <a:pt x="8573" y="46471"/>
                  </a:cubicBezTo>
                  <a:cubicBezTo>
                    <a:pt x="8707" y="46471"/>
                    <a:pt x="8842" y="46462"/>
                    <a:pt x="8976" y="46449"/>
                  </a:cubicBezTo>
                  <a:cubicBezTo>
                    <a:pt x="8976" y="46375"/>
                    <a:pt x="9012" y="46302"/>
                    <a:pt x="9012" y="46229"/>
                  </a:cubicBezTo>
                  <a:lnTo>
                    <a:pt x="9122" y="46229"/>
                  </a:lnTo>
                  <a:cubicBezTo>
                    <a:pt x="9086" y="46302"/>
                    <a:pt x="9049" y="46375"/>
                    <a:pt x="9012" y="46449"/>
                  </a:cubicBezTo>
                  <a:lnTo>
                    <a:pt x="8976" y="46449"/>
                  </a:lnTo>
                  <a:cubicBezTo>
                    <a:pt x="9038" y="46548"/>
                    <a:pt x="9096" y="46584"/>
                    <a:pt x="9151" y="46584"/>
                  </a:cubicBezTo>
                  <a:cubicBezTo>
                    <a:pt x="9255" y="46584"/>
                    <a:pt x="9349" y="46457"/>
                    <a:pt x="9442" y="46383"/>
                  </a:cubicBezTo>
                  <a:lnTo>
                    <a:pt x="9442" y="46383"/>
                  </a:lnTo>
                  <a:cubicBezTo>
                    <a:pt x="9451" y="46401"/>
                    <a:pt x="9470" y="46430"/>
                    <a:pt x="9489" y="46449"/>
                  </a:cubicBezTo>
                  <a:cubicBezTo>
                    <a:pt x="9493" y="46446"/>
                    <a:pt x="9497" y="46443"/>
                    <a:pt x="9501" y="46441"/>
                  </a:cubicBezTo>
                  <a:lnTo>
                    <a:pt x="9501" y="46441"/>
                  </a:lnTo>
                  <a:cubicBezTo>
                    <a:pt x="9574" y="46527"/>
                    <a:pt x="9642" y="46557"/>
                    <a:pt x="9709" y="46557"/>
                  </a:cubicBezTo>
                  <a:cubicBezTo>
                    <a:pt x="9863" y="46557"/>
                    <a:pt x="10007" y="46396"/>
                    <a:pt x="10172" y="46396"/>
                  </a:cubicBezTo>
                  <a:cubicBezTo>
                    <a:pt x="10200" y="46396"/>
                    <a:pt x="10229" y="46401"/>
                    <a:pt x="10259" y="46412"/>
                  </a:cubicBezTo>
                  <a:cubicBezTo>
                    <a:pt x="10415" y="46458"/>
                    <a:pt x="10568" y="46478"/>
                    <a:pt x="10720" y="46478"/>
                  </a:cubicBezTo>
                  <a:cubicBezTo>
                    <a:pt x="11175" y="46478"/>
                    <a:pt x="11615" y="46293"/>
                    <a:pt x="12055" y="46045"/>
                  </a:cubicBezTo>
                  <a:cubicBezTo>
                    <a:pt x="12019" y="45972"/>
                    <a:pt x="11982" y="45899"/>
                    <a:pt x="11872" y="45899"/>
                  </a:cubicBezTo>
                  <a:cubicBezTo>
                    <a:pt x="11926" y="45888"/>
                    <a:pt x="11970" y="45884"/>
                    <a:pt x="12008" y="45884"/>
                  </a:cubicBezTo>
                  <a:cubicBezTo>
                    <a:pt x="12101" y="45884"/>
                    <a:pt x="12161" y="45909"/>
                    <a:pt x="12238" y="45935"/>
                  </a:cubicBezTo>
                  <a:cubicBezTo>
                    <a:pt x="12422" y="46009"/>
                    <a:pt x="12568" y="46082"/>
                    <a:pt x="12678" y="46119"/>
                  </a:cubicBezTo>
                  <a:cubicBezTo>
                    <a:pt x="13045" y="46045"/>
                    <a:pt x="13338" y="46009"/>
                    <a:pt x="13632" y="45935"/>
                  </a:cubicBezTo>
                  <a:cubicBezTo>
                    <a:pt x="13632" y="45789"/>
                    <a:pt x="13595" y="45605"/>
                    <a:pt x="13595" y="45386"/>
                  </a:cubicBezTo>
                  <a:lnTo>
                    <a:pt x="13595" y="45386"/>
                  </a:lnTo>
                  <a:cubicBezTo>
                    <a:pt x="13844" y="45635"/>
                    <a:pt x="14031" y="45989"/>
                    <a:pt x="14344" y="45989"/>
                  </a:cubicBezTo>
                  <a:cubicBezTo>
                    <a:pt x="14446" y="45989"/>
                    <a:pt x="14560" y="45952"/>
                    <a:pt x="14695" y="45862"/>
                  </a:cubicBezTo>
                  <a:cubicBezTo>
                    <a:pt x="14658" y="45789"/>
                    <a:pt x="14621" y="45715"/>
                    <a:pt x="14585" y="45679"/>
                  </a:cubicBezTo>
                  <a:cubicBezTo>
                    <a:pt x="14511" y="45679"/>
                    <a:pt x="14438" y="45642"/>
                    <a:pt x="14365" y="45642"/>
                  </a:cubicBezTo>
                  <a:cubicBezTo>
                    <a:pt x="14365" y="45605"/>
                    <a:pt x="14365" y="45569"/>
                    <a:pt x="14401" y="45532"/>
                  </a:cubicBezTo>
                  <a:cubicBezTo>
                    <a:pt x="14475" y="45569"/>
                    <a:pt x="14548" y="45605"/>
                    <a:pt x="14621" y="45605"/>
                  </a:cubicBezTo>
                  <a:cubicBezTo>
                    <a:pt x="14621" y="45642"/>
                    <a:pt x="14621" y="45679"/>
                    <a:pt x="14585" y="45679"/>
                  </a:cubicBezTo>
                  <a:lnTo>
                    <a:pt x="14841" y="45679"/>
                  </a:lnTo>
                  <a:cubicBezTo>
                    <a:pt x="14805" y="45752"/>
                    <a:pt x="14768" y="45789"/>
                    <a:pt x="14695" y="45862"/>
                  </a:cubicBezTo>
                  <a:cubicBezTo>
                    <a:pt x="14784" y="45892"/>
                    <a:pt x="14849" y="45945"/>
                    <a:pt x="14909" y="45945"/>
                  </a:cubicBezTo>
                  <a:cubicBezTo>
                    <a:pt x="14923" y="45945"/>
                    <a:pt x="14937" y="45942"/>
                    <a:pt x="14951" y="45935"/>
                  </a:cubicBezTo>
                  <a:cubicBezTo>
                    <a:pt x="15648" y="45862"/>
                    <a:pt x="16308" y="45715"/>
                    <a:pt x="16968" y="45605"/>
                  </a:cubicBezTo>
                  <a:cubicBezTo>
                    <a:pt x="17371" y="45532"/>
                    <a:pt x="17701" y="45422"/>
                    <a:pt x="18067" y="45312"/>
                  </a:cubicBezTo>
                  <a:cubicBezTo>
                    <a:pt x="18434" y="45202"/>
                    <a:pt x="18837" y="45349"/>
                    <a:pt x="19131" y="44982"/>
                  </a:cubicBezTo>
                  <a:cubicBezTo>
                    <a:pt x="19317" y="45122"/>
                    <a:pt x="19532" y="45173"/>
                    <a:pt x="19749" y="45173"/>
                  </a:cubicBezTo>
                  <a:cubicBezTo>
                    <a:pt x="19874" y="45173"/>
                    <a:pt x="20000" y="45156"/>
                    <a:pt x="20120" y="45129"/>
                  </a:cubicBezTo>
                  <a:cubicBezTo>
                    <a:pt x="21074" y="44982"/>
                    <a:pt x="22027" y="44762"/>
                    <a:pt x="22907" y="44396"/>
                  </a:cubicBezTo>
                  <a:cubicBezTo>
                    <a:pt x="23310" y="44212"/>
                    <a:pt x="23640" y="43992"/>
                    <a:pt x="24080" y="43882"/>
                  </a:cubicBezTo>
                  <a:cubicBezTo>
                    <a:pt x="25070" y="43626"/>
                    <a:pt x="26096" y="43369"/>
                    <a:pt x="27049" y="42856"/>
                  </a:cubicBezTo>
                  <a:cubicBezTo>
                    <a:pt x="28809" y="41903"/>
                    <a:pt x="30605" y="40913"/>
                    <a:pt x="32365" y="39960"/>
                  </a:cubicBezTo>
                  <a:cubicBezTo>
                    <a:pt x="32695" y="39776"/>
                    <a:pt x="33062" y="39630"/>
                    <a:pt x="33245" y="39263"/>
                  </a:cubicBezTo>
                  <a:cubicBezTo>
                    <a:pt x="34015" y="39263"/>
                    <a:pt x="34528" y="38677"/>
                    <a:pt x="35188" y="38383"/>
                  </a:cubicBezTo>
                  <a:cubicBezTo>
                    <a:pt x="35371" y="38310"/>
                    <a:pt x="35444" y="38090"/>
                    <a:pt x="35591" y="37907"/>
                  </a:cubicBezTo>
                  <a:cubicBezTo>
                    <a:pt x="35591" y="37834"/>
                    <a:pt x="35591" y="37760"/>
                    <a:pt x="35591" y="37687"/>
                  </a:cubicBezTo>
                  <a:cubicBezTo>
                    <a:pt x="35628" y="37687"/>
                    <a:pt x="35664" y="37724"/>
                    <a:pt x="35701" y="37724"/>
                  </a:cubicBezTo>
                  <a:cubicBezTo>
                    <a:pt x="35664" y="37797"/>
                    <a:pt x="35664" y="37870"/>
                    <a:pt x="35628" y="37943"/>
                  </a:cubicBezTo>
                  <a:cubicBezTo>
                    <a:pt x="35621" y="37943"/>
                    <a:pt x="35616" y="37943"/>
                    <a:pt x="35611" y="37943"/>
                  </a:cubicBezTo>
                  <a:lnTo>
                    <a:pt x="35611" y="37943"/>
                  </a:lnTo>
                  <a:cubicBezTo>
                    <a:pt x="35665" y="38033"/>
                    <a:pt x="35728" y="38065"/>
                    <a:pt x="35788" y="38065"/>
                  </a:cubicBezTo>
                  <a:cubicBezTo>
                    <a:pt x="35890" y="38065"/>
                    <a:pt x="35987" y="37973"/>
                    <a:pt x="36031" y="37907"/>
                  </a:cubicBezTo>
                  <a:cubicBezTo>
                    <a:pt x="36288" y="37467"/>
                    <a:pt x="36801" y="37320"/>
                    <a:pt x="37204" y="37027"/>
                  </a:cubicBezTo>
                  <a:cubicBezTo>
                    <a:pt x="37461" y="36844"/>
                    <a:pt x="37681" y="36624"/>
                    <a:pt x="37901" y="36404"/>
                  </a:cubicBezTo>
                  <a:cubicBezTo>
                    <a:pt x="37974" y="36294"/>
                    <a:pt x="38011" y="36147"/>
                    <a:pt x="38084" y="36037"/>
                  </a:cubicBezTo>
                  <a:cubicBezTo>
                    <a:pt x="39074" y="35304"/>
                    <a:pt x="40064" y="34571"/>
                    <a:pt x="41090" y="33838"/>
                  </a:cubicBezTo>
                  <a:cubicBezTo>
                    <a:pt x="41237" y="33618"/>
                    <a:pt x="41310" y="33324"/>
                    <a:pt x="41713" y="33251"/>
                  </a:cubicBezTo>
                  <a:cubicBezTo>
                    <a:pt x="41933" y="33214"/>
                    <a:pt x="42080" y="32628"/>
                    <a:pt x="42300" y="32591"/>
                  </a:cubicBezTo>
                  <a:cubicBezTo>
                    <a:pt x="42666" y="32518"/>
                    <a:pt x="42740" y="32224"/>
                    <a:pt x="43033" y="32041"/>
                  </a:cubicBezTo>
                  <a:cubicBezTo>
                    <a:pt x="43253" y="31931"/>
                    <a:pt x="43400" y="31601"/>
                    <a:pt x="43620" y="31381"/>
                  </a:cubicBezTo>
                  <a:cubicBezTo>
                    <a:pt x="43840" y="31125"/>
                    <a:pt x="44060" y="30868"/>
                    <a:pt x="44316" y="30611"/>
                  </a:cubicBezTo>
                  <a:cubicBezTo>
                    <a:pt x="44536" y="30428"/>
                    <a:pt x="44866" y="30391"/>
                    <a:pt x="45013" y="29988"/>
                  </a:cubicBezTo>
                  <a:cubicBezTo>
                    <a:pt x="45123" y="29695"/>
                    <a:pt x="45453" y="29512"/>
                    <a:pt x="45673" y="29292"/>
                  </a:cubicBezTo>
                  <a:cubicBezTo>
                    <a:pt x="45636" y="29145"/>
                    <a:pt x="45636" y="29035"/>
                    <a:pt x="45599" y="28888"/>
                  </a:cubicBezTo>
                  <a:lnTo>
                    <a:pt x="45599" y="28888"/>
                  </a:lnTo>
                  <a:cubicBezTo>
                    <a:pt x="45783" y="28925"/>
                    <a:pt x="45856" y="28925"/>
                    <a:pt x="45966" y="28962"/>
                  </a:cubicBezTo>
                  <a:cubicBezTo>
                    <a:pt x="45929" y="28778"/>
                    <a:pt x="45929" y="28632"/>
                    <a:pt x="45893" y="28485"/>
                  </a:cubicBezTo>
                  <a:lnTo>
                    <a:pt x="45893" y="28485"/>
                  </a:lnTo>
                  <a:cubicBezTo>
                    <a:pt x="46003" y="28522"/>
                    <a:pt x="46113" y="28522"/>
                    <a:pt x="46149" y="28558"/>
                  </a:cubicBezTo>
                  <a:cubicBezTo>
                    <a:pt x="46296" y="28302"/>
                    <a:pt x="46442" y="28045"/>
                    <a:pt x="46626" y="27862"/>
                  </a:cubicBezTo>
                  <a:cubicBezTo>
                    <a:pt x="46846" y="27642"/>
                    <a:pt x="46992" y="27422"/>
                    <a:pt x="46809" y="27092"/>
                  </a:cubicBezTo>
                  <a:cubicBezTo>
                    <a:pt x="46809" y="27092"/>
                    <a:pt x="46882" y="27019"/>
                    <a:pt x="46882" y="26982"/>
                  </a:cubicBezTo>
                  <a:cubicBezTo>
                    <a:pt x="47029" y="27019"/>
                    <a:pt x="47102" y="27019"/>
                    <a:pt x="47176" y="27019"/>
                  </a:cubicBezTo>
                  <a:cubicBezTo>
                    <a:pt x="47469" y="26579"/>
                    <a:pt x="47762" y="26212"/>
                    <a:pt x="47982" y="25809"/>
                  </a:cubicBezTo>
                  <a:cubicBezTo>
                    <a:pt x="48077" y="25683"/>
                    <a:pt x="48063" y="25503"/>
                    <a:pt x="47871" y="25361"/>
                  </a:cubicBezTo>
                  <a:lnTo>
                    <a:pt x="47871" y="25361"/>
                  </a:lnTo>
                  <a:cubicBezTo>
                    <a:pt x="47847" y="25391"/>
                    <a:pt x="47823" y="25418"/>
                    <a:pt x="47799" y="25442"/>
                  </a:cubicBezTo>
                  <a:cubicBezTo>
                    <a:pt x="47762" y="25442"/>
                    <a:pt x="47689" y="25406"/>
                    <a:pt x="47762" y="25296"/>
                  </a:cubicBezTo>
                  <a:lnTo>
                    <a:pt x="47762" y="25296"/>
                  </a:lnTo>
                  <a:cubicBezTo>
                    <a:pt x="47803" y="25316"/>
                    <a:pt x="47839" y="25338"/>
                    <a:pt x="47871" y="25361"/>
                  </a:cubicBezTo>
                  <a:lnTo>
                    <a:pt x="47871" y="25361"/>
                  </a:lnTo>
                  <a:cubicBezTo>
                    <a:pt x="47920" y="25301"/>
                    <a:pt x="47970" y="25235"/>
                    <a:pt x="48019" y="25186"/>
                  </a:cubicBezTo>
                  <a:lnTo>
                    <a:pt x="48019" y="25186"/>
                  </a:lnTo>
                  <a:cubicBezTo>
                    <a:pt x="47921" y="25210"/>
                    <a:pt x="47840" y="25234"/>
                    <a:pt x="47797" y="25259"/>
                  </a:cubicBezTo>
                  <a:lnTo>
                    <a:pt x="47797" y="25259"/>
                  </a:lnTo>
                  <a:cubicBezTo>
                    <a:pt x="48227" y="24802"/>
                    <a:pt x="48677" y="24476"/>
                    <a:pt x="48605" y="23976"/>
                  </a:cubicBezTo>
                  <a:cubicBezTo>
                    <a:pt x="48532" y="23976"/>
                    <a:pt x="48459" y="23976"/>
                    <a:pt x="48385" y="23939"/>
                  </a:cubicBezTo>
                  <a:cubicBezTo>
                    <a:pt x="48385" y="23939"/>
                    <a:pt x="48385" y="23903"/>
                    <a:pt x="48422" y="23866"/>
                  </a:cubicBezTo>
                  <a:cubicBezTo>
                    <a:pt x="48495" y="23903"/>
                    <a:pt x="48569" y="23903"/>
                    <a:pt x="48642" y="23939"/>
                  </a:cubicBezTo>
                  <a:cubicBezTo>
                    <a:pt x="48605" y="23976"/>
                    <a:pt x="48605" y="23976"/>
                    <a:pt x="48605" y="23976"/>
                  </a:cubicBezTo>
                  <a:cubicBezTo>
                    <a:pt x="48752" y="23903"/>
                    <a:pt x="48862" y="23829"/>
                    <a:pt x="48972" y="23756"/>
                  </a:cubicBezTo>
                  <a:cubicBezTo>
                    <a:pt x="48789" y="23609"/>
                    <a:pt x="48642" y="23499"/>
                    <a:pt x="48385" y="23279"/>
                  </a:cubicBezTo>
                  <a:cubicBezTo>
                    <a:pt x="48789" y="23169"/>
                    <a:pt x="49009" y="23096"/>
                    <a:pt x="49229" y="23023"/>
                  </a:cubicBezTo>
                  <a:cubicBezTo>
                    <a:pt x="49339" y="22803"/>
                    <a:pt x="49412" y="22583"/>
                    <a:pt x="49485" y="22436"/>
                  </a:cubicBezTo>
                  <a:cubicBezTo>
                    <a:pt x="49412" y="22180"/>
                    <a:pt x="49375" y="21996"/>
                    <a:pt x="49265" y="21703"/>
                  </a:cubicBezTo>
                  <a:lnTo>
                    <a:pt x="49265" y="21703"/>
                  </a:lnTo>
                  <a:cubicBezTo>
                    <a:pt x="49559" y="21740"/>
                    <a:pt x="49669" y="21776"/>
                    <a:pt x="49852" y="21776"/>
                  </a:cubicBezTo>
                  <a:cubicBezTo>
                    <a:pt x="49887" y="21188"/>
                    <a:pt x="50150" y="20599"/>
                    <a:pt x="49901" y="19980"/>
                  </a:cubicBezTo>
                  <a:lnTo>
                    <a:pt x="49901" y="19980"/>
                  </a:lnTo>
                  <a:cubicBezTo>
                    <a:pt x="49886" y="19993"/>
                    <a:pt x="49869" y="20005"/>
                    <a:pt x="49852" y="20017"/>
                  </a:cubicBezTo>
                  <a:cubicBezTo>
                    <a:pt x="49852" y="20017"/>
                    <a:pt x="49779" y="19980"/>
                    <a:pt x="49852" y="19870"/>
                  </a:cubicBezTo>
                  <a:cubicBezTo>
                    <a:pt x="49832" y="19850"/>
                    <a:pt x="49865" y="19831"/>
                    <a:pt x="49922" y="19811"/>
                  </a:cubicBezTo>
                  <a:lnTo>
                    <a:pt x="49922" y="19811"/>
                  </a:lnTo>
                  <a:cubicBezTo>
                    <a:pt x="50573" y="19242"/>
                    <a:pt x="50397" y="18638"/>
                    <a:pt x="50255" y="18000"/>
                  </a:cubicBezTo>
                  <a:lnTo>
                    <a:pt x="50255" y="18000"/>
                  </a:lnTo>
                  <a:cubicBezTo>
                    <a:pt x="50402" y="18074"/>
                    <a:pt x="50475" y="18074"/>
                    <a:pt x="50585" y="18110"/>
                  </a:cubicBezTo>
                  <a:cubicBezTo>
                    <a:pt x="50915" y="17010"/>
                    <a:pt x="51208" y="15911"/>
                    <a:pt x="51538" y="14848"/>
                  </a:cubicBezTo>
                  <a:cubicBezTo>
                    <a:pt x="51685" y="14298"/>
                    <a:pt x="51685" y="13784"/>
                    <a:pt x="51355" y="13308"/>
                  </a:cubicBezTo>
                  <a:cubicBezTo>
                    <a:pt x="51318" y="13271"/>
                    <a:pt x="51392" y="13198"/>
                    <a:pt x="51392" y="13124"/>
                  </a:cubicBezTo>
                  <a:cubicBezTo>
                    <a:pt x="51465" y="13161"/>
                    <a:pt x="51538" y="13198"/>
                    <a:pt x="51612" y="13198"/>
                  </a:cubicBezTo>
                  <a:cubicBezTo>
                    <a:pt x="51758" y="13015"/>
                    <a:pt x="51868" y="12831"/>
                    <a:pt x="52015" y="12648"/>
                  </a:cubicBezTo>
                  <a:cubicBezTo>
                    <a:pt x="51942" y="12501"/>
                    <a:pt x="51868" y="12391"/>
                    <a:pt x="51758" y="12245"/>
                  </a:cubicBezTo>
                  <a:cubicBezTo>
                    <a:pt x="51832" y="12171"/>
                    <a:pt x="51978" y="12098"/>
                    <a:pt x="51978" y="12025"/>
                  </a:cubicBezTo>
                  <a:cubicBezTo>
                    <a:pt x="51978" y="11181"/>
                    <a:pt x="52418" y="10338"/>
                    <a:pt x="52125" y="9422"/>
                  </a:cubicBezTo>
                  <a:lnTo>
                    <a:pt x="52125" y="9422"/>
                  </a:lnTo>
                  <a:cubicBezTo>
                    <a:pt x="52271" y="9495"/>
                    <a:pt x="52345" y="9495"/>
                    <a:pt x="52345" y="9495"/>
                  </a:cubicBezTo>
                  <a:cubicBezTo>
                    <a:pt x="52455" y="8762"/>
                    <a:pt x="52565" y="7992"/>
                    <a:pt x="52711" y="7186"/>
                  </a:cubicBezTo>
                  <a:cubicBezTo>
                    <a:pt x="52675" y="7186"/>
                    <a:pt x="52601" y="7149"/>
                    <a:pt x="52528" y="7112"/>
                  </a:cubicBezTo>
                  <a:cubicBezTo>
                    <a:pt x="52895" y="6489"/>
                    <a:pt x="53005" y="6159"/>
                    <a:pt x="52931" y="5462"/>
                  </a:cubicBezTo>
                  <a:cubicBezTo>
                    <a:pt x="52895" y="4986"/>
                    <a:pt x="53005" y="4509"/>
                    <a:pt x="52931" y="3996"/>
                  </a:cubicBezTo>
                  <a:cubicBezTo>
                    <a:pt x="52785" y="3153"/>
                    <a:pt x="52601" y="1173"/>
                    <a:pt x="52345" y="403"/>
                  </a:cubicBezTo>
                  <a:cubicBezTo>
                    <a:pt x="51245" y="0"/>
                    <a:pt x="50145" y="37"/>
                    <a:pt x="489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3630800" y="3717975"/>
              <a:ext cx="151250" cy="135775"/>
            </a:xfrm>
            <a:custGeom>
              <a:avLst/>
              <a:gdLst/>
              <a:ahLst/>
              <a:cxnLst/>
              <a:rect l="l" t="t" r="r" b="b"/>
              <a:pathLst>
                <a:path w="6050" h="5431" extrusionOk="0">
                  <a:moveTo>
                    <a:pt x="4050" y="0"/>
                  </a:moveTo>
                  <a:cubicBezTo>
                    <a:pt x="3813" y="0"/>
                    <a:pt x="3622" y="47"/>
                    <a:pt x="3446" y="152"/>
                  </a:cubicBezTo>
                  <a:cubicBezTo>
                    <a:pt x="2420" y="775"/>
                    <a:pt x="1210" y="1141"/>
                    <a:pt x="367" y="2131"/>
                  </a:cubicBezTo>
                  <a:cubicBezTo>
                    <a:pt x="294" y="2461"/>
                    <a:pt x="147" y="2791"/>
                    <a:pt x="74" y="3158"/>
                  </a:cubicBezTo>
                  <a:cubicBezTo>
                    <a:pt x="0" y="3744"/>
                    <a:pt x="37" y="4258"/>
                    <a:pt x="660" y="4661"/>
                  </a:cubicBezTo>
                  <a:cubicBezTo>
                    <a:pt x="1247" y="5064"/>
                    <a:pt x="1870" y="5247"/>
                    <a:pt x="2493" y="5431"/>
                  </a:cubicBezTo>
                  <a:cubicBezTo>
                    <a:pt x="3117" y="5101"/>
                    <a:pt x="3703" y="4734"/>
                    <a:pt x="4363" y="4478"/>
                  </a:cubicBezTo>
                  <a:cubicBezTo>
                    <a:pt x="4950" y="4221"/>
                    <a:pt x="5316" y="3708"/>
                    <a:pt x="5573" y="3231"/>
                  </a:cubicBezTo>
                  <a:cubicBezTo>
                    <a:pt x="5903" y="2571"/>
                    <a:pt x="6049" y="1801"/>
                    <a:pt x="5536" y="1105"/>
                  </a:cubicBezTo>
                  <a:cubicBezTo>
                    <a:pt x="5316" y="812"/>
                    <a:pt x="5170" y="445"/>
                    <a:pt x="5023" y="152"/>
                  </a:cubicBezTo>
                  <a:cubicBezTo>
                    <a:pt x="4621" y="56"/>
                    <a:pt x="4308" y="0"/>
                    <a:pt x="40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3289850" y="3771250"/>
              <a:ext cx="102675" cy="93500"/>
            </a:xfrm>
            <a:custGeom>
              <a:avLst/>
              <a:gdLst/>
              <a:ahLst/>
              <a:cxnLst/>
              <a:rect l="l" t="t" r="r" b="b"/>
              <a:pathLst>
                <a:path w="4107" h="3740" extrusionOk="0">
                  <a:moveTo>
                    <a:pt x="3080" y="0"/>
                  </a:moveTo>
                  <a:cubicBezTo>
                    <a:pt x="2237" y="257"/>
                    <a:pt x="1467" y="514"/>
                    <a:pt x="587" y="807"/>
                  </a:cubicBezTo>
                  <a:cubicBezTo>
                    <a:pt x="331" y="1723"/>
                    <a:pt x="1" y="2713"/>
                    <a:pt x="587" y="3703"/>
                  </a:cubicBezTo>
                  <a:cubicBezTo>
                    <a:pt x="954" y="3740"/>
                    <a:pt x="1211" y="3740"/>
                    <a:pt x="1541" y="3740"/>
                  </a:cubicBezTo>
                  <a:lnTo>
                    <a:pt x="1577" y="3740"/>
                  </a:lnTo>
                  <a:cubicBezTo>
                    <a:pt x="2274" y="3373"/>
                    <a:pt x="2934" y="3006"/>
                    <a:pt x="3594" y="2640"/>
                  </a:cubicBezTo>
                  <a:cubicBezTo>
                    <a:pt x="3777" y="2237"/>
                    <a:pt x="3923" y="1833"/>
                    <a:pt x="4107" y="1430"/>
                  </a:cubicBezTo>
                  <a:cubicBezTo>
                    <a:pt x="3887" y="990"/>
                    <a:pt x="3630" y="550"/>
                    <a:pt x="3374" y="74"/>
                  </a:cubicBezTo>
                  <a:cubicBezTo>
                    <a:pt x="3227" y="37"/>
                    <a:pt x="3117" y="0"/>
                    <a:pt x="3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922" name="Google Shape;922;p46"/>
          <p:cNvSpPr/>
          <p:nvPr/>
        </p:nvSpPr>
        <p:spPr>
          <a:xfrm rot="2652092">
            <a:off x="7216636" y="1621043"/>
            <a:ext cx="786692" cy="691407"/>
          </a:xfrm>
          <a:custGeom>
            <a:avLst/>
            <a:gdLst/>
            <a:ahLst/>
            <a:cxnLst/>
            <a:rect l="l" t="t" r="r" b="b"/>
            <a:pathLst>
              <a:path w="53005" h="46585" extrusionOk="0">
                <a:moveTo>
                  <a:pt x="44719" y="880"/>
                </a:moveTo>
                <a:cubicBezTo>
                  <a:pt x="44756" y="953"/>
                  <a:pt x="44793" y="1027"/>
                  <a:pt x="44829" y="1100"/>
                </a:cubicBezTo>
                <a:cubicBezTo>
                  <a:pt x="44793" y="1100"/>
                  <a:pt x="44756" y="1100"/>
                  <a:pt x="44756" y="1137"/>
                </a:cubicBezTo>
                <a:cubicBezTo>
                  <a:pt x="44719" y="1063"/>
                  <a:pt x="44683" y="990"/>
                  <a:pt x="44646" y="917"/>
                </a:cubicBezTo>
                <a:lnTo>
                  <a:pt x="44719" y="880"/>
                </a:lnTo>
                <a:close/>
                <a:moveTo>
                  <a:pt x="24446" y="4289"/>
                </a:moveTo>
                <a:cubicBezTo>
                  <a:pt x="24446" y="4289"/>
                  <a:pt x="24483" y="4326"/>
                  <a:pt x="24483" y="4326"/>
                </a:cubicBezTo>
                <a:cubicBezTo>
                  <a:pt x="24410" y="4363"/>
                  <a:pt x="24373" y="4399"/>
                  <a:pt x="24300" y="4436"/>
                </a:cubicBezTo>
                <a:cubicBezTo>
                  <a:pt x="24263" y="4436"/>
                  <a:pt x="24263" y="4399"/>
                  <a:pt x="24263" y="4363"/>
                </a:cubicBezTo>
                <a:cubicBezTo>
                  <a:pt x="24336" y="4326"/>
                  <a:pt x="24373" y="4289"/>
                  <a:pt x="24446" y="4289"/>
                </a:cubicBezTo>
                <a:close/>
                <a:moveTo>
                  <a:pt x="52381" y="4766"/>
                </a:moveTo>
                <a:cubicBezTo>
                  <a:pt x="52418" y="4839"/>
                  <a:pt x="52455" y="4876"/>
                  <a:pt x="52491" y="4949"/>
                </a:cubicBezTo>
                <a:lnTo>
                  <a:pt x="52418" y="4986"/>
                </a:lnTo>
                <a:cubicBezTo>
                  <a:pt x="52381" y="4913"/>
                  <a:pt x="52345" y="4876"/>
                  <a:pt x="52308" y="4803"/>
                </a:cubicBezTo>
                <a:cubicBezTo>
                  <a:pt x="52345" y="4803"/>
                  <a:pt x="52345" y="4766"/>
                  <a:pt x="52381" y="4766"/>
                </a:cubicBezTo>
                <a:close/>
                <a:moveTo>
                  <a:pt x="52675" y="5169"/>
                </a:moveTo>
                <a:cubicBezTo>
                  <a:pt x="52711" y="5206"/>
                  <a:pt x="52711" y="5206"/>
                  <a:pt x="52711" y="5243"/>
                </a:cubicBezTo>
                <a:cubicBezTo>
                  <a:pt x="52675" y="5279"/>
                  <a:pt x="52601" y="5316"/>
                  <a:pt x="52528" y="5353"/>
                </a:cubicBezTo>
                <a:cubicBezTo>
                  <a:pt x="52528" y="5316"/>
                  <a:pt x="52491" y="5316"/>
                  <a:pt x="52491" y="5279"/>
                </a:cubicBezTo>
                <a:cubicBezTo>
                  <a:pt x="52565" y="5243"/>
                  <a:pt x="52638" y="5206"/>
                  <a:pt x="52675" y="5169"/>
                </a:cubicBezTo>
                <a:close/>
                <a:moveTo>
                  <a:pt x="52271" y="7186"/>
                </a:moveTo>
                <a:cubicBezTo>
                  <a:pt x="52271" y="7186"/>
                  <a:pt x="52308" y="7222"/>
                  <a:pt x="52308" y="7259"/>
                </a:cubicBezTo>
                <a:cubicBezTo>
                  <a:pt x="52235" y="7259"/>
                  <a:pt x="52161" y="7296"/>
                  <a:pt x="52125" y="7332"/>
                </a:cubicBezTo>
                <a:lnTo>
                  <a:pt x="52088" y="7296"/>
                </a:lnTo>
                <a:cubicBezTo>
                  <a:pt x="52125" y="7259"/>
                  <a:pt x="52198" y="7222"/>
                  <a:pt x="52271" y="7186"/>
                </a:cubicBezTo>
                <a:close/>
                <a:moveTo>
                  <a:pt x="51905" y="8065"/>
                </a:moveTo>
                <a:cubicBezTo>
                  <a:pt x="51942" y="8102"/>
                  <a:pt x="51978" y="8175"/>
                  <a:pt x="52015" y="8249"/>
                </a:cubicBezTo>
                <a:cubicBezTo>
                  <a:pt x="51978" y="8249"/>
                  <a:pt x="51978" y="8249"/>
                  <a:pt x="51942" y="8285"/>
                </a:cubicBezTo>
                <a:cubicBezTo>
                  <a:pt x="51905" y="8212"/>
                  <a:pt x="51868" y="8139"/>
                  <a:pt x="51832" y="8065"/>
                </a:cubicBezTo>
                <a:close/>
                <a:moveTo>
                  <a:pt x="13375" y="10265"/>
                </a:moveTo>
                <a:lnTo>
                  <a:pt x="13375" y="10265"/>
                </a:lnTo>
                <a:cubicBezTo>
                  <a:pt x="13375" y="10265"/>
                  <a:pt x="13352" y="10265"/>
                  <a:pt x="13342" y="10283"/>
                </a:cubicBezTo>
                <a:lnTo>
                  <a:pt x="13342" y="10283"/>
                </a:lnTo>
                <a:cubicBezTo>
                  <a:pt x="13353" y="10277"/>
                  <a:pt x="13364" y="10271"/>
                  <a:pt x="13375" y="10265"/>
                </a:cubicBezTo>
                <a:close/>
                <a:moveTo>
                  <a:pt x="50915" y="13638"/>
                </a:moveTo>
                <a:cubicBezTo>
                  <a:pt x="50952" y="13674"/>
                  <a:pt x="50988" y="13748"/>
                  <a:pt x="51025" y="13821"/>
                </a:cubicBezTo>
                <a:cubicBezTo>
                  <a:pt x="51025" y="13821"/>
                  <a:pt x="50988" y="13858"/>
                  <a:pt x="50988" y="13858"/>
                </a:cubicBezTo>
                <a:cubicBezTo>
                  <a:pt x="50952" y="13784"/>
                  <a:pt x="50915" y="13711"/>
                  <a:pt x="50878" y="13674"/>
                </a:cubicBezTo>
                <a:cubicBezTo>
                  <a:pt x="50878" y="13638"/>
                  <a:pt x="50915" y="13638"/>
                  <a:pt x="50915" y="13638"/>
                </a:cubicBezTo>
                <a:close/>
                <a:moveTo>
                  <a:pt x="50768" y="15031"/>
                </a:moveTo>
                <a:cubicBezTo>
                  <a:pt x="50805" y="15067"/>
                  <a:pt x="50805" y="15104"/>
                  <a:pt x="50842" y="15141"/>
                </a:cubicBezTo>
                <a:cubicBezTo>
                  <a:pt x="50695" y="15214"/>
                  <a:pt x="50585" y="15287"/>
                  <a:pt x="50438" y="15361"/>
                </a:cubicBezTo>
                <a:lnTo>
                  <a:pt x="50402" y="15251"/>
                </a:lnTo>
                <a:cubicBezTo>
                  <a:pt x="50512" y="15177"/>
                  <a:pt x="50658" y="15104"/>
                  <a:pt x="50768" y="15031"/>
                </a:cubicBezTo>
                <a:close/>
                <a:moveTo>
                  <a:pt x="27746" y="10925"/>
                </a:moveTo>
                <a:cubicBezTo>
                  <a:pt x="27892" y="10998"/>
                  <a:pt x="28002" y="11072"/>
                  <a:pt x="28149" y="11072"/>
                </a:cubicBezTo>
                <a:cubicBezTo>
                  <a:pt x="28194" y="11066"/>
                  <a:pt x="28238" y="11063"/>
                  <a:pt x="28280" y="11063"/>
                </a:cubicBezTo>
                <a:cubicBezTo>
                  <a:pt x="28759" y="11063"/>
                  <a:pt x="29102" y="11416"/>
                  <a:pt x="29505" y="11585"/>
                </a:cubicBezTo>
                <a:cubicBezTo>
                  <a:pt x="30605" y="12098"/>
                  <a:pt x="30679" y="13015"/>
                  <a:pt x="30715" y="13931"/>
                </a:cubicBezTo>
                <a:cubicBezTo>
                  <a:pt x="30789" y="15397"/>
                  <a:pt x="30275" y="16131"/>
                  <a:pt x="28956" y="16864"/>
                </a:cubicBezTo>
                <a:cubicBezTo>
                  <a:pt x="28844" y="16872"/>
                  <a:pt x="28733" y="16876"/>
                  <a:pt x="28624" y="16876"/>
                </a:cubicBezTo>
                <a:cubicBezTo>
                  <a:pt x="26364" y="16876"/>
                  <a:pt x="24643" y="15102"/>
                  <a:pt x="24923" y="12795"/>
                </a:cubicBezTo>
                <a:cubicBezTo>
                  <a:pt x="25656" y="11841"/>
                  <a:pt x="26829" y="11585"/>
                  <a:pt x="27746" y="10925"/>
                </a:cubicBezTo>
                <a:close/>
                <a:moveTo>
                  <a:pt x="50475" y="16900"/>
                </a:moveTo>
                <a:cubicBezTo>
                  <a:pt x="50512" y="16974"/>
                  <a:pt x="50548" y="17047"/>
                  <a:pt x="50585" y="17120"/>
                </a:cubicBezTo>
                <a:cubicBezTo>
                  <a:pt x="50548" y="17120"/>
                  <a:pt x="50512" y="17120"/>
                  <a:pt x="50512" y="17157"/>
                </a:cubicBezTo>
                <a:cubicBezTo>
                  <a:pt x="50475" y="17084"/>
                  <a:pt x="50438" y="17010"/>
                  <a:pt x="50402" y="16937"/>
                </a:cubicBezTo>
                <a:cubicBezTo>
                  <a:pt x="50402" y="16937"/>
                  <a:pt x="50438" y="16937"/>
                  <a:pt x="50475" y="16900"/>
                </a:cubicBezTo>
                <a:close/>
                <a:moveTo>
                  <a:pt x="8389" y="17010"/>
                </a:moveTo>
                <a:cubicBezTo>
                  <a:pt x="8426" y="17084"/>
                  <a:pt x="8462" y="17157"/>
                  <a:pt x="8499" y="17230"/>
                </a:cubicBezTo>
                <a:cubicBezTo>
                  <a:pt x="8499" y="17230"/>
                  <a:pt x="8462" y="17230"/>
                  <a:pt x="8462" y="17267"/>
                </a:cubicBezTo>
                <a:cubicBezTo>
                  <a:pt x="8426" y="17194"/>
                  <a:pt x="8389" y="17120"/>
                  <a:pt x="8353" y="17047"/>
                </a:cubicBezTo>
                <a:cubicBezTo>
                  <a:pt x="8353" y="17047"/>
                  <a:pt x="8389" y="17047"/>
                  <a:pt x="8389" y="17010"/>
                </a:cubicBezTo>
                <a:close/>
                <a:moveTo>
                  <a:pt x="39222" y="8984"/>
                </a:moveTo>
                <a:cubicBezTo>
                  <a:pt x="39841" y="8984"/>
                  <a:pt x="40447" y="9112"/>
                  <a:pt x="41053" y="9165"/>
                </a:cubicBezTo>
                <a:cubicBezTo>
                  <a:pt x="41677" y="9239"/>
                  <a:pt x="42263" y="9458"/>
                  <a:pt x="42776" y="9972"/>
                </a:cubicBezTo>
                <a:cubicBezTo>
                  <a:pt x="43216" y="10412"/>
                  <a:pt x="43876" y="10668"/>
                  <a:pt x="43803" y="11475"/>
                </a:cubicBezTo>
                <a:cubicBezTo>
                  <a:pt x="43803" y="11658"/>
                  <a:pt x="43950" y="11805"/>
                  <a:pt x="44023" y="11951"/>
                </a:cubicBezTo>
                <a:cubicBezTo>
                  <a:pt x="43950" y="12575"/>
                  <a:pt x="43803" y="13161"/>
                  <a:pt x="43766" y="13748"/>
                </a:cubicBezTo>
                <a:cubicBezTo>
                  <a:pt x="43730" y="14444"/>
                  <a:pt x="43400" y="14958"/>
                  <a:pt x="42996" y="15507"/>
                </a:cubicBezTo>
                <a:cubicBezTo>
                  <a:pt x="42263" y="16461"/>
                  <a:pt x="41200" y="16900"/>
                  <a:pt x="40247" y="17487"/>
                </a:cubicBezTo>
                <a:cubicBezTo>
                  <a:pt x="40073" y="17502"/>
                  <a:pt x="39902" y="17509"/>
                  <a:pt x="39735" y="17509"/>
                </a:cubicBezTo>
                <a:cubicBezTo>
                  <a:pt x="37864" y="17509"/>
                  <a:pt x="36436" y="16582"/>
                  <a:pt x="35224" y="15067"/>
                </a:cubicBezTo>
                <a:cubicBezTo>
                  <a:pt x="35224" y="15031"/>
                  <a:pt x="35261" y="14848"/>
                  <a:pt x="35188" y="14701"/>
                </a:cubicBezTo>
                <a:cubicBezTo>
                  <a:pt x="34858" y="13858"/>
                  <a:pt x="34748" y="13051"/>
                  <a:pt x="35334" y="12208"/>
                </a:cubicBezTo>
                <a:cubicBezTo>
                  <a:pt x="35664" y="11768"/>
                  <a:pt x="35774" y="11181"/>
                  <a:pt x="36031" y="10705"/>
                </a:cubicBezTo>
                <a:cubicBezTo>
                  <a:pt x="36581" y="9752"/>
                  <a:pt x="37424" y="9312"/>
                  <a:pt x="38487" y="9055"/>
                </a:cubicBezTo>
                <a:cubicBezTo>
                  <a:pt x="38735" y="9004"/>
                  <a:pt x="38979" y="8984"/>
                  <a:pt x="39222" y="8984"/>
                </a:cubicBezTo>
                <a:close/>
                <a:moveTo>
                  <a:pt x="50072" y="17450"/>
                </a:moveTo>
                <a:cubicBezTo>
                  <a:pt x="50109" y="17487"/>
                  <a:pt x="50109" y="17487"/>
                  <a:pt x="50109" y="17524"/>
                </a:cubicBezTo>
                <a:cubicBezTo>
                  <a:pt x="50072" y="17560"/>
                  <a:pt x="49999" y="17597"/>
                  <a:pt x="49925" y="17634"/>
                </a:cubicBezTo>
                <a:lnTo>
                  <a:pt x="49889" y="17560"/>
                </a:lnTo>
                <a:cubicBezTo>
                  <a:pt x="49962" y="17524"/>
                  <a:pt x="50035" y="17487"/>
                  <a:pt x="50072" y="17450"/>
                </a:cubicBezTo>
                <a:close/>
                <a:moveTo>
                  <a:pt x="38561" y="18660"/>
                </a:moveTo>
                <a:cubicBezTo>
                  <a:pt x="38597" y="18697"/>
                  <a:pt x="38634" y="18770"/>
                  <a:pt x="38671" y="18843"/>
                </a:cubicBezTo>
                <a:cubicBezTo>
                  <a:pt x="38634" y="18843"/>
                  <a:pt x="38597" y="18880"/>
                  <a:pt x="38597" y="18880"/>
                </a:cubicBezTo>
                <a:cubicBezTo>
                  <a:pt x="38561" y="18807"/>
                  <a:pt x="38524" y="18734"/>
                  <a:pt x="38487" y="18697"/>
                </a:cubicBezTo>
                <a:cubicBezTo>
                  <a:pt x="38524" y="18660"/>
                  <a:pt x="38524" y="18660"/>
                  <a:pt x="38561" y="18660"/>
                </a:cubicBezTo>
                <a:close/>
                <a:moveTo>
                  <a:pt x="49045" y="18770"/>
                </a:moveTo>
                <a:cubicBezTo>
                  <a:pt x="49045" y="18807"/>
                  <a:pt x="49082" y="18807"/>
                  <a:pt x="49082" y="18843"/>
                </a:cubicBezTo>
                <a:cubicBezTo>
                  <a:pt x="49009" y="18880"/>
                  <a:pt x="48972" y="18917"/>
                  <a:pt x="48899" y="18953"/>
                </a:cubicBezTo>
                <a:lnTo>
                  <a:pt x="48862" y="18880"/>
                </a:lnTo>
                <a:cubicBezTo>
                  <a:pt x="48935" y="18843"/>
                  <a:pt x="48972" y="18807"/>
                  <a:pt x="49045" y="18770"/>
                </a:cubicBezTo>
                <a:close/>
                <a:moveTo>
                  <a:pt x="39147" y="18807"/>
                </a:moveTo>
                <a:cubicBezTo>
                  <a:pt x="39184" y="18880"/>
                  <a:pt x="39220" y="18953"/>
                  <a:pt x="39257" y="19027"/>
                </a:cubicBezTo>
                <a:cubicBezTo>
                  <a:pt x="39220" y="19027"/>
                  <a:pt x="39220" y="19027"/>
                  <a:pt x="39184" y="19063"/>
                </a:cubicBezTo>
                <a:cubicBezTo>
                  <a:pt x="39147" y="18990"/>
                  <a:pt x="39110" y="18917"/>
                  <a:pt x="39074" y="18843"/>
                </a:cubicBezTo>
                <a:cubicBezTo>
                  <a:pt x="39110" y="18843"/>
                  <a:pt x="39147" y="18843"/>
                  <a:pt x="39147" y="18807"/>
                </a:cubicBezTo>
                <a:close/>
                <a:moveTo>
                  <a:pt x="16902" y="13353"/>
                </a:moveTo>
                <a:cubicBezTo>
                  <a:pt x="17017" y="13353"/>
                  <a:pt x="17136" y="13372"/>
                  <a:pt x="17261" y="13418"/>
                </a:cubicBezTo>
                <a:cubicBezTo>
                  <a:pt x="17701" y="13601"/>
                  <a:pt x="18104" y="13858"/>
                  <a:pt x="18544" y="14114"/>
                </a:cubicBezTo>
                <a:cubicBezTo>
                  <a:pt x="19131" y="14444"/>
                  <a:pt x="19094" y="15104"/>
                  <a:pt x="19607" y="15507"/>
                </a:cubicBezTo>
                <a:cubicBezTo>
                  <a:pt x="19461" y="16131"/>
                  <a:pt x="19424" y="16754"/>
                  <a:pt x="19204" y="17267"/>
                </a:cubicBezTo>
                <a:cubicBezTo>
                  <a:pt x="18947" y="17817"/>
                  <a:pt x="18507" y="18294"/>
                  <a:pt x="18104" y="18734"/>
                </a:cubicBezTo>
                <a:cubicBezTo>
                  <a:pt x="17926" y="18957"/>
                  <a:pt x="17394" y="19085"/>
                  <a:pt x="16898" y="19085"/>
                </a:cubicBezTo>
                <a:cubicBezTo>
                  <a:pt x="16579" y="19085"/>
                  <a:pt x="16274" y="19032"/>
                  <a:pt x="16088" y="18917"/>
                </a:cubicBezTo>
                <a:cubicBezTo>
                  <a:pt x="15208" y="18404"/>
                  <a:pt x="14365" y="17780"/>
                  <a:pt x="13888" y="16791"/>
                </a:cubicBezTo>
                <a:cubicBezTo>
                  <a:pt x="13888" y="16776"/>
                  <a:pt x="13882" y="16761"/>
                  <a:pt x="13882" y="16761"/>
                </a:cubicBezTo>
                <a:lnTo>
                  <a:pt x="13882" y="16761"/>
                </a:lnTo>
                <a:cubicBezTo>
                  <a:pt x="13883" y="16761"/>
                  <a:pt x="13896" y="16792"/>
                  <a:pt x="13962" y="16900"/>
                </a:cubicBezTo>
                <a:cubicBezTo>
                  <a:pt x="13705" y="15837"/>
                  <a:pt x="13925" y="15104"/>
                  <a:pt x="14511" y="14518"/>
                </a:cubicBezTo>
                <a:cubicBezTo>
                  <a:pt x="14795" y="14234"/>
                  <a:pt x="14941" y="13746"/>
                  <a:pt x="15380" y="13746"/>
                </a:cubicBezTo>
                <a:cubicBezTo>
                  <a:pt x="15396" y="13746"/>
                  <a:pt x="15412" y="13746"/>
                  <a:pt x="15428" y="13748"/>
                </a:cubicBezTo>
                <a:cubicBezTo>
                  <a:pt x="15939" y="13748"/>
                  <a:pt x="16377" y="13353"/>
                  <a:pt x="16902" y="13353"/>
                </a:cubicBezTo>
                <a:close/>
                <a:moveTo>
                  <a:pt x="38671" y="19173"/>
                </a:moveTo>
                <a:cubicBezTo>
                  <a:pt x="38671" y="19210"/>
                  <a:pt x="38707" y="19210"/>
                  <a:pt x="38707" y="19247"/>
                </a:cubicBezTo>
                <a:cubicBezTo>
                  <a:pt x="38634" y="19283"/>
                  <a:pt x="38561" y="19320"/>
                  <a:pt x="38524" y="19357"/>
                </a:cubicBezTo>
                <a:lnTo>
                  <a:pt x="38487" y="19283"/>
                </a:lnTo>
                <a:cubicBezTo>
                  <a:pt x="38524" y="19247"/>
                  <a:pt x="38597" y="19210"/>
                  <a:pt x="38671" y="19173"/>
                </a:cubicBezTo>
                <a:close/>
                <a:moveTo>
                  <a:pt x="50109" y="19760"/>
                </a:moveTo>
                <a:lnTo>
                  <a:pt x="50109" y="19760"/>
                </a:lnTo>
                <a:cubicBezTo>
                  <a:pt x="50040" y="19777"/>
                  <a:pt x="49972" y="19794"/>
                  <a:pt x="49922" y="19811"/>
                </a:cubicBezTo>
                <a:lnTo>
                  <a:pt x="49922" y="19811"/>
                </a:lnTo>
                <a:cubicBezTo>
                  <a:pt x="49900" y="19831"/>
                  <a:pt x="49876" y="19850"/>
                  <a:pt x="49852" y="19870"/>
                </a:cubicBezTo>
                <a:cubicBezTo>
                  <a:pt x="49870" y="19907"/>
                  <a:pt x="49887" y="19943"/>
                  <a:pt x="49901" y="19980"/>
                </a:cubicBezTo>
                <a:lnTo>
                  <a:pt x="49901" y="19980"/>
                </a:lnTo>
                <a:cubicBezTo>
                  <a:pt x="49985" y="19910"/>
                  <a:pt x="50047" y="19822"/>
                  <a:pt x="50109" y="19760"/>
                </a:cubicBezTo>
                <a:close/>
                <a:moveTo>
                  <a:pt x="23896" y="20713"/>
                </a:moveTo>
                <a:lnTo>
                  <a:pt x="23933" y="20786"/>
                </a:lnTo>
                <a:cubicBezTo>
                  <a:pt x="23860" y="20823"/>
                  <a:pt x="23786" y="20860"/>
                  <a:pt x="23713" y="20896"/>
                </a:cubicBezTo>
                <a:cubicBezTo>
                  <a:pt x="23713" y="20860"/>
                  <a:pt x="23713" y="20860"/>
                  <a:pt x="23676" y="20823"/>
                </a:cubicBezTo>
                <a:cubicBezTo>
                  <a:pt x="23750" y="20786"/>
                  <a:pt x="23823" y="20750"/>
                  <a:pt x="23896" y="20713"/>
                </a:cubicBezTo>
                <a:close/>
                <a:moveTo>
                  <a:pt x="49522" y="21043"/>
                </a:moveTo>
                <a:cubicBezTo>
                  <a:pt x="49559" y="21043"/>
                  <a:pt x="49559" y="21080"/>
                  <a:pt x="49559" y="21116"/>
                </a:cubicBezTo>
                <a:cubicBezTo>
                  <a:pt x="49485" y="21153"/>
                  <a:pt x="49449" y="21190"/>
                  <a:pt x="49375" y="21190"/>
                </a:cubicBezTo>
                <a:lnTo>
                  <a:pt x="49339" y="21153"/>
                </a:lnTo>
                <a:cubicBezTo>
                  <a:pt x="49412" y="21116"/>
                  <a:pt x="49449" y="21080"/>
                  <a:pt x="49522" y="21043"/>
                </a:cubicBezTo>
                <a:close/>
                <a:moveTo>
                  <a:pt x="21917" y="21446"/>
                </a:moveTo>
                <a:cubicBezTo>
                  <a:pt x="21953" y="21520"/>
                  <a:pt x="21990" y="21593"/>
                  <a:pt x="22027" y="21666"/>
                </a:cubicBezTo>
                <a:cubicBezTo>
                  <a:pt x="22027" y="21666"/>
                  <a:pt x="21990" y="21666"/>
                  <a:pt x="21990" y="21703"/>
                </a:cubicBezTo>
                <a:cubicBezTo>
                  <a:pt x="21953" y="21630"/>
                  <a:pt x="21917" y="21556"/>
                  <a:pt x="21880" y="21483"/>
                </a:cubicBezTo>
                <a:lnTo>
                  <a:pt x="21917" y="21446"/>
                </a:lnTo>
                <a:close/>
                <a:moveTo>
                  <a:pt x="49082" y="22216"/>
                </a:moveTo>
                <a:cubicBezTo>
                  <a:pt x="49119" y="22290"/>
                  <a:pt x="49155" y="22326"/>
                  <a:pt x="49192" y="22400"/>
                </a:cubicBezTo>
                <a:cubicBezTo>
                  <a:pt x="49155" y="22400"/>
                  <a:pt x="49155" y="22436"/>
                  <a:pt x="49119" y="22436"/>
                </a:cubicBezTo>
                <a:cubicBezTo>
                  <a:pt x="49082" y="22363"/>
                  <a:pt x="49045" y="22326"/>
                  <a:pt x="49009" y="22253"/>
                </a:cubicBezTo>
                <a:cubicBezTo>
                  <a:pt x="49045" y="22216"/>
                  <a:pt x="49045" y="22216"/>
                  <a:pt x="49082" y="22216"/>
                </a:cubicBezTo>
                <a:close/>
                <a:moveTo>
                  <a:pt x="48715" y="22766"/>
                </a:moveTo>
                <a:lnTo>
                  <a:pt x="48752" y="22803"/>
                </a:lnTo>
                <a:cubicBezTo>
                  <a:pt x="48679" y="22839"/>
                  <a:pt x="48605" y="22876"/>
                  <a:pt x="48532" y="22913"/>
                </a:cubicBezTo>
                <a:cubicBezTo>
                  <a:pt x="48532" y="22913"/>
                  <a:pt x="48532" y="22876"/>
                  <a:pt x="48495" y="22839"/>
                </a:cubicBezTo>
                <a:cubicBezTo>
                  <a:pt x="48569" y="22803"/>
                  <a:pt x="48642" y="22803"/>
                  <a:pt x="48715" y="22766"/>
                </a:cubicBezTo>
                <a:close/>
                <a:moveTo>
                  <a:pt x="48202" y="22766"/>
                </a:moveTo>
                <a:cubicBezTo>
                  <a:pt x="48239" y="22803"/>
                  <a:pt x="48239" y="22803"/>
                  <a:pt x="48239" y="22839"/>
                </a:cubicBezTo>
                <a:cubicBezTo>
                  <a:pt x="48166" y="22876"/>
                  <a:pt x="48129" y="22913"/>
                  <a:pt x="48056" y="22949"/>
                </a:cubicBezTo>
                <a:cubicBezTo>
                  <a:pt x="48056" y="22913"/>
                  <a:pt x="48019" y="22913"/>
                  <a:pt x="48019" y="22876"/>
                </a:cubicBezTo>
                <a:cubicBezTo>
                  <a:pt x="48092" y="22839"/>
                  <a:pt x="48129" y="22803"/>
                  <a:pt x="48202" y="22766"/>
                </a:cubicBezTo>
                <a:close/>
                <a:moveTo>
                  <a:pt x="47797" y="25259"/>
                </a:moveTo>
                <a:cubicBezTo>
                  <a:pt x="47785" y="25271"/>
                  <a:pt x="47774" y="25283"/>
                  <a:pt x="47762" y="25296"/>
                </a:cubicBezTo>
                <a:cubicBezTo>
                  <a:pt x="47762" y="25283"/>
                  <a:pt x="47775" y="25271"/>
                  <a:pt x="47797" y="25259"/>
                </a:cubicBezTo>
                <a:close/>
                <a:moveTo>
                  <a:pt x="45599" y="26725"/>
                </a:moveTo>
                <a:lnTo>
                  <a:pt x="45636" y="26799"/>
                </a:lnTo>
                <a:cubicBezTo>
                  <a:pt x="45563" y="26835"/>
                  <a:pt x="45489" y="26872"/>
                  <a:pt x="45416" y="26909"/>
                </a:cubicBezTo>
                <a:cubicBezTo>
                  <a:pt x="45416" y="26872"/>
                  <a:pt x="45416" y="26872"/>
                  <a:pt x="45379" y="26835"/>
                </a:cubicBezTo>
                <a:cubicBezTo>
                  <a:pt x="45453" y="26799"/>
                  <a:pt x="45526" y="26762"/>
                  <a:pt x="45599" y="26725"/>
                </a:cubicBezTo>
                <a:close/>
                <a:moveTo>
                  <a:pt x="45893" y="26982"/>
                </a:moveTo>
                <a:cubicBezTo>
                  <a:pt x="45929" y="27055"/>
                  <a:pt x="45966" y="27092"/>
                  <a:pt x="46003" y="27165"/>
                </a:cubicBezTo>
                <a:cubicBezTo>
                  <a:pt x="45966" y="27202"/>
                  <a:pt x="45966" y="27202"/>
                  <a:pt x="45929" y="27202"/>
                </a:cubicBezTo>
                <a:cubicBezTo>
                  <a:pt x="45893" y="27129"/>
                  <a:pt x="45856" y="27092"/>
                  <a:pt x="45819" y="27019"/>
                </a:cubicBezTo>
                <a:cubicBezTo>
                  <a:pt x="45856" y="27019"/>
                  <a:pt x="45856" y="26982"/>
                  <a:pt x="45893" y="26982"/>
                </a:cubicBezTo>
                <a:close/>
                <a:moveTo>
                  <a:pt x="45526" y="27532"/>
                </a:moveTo>
                <a:cubicBezTo>
                  <a:pt x="45526" y="27532"/>
                  <a:pt x="45526" y="27569"/>
                  <a:pt x="45563" y="27605"/>
                </a:cubicBezTo>
                <a:cubicBezTo>
                  <a:pt x="45489" y="27605"/>
                  <a:pt x="45416" y="27642"/>
                  <a:pt x="45379" y="27679"/>
                </a:cubicBezTo>
                <a:lnTo>
                  <a:pt x="45343" y="27642"/>
                </a:lnTo>
                <a:cubicBezTo>
                  <a:pt x="45379" y="27605"/>
                  <a:pt x="45453" y="27569"/>
                  <a:pt x="45526" y="27532"/>
                </a:cubicBezTo>
                <a:close/>
                <a:moveTo>
                  <a:pt x="39110" y="22583"/>
                </a:moveTo>
                <a:cubicBezTo>
                  <a:pt x="39550" y="22803"/>
                  <a:pt x="39990" y="22949"/>
                  <a:pt x="40357" y="23206"/>
                </a:cubicBezTo>
                <a:cubicBezTo>
                  <a:pt x="40723" y="23463"/>
                  <a:pt x="41017" y="23829"/>
                  <a:pt x="41310" y="24086"/>
                </a:cubicBezTo>
                <a:cubicBezTo>
                  <a:pt x="41420" y="24416"/>
                  <a:pt x="41457" y="24709"/>
                  <a:pt x="41603" y="25002"/>
                </a:cubicBezTo>
                <a:cubicBezTo>
                  <a:pt x="42043" y="25772"/>
                  <a:pt x="41933" y="26469"/>
                  <a:pt x="41420" y="27165"/>
                </a:cubicBezTo>
                <a:cubicBezTo>
                  <a:pt x="40907" y="27899"/>
                  <a:pt x="40760" y="28045"/>
                  <a:pt x="39550" y="28705"/>
                </a:cubicBezTo>
                <a:cubicBezTo>
                  <a:pt x="39417" y="28717"/>
                  <a:pt x="39287" y="28723"/>
                  <a:pt x="39162" y="28723"/>
                </a:cubicBezTo>
                <a:cubicBezTo>
                  <a:pt x="37394" y="28723"/>
                  <a:pt x="36408" y="27559"/>
                  <a:pt x="35518" y="26396"/>
                </a:cubicBezTo>
                <a:cubicBezTo>
                  <a:pt x="35518" y="25882"/>
                  <a:pt x="35518" y="25479"/>
                  <a:pt x="35518" y="25332"/>
                </a:cubicBezTo>
                <a:cubicBezTo>
                  <a:pt x="35848" y="24343"/>
                  <a:pt x="36544" y="23866"/>
                  <a:pt x="37021" y="23353"/>
                </a:cubicBezTo>
                <a:cubicBezTo>
                  <a:pt x="37461" y="23169"/>
                  <a:pt x="37827" y="23023"/>
                  <a:pt x="38157" y="22913"/>
                </a:cubicBezTo>
                <a:cubicBezTo>
                  <a:pt x="38487" y="22766"/>
                  <a:pt x="38817" y="22693"/>
                  <a:pt x="39110" y="22583"/>
                </a:cubicBezTo>
                <a:close/>
                <a:moveTo>
                  <a:pt x="44903" y="29622"/>
                </a:moveTo>
                <a:lnTo>
                  <a:pt x="44939" y="29695"/>
                </a:lnTo>
                <a:cubicBezTo>
                  <a:pt x="44866" y="29732"/>
                  <a:pt x="44829" y="29768"/>
                  <a:pt x="44756" y="29805"/>
                </a:cubicBezTo>
                <a:cubicBezTo>
                  <a:pt x="44719" y="29768"/>
                  <a:pt x="44719" y="29768"/>
                  <a:pt x="44719" y="29732"/>
                </a:cubicBezTo>
                <a:cubicBezTo>
                  <a:pt x="44793" y="29695"/>
                  <a:pt x="44829" y="29658"/>
                  <a:pt x="44903" y="29622"/>
                </a:cubicBezTo>
                <a:close/>
                <a:moveTo>
                  <a:pt x="43730" y="29915"/>
                </a:moveTo>
                <a:cubicBezTo>
                  <a:pt x="43766" y="29988"/>
                  <a:pt x="43803" y="30062"/>
                  <a:pt x="43840" y="30135"/>
                </a:cubicBezTo>
                <a:cubicBezTo>
                  <a:pt x="43803" y="30135"/>
                  <a:pt x="43803" y="30135"/>
                  <a:pt x="43766" y="30172"/>
                </a:cubicBezTo>
                <a:cubicBezTo>
                  <a:pt x="43730" y="30098"/>
                  <a:pt x="43693" y="30025"/>
                  <a:pt x="43656" y="29952"/>
                </a:cubicBezTo>
                <a:cubicBezTo>
                  <a:pt x="43693" y="29952"/>
                  <a:pt x="43693" y="29952"/>
                  <a:pt x="43730" y="29915"/>
                </a:cubicBezTo>
                <a:close/>
                <a:moveTo>
                  <a:pt x="42703" y="31601"/>
                </a:moveTo>
                <a:lnTo>
                  <a:pt x="42740" y="31638"/>
                </a:lnTo>
                <a:cubicBezTo>
                  <a:pt x="42666" y="31675"/>
                  <a:pt x="42593" y="31711"/>
                  <a:pt x="42557" y="31748"/>
                </a:cubicBezTo>
                <a:cubicBezTo>
                  <a:pt x="42520" y="31748"/>
                  <a:pt x="42520" y="31711"/>
                  <a:pt x="42520" y="31711"/>
                </a:cubicBezTo>
                <a:cubicBezTo>
                  <a:pt x="42593" y="31675"/>
                  <a:pt x="42630" y="31638"/>
                  <a:pt x="42703" y="31601"/>
                </a:cubicBezTo>
                <a:close/>
                <a:moveTo>
                  <a:pt x="10222" y="23206"/>
                </a:moveTo>
                <a:cubicBezTo>
                  <a:pt x="11249" y="23683"/>
                  <a:pt x="12458" y="24196"/>
                  <a:pt x="13632" y="24782"/>
                </a:cubicBezTo>
                <a:cubicBezTo>
                  <a:pt x="13962" y="24929"/>
                  <a:pt x="14218" y="25259"/>
                  <a:pt x="14438" y="25552"/>
                </a:cubicBezTo>
                <a:cubicBezTo>
                  <a:pt x="14695" y="25992"/>
                  <a:pt x="14951" y="26469"/>
                  <a:pt x="15171" y="26909"/>
                </a:cubicBezTo>
                <a:cubicBezTo>
                  <a:pt x="15281" y="27165"/>
                  <a:pt x="15391" y="27495"/>
                  <a:pt x="15355" y="27715"/>
                </a:cubicBezTo>
                <a:cubicBezTo>
                  <a:pt x="15025" y="28815"/>
                  <a:pt x="14878" y="30062"/>
                  <a:pt x="13742" y="30758"/>
                </a:cubicBezTo>
                <a:cubicBezTo>
                  <a:pt x="13412" y="30978"/>
                  <a:pt x="13228" y="31381"/>
                  <a:pt x="12898" y="31638"/>
                </a:cubicBezTo>
                <a:cubicBezTo>
                  <a:pt x="12495" y="31931"/>
                  <a:pt x="12055" y="32224"/>
                  <a:pt x="11469" y="32298"/>
                </a:cubicBezTo>
                <a:cubicBezTo>
                  <a:pt x="10882" y="32408"/>
                  <a:pt x="10332" y="32371"/>
                  <a:pt x="9746" y="32444"/>
                </a:cubicBezTo>
                <a:cubicBezTo>
                  <a:pt x="9681" y="32454"/>
                  <a:pt x="9620" y="32459"/>
                  <a:pt x="9562" y="32459"/>
                </a:cubicBezTo>
                <a:cubicBezTo>
                  <a:pt x="9188" y="32459"/>
                  <a:pt x="8926" y="32273"/>
                  <a:pt x="8609" y="32115"/>
                </a:cubicBezTo>
                <a:cubicBezTo>
                  <a:pt x="7179" y="31271"/>
                  <a:pt x="6629" y="29988"/>
                  <a:pt x="6519" y="28448"/>
                </a:cubicBezTo>
                <a:cubicBezTo>
                  <a:pt x="6410" y="27202"/>
                  <a:pt x="6666" y="25992"/>
                  <a:pt x="7106" y="24856"/>
                </a:cubicBezTo>
                <a:cubicBezTo>
                  <a:pt x="7913" y="23976"/>
                  <a:pt x="8866" y="23426"/>
                  <a:pt x="10222" y="23206"/>
                </a:cubicBezTo>
                <a:close/>
                <a:moveTo>
                  <a:pt x="26121" y="21403"/>
                </a:moveTo>
                <a:cubicBezTo>
                  <a:pt x="27430" y="21403"/>
                  <a:pt x="28529" y="22140"/>
                  <a:pt x="29579" y="22949"/>
                </a:cubicBezTo>
                <a:cubicBezTo>
                  <a:pt x="29945" y="23243"/>
                  <a:pt x="29872" y="23939"/>
                  <a:pt x="30459" y="23976"/>
                </a:cubicBezTo>
                <a:cubicBezTo>
                  <a:pt x="30532" y="24086"/>
                  <a:pt x="30569" y="24123"/>
                  <a:pt x="30569" y="24159"/>
                </a:cubicBezTo>
                <a:cubicBezTo>
                  <a:pt x="30495" y="25149"/>
                  <a:pt x="31412" y="25736"/>
                  <a:pt x="31632" y="26579"/>
                </a:cubicBezTo>
                <a:cubicBezTo>
                  <a:pt x="31632" y="26725"/>
                  <a:pt x="31595" y="26872"/>
                  <a:pt x="31632" y="27019"/>
                </a:cubicBezTo>
                <a:cubicBezTo>
                  <a:pt x="31815" y="28338"/>
                  <a:pt x="30972" y="29182"/>
                  <a:pt x="30165" y="30062"/>
                </a:cubicBezTo>
                <a:cubicBezTo>
                  <a:pt x="29945" y="30281"/>
                  <a:pt x="29615" y="30318"/>
                  <a:pt x="29432" y="30685"/>
                </a:cubicBezTo>
                <a:cubicBezTo>
                  <a:pt x="29359" y="30905"/>
                  <a:pt x="28846" y="30905"/>
                  <a:pt x="28772" y="31308"/>
                </a:cubicBezTo>
                <a:cubicBezTo>
                  <a:pt x="27709" y="31785"/>
                  <a:pt x="26793" y="32664"/>
                  <a:pt x="25583" y="32848"/>
                </a:cubicBezTo>
                <a:cubicBezTo>
                  <a:pt x="25362" y="32868"/>
                  <a:pt x="25153" y="32899"/>
                  <a:pt x="24948" y="32899"/>
                </a:cubicBezTo>
                <a:cubicBezTo>
                  <a:pt x="24779" y="32899"/>
                  <a:pt x="24612" y="32877"/>
                  <a:pt x="24446" y="32811"/>
                </a:cubicBezTo>
                <a:cubicBezTo>
                  <a:pt x="23237" y="32334"/>
                  <a:pt x="22137" y="31748"/>
                  <a:pt x="21257" y="30721"/>
                </a:cubicBezTo>
                <a:cubicBezTo>
                  <a:pt x="20560" y="29952"/>
                  <a:pt x="20194" y="29035"/>
                  <a:pt x="19681" y="28155"/>
                </a:cubicBezTo>
                <a:cubicBezTo>
                  <a:pt x="19534" y="27935"/>
                  <a:pt x="19534" y="27569"/>
                  <a:pt x="19571" y="27275"/>
                </a:cubicBezTo>
                <a:cubicBezTo>
                  <a:pt x="19790" y="26066"/>
                  <a:pt x="20304" y="24966"/>
                  <a:pt x="20890" y="23903"/>
                </a:cubicBezTo>
                <a:cubicBezTo>
                  <a:pt x="21110" y="23536"/>
                  <a:pt x="21514" y="23243"/>
                  <a:pt x="21880" y="23023"/>
                </a:cubicBezTo>
                <a:cubicBezTo>
                  <a:pt x="22503" y="22619"/>
                  <a:pt x="23163" y="22253"/>
                  <a:pt x="23823" y="21960"/>
                </a:cubicBezTo>
                <a:cubicBezTo>
                  <a:pt x="24263" y="21740"/>
                  <a:pt x="24740" y="21666"/>
                  <a:pt x="25216" y="21520"/>
                </a:cubicBezTo>
                <a:cubicBezTo>
                  <a:pt x="25529" y="21440"/>
                  <a:pt x="25831" y="21403"/>
                  <a:pt x="26121" y="21403"/>
                </a:cubicBezTo>
                <a:close/>
                <a:moveTo>
                  <a:pt x="9929" y="33434"/>
                </a:moveTo>
                <a:lnTo>
                  <a:pt x="9966" y="33471"/>
                </a:lnTo>
                <a:cubicBezTo>
                  <a:pt x="9892" y="33508"/>
                  <a:pt x="9819" y="33544"/>
                  <a:pt x="9746" y="33581"/>
                </a:cubicBezTo>
                <a:cubicBezTo>
                  <a:pt x="9746" y="33581"/>
                  <a:pt x="9746" y="33544"/>
                  <a:pt x="9709" y="33544"/>
                </a:cubicBezTo>
                <a:cubicBezTo>
                  <a:pt x="9782" y="33508"/>
                  <a:pt x="9856" y="33471"/>
                  <a:pt x="9929" y="33434"/>
                </a:cubicBezTo>
                <a:close/>
                <a:moveTo>
                  <a:pt x="3513" y="34167"/>
                </a:moveTo>
                <a:cubicBezTo>
                  <a:pt x="3513" y="34167"/>
                  <a:pt x="3550" y="34204"/>
                  <a:pt x="3550" y="34241"/>
                </a:cubicBezTo>
                <a:cubicBezTo>
                  <a:pt x="3477" y="34277"/>
                  <a:pt x="3403" y="34314"/>
                  <a:pt x="3367" y="34314"/>
                </a:cubicBezTo>
                <a:cubicBezTo>
                  <a:pt x="3330" y="34314"/>
                  <a:pt x="3330" y="34277"/>
                  <a:pt x="3330" y="34277"/>
                </a:cubicBezTo>
                <a:cubicBezTo>
                  <a:pt x="3367" y="34241"/>
                  <a:pt x="3440" y="34204"/>
                  <a:pt x="3513" y="34167"/>
                </a:cubicBezTo>
                <a:close/>
                <a:moveTo>
                  <a:pt x="35591" y="37907"/>
                </a:moveTo>
                <a:cubicBezTo>
                  <a:pt x="35591" y="37937"/>
                  <a:pt x="35591" y="37942"/>
                  <a:pt x="35611" y="37943"/>
                </a:cubicBezTo>
                <a:lnTo>
                  <a:pt x="35611" y="37943"/>
                </a:lnTo>
                <a:cubicBezTo>
                  <a:pt x="35604" y="37932"/>
                  <a:pt x="35598" y="37920"/>
                  <a:pt x="35591" y="37907"/>
                </a:cubicBezTo>
                <a:close/>
                <a:moveTo>
                  <a:pt x="35041" y="37980"/>
                </a:moveTo>
                <a:cubicBezTo>
                  <a:pt x="35078" y="38053"/>
                  <a:pt x="35114" y="38127"/>
                  <a:pt x="35151" y="38163"/>
                </a:cubicBezTo>
                <a:cubicBezTo>
                  <a:pt x="35114" y="38200"/>
                  <a:pt x="35078" y="38200"/>
                  <a:pt x="35078" y="38200"/>
                </a:cubicBezTo>
                <a:cubicBezTo>
                  <a:pt x="35041" y="38163"/>
                  <a:pt x="35004" y="38090"/>
                  <a:pt x="34968" y="38017"/>
                </a:cubicBezTo>
                <a:lnTo>
                  <a:pt x="35041" y="37980"/>
                </a:lnTo>
                <a:close/>
                <a:moveTo>
                  <a:pt x="5896" y="40070"/>
                </a:moveTo>
                <a:cubicBezTo>
                  <a:pt x="5933" y="40143"/>
                  <a:pt x="5970" y="40216"/>
                  <a:pt x="6006" y="40253"/>
                </a:cubicBezTo>
                <a:cubicBezTo>
                  <a:pt x="6006" y="40290"/>
                  <a:pt x="5970" y="40290"/>
                  <a:pt x="5970" y="40290"/>
                </a:cubicBezTo>
                <a:cubicBezTo>
                  <a:pt x="5933" y="40253"/>
                  <a:pt x="5896" y="40180"/>
                  <a:pt x="5860" y="40106"/>
                </a:cubicBezTo>
                <a:cubicBezTo>
                  <a:pt x="5860" y="40106"/>
                  <a:pt x="5896" y="40070"/>
                  <a:pt x="5896" y="40070"/>
                </a:cubicBezTo>
                <a:close/>
                <a:moveTo>
                  <a:pt x="21477" y="40363"/>
                </a:moveTo>
                <a:cubicBezTo>
                  <a:pt x="21514" y="40436"/>
                  <a:pt x="21550" y="40510"/>
                  <a:pt x="21587" y="40583"/>
                </a:cubicBezTo>
                <a:cubicBezTo>
                  <a:pt x="21550" y="40583"/>
                  <a:pt x="21514" y="40583"/>
                  <a:pt x="21514" y="40620"/>
                </a:cubicBezTo>
                <a:cubicBezTo>
                  <a:pt x="21477" y="40546"/>
                  <a:pt x="21440" y="40473"/>
                  <a:pt x="21404" y="40400"/>
                </a:cubicBezTo>
                <a:lnTo>
                  <a:pt x="21477" y="40363"/>
                </a:lnTo>
                <a:close/>
                <a:moveTo>
                  <a:pt x="17366" y="35140"/>
                </a:moveTo>
                <a:cubicBezTo>
                  <a:pt x="17892" y="35140"/>
                  <a:pt x="18425" y="35290"/>
                  <a:pt x="18947" y="35451"/>
                </a:cubicBezTo>
                <a:cubicBezTo>
                  <a:pt x="19277" y="35561"/>
                  <a:pt x="19571" y="35854"/>
                  <a:pt x="19974" y="36147"/>
                </a:cubicBezTo>
                <a:cubicBezTo>
                  <a:pt x="20120" y="36404"/>
                  <a:pt x="20340" y="36807"/>
                  <a:pt x="20560" y="37174"/>
                </a:cubicBezTo>
                <a:cubicBezTo>
                  <a:pt x="20890" y="37760"/>
                  <a:pt x="20817" y="38310"/>
                  <a:pt x="20487" y="38897"/>
                </a:cubicBezTo>
                <a:cubicBezTo>
                  <a:pt x="20157" y="39483"/>
                  <a:pt x="19607" y="39923"/>
                  <a:pt x="19131" y="40400"/>
                </a:cubicBezTo>
                <a:cubicBezTo>
                  <a:pt x="18945" y="40523"/>
                  <a:pt x="18760" y="40673"/>
                  <a:pt x="18486" y="40673"/>
                </a:cubicBezTo>
                <a:cubicBezTo>
                  <a:pt x="18436" y="40673"/>
                  <a:pt x="18382" y="40668"/>
                  <a:pt x="18324" y="40656"/>
                </a:cubicBezTo>
                <a:cubicBezTo>
                  <a:pt x="18311" y="40653"/>
                  <a:pt x="18297" y="40652"/>
                  <a:pt x="18283" y="40652"/>
                </a:cubicBezTo>
                <a:cubicBezTo>
                  <a:pt x="18132" y="40652"/>
                  <a:pt x="17892" y="40816"/>
                  <a:pt x="17591" y="40950"/>
                </a:cubicBezTo>
                <a:cubicBezTo>
                  <a:pt x="17004" y="40730"/>
                  <a:pt x="16344" y="40510"/>
                  <a:pt x="15758" y="40180"/>
                </a:cubicBezTo>
                <a:cubicBezTo>
                  <a:pt x="15391" y="39960"/>
                  <a:pt x="15025" y="39667"/>
                  <a:pt x="14731" y="39337"/>
                </a:cubicBezTo>
                <a:cubicBezTo>
                  <a:pt x="14365" y="38970"/>
                  <a:pt x="14181" y="38420"/>
                  <a:pt x="13888" y="37907"/>
                </a:cubicBezTo>
                <a:cubicBezTo>
                  <a:pt x="13815" y="37357"/>
                  <a:pt x="13888" y="36807"/>
                  <a:pt x="14401" y="36440"/>
                </a:cubicBezTo>
                <a:cubicBezTo>
                  <a:pt x="14763" y="36144"/>
                  <a:pt x="15007" y="35612"/>
                  <a:pt x="15583" y="35612"/>
                </a:cubicBezTo>
                <a:cubicBezTo>
                  <a:pt x="15649" y="35612"/>
                  <a:pt x="15719" y="35619"/>
                  <a:pt x="15795" y="35634"/>
                </a:cubicBezTo>
                <a:cubicBezTo>
                  <a:pt x="15805" y="35639"/>
                  <a:pt x="15816" y="35641"/>
                  <a:pt x="15827" y="35641"/>
                </a:cubicBezTo>
                <a:cubicBezTo>
                  <a:pt x="15899" y="35641"/>
                  <a:pt x="15993" y="35555"/>
                  <a:pt x="16088" y="35524"/>
                </a:cubicBezTo>
                <a:cubicBezTo>
                  <a:pt x="16502" y="35242"/>
                  <a:pt x="16932" y="35140"/>
                  <a:pt x="17366" y="35140"/>
                </a:cubicBezTo>
                <a:close/>
                <a:moveTo>
                  <a:pt x="3477" y="43443"/>
                </a:moveTo>
                <a:cubicBezTo>
                  <a:pt x="3513" y="43479"/>
                  <a:pt x="3550" y="43553"/>
                  <a:pt x="3587" y="43626"/>
                </a:cubicBezTo>
                <a:cubicBezTo>
                  <a:pt x="3550" y="43626"/>
                  <a:pt x="3513" y="43662"/>
                  <a:pt x="3513" y="43662"/>
                </a:cubicBezTo>
                <a:cubicBezTo>
                  <a:pt x="3477" y="43589"/>
                  <a:pt x="3440" y="43516"/>
                  <a:pt x="3403" y="43479"/>
                </a:cubicBezTo>
                <a:cubicBezTo>
                  <a:pt x="3440" y="43443"/>
                  <a:pt x="3440" y="43443"/>
                  <a:pt x="3477" y="43443"/>
                </a:cubicBezTo>
                <a:close/>
                <a:moveTo>
                  <a:pt x="6410" y="45092"/>
                </a:moveTo>
                <a:cubicBezTo>
                  <a:pt x="6446" y="45166"/>
                  <a:pt x="6483" y="45239"/>
                  <a:pt x="6519" y="45312"/>
                </a:cubicBezTo>
                <a:cubicBezTo>
                  <a:pt x="6483" y="45312"/>
                  <a:pt x="6483" y="45312"/>
                  <a:pt x="6446" y="45349"/>
                </a:cubicBezTo>
                <a:cubicBezTo>
                  <a:pt x="6410" y="45276"/>
                  <a:pt x="6373" y="45202"/>
                  <a:pt x="6336" y="45129"/>
                </a:cubicBezTo>
                <a:cubicBezTo>
                  <a:pt x="6373" y="45129"/>
                  <a:pt x="6373" y="45129"/>
                  <a:pt x="6410" y="45092"/>
                </a:cubicBezTo>
                <a:close/>
                <a:moveTo>
                  <a:pt x="7216" y="45166"/>
                </a:moveTo>
                <a:lnTo>
                  <a:pt x="7326" y="45312"/>
                </a:lnTo>
                <a:cubicBezTo>
                  <a:pt x="7216" y="45386"/>
                  <a:pt x="7106" y="45422"/>
                  <a:pt x="6996" y="45495"/>
                </a:cubicBezTo>
                <a:cubicBezTo>
                  <a:pt x="6959" y="45459"/>
                  <a:pt x="6959" y="45422"/>
                  <a:pt x="6923" y="45422"/>
                </a:cubicBezTo>
                <a:cubicBezTo>
                  <a:pt x="7033" y="45312"/>
                  <a:pt x="7106" y="45239"/>
                  <a:pt x="7216" y="45166"/>
                </a:cubicBezTo>
                <a:close/>
                <a:moveTo>
                  <a:pt x="12862" y="45349"/>
                </a:moveTo>
                <a:cubicBezTo>
                  <a:pt x="12862" y="45422"/>
                  <a:pt x="12898" y="45495"/>
                  <a:pt x="12935" y="45532"/>
                </a:cubicBezTo>
                <a:lnTo>
                  <a:pt x="12898" y="45569"/>
                </a:lnTo>
                <a:cubicBezTo>
                  <a:pt x="12862" y="45532"/>
                  <a:pt x="12825" y="45459"/>
                  <a:pt x="12788" y="45386"/>
                </a:cubicBezTo>
                <a:cubicBezTo>
                  <a:pt x="12788" y="45386"/>
                  <a:pt x="12825" y="45349"/>
                  <a:pt x="12862" y="45349"/>
                </a:cubicBezTo>
                <a:close/>
                <a:moveTo>
                  <a:pt x="11689" y="45495"/>
                </a:moveTo>
                <a:cubicBezTo>
                  <a:pt x="11762" y="45605"/>
                  <a:pt x="11872" y="45715"/>
                  <a:pt x="11945" y="45825"/>
                </a:cubicBezTo>
                <a:cubicBezTo>
                  <a:pt x="11917" y="45854"/>
                  <a:pt x="11866" y="45883"/>
                  <a:pt x="11862" y="45894"/>
                </a:cubicBezTo>
                <a:lnTo>
                  <a:pt x="11862" y="45894"/>
                </a:lnTo>
                <a:cubicBezTo>
                  <a:pt x="11722" y="45820"/>
                  <a:pt x="11649" y="45712"/>
                  <a:pt x="11542" y="45569"/>
                </a:cubicBezTo>
                <a:cubicBezTo>
                  <a:pt x="11579" y="45569"/>
                  <a:pt x="11615" y="45532"/>
                  <a:pt x="11689" y="45495"/>
                </a:cubicBezTo>
                <a:close/>
                <a:moveTo>
                  <a:pt x="8426" y="46009"/>
                </a:moveTo>
                <a:cubicBezTo>
                  <a:pt x="8462" y="46082"/>
                  <a:pt x="8499" y="46155"/>
                  <a:pt x="8536" y="46229"/>
                </a:cubicBezTo>
                <a:lnTo>
                  <a:pt x="8462" y="46229"/>
                </a:lnTo>
                <a:cubicBezTo>
                  <a:pt x="8426" y="46192"/>
                  <a:pt x="8389" y="46119"/>
                  <a:pt x="8353" y="46045"/>
                </a:cubicBezTo>
                <a:lnTo>
                  <a:pt x="8426" y="46009"/>
                </a:lnTo>
                <a:close/>
                <a:moveTo>
                  <a:pt x="9746" y="46045"/>
                </a:moveTo>
                <a:cubicBezTo>
                  <a:pt x="9782" y="46082"/>
                  <a:pt x="9819" y="46119"/>
                  <a:pt x="9856" y="46155"/>
                </a:cubicBezTo>
                <a:cubicBezTo>
                  <a:pt x="9714" y="46261"/>
                  <a:pt x="9607" y="46367"/>
                  <a:pt x="9501" y="46441"/>
                </a:cubicBezTo>
                <a:lnTo>
                  <a:pt x="9501" y="46441"/>
                </a:lnTo>
                <a:cubicBezTo>
                  <a:pt x="9485" y="46422"/>
                  <a:pt x="9469" y="46400"/>
                  <a:pt x="9452" y="46375"/>
                </a:cubicBezTo>
                <a:cubicBezTo>
                  <a:pt x="9449" y="46378"/>
                  <a:pt x="9446" y="46380"/>
                  <a:pt x="9442" y="46383"/>
                </a:cubicBezTo>
                <a:lnTo>
                  <a:pt x="9442" y="46383"/>
                </a:lnTo>
                <a:cubicBezTo>
                  <a:pt x="9437" y="46372"/>
                  <a:pt x="9435" y="46365"/>
                  <a:pt x="9439" y="46365"/>
                </a:cubicBezTo>
                <a:cubicBezTo>
                  <a:pt x="9441" y="46365"/>
                  <a:pt x="9445" y="46368"/>
                  <a:pt x="9452" y="46375"/>
                </a:cubicBezTo>
                <a:cubicBezTo>
                  <a:pt x="9526" y="46229"/>
                  <a:pt x="9636" y="46119"/>
                  <a:pt x="9746" y="46045"/>
                </a:cubicBezTo>
                <a:close/>
                <a:moveTo>
                  <a:pt x="48972" y="0"/>
                </a:moveTo>
                <a:lnTo>
                  <a:pt x="48972" y="0"/>
                </a:lnTo>
                <a:cubicBezTo>
                  <a:pt x="49009" y="220"/>
                  <a:pt x="49009" y="403"/>
                  <a:pt x="49009" y="587"/>
                </a:cubicBezTo>
                <a:cubicBezTo>
                  <a:pt x="48899" y="587"/>
                  <a:pt x="48825" y="623"/>
                  <a:pt x="48642" y="660"/>
                </a:cubicBezTo>
                <a:cubicBezTo>
                  <a:pt x="48642" y="477"/>
                  <a:pt x="48605" y="293"/>
                  <a:pt x="48605" y="110"/>
                </a:cubicBezTo>
                <a:cubicBezTo>
                  <a:pt x="48385" y="147"/>
                  <a:pt x="48129" y="147"/>
                  <a:pt x="47872" y="183"/>
                </a:cubicBezTo>
                <a:cubicBezTo>
                  <a:pt x="47322" y="257"/>
                  <a:pt x="46736" y="220"/>
                  <a:pt x="46259" y="403"/>
                </a:cubicBezTo>
                <a:cubicBezTo>
                  <a:pt x="45636" y="623"/>
                  <a:pt x="45086" y="477"/>
                  <a:pt x="44499" y="587"/>
                </a:cubicBezTo>
                <a:cubicBezTo>
                  <a:pt x="44370" y="602"/>
                  <a:pt x="44238" y="606"/>
                  <a:pt x="44104" y="606"/>
                </a:cubicBezTo>
                <a:cubicBezTo>
                  <a:pt x="43941" y="606"/>
                  <a:pt x="43776" y="600"/>
                  <a:pt x="43612" y="600"/>
                </a:cubicBezTo>
                <a:cubicBezTo>
                  <a:pt x="43260" y="600"/>
                  <a:pt x="42910" y="628"/>
                  <a:pt x="42593" y="807"/>
                </a:cubicBezTo>
                <a:cubicBezTo>
                  <a:pt x="42415" y="772"/>
                  <a:pt x="42234" y="760"/>
                  <a:pt x="42053" y="760"/>
                </a:cubicBezTo>
                <a:cubicBezTo>
                  <a:pt x="41573" y="760"/>
                  <a:pt x="41095" y="848"/>
                  <a:pt x="40674" y="848"/>
                </a:cubicBezTo>
                <a:cubicBezTo>
                  <a:pt x="40407" y="848"/>
                  <a:pt x="40162" y="812"/>
                  <a:pt x="39954" y="697"/>
                </a:cubicBezTo>
                <a:cubicBezTo>
                  <a:pt x="39110" y="770"/>
                  <a:pt x="38487" y="660"/>
                  <a:pt x="37974" y="843"/>
                </a:cubicBezTo>
                <a:cubicBezTo>
                  <a:pt x="37387" y="1100"/>
                  <a:pt x="36801" y="953"/>
                  <a:pt x="36251" y="1100"/>
                </a:cubicBezTo>
                <a:cubicBezTo>
                  <a:pt x="35738" y="1210"/>
                  <a:pt x="35114" y="1100"/>
                  <a:pt x="34638" y="1577"/>
                </a:cubicBezTo>
                <a:cubicBezTo>
                  <a:pt x="34491" y="1540"/>
                  <a:pt x="34308" y="1467"/>
                  <a:pt x="34308" y="1467"/>
                </a:cubicBezTo>
                <a:cubicBezTo>
                  <a:pt x="33135" y="1723"/>
                  <a:pt x="32108" y="1906"/>
                  <a:pt x="31119" y="2126"/>
                </a:cubicBezTo>
                <a:cubicBezTo>
                  <a:pt x="31119" y="2200"/>
                  <a:pt x="31082" y="2236"/>
                  <a:pt x="31082" y="2236"/>
                </a:cubicBezTo>
                <a:cubicBezTo>
                  <a:pt x="30789" y="2273"/>
                  <a:pt x="30532" y="2273"/>
                  <a:pt x="30239" y="2273"/>
                </a:cubicBezTo>
                <a:cubicBezTo>
                  <a:pt x="29872" y="2310"/>
                  <a:pt x="29469" y="2273"/>
                  <a:pt x="29139" y="2383"/>
                </a:cubicBezTo>
                <a:cubicBezTo>
                  <a:pt x="28772" y="2530"/>
                  <a:pt x="28186" y="2273"/>
                  <a:pt x="28112" y="2933"/>
                </a:cubicBezTo>
                <a:cubicBezTo>
                  <a:pt x="28076" y="2933"/>
                  <a:pt x="28039" y="2896"/>
                  <a:pt x="28002" y="2896"/>
                </a:cubicBezTo>
                <a:cubicBezTo>
                  <a:pt x="27929" y="2823"/>
                  <a:pt x="27856" y="2750"/>
                  <a:pt x="27782" y="2640"/>
                </a:cubicBezTo>
                <a:cubicBezTo>
                  <a:pt x="27013" y="2970"/>
                  <a:pt x="26059" y="2933"/>
                  <a:pt x="25400" y="3593"/>
                </a:cubicBezTo>
                <a:cubicBezTo>
                  <a:pt x="25326" y="3593"/>
                  <a:pt x="25253" y="3556"/>
                  <a:pt x="25180" y="3556"/>
                </a:cubicBezTo>
                <a:cubicBezTo>
                  <a:pt x="25143" y="3629"/>
                  <a:pt x="25106" y="3739"/>
                  <a:pt x="25070" y="3849"/>
                </a:cubicBezTo>
                <a:cubicBezTo>
                  <a:pt x="24960" y="3776"/>
                  <a:pt x="24850" y="3666"/>
                  <a:pt x="24776" y="3593"/>
                </a:cubicBezTo>
                <a:cubicBezTo>
                  <a:pt x="24446" y="3666"/>
                  <a:pt x="24080" y="3703"/>
                  <a:pt x="23786" y="3813"/>
                </a:cubicBezTo>
                <a:cubicBezTo>
                  <a:pt x="23420" y="3959"/>
                  <a:pt x="23127" y="4179"/>
                  <a:pt x="22797" y="4326"/>
                </a:cubicBezTo>
                <a:cubicBezTo>
                  <a:pt x="22467" y="4509"/>
                  <a:pt x="22100" y="4619"/>
                  <a:pt x="21843" y="4876"/>
                </a:cubicBezTo>
                <a:cubicBezTo>
                  <a:pt x="21741" y="4979"/>
                  <a:pt x="21602" y="4991"/>
                  <a:pt x="21462" y="4991"/>
                </a:cubicBezTo>
                <a:cubicBezTo>
                  <a:pt x="21416" y="4991"/>
                  <a:pt x="21369" y="4990"/>
                  <a:pt x="21324" y="4990"/>
                </a:cubicBezTo>
                <a:cubicBezTo>
                  <a:pt x="21115" y="4990"/>
                  <a:pt x="20929" y="5020"/>
                  <a:pt x="20890" y="5353"/>
                </a:cubicBezTo>
                <a:cubicBezTo>
                  <a:pt x="20829" y="5334"/>
                  <a:pt x="20769" y="5326"/>
                  <a:pt x="20711" y="5326"/>
                </a:cubicBezTo>
                <a:cubicBezTo>
                  <a:pt x="20425" y="5326"/>
                  <a:pt x="20181" y="5524"/>
                  <a:pt x="19937" y="5646"/>
                </a:cubicBezTo>
                <a:cubicBezTo>
                  <a:pt x="19607" y="5829"/>
                  <a:pt x="19277" y="6049"/>
                  <a:pt x="18947" y="6196"/>
                </a:cubicBezTo>
                <a:cubicBezTo>
                  <a:pt x="17664" y="6709"/>
                  <a:pt x="16711" y="7772"/>
                  <a:pt x="15465" y="8359"/>
                </a:cubicBezTo>
                <a:cubicBezTo>
                  <a:pt x="14841" y="8615"/>
                  <a:pt x="14365" y="9055"/>
                  <a:pt x="13998" y="9568"/>
                </a:cubicBezTo>
                <a:cubicBezTo>
                  <a:pt x="13815" y="9825"/>
                  <a:pt x="13228" y="9752"/>
                  <a:pt x="13375" y="10265"/>
                </a:cubicBezTo>
                <a:cubicBezTo>
                  <a:pt x="13448" y="10265"/>
                  <a:pt x="13522" y="10265"/>
                  <a:pt x="13595" y="10302"/>
                </a:cubicBezTo>
                <a:cubicBezTo>
                  <a:pt x="13595" y="10302"/>
                  <a:pt x="13595" y="10338"/>
                  <a:pt x="13558" y="10375"/>
                </a:cubicBezTo>
                <a:cubicBezTo>
                  <a:pt x="13485" y="10338"/>
                  <a:pt x="13412" y="10338"/>
                  <a:pt x="13338" y="10302"/>
                </a:cubicBezTo>
                <a:cubicBezTo>
                  <a:pt x="13338" y="10294"/>
                  <a:pt x="13340" y="10288"/>
                  <a:pt x="13342" y="10283"/>
                </a:cubicBezTo>
                <a:lnTo>
                  <a:pt x="13342" y="10283"/>
                </a:lnTo>
                <a:cubicBezTo>
                  <a:pt x="13094" y="10421"/>
                  <a:pt x="12819" y="10531"/>
                  <a:pt x="12678" y="10742"/>
                </a:cubicBezTo>
                <a:cubicBezTo>
                  <a:pt x="12019" y="11585"/>
                  <a:pt x="11395" y="12428"/>
                  <a:pt x="10772" y="13308"/>
                </a:cubicBezTo>
                <a:cubicBezTo>
                  <a:pt x="10625" y="13528"/>
                  <a:pt x="10479" y="13748"/>
                  <a:pt x="10295" y="13968"/>
                </a:cubicBezTo>
                <a:cubicBezTo>
                  <a:pt x="9012" y="15287"/>
                  <a:pt x="7473" y="17670"/>
                  <a:pt x="6849" y="18917"/>
                </a:cubicBezTo>
                <a:cubicBezTo>
                  <a:pt x="6300" y="20053"/>
                  <a:pt x="5750" y="21190"/>
                  <a:pt x="5200" y="22290"/>
                </a:cubicBezTo>
                <a:cubicBezTo>
                  <a:pt x="4870" y="22949"/>
                  <a:pt x="4576" y="23609"/>
                  <a:pt x="4137" y="24196"/>
                </a:cubicBezTo>
                <a:cubicBezTo>
                  <a:pt x="3477" y="25186"/>
                  <a:pt x="3037" y="26286"/>
                  <a:pt x="2524" y="27349"/>
                </a:cubicBezTo>
                <a:cubicBezTo>
                  <a:pt x="1974" y="28485"/>
                  <a:pt x="1350" y="29585"/>
                  <a:pt x="1497" y="30978"/>
                </a:cubicBezTo>
                <a:cubicBezTo>
                  <a:pt x="1570" y="31785"/>
                  <a:pt x="1387" y="32628"/>
                  <a:pt x="1314" y="33471"/>
                </a:cubicBezTo>
                <a:cubicBezTo>
                  <a:pt x="1204" y="34314"/>
                  <a:pt x="984" y="35194"/>
                  <a:pt x="1057" y="36037"/>
                </a:cubicBezTo>
                <a:cubicBezTo>
                  <a:pt x="1130" y="37100"/>
                  <a:pt x="984" y="38090"/>
                  <a:pt x="800" y="39043"/>
                </a:cubicBezTo>
                <a:cubicBezTo>
                  <a:pt x="617" y="39996"/>
                  <a:pt x="544" y="40950"/>
                  <a:pt x="397" y="41866"/>
                </a:cubicBezTo>
                <a:cubicBezTo>
                  <a:pt x="251" y="42929"/>
                  <a:pt x="361" y="44066"/>
                  <a:pt x="31" y="45092"/>
                </a:cubicBezTo>
                <a:cubicBezTo>
                  <a:pt x="1" y="45152"/>
                  <a:pt x="20" y="45212"/>
                  <a:pt x="28" y="45212"/>
                </a:cubicBezTo>
                <a:cubicBezTo>
                  <a:pt x="29" y="45212"/>
                  <a:pt x="31" y="45209"/>
                  <a:pt x="31" y="45202"/>
                </a:cubicBezTo>
                <a:cubicBezTo>
                  <a:pt x="177" y="45459"/>
                  <a:pt x="287" y="45642"/>
                  <a:pt x="397" y="45862"/>
                </a:cubicBezTo>
                <a:lnTo>
                  <a:pt x="1204" y="45862"/>
                </a:lnTo>
                <a:cubicBezTo>
                  <a:pt x="1314" y="45715"/>
                  <a:pt x="1387" y="45642"/>
                  <a:pt x="1424" y="45569"/>
                </a:cubicBezTo>
                <a:cubicBezTo>
                  <a:pt x="1424" y="45459"/>
                  <a:pt x="1424" y="45386"/>
                  <a:pt x="1460" y="45312"/>
                </a:cubicBezTo>
                <a:cubicBezTo>
                  <a:pt x="1497" y="45312"/>
                  <a:pt x="1534" y="45349"/>
                  <a:pt x="1534" y="45349"/>
                </a:cubicBezTo>
                <a:cubicBezTo>
                  <a:pt x="1534" y="45422"/>
                  <a:pt x="1497" y="45495"/>
                  <a:pt x="1460" y="45569"/>
                </a:cubicBezTo>
                <a:lnTo>
                  <a:pt x="1424" y="45569"/>
                </a:lnTo>
                <a:cubicBezTo>
                  <a:pt x="1644" y="45605"/>
                  <a:pt x="1827" y="45679"/>
                  <a:pt x="2047" y="45752"/>
                </a:cubicBezTo>
                <a:cubicBezTo>
                  <a:pt x="2157" y="45789"/>
                  <a:pt x="2524" y="45807"/>
                  <a:pt x="2899" y="45807"/>
                </a:cubicBezTo>
                <a:cubicBezTo>
                  <a:pt x="3275" y="45807"/>
                  <a:pt x="3660" y="45789"/>
                  <a:pt x="3807" y="45752"/>
                </a:cubicBezTo>
                <a:cubicBezTo>
                  <a:pt x="3807" y="45679"/>
                  <a:pt x="3807" y="45605"/>
                  <a:pt x="3843" y="45532"/>
                </a:cubicBezTo>
                <a:cubicBezTo>
                  <a:pt x="3880" y="45532"/>
                  <a:pt x="3917" y="45532"/>
                  <a:pt x="3917" y="45569"/>
                </a:cubicBezTo>
                <a:cubicBezTo>
                  <a:pt x="3917" y="45642"/>
                  <a:pt x="3880" y="45715"/>
                  <a:pt x="3843" y="45789"/>
                </a:cubicBezTo>
                <a:cubicBezTo>
                  <a:pt x="3843" y="45752"/>
                  <a:pt x="3807" y="45752"/>
                  <a:pt x="3807" y="45752"/>
                </a:cubicBezTo>
                <a:lnTo>
                  <a:pt x="3807" y="45752"/>
                </a:lnTo>
                <a:cubicBezTo>
                  <a:pt x="3923" y="45907"/>
                  <a:pt x="4049" y="45958"/>
                  <a:pt x="4174" y="45958"/>
                </a:cubicBezTo>
                <a:cubicBezTo>
                  <a:pt x="4403" y="45958"/>
                  <a:pt x="4630" y="45789"/>
                  <a:pt x="4796" y="45789"/>
                </a:cubicBezTo>
                <a:cubicBezTo>
                  <a:pt x="4943" y="45935"/>
                  <a:pt x="5016" y="46009"/>
                  <a:pt x="5090" y="46082"/>
                </a:cubicBezTo>
                <a:cubicBezTo>
                  <a:pt x="5273" y="45972"/>
                  <a:pt x="5420" y="45899"/>
                  <a:pt x="5530" y="45862"/>
                </a:cubicBezTo>
                <a:cubicBezTo>
                  <a:pt x="5970" y="45972"/>
                  <a:pt x="6336" y="46082"/>
                  <a:pt x="6739" y="46192"/>
                </a:cubicBezTo>
                <a:cubicBezTo>
                  <a:pt x="7106" y="46265"/>
                  <a:pt x="7509" y="46265"/>
                  <a:pt x="7876" y="46375"/>
                </a:cubicBezTo>
                <a:cubicBezTo>
                  <a:pt x="8108" y="46445"/>
                  <a:pt x="8341" y="46471"/>
                  <a:pt x="8573" y="46471"/>
                </a:cubicBezTo>
                <a:cubicBezTo>
                  <a:pt x="8707" y="46471"/>
                  <a:pt x="8842" y="46462"/>
                  <a:pt x="8976" y="46449"/>
                </a:cubicBezTo>
                <a:cubicBezTo>
                  <a:pt x="8976" y="46375"/>
                  <a:pt x="9012" y="46302"/>
                  <a:pt x="9012" y="46229"/>
                </a:cubicBezTo>
                <a:lnTo>
                  <a:pt x="9122" y="46229"/>
                </a:lnTo>
                <a:cubicBezTo>
                  <a:pt x="9086" y="46302"/>
                  <a:pt x="9049" y="46375"/>
                  <a:pt x="9012" y="46449"/>
                </a:cubicBezTo>
                <a:lnTo>
                  <a:pt x="8976" y="46449"/>
                </a:lnTo>
                <a:cubicBezTo>
                  <a:pt x="9038" y="46548"/>
                  <a:pt x="9096" y="46584"/>
                  <a:pt x="9151" y="46584"/>
                </a:cubicBezTo>
                <a:cubicBezTo>
                  <a:pt x="9255" y="46584"/>
                  <a:pt x="9349" y="46457"/>
                  <a:pt x="9442" y="46383"/>
                </a:cubicBezTo>
                <a:lnTo>
                  <a:pt x="9442" y="46383"/>
                </a:lnTo>
                <a:cubicBezTo>
                  <a:pt x="9451" y="46401"/>
                  <a:pt x="9470" y="46430"/>
                  <a:pt x="9489" y="46449"/>
                </a:cubicBezTo>
                <a:cubicBezTo>
                  <a:pt x="9493" y="46446"/>
                  <a:pt x="9497" y="46443"/>
                  <a:pt x="9501" y="46441"/>
                </a:cubicBezTo>
                <a:lnTo>
                  <a:pt x="9501" y="46441"/>
                </a:lnTo>
                <a:cubicBezTo>
                  <a:pt x="9574" y="46527"/>
                  <a:pt x="9642" y="46557"/>
                  <a:pt x="9709" y="46557"/>
                </a:cubicBezTo>
                <a:cubicBezTo>
                  <a:pt x="9863" y="46557"/>
                  <a:pt x="10007" y="46396"/>
                  <a:pt x="10172" y="46396"/>
                </a:cubicBezTo>
                <a:cubicBezTo>
                  <a:pt x="10200" y="46396"/>
                  <a:pt x="10229" y="46401"/>
                  <a:pt x="10259" y="46412"/>
                </a:cubicBezTo>
                <a:cubicBezTo>
                  <a:pt x="10415" y="46458"/>
                  <a:pt x="10568" y="46478"/>
                  <a:pt x="10720" y="46478"/>
                </a:cubicBezTo>
                <a:cubicBezTo>
                  <a:pt x="11175" y="46478"/>
                  <a:pt x="11615" y="46293"/>
                  <a:pt x="12055" y="46045"/>
                </a:cubicBezTo>
                <a:cubicBezTo>
                  <a:pt x="12019" y="45972"/>
                  <a:pt x="11982" y="45899"/>
                  <a:pt x="11872" y="45899"/>
                </a:cubicBezTo>
                <a:cubicBezTo>
                  <a:pt x="11926" y="45888"/>
                  <a:pt x="11970" y="45884"/>
                  <a:pt x="12008" y="45884"/>
                </a:cubicBezTo>
                <a:cubicBezTo>
                  <a:pt x="12101" y="45884"/>
                  <a:pt x="12161" y="45909"/>
                  <a:pt x="12238" y="45935"/>
                </a:cubicBezTo>
                <a:cubicBezTo>
                  <a:pt x="12422" y="46009"/>
                  <a:pt x="12568" y="46082"/>
                  <a:pt x="12678" y="46119"/>
                </a:cubicBezTo>
                <a:cubicBezTo>
                  <a:pt x="13045" y="46045"/>
                  <a:pt x="13338" y="46009"/>
                  <a:pt x="13632" y="45935"/>
                </a:cubicBezTo>
                <a:cubicBezTo>
                  <a:pt x="13632" y="45789"/>
                  <a:pt x="13595" y="45605"/>
                  <a:pt x="13595" y="45386"/>
                </a:cubicBezTo>
                <a:lnTo>
                  <a:pt x="13595" y="45386"/>
                </a:lnTo>
                <a:cubicBezTo>
                  <a:pt x="13844" y="45635"/>
                  <a:pt x="14031" y="45989"/>
                  <a:pt x="14344" y="45989"/>
                </a:cubicBezTo>
                <a:cubicBezTo>
                  <a:pt x="14446" y="45989"/>
                  <a:pt x="14560" y="45952"/>
                  <a:pt x="14695" y="45862"/>
                </a:cubicBezTo>
                <a:cubicBezTo>
                  <a:pt x="14658" y="45789"/>
                  <a:pt x="14621" y="45715"/>
                  <a:pt x="14585" y="45679"/>
                </a:cubicBezTo>
                <a:cubicBezTo>
                  <a:pt x="14511" y="45679"/>
                  <a:pt x="14438" y="45642"/>
                  <a:pt x="14365" y="45642"/>
                </a:cubicBezTo>
                <a:cubicBezTo>
                  <a:pt x="14365" y="45605"/>
                  <a:pt x="14365" y="45569"/>
                  <a:pt x="14401" y="45532"/>
                </a:cubicBezTo>
                <a:cubicBezTo>
                  <a:pt x="14475" y="45569"/>
                  <a:pt x="14548" y="45605"/>
                  <a:pt x="14621" y="45605"/>
                </a:cubicBezTo>
                <a:cubicBezTo>
                  <a:pt x="14621" y="45642"/>
                  <a:pt x="14621" y="45679"/>
                  <a:pt x="14585" y="45679"/>
                </a:cubicBezTo>
                <a:lnTo>
                  <a:pt x="14841" y="45679"/>
                </a:lnTo>
                <a:cubicBezTo>
                  <a:pt x="14805" y="45752"/>
                  <a:pt x="14768" y="45789"/>
                  <a:pt x="14695" y="45862"/>
                </a:cubicBezTo>
                <a:cubicBezTo>
                  <a:pt x="14784" y="45892"/>
                  <a:pt x="14849" y="45945"/>
                  <a:pt x="14909" y="45945"/>
                </a:cubicBezTo>
                <a:cubicBezTo>
                  <a:pt x="14923" y="45945"/>
                  <a:pt x="14937" y="45942"/>
                  <a:pt x="14951" y="45935"/>
                </a:cubicBezTo>
                <a:cubicBezTo>
                  <a:pt x="15648" y="45862"/>
                  <a:pt x="16308" y="45715"/>
                  <a:pt x="16968" y="45605"/>
                </a:cubicBezTo>
                <a:cubicBezTo>
                  <a:pt x="17371" y="45532"/>
                  <a:pt x="17701" y="45422"/>
                  <a:pt x="18067" y="45312"/>
                </a:cubicBezTo>
                <a:cubicBezTo>
                  <a:pt x="18434" y="45202"/>
                  <a:pt x="18837" y="45349"/>
                  <a:pt x="19131" y="44982"/>
                </a:cubicBezTo>
                <a:cubicBezTo>
                  <a:pt x="19317" y="45122"/>
                  <a:pt x="19532" y="45173"/>
                  <a:pt x="19749" y="45173"/>
                </a:cubicBezTo>
                <a:cubicBezTo>
                  <a:pt x="19874" y="45173"/>
                  <a:pt x="20000" y="45156"/>
                  <a:pt x="20120" y="45129"/>
                </a:cubicBezTo>
                <a:cubicBezTo>
                  <a:pt x="21074" y="44982"/>
                  <a:pt x="22027" y="44762"/>
                  <a:pt x="22907" y="44396"/>
                </a:cubicBezTo>
                <a:cubicBezTo>
                  <a:pt x="23310" y="44212"/>
                  <a:pt x="23640" y="43992"/>
                  <a:pt x="24080" y="43882"/>
                </a:cubicBezTo>
                <a:cubicBezTo>
                  <a:pt x="25070" y="43626"/>
                  <a:pt x="26096" y="43369"/>
                  <a:pt x="27049" y="42856"/>
                </a:cubicBezTo>
                <a:cubicBezTo>
                  <a:pt x="28809" y="41903"/>
                  <a:pt x="30605" y="40913"/>
                  <a:pt x="32365" y="39960"/>
                </a:cubicBezTo>
                <a:cubicBezTo>
                  <a:pt x="32695" y="39776"/>
                  <a:pt x="33062" y="39630"/>
                  <a:pt x="33245" y="39263"/>
                </a:cubicBezTo>
                <a:cubicBezTo>
                  <a:pt x="34015" y="39263"/>
                  <a:pt x="34528" y="38677"/>
                  <a:pt x="35188" y="38383"/>
                </a:cubicBezTo>
                <a:cubicBezTo>
                  <a:pt x="35371" y="38310"/>
                  <a:pt x="35444" y="38090"/>
                  <a:pt x="35591" y="37907"/>
                </a:cubicBezTo>
                <a:cubicBezTo>
                  <a:pt x="35591" y="37834"/>
                  <a:pt x="35591" y="37760"/>
                  <a:pt x="35591" y="37687"/>
                </a:cubicBezTo>
                <a:cubicBezTo>
                  <a:pt x="35628" y="37687"/>
                  <a:pt x="35664" y="37724"/>
                  <a:pt x="35701" y="37724"/>
                </a:cubicBezTo>
                <a:cubicBezTo>
                  <a:pt x="35664" y="37797"/>
                  <a:pt x="35664" y="37870"/>
                  <a:pt x="35628" y="37943"/>
                </a:cubicBezTo>
                <a:cubicBezTo>
                  <a:pt x="35621" y="37943"/>
                  <a:pt x="35616" y="37943"/>
                  <a:pt x="35611" y="37943"/>
                </a:cubicBezTo>
                <a:lnTo>
                  <a:pt x="35611" y="37943"/>
                </a:lnTo>
                <a:cubicBezTo>
                  <a:pt x="35665" y="38033"/>
                  <a:pt x="35728" y="38065"/>
                  <a:pt x="35788" y="38065"/>
                </a:cubicBezTo>
                <a:cubicBezTo>
                  <a:pt x="35890" y="38065"/>
                  <a:pt x="35987" y="37973"/>
                  <a:pt x="36031" y="37907"/>
                </a:cubicBezTo>
                <a:cubicBezTo>
                  <a:pt x="36288" y="37467"/>
                  <a:pt x="36801" y="37320"/>
                  <a:pt x="37204" y="37027"/>
                </a:cubicBezTo>
                <a:cubicBezTo>
                  <a:pt x="37461" y="36844"/>
                  <a:pt x="37681" y="36624"/>
                  <a:pt x="37901" y="36404"/>
                </a:cubicBezTo>
                <a:cubicBezTo>
                  <a:pt x="37974" y="36294"/>
                  <a:pt x="38011" y="36147"/>
                  <a:pt x="38084" y="36037"/>
                </a:cubicBezTo>
                <a:cubicBezTo>
                  <a:pt x="39074" y="35304"/>
                  <a:pt x="40064" y="34571"/>
                  <a:pt x="41090" y="33838"/>
                </a:cubicBezTo>
                <a:cubicBezTo>
                  <a:pt x="41237" y="33618"/>
                  <a:pt x="41310" y="33324"/>
                  <a:pt x="41713" y="33251"/>
                </a:cubicBezTo>
                <a:cubicBezTo>
                  <a:pt x="41933" y="33214"/>
                  <a:pt x="42080" y="32628"/>
                  <a:pt x="42300" y="32591"/>
                </a:cubicBezTo>
                <a:cubicBezTo>
                  <a:pt x="42666" y="32518"/>
                  <a:pt x="42740" y="32224"/>
                  <a:pt x="43033" y="32041"/>
                </a:cubicBezTo>
                <a:cubicBezTo>
                  <a:pt x="43253" y="31931"/>
                  <a:pt x="43400" y="31601"/>
                  <a:pt x="43620" y="31381"/>
                </a:cubicBezTo>
                <a:cubicBezTo>
                  <a:pt x="43840" y="31125"/>
                  <a:pt x="44060" y="30868"/>
                  <a:pt x="44316" y="30611"/>
                </a:cubicBezTo>
                <a:cubicBezTo>
                  <a:pt x="44536" y="30428"/>
                  <a:pt x="44866" y="30391"/>
                  <a:pt x="45013" y="29988"/>
                </a:cubicBezTo>
                <a:cubicBezTo>
                  <a:pt x="45123" y="29695"/>
                  <a:pt x="45453" y="29512"/>
                  <a:pt x="45673" y="29292"/>
                </a:cubicBezTo>
                <a:cubicBezTo>
                  <a:pt x="45636" y="29145"/>
                  <a:pt x="45636" y="29035"/>
                  <a:pt x="45599" y="28888"/>
                </a:cubicBezTo>
                <a:lnTo>
                  <a:pt x="45599" y="28888"/>
                </a:lnTo>
                <a:cubicBezTo>
                  <a:pt x="45783" y="28925"/>
                  <a:pt x="45856" y="28925"/>
                  <a:pt x="45966" y="28962"/>
                </a:cubicBezTo>
                <a:cubicBezTo>
                  <a:pt x="45929" y="28778"/>
                  <a:pt x="45929" y="28632"/>
                  <a:pt x="45893" y="28485"/>
                </a:cubicBezTo>
                <a:lnTo>
                  <a:pt x="45893" y="28485"/>
                </a:lnTo>
                <a:cubicBezTo>
                  <a:pt x="46003" y="28522"/>
                  <a:pt x="46113" y="28522"/>
                  <a:pt x="46149" y="28558"/>
                </a:cubicBezTo>
                <a:cubicBezTo>
                  <a:pt x="46296" y="28302"/>
                  <a:pt x="46442" y="28045"/>
                  <a:pt x="46626" y="27862"/>
                </a:cubicBezTo>
                <a:cubicBezTo>
                  <a:pt x="46846" y="27642"/>
                  <a:pt x="46992" y="27422"/>
                  <a:pt x="46809" y="27092"/>
                </a:cubicBezTo>
                <a:cubicBezTo>
                  <a:pt x="46809" y="27092"/>
                  <a:pt x="46882" y="27019"/>
                  <a:pt x="46882" y="26982"/>
                </a:cubicBezTo>
                <a:cubicBezTo>
                  <a:pt x="47029" y="27019"/>
                  <a:pt x="47102" y="27019"/>
                  <a:pt x="47176" y="27019"/>
                </a:cubicBezTo>
                <a:cubicBezTo>
                  <a:pt x="47469" y="26579"/>
                  <a:pt x="47762" y="26212"/>
                  <a:pt x="47982" y="25809"/>
                </a:cubicBezTo>
                <a:cubicBezTo>
                  <a:pt x="48077" y="25683"/>
                  <a:pt x="48063" y="25503"/>
                  <a:pt x="47871" y="25361"/>
                </a:cubicBezTo>
                <a:lnTo>
                  <a:pt x="47871" y="25361"/>
                </a:lnTo>
                <a:cubicBezTo>
                  <a:pt x="47847" y="25391"/>
                  <a:pt x="47823" y="25418"/>
                  <a:pt x="47799" y="25442"/>
                </a:cubicBezTo>
                <a:cubicBezTo>
                  <a:pt x="47762" y="25442"/>
                  <a:pt x="47689" y="25406"/>
                  <a:pt x="47762" y="25296"/>
                </a:cubicBezTo>
                <a:lnTo>
                  <a:pt x="47762" y="25296"/>
                </a:lnTo>
                <a:cubicBezTo>
                  <a:pt x="47803" y="25316"/>
                  <a:pt x="47839" y="25338"/>
                  <a:pt x="47871" y="25361"/>
                </a:cubicBezTo>
                <a:lnTo>
                  <a:pt x="47871" y="25361"/>
                </a:lnTo>
                <a:cubicBezTo>
                  <a:pt x="47920" y="25301"/>
                  <a:pt x="47970" y="25235"/>
                  <a:pt x="48019" y="25186"/>
                </a:cubicBezTo>
                <a:lnTo>
                  <a:pt x="48019" y="25186"/>
                </a:lnTo>
                <a:cubicBezTo>
                  <a:pt x="47921" y="25210"/>
                  <a:pt x="47840" y="25234"/>
                  <a:pt x="47797" y="25259"/>
                </a:cubicBezTo>
                <a:lnTo>
                  <a:pt x="47797" y="25259"/>
                </a:lnTo>
                <a:cubicBezTo>
                  <a:pt x="48227" y="24802"/>
                  <a:pt x="48677" y="24476"/>
                  <a:pt x="48605" y="23976"/>
                </a:cubicBezTo>
                <a:cubicBezTo>
                  <a:pt x="48532" y="23976"/>
                  <a:pt x="48459" y="23976"/>
                  <a:pt x="48385" y="23939"/>
                </a:cubicBezTo>
                <a:cubicBezTo>
                  <a:pt x="48385" y="23939"/>
                  <a:pt x="48385" y="23903"/>
                  <a:pt x="48422" y="23866"/>
                </a:cubicBezTo>
                <a:cubicBezTo>
                  <a:pt x="48495" y="23903"/>
                  <a:pt x="48569" y="23903"/>
                  <a:pt x="48642" y="23939"/>
                </a:cubicBezTo>
                <a:cubicBezTo>
                  <a:pt x="48605" y="23976"/>
                  <a:pt x="48605" y="23976"/>
                  <a:pt x="48605" y="23976"/>
                </a:cubicBezTo>
                <a:cubicBezTo>
                  <a:pt x="48752" y="23903"/>
                  <a:pt x="48862" y="23829"/>
                  <a:pt x="48972" y="23756"/>
                </a:cubicBezTo>
                <a:cubicBezTo>
                  <a:pt x="48789" y="23609"/>
                  <a:pt x="48642" y="23499"/>
                  <a:pt x="48385" y="23279"/>
                </a:cubicBezTo>
                <a:cubicBezTo>
                  <a:pt x="48789" y="23169"/>
                  <a:pt x="49009" y="23096"/>
                  <a:pt x="49229" y="23023"/>
                </a:cubicBezTo>
                <a:cubicBezTo>
                  <a:pt x="49339" y="22803"/>
                  <a:pt x="49412" y="22583"/>
                  <a:pt x="49485" y="22436"/>
                </a:cubicBezTo>
                <a:cubicBezTo>
                  <a:pt x="49412" y="22180"/>
                  <a:pt x="49375" y="21996"/>
                  <a:pt x="49265" y="21703"/>
                </a:cubicBezTo>
                <a:lnTo>
                  <a:pt x="49265" y="21703"/>
                </a:lnTo>
                <a:cubicBezTo>
                  <a:pt x="49559" y="21740"/>
                  <a:pt x="49669" y="21776"/>
                  <a:pt x="49852" y="21776"/>
                </a:cubicBezTo>
                <a:cubicBezTo>
                  <a:pt x="49887" y="21188"/>
                  <a:pt x="50150" y="20599"/>
                  <a:pt x="49901" y="19980"/>
                </a:cubicBezTo>
                <a:lnTo>
                  <a:pt x="49901" y="19980"/>
                </a:lnTo>
                <a:cubicBezTo>
                  <a:pt x="49886" y="19993"/>
                  <a:pt x="49869" y="20005"/>
                  <a:pt x="49852" y="20017"/>
                </a:cubicBezTo>
                <a:cubicBezTo>
                  <a:pt x="49852" y="20017"/>
                  <a:pt x="49779" y="19980"/>
                  <a:pt x="49852" y="19870"/>
                </a:cubicBezTo>
                <a:cubicBezTo>
                  <a:pt x="49832" y="19850"/>
                  <a:pt x="49865" y="19831"/>
                  <a:pt x="49922" y="19811"/>
                </a:cubicBezTo>
                <a:lnTo>
                  <a:pt x="49922" y="19811"/>
                </a:lnTo>
                <a:cubicBezTo>
                  <a:pt x="50573" y="19242"/>
                  <a:pt x="50397" y="18638"/>
                  <a:pt x="50255" y="18000"/>
                </a:cubicBezTo>
                <a:lnTo>
                  <a:pt x="50255" y="18000"/>
                </a:lnTo>
                <a:cubicBezTo>
                  <a:pt x="50402" y="18074"/>
                  <a:pt x="50475" y="18074"/>
                  <a:pt x="50585" y="18110"/>
                </a:cubicBezTo>
                <a:cubicBezTo>
                  <a:pt x="50915" y="17010"/>
                  <a:pt x="51208" y="15911"/>
                  <a:pt x="51538" y="14848"/>
                </a:cubicBezTo>
                <a:cubicBezTo>
                  <a:pt x="51685" y="14298"/>
                  <a:pt x="51685" y="13784"/>
                  <a:pt x="51355" y="13308"/>
                </a:cubicBezTo>
                <a:cubicBezTo>
                  <a:pt x="51318" y="13271"/>
                  <a:pt x="51392" y="13198"/>
                  <a:pt x="51392" y="13124"/>
                </a:cubicBezTo>
                <a:cubicBezTo>
                  <a:pt x="51465" y="13161"/>
                  <a:pt x="51538" y="13198"/>
                  <a:pt x="51612" y="13198"/>
                </a:cubicBezTo>
                <a:cubicBezTo>
                  <a:pt x="51758" y="13015"/>
                  <a:pt x="51868" y="12831"/>
                  <a:pt x="52015" y="12648"/>
                </a:cubicBezTo>
                <a:cubicBezTo>
                  <a:pt x="51942" y="12501"/>
                  <a:pt x="51868" y="12391"/>
                  <a:pt x="51758" y="12245"/>
                </a:cubicBezTo>
                <a:cubicBezTo>
                  <a:pt x="51832" y="12171"/>
                  <a:pt x="51978" y="12098"/>
                  <a:pt x="51978" y="12025"/>
                </a:cubicBezTo>
                <a:cubicBezTo>
                  <a:pt x="51978" y="11181"/>
                  <a:pt x="52418" y="10338"/>
                  <a:pt x="52125" y="9422"/>
                </a:cubicBezTo>
                <a:lnTo>
                  <a:pt x="52125" y="9422"/>
                </a:lnTo>
                <a:cubicBezTo>
                  <a:pt x="52271" y="9495"/>
                  <a:pt x="52345" y="9495"/>
                  <a:pt x="52345" y="9495"/>
                </a:cubicBezTo>
                <a:cubicBezTo>
                  <a:pt x="52455" y="8762"/>
                  <a:pt x="52565" y="7992"/>
                  <a:pt x="52711" y="7186"/>
                </a:cubicBezTo>
                <a:cubicBezTo>
                  <a:pt x="52675" y="7186"/>
                  <a:pt x="52601" y="7149"/>
                  <a:pt x="52528" y="7112"/>
                </a:cubicBezTo>
                <a:cubicBezTo>
                  <a:pt x="52895" y="6489"/>
                  <a:pt x="53005" y="6159"/>
                  <a:pt x="52931" y="5462"/>
                </a:cubicBezTo>
                <a:cubicBezTo>
                  <a:pt x="52895" y="4986"/>
                  <a:pt x="53005" y="4509"/>
                  <a:pt x="52931" y="3996"/>
                </a:cubicBezTo>
                <a:cubicBezTo>
                  <a:pt x="52785" y="3153"/>
                  <a:pt x="52601" y="1173"/>
                  <a:pt x="52345" y="403"/>
                </a:cubicBezTo>
                <a:cubicBezTo>
                  <a:pt x="51245" y="0"/>
                  <a:pt x="50145" y="37"/>
                  <a:pt x="489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Google Shape;952;p48"/>
          <p:cNvSpPr/>
          <p:nvPr/>
        </p:nvSpPr>
        <p:spPr>
          <a:xfrm>
            <a:off x="3626995" y="118140"/>
            <a:ext cx="1326019" cy="1467205"/>
          </a:xfrm>
          <a:custGeom>
            <a:avLst/>
            <a:gdLst/>
            <a:ahLst/>
            <a:cxnLst/>
            <a:rect l="l" t="t" r="r" b="b"/>
            <a:pathLst>
              <a:path w="37329" h="39590" extrusionOk="0">
                <a:moveTo>
                  <a:pt x="19112" y="512"/>
                </a:moveTo>
                <a:cubicBezTo>
                  <a:pt x="19112" y="512"/>
                  <a:pt x="19155" y="555"/>
                  <a:pt x="19155" y="555"/>
                </a:cubicBezTo>
                <a:cubicBezTo>
                  <a:pt x="19112" y="597"/>
                  <a:pt x="19070" y="640"/>
                  <a:pt x="19027" y="683"/>
                </a:cubicBezTo>
                <a:cubicBezTo>
                  <a:pt x="19027" y="683"/>
                  <a:pt x="19027" y="664"/>
                  <a:pt x="19015" y="651"/>
                </a:cubicBezTo>
                <a:lnTo>
                  <a:pt x="19015" y="651"/>
                </a:lnTo>
                <a:cubicBezTo>
                  <a:pt x="19066" y="559"/>
                  <a:pt x="19089" y="535"/>
                  <a:pt x="19112" y="512"/>
                </a:cubicBezTo>
                <a:close/>
                <a:moveTo>
                  <a:pt x="18942" y="640"/>
                </a:moveTo>
                <a:cubicBezTo>
                  <a:pt x="18950" y="657"/>
                  <a:pt x="18957" y="674"/>
                  <a:pt x="18963" y="691"/>
                </a:cubicBezTo>
                <a:lnTo>
                  <a:pt x="18963" y="691"/>
                </a:lnTo>
                <a:cubicBezTo>
                  <a:pt x="18939" y="747"/>
                  <a:pt x="18924" y="770"/>
                  <a:pt x="18918" y="770"/>
                </a:cubicBezTo>
                <a:cubicBezTo>
                  <a:pt x="18907" y="770"/>
                  <a:pt x="18918" y="712"/>
                  <a:pt x="18942" y="640"/>
                </a:cubicBezTo>
                <a:close/>
                <a:moveTo>
                  <a:pt x="20264" y="640"/>
                </a:moveTo>
                <a:lnTo>
                  <a:pt x="20264" y="811"/>
                </a:lnTo>
                <a:lnTo>
                  <a:pt x="20222" y="811"/>
                </a:lnTo>
                <a:lnTo>
                  <a:pt x="20222" y="640"/>
                </a:lnTo>
                <a:close/>
                <a:moveTo>
                  <a:pt x="22952" y="811"/>
                </a:moveTo>
                <a:cubicBezTo>
                  <a:pt x="22952" y="853"/>
                  <a:pt x="22952" y="896"/>
                  <a:pt x="22952" y="939"/>
                </a:cubicBezTo>
                <a:cubicBezTo>
                  <a:pt x="22824" y="981"/>
                  <a:pt x="22653" y="981"/>
                  <a:pt x="22483" y="1024"/>
                </a:cubicBezTo>
                <a:cubicBezTo>
                  <a:pt x="22483" y="1008"/>
                  <a:pt x="22483" y="994"/>
                  <a:pt x="22483" y="981"/>
                </a:cubicBezTo>
                <a:cubicBezTo>
                  <a:pt x="22653" y="853"/>
                  <a:pt x="22781" y="853"/>
                  <a:pt x="22952" y="811"/>
                </a:cubicBezTo>
                <a:close/>
                <a:moveTo>
                  <a:pt x="18974" y="728"/>
                </a:moveTo>
                <a:lnTo>
                  <a:pt x="18974" y="728"/>
                </a:lnTo>
                <a:cubicBezTo>
                  <a:pt x="18990" y="784"/>
                  <a:pt x="18999" y="840"/>
                  <a:pt x="19027" y="896"/>
                </a:cubicBezTo>
                <a:cubicBezTo>
                  <a:pt x="19027" y="896"/>
                  <a:pt x="18942" y="939"/>
                  <a:pt x="18814" y="1067"/>
                </a:cubicBezTo>
                <a:cubicBezTo>
                  <a:pt x="18884" y="913"/>
                  <a:pt x="18935" y="805"/>
                  <a:pt x="18974" y="728"/>
                </a:cubicBezTo>
                <a:close/>
                <a:moveTo>
                  <a:pt x="22312" y="1152"/>
                </a:moveTo>
                <a:cubicBezTo>
                  <a:pt x="22312" y="1195"/>
                  <a:pt x="22269" y="1237"/>
                  <a:pt x="22227" y="1280"/>
                </a:cubicBezTo>
                <a:lnTo>
                  <a:pt x="22141" y="1237"/>
                </a:lnTo>
                <a:cubicBezTo>
                  <a:pt x="22227" y="1195"/>
                  <a:pt x="22269" y="1152"/>
                  <a:pt x="22312" y="1152"/>
                </a:cubicBezTo>
                <a:close/>
                <a:moveTo>
                  <a:pt x="23634" y="1195"/>
                </a:moveTo>
                <a:lnTo>
                  <a:pt x="23634" y="1280"/>
                </a:lnTo>
                <a:lnTo>
                  <a:pt x="23464" y="1280"/>
                </a:lnTo>
                <a:lnTo>
                  <a:pt x="23464" y="1195"/>
                </a:lnTo>
                <a:close/>
                <a:moveTo>
                  <a:pt x="20008" y="1365"/>
                </a:moveTo>
                <a:lnTo>
                  <a:pt x="20008" y="1408"/>
                </a:lnTo>
                <a:lnTo>
                  <a:pt x="19838" y="1408"/>
                </a:lnTo>
                <a:lnTo>
                  <a:pt x="19838" y="1365"/>
                </a:lnTo>
                <a:close/>
                <a:moveTo>
                  <a:pt x="16041" y="1706"/>
                </a:moveTo>
                <a:lnTo>
                  <a:pt x="16041" y="1749"/>
                </a:lnTo>
                <a:lnTo>
                  <a:pt x="15870" y="1749"/>
                </a:lnTo>
                <a:lnTo>
                  <a:pt x="15870" y="1706"/>
                </a:lnTo>
                <a:close/>
                <a:moveTo>
                  <a:pt x="22824" y="1706"/>
                </a:moveTo>
                <a:lnTo>
                  <a:pt x="22824" y="1749"/>
                </a:lnTo>
                <a:lnTo>
                  <a:pt x="22653" y="1749"/>
                </a:lnTo>
                <a:lnTo>
                  <a:pt x="22653" y="1706"/>
                </a:lnTo>
                <a:close/>
                <a:moveTo>
                  <a:pt x="25256" y="1706"/>
                </a:moveTo>
                <a:lnTo>
                  <a:pt x="25256" y="1749"/>
                </a:lnTo>
                <a:lnTo>
                  <a:pt x="25128" y="1749"/>
                </a:lnTo>
                <a:lnTo>
                  <a:pt x="25128" y="1706"/>
                </a:lnTo>
                <a:close/>
                <a:moveTo>
                  <a:pt x="11732" y="2005"/>
                </a:moveTo>
                <a:cubicBezTo>
                  <a:pt x="11732" y="2090"/>
                  <a:pt x="11775" y="2176"/>
                  <a:pt x="11775" y="2261"/>
                </a:cubicBezTo>
                <a:lnTo>
                  <a:pt x="11647" y="2261"/>
                </a:lnTo>
                <a:lnTo>
                  <a:pt x="11647" y="2005"/>
                </a:lnTo>
                <a:close/>
                <a:moveTo>
                  <a:pt x="26365" y="2176"/>
                </a:moveTo>
                <a:cubicBezTo>
                  <a:pt x="26407" y="2261"/>
                  <a:pt x="26407" y="2346"/>
                  <a:pt x="26450" y="2432"/>
                </a:cubicBezTo>
                <a:lnTo>
                  <a:pt x="26279" y="2432"/>
                </a:lnTo>
                <a:lnTo>
                  <a:pt x="26279" y="2176"/>
                </a:lnTo>
                <a:close/>
                <a:moveTo>
                  <a:pt x="27261" y="2517"/>
                </a:moveTo>
                <a:lnTo>
                  <a:pt x="27261" y="2560"/>
                </a:lnTo>
                <a:lnTo>
                  <a:pt x="27090" y="2560"/>
                </a:lnTo>
                <a:lnTo>
                  <a:pt x="27090" y="2517"/>
                </a:lnTo>
                <a:close/>
                <a:moveTo>
                  <a:pt x="27901" y="2858"/>
                </a:moveTo>
                <a:lnTo>
                  <a:pt x="27901" y="2901"/>
                </a:lnTo>
                <a:lnTo>
                  <a:pt x="27730" y="2901"/>
                </a:lnTo>
                <a:lnTo>
                  <a:pt x="27730" y="2858"/>
                </a:lnTo>
                <a:close/>
                <a:moveTo>
                  <a:pt x="10068" y="2816"/>
                </a:moveTo>
                <a:lnTo>
                  <a:pt x="10068" y="2944"/>
                </a:lnTo>
                <a:lnTo>
                  <a:pt x="10026" y="2944"/>
                </a:lnTo>
                <a:lnTo>
                  <a:pt x="10026" y="2816"/>
                </a:lnTo>
                <a:close/>
                <a:moveTo>
                  <a:pt x="10580" y="3114"/>
                </a:moveTo>
                <a:lnTo>
                  <a:pt x="10580" y="3285"/>
                </a:lnTo>
                <a:lnTo>
                  <a:pt x="10495" y="3285"/>
                </a:lnTo>
                <a:lnTo>
                  <a:pt x="10495" y="3114"/>
                </a:lnTo>
                <a:close/>
                <a:moveTo>
                  <a:pt x="29906" y="4181"/>
                </a:moveTo>
                <a:lnTo>
                  <a:pt x="29906" y="4223"/>
                </a:lnTo>
                <a:lnTo>
                  <a:pt x="29735" y="4223"/>
                </a:lnTo>
                <a:lnTo>
                  <a:pt x="29735" y="4181"/>
                </a:lnTo>
                <a:close/>
                <a:moveTo>
                  <a:pt x="29351" y="4266"/>
                </a:moveTo>
                <a:lnTo>
                  <a:pt x="29351" y="4437"/>
                </a:lnTo>
                <a:lnTo>
                  <a:pt x="29266" y="4437"/>
                </a:lnTo>
                <a:lnTo>
                  <a:pt x="29266" y="4266"/>
                </a:lnTo>
                <a:close/>
                <a:moveTo>
                  <a:pt x="31313" y="5759"/>
                </a:moveTo>
                <a:cubicBezTo>
                  <a:pt x="31313" y="5802"/>
                  <a:pt x="31356" y="5802"/>
                  <a:pt x="31356" y="5845"/>
                </a:cubicBezTo>
                <a:cubicBezTo>
                  <a:pt x="31313" y="5887"/>
                  <a:pt x="31271" y="5887"/>
                  <a:pt x="31228" y="5930"/>
                </a:cubicBezTo>
                <a:cubicBezTo>
                  <a:pt x="31228" y="5845"/>
                  <a:pt x="31271" y="5802"/>
                  <a:pt x="31313" y="5759"/>
                </a:cubicBezTo>
                <a:close/>
                <a:moveTo>
                  <a:pt x="6186" y="6143"/>
                </a:moveTo>
                <a:lnTo>
                  <a:pt x="6186" y="6186"/>
                </a:lnTo>
                <a:lnTo>
                  <a:pt x="6016" y="6186"/>
                </a:lnTo>
                <a:lnTo>
                  <a:pt x="6016" y="6143"/>
                </a:lnTo>
                <a:close/>
                <a:moveTo>
                  <a:pt x="30546" y="6143"/>
                </a:moveTo>
                <a:lnTo>
                  <a:pt x="30546" y="6186"/>
                </a:lnTo>
                <a:lnTo>
                  <a:pt x="30375" y="6186"/>
                </a:lnTo>
                <a:lnTo>
                  <a:pt x="30375" y="6143"/>
                </a:lnTo>
                <a:close/>
                <a:moveTo>
                  <a:pt x="31185" y="5931"/>
                </a:moveTo>
                <a:cubicBezTo>
                  <a:pt x="31185" y="6016"/>
                  <a:pt x="31185" y="6101"/>
                  <a:pt x="31185" y="6229"/>
                </a:cubicBezTo>
                <a:cubicBezTo>
                  <a:pt x="31143" y="6229"/>
                  <a:pt x="31143" y="6271"/>
                  <a:pt x="31100" y="6271"/>
                </a:cubicBezTo>
                <a:cubicBezTo>
                  <a:pt x="31057" y="6186"/>
                  <a:pt x="31015" y="6058"/>
                  <a:pt x="30972" y="5973"/>
                </a:cubicBezTo>
                <a:cubicBezTo>
                  <a:pt x="30972" y="5973"/>
                  <a:pt x="31073" y="5939"/>
                  <a:pt x="31185" y="5931"/>
                </a:cubicBezTo>
                <a:close/>
                <a:moveTo>
                  <a:pt x="32209" y="6484"/>
                </a:moveTo>
                <a:lnTo>
                  <a:pt x="32209" y="6527"/>
                </a:lnTo>
                <a:lnTo>
                  <a:pt x="32039" y="6527"/>
                </a:lnTo>
                <a:lnTo>
                  <a:pt x="32039" y="6484"/>
                </a:lnTo>
                <a:close/>
                <a:moveTo>
                  <a:pt x="5205" y="7466"/>
                </a:moveTo>
                <a:lnTo>
                  <a:pt x="5205" y="7508"/>
                </a:lnTo>
                <a:lnTo>
                  <a:pt x="5034" y="7508"/>
                </a:lnTo>
                <a:lnTo>
                  <a:pt x="5034" y="7466"/>
                </a:lnTo>
                <a:close/>
                <a:moveTo>
                  <a:pt x="4693" y="7807"/>
                </a:moveTo>
                <a:lnTo>
                  <a:pt x="4693" y="7850"/>
                </a:lnTo>
                <a:lnTo>
                  <a:pt x="4522" y="7850"/>
                </a:lnTo>
                <a:lnTo>
                  <a:pt x="4522" y="7807"/>
                </a:lnTo>
                <a:close/>
                <a:moveTo>
                  <a:pt x="24061" y="8063"/>
                </a:moveTo>
                <a:lnTo>
                  <a:pt x="24061" y="8234"/>
                </a:lnTo>
                <a:lnTo>
                  <a:pt x="24018" y="8234"/>
                </a:lnTo>
                <a:lnTo>
                  <a:pt x="24018" y="8063"/>
                </a:lnTo>
                <a:close/>
                <a:moveTo>
                  <a:pt x="32636" y="8575"/>
                </a:moveTo>
                <a:lnTo>
                  <a:pt x="32636" y="8745"/>
                </a:lnTo>
                <a:lnTo>
                  <a:pt x="32593" y="8745"/>
                </a:lnTo>
                <a:lnTo>
                  <a:pt x="32593" y="8575"/>
                </a:lnTo>
                <a:close/>
                <a:moveTo>
                  <a:pt x="4096" y="8916"/>
                </a:moveTo>
                <a:cubicBezTo>
                  <a:pt x="4053" y="9001"/>
                  <a:pt x="3968" y="9087"/>
                  <a:pt x="3883" y="9129"/>
                </a:cubicBezTo>
                <a:cubicBezTo>
                  <a:pt x="3883" y="9129"/>
                  <a:pt x="3883" y="9044"/>
                  <a:pt x="3840" y="8916"/>
                </a:cubicBezTo>
                <a:close/>
                <a:moveTo>
                  <a:pt x="34129" y="10068"/>
                </a:moveTo>
                <a:cubicBezTo>
                  <a:pt x="34129" y="10111"/>
                  <a:pt x="34129" y="10111"/>
                  <a:pt x="34129" y="10153"/>
                </a:cubicBezTo>
                <a:cubicBezTo>
                  <a:pt x="34044" y="10153"/>
                  <a:pt x="33958" y="10196"/>
                  <a:pt x="33873" y="10196"/>
                </a:cubicBezTo>
                <a:cubicBezTo>
                  <a:pt x="33873" y="10153"/>
                  <a:pt x="33873" y="10111"/>
                  <a:pt x="33873" y="10068"/>
                </a:cubicBezTo>
                <a:close/>
                <a:moveTo>
                  <a:pt x="34428" y="10239"/>
                </a:moveTo>
                <a:cubicBezTo>
                  <a:pt x="34470" y="10324"/>
                  <a:pt x="34470" y="10409"/>
                  <a:pt x="34513" y="10495"/>
                </a:cubicBezTo>
                <a:lnTo>
                  <a:pt x="34342" y="10495"/>
                </a:lnTo>
                <a:lnTo>
                  <a:pt x="34342" y="10239"/>
                </a:lnTo>
                <a:close/>
                <a:moveTo>
                  <a:pt x="35665" y="13054"/>
                </a:moveTo>
                <a:lnTo>
                  <a:pt x="35665" y="13140"/>
                </a:lnTo>
                <a:lnTo>
                  <a:pt x="35324" y="13140"/>
                </a:lnTo>
                <a:lnTo>
                  <a:pt x="35324" y="13054"/>
                </a:lnTo>
                <a:close/>
                <a:moveTo>
                  <a:pt x="2048" y="13225"/>
                </a:moveTo>
                <a:lnTo>
                  <a:pt x="2048" y="13268"/>
                </a:lnTo>
                <a:lnTo>
                  <a:pt x="1877" y="13268"/>
                </a:lnTo>
                <a:lnTo>
                  <a:pt x="1877" y="13225"/>
                </a:lnTo>
                <a:close/>
                <a:moveTo>
                  <a:pt x="36390" y="15486"/>
                </a:moveTo>
                <a:lnTo>
                  <a:pt x="36475" y="15529"/>
                </a:lnTo>
                <a:cubicBezTo>
                  <a:pt x="36390" y="15571"/>
                  <a:pt x="36347" y="15614"/>
                  <a:pt x="36305" y="15657"/>
                </a:cubicBezTo>
                <a:cubicBezTo>
                  <a:pt x="36347" y="15571"/>
                  <a:pt x="36347" y="15529"/>
                  <a:pt x="36390" y="15486"/>
                </a:cubicBezTo>
                <a:close/>
                <a:moveTo>
                  <a:pt x="36305" y="15614"/>
                </a:moveTo>
                <a:cubicBezTo>
                  <a:pt x="36305" y="15699"/>
                  <a:pt x="36262" y="15742"/>
                  <a:pt x="36219" y="15785"/>
                </a:cubicBezTo>
                <a:cubicBezTo>
                  <a:pt x="36177" y="15785"/>
                  <a:pt x="36177" y="15742"/>
                  <a:pt x="36177" y="15742"/>
                </a:cubicBezTo>
                <a:cubicBezTo>
                  <a:pt x="36219" y="15699"/>
                  <a:pt x="36262" y="15657"/>
                  <a:pt x="36305" y="15614"/>
                </a:cubicBezTo>
                <a:close/>
                <a:moveTo>
                  <a:pt x="1067" y="16510"/>
                </a:moveTo>
                <a:lnTo>
                  <a:pt x="1067" y="16552"/>
                </a:lnTo>
                <a:lnTo>
                  <a:pt x="896" y="16552"/>
                </a:lnTo>
                <a:lnTo>
                  <a:pt x="896" y="16510"/>
                </a:lnTo>
                <a:close/>
                <a:moveTo>
                  <a:pt x="36646" y="17022"/>
                </a:moveTo>
                <a:lnTo>
                  <a:pt x="36646" y="17064"/>
                </a:lnTo>
                <a:lnTo>
                  <a:pt x="36475" y="17064"/>
                </a:lnTo>
                <a:lnTo>
                  <a:pt x="36475" y="17022"/>
                </a:lnTo>
                <a:close/>
                <a:moveTo>
                  <a:pt x="36817" y="18302"/>
                </a:moveTo>
                <a:lnTo>
                  <a:pt x="36817" y="18387"/>
                </a:lnTo>
                <a:lnTo>
                  <a:pt x="36475" y="18387"/>
                </a:lnTo>
                <a:lnTo>
                  <a:pt x="36475" y="18302"/>
                </a:lnTo>
                <a:close/>
                <a:moveTo>
                  <a:pt x="36817" y="18643"/>
                </a:moveTo>
                <a:lnTo>
                  <a:pt x="36817" y="18728"/>
                </a:lnTo>
                <a:lnTo>
                  <a:pt x="36646" y="18728"/>
                </a:lnTo>
                <a:lnTo>
                  <a:pt x="36646" y="18643"/>
                </a:lnTo>
                <a:close/>
                <a:moveTo>
                  <a:pt x="36433" y="18771"/>
                </a:moveTo>
                <a:lnTo>
                  <a:pt x="36433" y="18941"/>
                </a:lnTo>
                <a:lnTo>
                  <a:pt x="36347" y="18941"/>
                </a:lnTo>
                <a:lnTo>
                  <a:pt x="36347" y="18771"/>
                </a:lnTo>
                <a:close/>
                <a:moveTo>
                  <a:pt x="726" y="19795"/>
                </a:moveTo>
                <a:lnTo>
                  <a:pt x="726" y="19880"/>
                </a:lnTo>
                <a:lnTo>
                  <a:pt x="598" y="19880"/>
                </a:lnTo>
                <a:lnTo>
                  <a:pt x="598" y="19795"/>
                </a:lnTo>
                <a:close/>
                <a:moveTo>
                  <a:pt x="36731" y="20904"/>
                </a:moveTo>
                <a:lnTo>
                  <a:pt x="36731" y="21074"/>
                </a:lnTo>
                <a:lnTo>
                  <a:pt x="36689" y="21074"/>
                </a:lnTo>
                <a:lnTo>
                  <a:pt x="36689" y="20904"/>
                </a:lnTo>
                <a:close/>
                <a:moveTo>
                  <a:pt x="36603" y="21714"/>
                </a:moveTo>
                <a:lnTo>
                  <a:pt x="36603" y="22056"/>
                </a:lnTo>
                <a:lnTo>
                  <a:pt x="36518" y="22056"/>
                </a:lnTo>
                <a:lnTo>
                  <a:pt x="36518" y="21714"/>
                </a:lnTo>
                <a:close/>
                <a:moveTo>
                  <a:pt x="683" y="23037"/>
                </a:moveTo>
                <a:lnTo>
                  <a:pt x="683" y="23208"/>
                </a:lnTo>
                <a:lnTo>
                  <a:pt x="640" y="23208"/>
                </a:lnTo>
                <a:lnTo>
                  <a:pt x="640" y="23037"/>
                </a:lnTo>
                <a:close/>
                <a:moveTo>
                  <a:pt x="36262" y="25042"/>
                </a:moveTo>
                <a:lnTo>
                  <a:pt x="36262" y="25170"/>
                </a:lnTo>
                <a:lnTo>
                  <a:pt x="36177" y="25170"/>
                </a:lnTo>
                <a:lnTo>
                  <a:pt x="36177" y="25042"/>
                </a:lnTo>
                <a:close/>
                <a:moveTo>
                  <a:pt x="35921" y="25810"/>
                </a:moveTo>
                <a:cubicBezTo>
                  <a:pt x="35963" y="25938"/>
                  <a:pt x="36006" y="26066"/>
                  <a:pt x="36006" y="26151"/>
                </a:cubicBezTo>
                <a:lnTo>
                  <a:pt x="35835" y="26151"/>
                </a:lnTo>
                <a:lnTo>
                  <a:pt x="35835" y="25895"/>
                </a:lnTo>
                <a:cubicBezTo>
                  <a:pt x="35878" y="25852"/>
                  <a:pt x="35878" y="25852"/>
                  <a:pt x="35921" y="25810"/>
                </a:cubicBezTo>
                <a:close/>
                <a:moveTo>
                  <a:pt x="35494" y="26706"/>
                </a:moveTo>
                <a:lnTo>
                  <a:pt x="35494" y="26791"/>
                </a:lnTo>
                <a:lnTo>
                  <a:pt x="35324" y="26791"/>
                </a:lnTo>
                <a:lnTo>
                  <a:pt x="35324" y="26706"/>
                </a:lnTo>
                <a:close/>
                <a:moveTo>
                  <a:pt x="35665" y="27218"/>
                </a:moveTo>
                <a:lnTo>
                  <a:pt x="35665" y="27260"/>
                </a:lnTo>
                <a:lnTo>
                  <a:pt x="35494" y="27260"/>
                </a:lnTo>
                <a:lnTo>
                  <a:pt x="35494" y="27218"/>
                </a:lnTo>
                <a:close/>
                <a:moveTo>
                  <a:pt x="1579" y="27388"/>
                </a:moveTo>
                <a:lnTo>
                  <a:pt x="1579" y="27431"/>
                </a:lnTo>
                <a:lnTo>
                  <a:pt x="1408" y="27431"/>
                </a:lnTo>
                <a:lnTo>
                  <a:pt x="1408" y="27388"/>
                </a:lnTo>
                <a:close/>
                <a:moveTo>
                  <a:pt x="1494" y="27815"/>
                </a:moveTo>
                <a:lnTo>
                  <a:pt x="1494" y="27986"/>
                </a:lnTo>
                <a:lnTo>
                  <a:pt x="1451" y="27986"/>
                </a:lnTo>
                <a:lnTo>
                  <a:pt x="1451" y="27815"/>
                </a:lnTo>
                <a:close/>
                <a:moveTo>
                  <a:pt x="1579" y="28199"/>
                </a:moveTo>
                <a:lnTo>
                  <a:pt x="1579" y="28241"/>
                </a:lnTo>
                <a:lnTo>
                  <a:pt x="1408" y="28241"/>
                </a:lnTo>
                <a:lnTo>
                  <a:pt x="1408" y="28199"/>
                </a:lnTo>
                <a:close/>
                <a:moveTo>
                  <a:pt x="34677" y="29762"/>
                </a:moveTo>
                <a:lnTo>
                  <a:pt x="34677" y="29762"/>
                </a:lnTo>
                <a:cubicBezTo>
                  <a:pt x="34663" y="29772"/>
                  <a:pt x="34650" y="29782"/>
                  <a:pt x="34636" y="29792"/>
                </a:cubicBezTo>
                <a:lnTo>
                  <a:pt x="34636" y="29792"/>
                </a:lnTo>
                <a:cubicBezTo>
                  <a:pt x="34650" y="29784"/>
                  <a:pt x="34667" y="29777"/>
                  <a:pt x="34684" y="29777"/>
                </a:cubicBezTo>
                <a:cubicBezTo>
                  <a:pt x="34681" y="29772"/>
                  <a:pt x="34679" y="29767"/>
                  <a:pt x="34677" y="29762"/>
                </a:cubicBezTo>
                <a:close/>
                <a:moveTo>
                  <a:pt x="34636" y="29792"/>
                </a:moveTo>
                <a:cubicBezTo>
                  <a:pt x="34614" y="29804"/>
                  <a:pt x="34598" y="29820"/>
                  <a:pt x="34598" y="29820"/>
                </a:cubicBezTo>
                <a:cubicBezTo>
                  <a:pt x="34611" y="29810"/>
                  <a:pt x="34624" y="29801"/>
                  <a:pt x="34636" y="29792"/>
                </a:cubicBezTo>
                <a:close/>
                <a:moveTo>
                  <a:pt x="22312" y="30673"/>
                </a:moveTo>
                <a:lnTo>
                  <a:pt x="22312" y="30716"/>
                </a:lnTo>
                <a:lnTo>
                  <a:pt x="22141" y="30716"/>
                </a:lnTo>
                <a:lnTo>
                  <a:pt x="22141" y="30673"/>
                </a:lnTo>
                <a:close/>
                <a:moveTo>
                  <a:pt x="32465" y="31270"/>
                </a:moveTo>
                <a:lnTo>
                  <a:pt x="32465" y="31441"/>
                </a:lnTo>
                <a:lnTo>
                  <a:pt x="32423" y="31441"/>
                </a:lnTo>
                <a:lnTo>
                  <a:pt x="32423" y="31270"/>
                </a:lnTo>
                <a:close/>
                <a:moveTo>
                  <a:pt x="33391" y="31287"/>
                </a:moveTo>
                <a:cubicBezTo>
                  <a:pt x="33514" y="31287"/>
                  <a:pt x="33553" y="31356"/>
                  <a:pt x="33404" y="31654"/>
                </a:cubicBezTo>
                <a:cubicBezTo>
                  <a:pt x="33318" y="31526"/>
                  <a:pt x="33276" y="31441"/>
                  <a:pt x="33190" y="31313"/>
                </a:cubicBezTo>
                <a:cubicBezTo>
                  <a:pt x="33268" y="31300"/>
                  <a:pt x="33337" y="31287"/>
                  <a:pt x="33391" y="31287"/>
                </a:cubicBezTo>
                <a:close/>
                <a:moveTo>
                  <a:pt x="3200" y="31996"/>
                </a:moveTo>
                <a:lnTo>
                  <a:pt x="3200" y="32038"/>
                </a:lnTo>
                <a:lnTo>
                  <a:pt x="3029" y="32038"/>
                </a:lnTo>
                <a:lnTo>
                  <a:pt x="3029" y="31996"/>
                </a:lnTo>
                <a:close/>
                <a:moveTo>
                  <a:pt x="24616" y="32977"/>
                </a:moveTo>
                <a:lnTo>
                  <a:pt x="24616" y="33020"/>
                </a:lnTo>
                <a:lnTo>
                  <a:pt x="24445" y="33020"/>
                </a:lnTo>
                <a:lnTo>
                  <a:pt x="24445" y="32977"/>
                </a:lnTo>
                <a:close/>
                <a:moveTo>
                  <a:pt x="13695" y="33915"/>
                </a:moveTo>
                <a:lnTo>
                  <a:pt x="13695" y="34086"/>
                </a:lnTo>
                <a:lnTo>
                  <a:pt x="13652" y="34086"/>
                </a:lnTo>
                <a:lnTo>
                  <a:pt x="13652" y="33915"/>
                </a:lnTo>
                <a:close/>
                <a:moveTo>
                  <a:pt x="30503" y="34555"/>
                </a:moveTo>
                <a:lnTo>
                  <a:pt x="30503" y="34726"/>
                </a:lnTo>
                <a:lnTo>
                  <a:pt x="30418" y="34726"/>
                </a:lnTo>
                <a:lnTo>
                  <a:pt x="30418" y="34555"/>
                </a:lnTo>
                <a:close/>
                <a:moveTo>
                  <a:pt x="6997" y="35281"/>
                </a:moveTo>
                <a:lnTo>
                  <a:pt x="6997" y="35323"/>
                </a:lnTo>
                <a:lnTo>
                  <a:pt x="6826" y="35323"/>
                </a:lnTo>
                <a:lnTo>
                  <a:pt x="6826" y="35281"/>
                </a:lnTo>
                <a:close/>
                <a:moveTo>
                  <a:pt x="29778" y="35238"/>
                </a:moveTo>
                <a:cubicBezTo>
                  <a:pt x="29820" y="35281"/>
                  <a:pt x="29863" y="35323"/>
                  <a:pt x="29906" y="35366"/>
                </a:cubicBezTo>
                <a:cubicBezTo>
                  <a:pt x="29820" y="35366"/>
                  <a:pt x="29778" y="35323"/>
                  <a:pt x="29735" y="35281"/>
                </a:cubicBezTo>
                <a:cubicBezTo>
                  <a:pt x="29735" y="35281"/>
                  <a:pt x="29778" y="35281"/>
                  <a:pt x="29778" y="35238"/>
                </a:cubicBezTo>
                <a:close/>
                <a:moveTo>
                  <a:pt x="6186" y="35451"/>
                </a:moveTo>
                <a:lnTo>
                  <a:pt x="6186" y="35494"/>
                </a:lnTo>
                <a:lnTo>
                  <a:pt x="6016" y="35494"/>
                </a:lnTo>
                <a:lnTo>
                  <a:pt x="6016" y="35451"/>
                </a:lnTo>
                <a:close/>
                <a:moveTo>
                  <a:pt x="29863" y="35409"/>
                </a:moveTo>
                <a:cubicBezTo>
                  <a:pt x="29948" y="35409"/>
                  <a:pt x="29991" y="35451"/>
                  <a:pt x="30034" y="35494"/>
                </a:cubicBezTo>
                <a:cubicBezTo>
                  <a:pt x="30034" y="35494"/>
                  <a:pt x="29991" y="35536"/>
                  <a:pt x="29991" y="35536"/>
                </a:cubicBezTo>
                <a:cubicBezTo>
                  <a:pt x="29948" y="35494"/>
                  <a:pt x="29906" y="35451"/>
                  <a:pt x="29863" y="35409"/>
                </a:cubicBezTo>
                <a:close/>
                <a:moveTo>
                  <a:pt x="29709" y="35747"/>
                </a:moveTo>
                <a:lnTo>
                  <a:pt x="29709" y="35747"/>
                </a:lnTo>
                <a:cubicBezTo>
                  <a:pt x="29704" y="35748"/>
                  <a:pt x="29698" y="35749"/>
                  <a:pt x="29692" y="35750"/>
                </a:cubicBezTo>
                <a:cubicBezTo>
                  <a:pt x="29699" y="35750"/>
                  <a:pt x="29705" y="35749"/>
                  <a:pt x="29709" y="35747"/>
                </a:cubicBezTo>
                <a:close/>
                <a:moveTo>
                  <a:pt x="28540" y="35579"/>
                </a:moveTo>
                <a:cubicBezTo>
                  <a:pt x="28540" y="35792"/>
                  <a:pt x="28540" y="35963"/>
                  <a:pt x="28583" y="36176"/>
                </a:cubicBezTo>
                <a:lnTo>
                  <a:pt x="28412" y="36176"/>
                </a:lnTo>
                <a:lnTo>
                  <a:pt x="28412" y="35579"/>
                </a:lnTo>
                <a:close/>
                <a:moveTo>
                  <a:pt x="27858" y="36048"/>
                </a:moveTo>
                <a:lnTo>
                  <a:pt x="27858" y="36219"/>
                </a:lnTo>
                <a:lnTo>
                  <a:pt x="27815" y="36219"/>
                </a:lnTo>
                <a:lnTo>
                  <a:pt x="27815" y="36048"/>
                </a:lnTo>
                <a:close/>
                <a:moveTo>
                  <a:pt x="8959" y="37243"/>
                </a:moveTo>
                <a:lnTo>
                  <a:pt x="8959" y="37328"/>
                </a:lnTo>
                <a:lnTo>
                  <a:pt x="8831" y="37328"/>
                </a:lnTo>
                <a:lnTo>
                  <a:pt x="8831" y="37243"/>
                </a:lnTo>
                <a:close/>
                <a:moveTo>
                  <a:pt x="12585" y="37755"/>
                </a:moveTo>
                <a:lnTo>
                  <a:pt x="12585" y="37798"/>
                </a:lnTo>
                <a:lnTo>
                  <a:pt x="12415" y="37798"/>
                </a:lnTo>
                <a:lnTo>
                  <a:pt x="12415" y="37755"/>
                </a:lnTo>
                <a:close/>
                <a:moveTo>
                  <a:pt x="12415" y="38395"/>
                </a:moveTo>
                <a:lnTo>
                  <a:pt x="12415" y="38480"/>
                </a:lnTo>
                <a:lnTo>
                  <a:pt x="12287" y="38480"/>
                </a:lnTo>
                <a:lnTo>
                  <a:pt x="12287" y="38395"/>
                </a:lnTo>
                <a:close/>
                <a:moveTo>
                  <a:pt x="23421" y="38352"/>
                </a:moveTo>
                <a:lnTo>
                  <a:pt x="23421" y="38523"/>
                </a:lnTo>
                <a:lnTo>
                  <a:pt x="23336" y="38523"/>
                </a:lnTo>
                <a:lnTo>
                  <a:pt x="23336" y="38352"/>
                </a:lnTo>
                <a:close/>
                <a:moveTo>
                  <a:pt x="21928" y="38523"/>
                </a:moveTo>
                <a:lnTo>
                  <a:pt x="21928" y="38693"/>
                </a:lnTo>
                <a:lnTo>
                  <a:pt x="21885" y="38693"/>
                </a:lnTo>
                <a:lnTo>
                  <a:pt x="21885" y="38523"/>
                </a:lnTo>
                <a:close/>
                <a:moveTo>
                  <a:pt x="18131" y="0"/>
                </a:moveTo>
                <a:cubicBezTo>
                  <a:pt x="17875" y="43"/>
                  <a:pt x="17619" y="128"/>
                  <a:pt x="17363" y="171"/>
                </a:cubicBezTo>
                <a:cubicBezTo>
                  <a:pt x="17321" y="213"/>
                  <a:pt x="17278" y="256"/>
                  <a:pt x="17278" y="299"/>
                </a:cubicBezTo>
                <a:cubicBezTo>
                  <a:pt x="17235" y="256"/>
                  <a:pt x="17235" y="213"/>
                  <a:pt x="17193" y="171"/>
                </a:cubicBezTo>
                <a:cubicBezTo>
                  <a:pt x="17165" y="167"/>
                  <a:pt x="17138" y="165"/>
                  <a:pt x="17110" y="165"/>
                </a:cubicBezTo>
                <a:cubicBezTo>
                  <a:pt x="16860" y="165"/>
                  <a:pt x="16590" y="304"/>
                  <a:pt x="16369" y="304"/>
                </a:cubicBezTo>
                <a:cubicBezTo>
                  <a:pt x="16345" y="304"/>
                  <a:pt x="16320" y="303"/>
                  <a:pt x="16297" y="299"/>
                </a:cubicBezTo>
                <a:cubicBezTo>
                  <a:pt x="16238" y="284"/>
                  <a:pt x="16182" y="278"/>
                  <a:pt x="16127" y="278"/>
                </a:cubicBezTo>
                <a:cubicBezTo>
                  <a:pt x="15921" y="278"/>
                  <a:pt x="15746" y="362"/>
                  <a:pt x="15577" y="362"/>
                </a:cubicBezTo>
                <a:cubicBezTo>
                  <a:pt x="15532" y="362"/>
                  <a:pt x="15488" y="356"/>
                  <a:pt x="15444" y="341"/>
                </a:cubicBezTo>
                <a:cubicBezTo>
                  <a:pt x="15401" y="512"/>
                  <a:pt x="15358" y="555"/>
                  <a:pt x="15358" y="725"/>
                </a:cubicBezTo>
                <a:cubicBezTo>
                  <a:pt x="15230" y="555"/>
                  <a:pt x="15102" y="427"/>
                  <a:pt x="15060" y="341"/>
                </a:cubicBezTo>
                <a:cubicBezTo>
                  <a:pt x="14804" y="427"/>
                  <a:pt x="14633" y="512"/>
                  <a:pt x="14420" y="555"/>
                </a:cubicBezTo>
                <a:cubicBezTo>
                  <a:pt x="14420" y="725"/>
                  <a:pt x="14377" y="853"/>
                  <a:pt x="14334" y="1152"/>
                </a:cubicBezTo>
                <a:lnTo>
                  <a:pt x="14334" y="1323"/>
                </a:lnTo>
                <a:lnTo>
                  <a:pt x="14292" y="1323"/>
                </a:lnTo>
                <a:lnTo>
                  <a:pt x="14292" y="1152"/>
                </a:lnTo>
                <a:lnTo>
                  <a:pt x="14334" y="1152"/>
                </a:lnTo>
                <a:cubicBezTo>
                  <a:pt x="14164" y="896"/>
                  <a:pt x="14078" y="811"/>
                  <a:pt x="14036" y="725"/>
                </a:cubicBezTo>
                <a:cubicBezTo>
                  <a:pt x="13865" y="853"/>
                  <a:pt x="13737" y="1024"/>
                  <a:pt x="13567" y="1195"/>
                </a:cubicBezTo>
                <a:cubicBezTo>
                  <a:pt x="13439" y="1109"/>
                  <a:pt x="13396" y="1024"/>
                  <a:pt x="13311" y="939"/>
                </a:cubicBezTo>
                <a:cubicBezTo>
                  <a:pt x="12841" y="1195"/>
                  <a:pt x="12372" y="1536"/>
                  <a:pt x="11817" y="1536"/>
                </a:cubicBezTo>
                <a:cubicBezTo>
                  <a:pt x="10794" y="2048"/>
                  <a:pt x="9684" y="2517"/>
                  <a:pt x="8917" y="3456"/>
                </a:cubicBezTo>
                <a:cubicBezTo>
                  <a:pt x="8789" y="3456"/>
                  <a:pt x="8661" y="3456"/>
                  <a:pt x="8490" y="3498"/>
                </a:cubicBezTo>
                <a:cubicBezTo>
                  <a:pt x="8362" y="3712"/>
                  <a:pt x="8234" y="3967"/>
                  <a:pt x="8106" y="4181"/>
                </a:cubicBezTo>
                <a:cubicBezTo>
                  <a:pt x="7935" y="4309"/>
                  <a:pt x="7807" y="4437"/>
                  <a:pt x="7679" y="4522"/>
                </a:cubicBezTo>
                <a:cubicBezTo>
                  <a:pt x="7509" y="4607"/>
                  <a:pt x="7338" y="4607"/>
                  <a:pt x="7125" y="4693"/>
                </a:cubicBezTo>
                <a:lnTo>
                  <a:pt x="7125" y="5077"/>
                </a:lnTo>
                <a:cubicBezTo>
                  <a:pt x="6954" y="5119"/>
                  <a:pt x="6826" y="5119"/>
                  <a:pt x="6783" y="5119"/>
                </a:cubicBezTo>
                <a:cubicBezTo>
                  <a:pt x="6357" y="5418"/>
                  <a:pt x="6144" y="5845"/>
                  <a:pt x="5674" y="6015"/>
                </a:cubicBezTo>
                <a:lnTo>
                  <a:pt x="5674" y="6356"/>
                </a:lnTo>
                <a:cubicBezTo>
                  <a:pt x="5205" y="6655"/>
                  <a:pt x="4778" y="7039"/>
                  <a:pt x="4650" y="7551"/>
                </a:cubicBezTo>
                <a:cubicBezTo>
                  <a:pt x="4522" y="7594"/>
                  <a:pt x="4437" y="7594"/>
                  <a:pt x="4352" y="7636"/>
                </a:cubicBezTo>
                <a:lnTo>
                  <a:pt x="4352" y="8020"/>
                </a:lnTo>
                <a:cubicBezTo>
                  <a:pt x="4224" y="8063"/>
                  <a:pt x="4181" y="8063"/>
                  <a:pt x="4053" y="8106"/>
                </a:cubicBezTo>
                <a:lnTo>
                  <a:pt x="4053" y="8660"/>
                </a:lnTo>
                <a:cubicBezTo>
                  <a:pt x="3413" y="8831"/>
                  <a:pt x="3413" y="9343"/>
                  <a:pt x="3328" y="9897"/>
                </a:cubicBezTo>
                <a:cubicBezTo>
                  <a:pt x="3200" y="9983"/>
                  <a:pt x="3029" y="10153"/>
                  <a:pt x="2944" y="10239"/>
                </a:cubicBezTo>
                <a:cubicBezTo>
                  <a:pt x="2987" y="10409"/>
                  <a:pt x="2987" y="10537"/>
                  <a:pt x="3072" y="10793"/>
                </a:cubicBezTo>
                <a:cubicBezTo>
                  <a:pt x="2901" y="10623"/>
                  <a:pt x="2859" y="10580"/>
                  <a:pt x="2816" y="10537"/>
                </a:cubicBezTo>
                <a:cubicBezTo>
                  <a:pt x="2517" y="11049"/>
                  <a:pt x="2347" y="11561"/>
                  <a:pt x="2389" y="12158"/>
                </a:cubicBezTo>
                <a:cubicBezTo>
                  <a:pt x="2261" y="12158"/>
                  <a:pt x="2176" y="12201"/>
                  <a:pt x="2133" y="12201"/>
                </a:cubicBezTo>
                <a:cubicBezTo>
                  <a:pt x="2048" y="12500"/>
                  <a:pt x="1920" y="12756"/>
                  <a:pt x="1835" y="13012"/>
                </a:cubicBezTo>
                <a:cubicBezTo>
                  <a:pt x="1749" y="13140"/>
                  <a:pt x="1622" y="13310"/>
                  <a:pt x="1622" y="13438"/>
                </a:cubicBezTo>
                <a:cubicBezTo>
                  <a:pt x="1494" y="14121"/>
                  <a:pt x="1494" y="14121"/>
                  <a:pt x="1280" y="14419"/>
                </a:cubicBezTo>
                <a:cubicBezTo>
                  <a:pt x="1323" y="14462"/>
                  <a:pt x="1366" y="14547"/>
                  <a:pt x="1408" y="14590"/>
                </a:cubicBezTo>
                <a:cubicBezTo>
                  <a:pt x="1280" y="14675"/>
                  <a:pt x="1195" y="14803"/>
                  <a:pt x="1024" y="14931"/>
                </a:cubicBezTo>
                <a:cubicBezTo>
                  <a:pt x="1110" y="15187"/>
                  <a:pt x="1152" y="15443"/>
                  <a:pt x="1238" y="15742"/>
                </a:cubicBezTo>
                <a:cubicBezTo>
                  <a:pt x="854" y="16083"/>
                  <a:pt x="555" y="16510"/>
                  <a:pt x="854" y="17064"/>
                </a:cubicBezTo>
                <a:cubicBezTo>
                  <a:pt x="640" y="17491"/>
                  <a:pt x="640" y="17576"/>
                  <a:pt x="555" y="18472"/>
                </a:cubicBezTo>
                <a:cubicBezTo>
                  <a:pt x="555" y="18728"/>
                  <a:pt x="470" y="18984"/>
                  <a:pt x="427" y="19240"/>
                </a:cubicBezTo>
                <a:cubicBezTo>
                  <a:pt x="342" y="19539"/>
                  <a:pt x="555" y="19923"/>
                  <a:pt x="256" y="20179"/>
                </a:cubicBezTo>
                <a:cubicBezTo>
                  <a:pt x="555" y="20349"/>
                  <a:pt x="128" y="20563"/>
                  <a:pt x="256" y="20776"/>
                </a:cubicBezTo>
                <a:cubicBezTo>
                  <a:pt x="342" y="20989"/>
                  <a:pt x="128" y="21245"/>
                  <a:pt x="384" y="21458"/>
                </a:cubicBezTo>
                <a:cubicBezTo>
                  <a:pt x="214" y="21757"/>
                  <a:pt x="640" y="22184"/>
                  <a:pt x="256" y="22482"/>
                </a:cubicBezTo>
                <a:cubicBezTo>
                  <a:pt x="512" y="22738"/>
                  <a:pt x="0" y="23165"/>
                  <a:pt x="384" y="23421"/>
                </a:cubicBezTo>
                <a:cubicBezTo>
                  <a:pt x="214" y="23719"/>
                  <a:pt x="470" y="23975"/>
                  <a:pt x="427" y="24274"/>
                </a:cubicBezTo>
                <a:cubicBezTo>
                  <a:pt x="384" y="24573"/>
                  <a:pt x="512" y="24871"/>
                  <a:pt x="598" y="25170"/>
                </a:cubicBezTo>
                <a:cubicBezTo>
                  <a:pt x="640" y="25213"/>
                  <a:pt x="683" y="25255"/>
                  <a:pt x="768" y="25298"/>
                </a:cubicBezTo>
                <a:cubicBezTo>
                  <a:pt x="683" y="25469"/>
                  <a:pt x="640" y="25639"/>
                  <a:pt x="555" y="25767"/>
                </a:cubicBezTo>
                <a:cubicBezTo>
                  <a:pt x="726" y="25852"/>
                  <a:pt x="811" y="25852"/>
                  <a:pt x="811" y="25895"/>
                </a:cubicBezTo>
                <a:cubicBezTo>
                  <a:pt x="768" y="26151"/>
                  <a:pt x="768" y="26407"/>
                  <a:pt x="726" y="26620"/>
                </a:cubicBezTo>
                <a:cubicBezTo>
                  <a:pt x="896" y="26663"/>
                  <a:pt x="982" y="26706"/>
                  <a:pt x="1067" y="26748"/>
                </a:cubicBezTo>
                <a:cubicBezTo>
                  <a:pt x="1024" y="27047"/>
                  <a:pt x="1195" y="27346"/>
                  <a:pt x="939" y="27559"/>
                </a:cubicBezTo>
                <a:cubicBezTo>
                  <a:pt x="1024" y="27900"/>
                  <a:pt x="1366" y="28199"/>
                  <a:pt x="1110" y="28583"/>
                </a:cubicBezTo>
                <a:cubicBezTo>
                  <a:pt x="1238" y="28796"/>
                  <a:pt x="1408" y="28967"/>
                  <a:pt x="1494" y="29180"/>
                </a:cubicBezTo>
                <a:cubicBezTo>
                  <a:pt x="1622" y="29351"/>
                  <a:pt x="1664" y="29564"/>
                  <a:pt x="1749" y="29777"/>
                </a:cubicBezTo>
                <a:cubicBezTo>
                  <a:pt x="2091" y="29905"/>
                  <a:pt x="2048" y="30289"/>
                  <a:pt x="2261" y="30503"/>
                </a:cubicBezTo>
                <a:cubicBezTo>
                  <a:pt x="2176" y="30588"/>
                  <a:pt x="2133" y="30630"/>
                  <a:pt x="2048" y="30716"/>
                </a:cubicBezTo>
                <a:cubicBezTo>
                  <a:pt x="2176" y="30844"/>
                  <a:pt x="2304" y="30929"/>
                  <a:pt x="2389" y="31014"/>
                </a:cubicBezTo>
                <a:cubicBezTo>
                  <a:pt x="2304" y="31526"/>
                  <a:pt x="2645" y="31868"/>
                  <a:pt x="2816" y="32252"/>
                </a:cubicBezTo>
                <a:cubicBezTo>
                  <a:pt x="2901" y="32294"/>
                  <a:pt x="2987" y="32294"/>
                  <a:pt x="3029" y="32294"/>
                </a:cubicBezTo>
                <a:cubicBezTo>
                  <a:pt x="3029" y="32508"/>
                  <a:pt x="3072" y="32721"/>
                  <a:pt x="3072" y="32892"/>
                </a:cubicBezTo>
                <a:cubicBezTo>
                  <a:pt x="3200" y="32934"/>
                  <a:pt x="3285" y="32934"/>
                  <a:pt x="3371" y="32977"/>
                </a:cubicBezTo>
                <a:cubicBezTo>
                  <a:pt x="3328" y="33275"/>
                  <a:pt x="3413" y="33446"/>
                  <a:pt x="3669" y="33574"/>
                </a:cubicBezTo>
                <a:cubicBezTo>
                  <a:pt x="3883" y="33702"/>
                  <a:pt x="4181" y="33873"/>
                  <a:pt x="4181" y="34001"/>
                </a:cubicBezTo>
                <a:cubicBezTo>
                  <a:pt x="4138" y="34427"/>
                  <a:pt x="4437" y="34513"/>
                  <a:pt x="4736" y="34683"/>
                </a:cubicBezTo>
                <a:cubicBezTo>
                  <a:pt x="4650" y="34811"/>
                  <a:pt x="4608" y="34897"/>
                  <a:pt x="4565" y="35025"/>
                </a:cubicBezTo>
                <a:cubicBezTo>
                  <a:pt x="4608" y="34982"/>
                  <a:pt x="4650" y="34939"/>
                  <a:pt x="4693" y="34939"/>
                </a:cubicBezTo>
                <a:cubicBezTo>
                  <a:pt x="4693" y="35025"/>
                  <a:pt x="4736" y="35153"/>
                  <a:pt x="4778" y="35323"/>
                </a:cubicBezTo>
                <a:cubicBezTo>
                  <a:pt x="4864" y="35110"/>
                  <a:pt x="4864" y="35025"/>
                  <a:pt x="4906" y="34897"/>
                </a:cubicBezTo>
                <a:cubicBezTo>
                  <a:pt x="4992" y="35025"/>
                  <a:pt x="5077" y="35153"/>
                  <a:pt x="5120" y="35281"/>
                </a:cubicBezTo>
                <a:cubicBezTo>
                  <a:pt x="5290" y="35195"/>
                  <a:pt x="5376" y="35153"/>
                  <a:pt x="5546" y="35067"/>
                </a:cubicBezTo>
                <a:lnTo>
                  <a:pt x="5546" y="35067"/>
                </a:lnTo>
                <a:cubicBezTo>
                  <a:pt x="5504" y="35281"/>
                  <a:pt x="5418" y="35409"/>
                  <a:pt x="5418" y="35409"/>
                </a:cubicBezTo>
                <a:cubicBezTo>
                  <a:pt x="5504" y="35536"/>
                  <a:pt x="5546" y="35664"/>
                  <a:pt x="5589" y="35750"/>
                </a:cubicBezTo>
                <a:cubicBezTo>
                  <a:pt x="5674" y="35664"/>
                  <a:pt x="5717" y="35622"/>
                  <a:pt x="5802" y="35536"/>
                </a:cubicBezTo>
                <a:cubicBezTo>
                  <a:pt x="5845" y="35750"/>
                  <a:pt x="5845" y="35878"/>
                  <a:pt x="5888" y="36048"/>
                </a:cubicBezTo>
                <a:cubicBezTo>
                  <a:pt x="6058" y="36048"/>
                  <a:pt x="6272" y="36048"/>
                  <a:pt x="6272" y="36091"/>
                </a:cubicBezTo>
                <a:cubicBezTo>
                  <a:pt x="6357" y="36432"/>
                  <a:pt x="6655" y="36390"/>
                  <a:pt x="6826" y="36560"/>
                </a:cubicBezTo>
                <a:cubicBezTo>
                  <a:pt x="6826" y="36432"/>
                  <a:pt x="6826" y="36347"/>
                  <a:pt x="6869" y="36262"/>
                </a:cubicBezTo>
                <a:cubicBezTo>
                  <a:pt x="6869" y="36219"/>
                  <a:pt x="6911" y="36219"/>
                  <a:pt x="6954" y="36176"/>
                </a:cubicBezTo>
                <a:cubicBezTo>
                  <a:pt x="6997" y="36304"/>
                  <a:pt x="7039" y="36432"/>
                  <a:pt x="7082" y="36518"/>
                </a:cubicBezTo>
                <a:cubicBezTo>
                  <a:pt x="7039" y="36518"/>
                  <a:pt x="6954" y="36560"/>
                  <a:pt x="6826" y="36560"/>
                </a:cubicBezTo>
                <a:cubicBezTo>
                  <a:pt x="6883" y="36712"/>
                  <a:pt x="6974" y="36737"/>
                  <a:pt x="7079" y="36737"/>
                </a:cubicBezTo>
                <a:cubicBezTo>
                  <a:pt x="7132" y="36737"/>
                  <a:pt x="7188" y="36731"/>
                  <a:pt x="7246" y="36731"/>
                </a:cubicBezTo>
                <a:cubicBezTo>
                  <a:pt x="7333" y="36731"/>
                  <a:pt x="7423" y="36745"/>
                  <a:pt x="7509" y="36816"/>
                </a:cubicBezTo>
                <a:cubicBezTo>
                  <a:pt x="7637" y="36944"/>
                  <a:pt x="7765" y="37158"/>
                  <a:pt x="7935" y="37371"/>
                </a:cubicBezTo>
                <a:cubicBezTo>
                  <a:pt x="7970" y="37367"/>
                  <a:pt x="8004" y="37364"/>
                  <a:pt x="8037" y="37364"/>
                </a:cubicBezTo>
                <a:cubicBezTo>
                  <a:pt x="8336" y="37364"/>
                  <a:pt x="8592" y="37533"/>
                  <a:pt x="8746" y="37840"/>
                </a:cubicBezTo>
                <a:cubicBezTo>
                  <a:pt x="8789" y="37755"/>
                  <a:pt x="8831" y="37670"/>
                  <a:pt x="8917" y="37456"/>
                </a:cubicBezTo>
                <a:cubicBezTo>
                  <a:pt x="9044" y="37755"/>
                  <a:pt x="9130" y="38011"/>
                  <a:pt x="9258" y="38224"/>
                </a:cubicBezTo>
                <a:cubicBezTo>
                  <a:pt x="9556" y="38053"/>
                  <a:pt x="9812" y="37883"/>
                  <a:pt x="10068" y="37712"/>
                </a:cubicBezTo>
                <a:cubicBezTo>
                  <a:pt x="10111" y="37755"/>
                  <a:pt x="10154" y="37755"/>
                  <a:pt x="10154" y="37798"/>
                </a:cubicBezTo>
                <a:cubicBezTo>
                  <a:pt x="10068" y="37968"/>
                  <a:pt x="9940" y="38139"/>
                  <a:pt x="9770" y="38395"/>
                </a:cubicBezTo>
                <a:cubicBezTo>
                  <a:pt x="9876" y="38363"/>
                  <a:pt x="9980" y="38355"/>
                  <a:pt x="10082" y="38355"/>
                </a:cubicBezTo>
                <a:cubicBezTo>
                  <a:pt x="10183" y="38355"/>
                  <a:pt x="10282" y="38363"/>
                  <a:pt x="10378" y="38363"/>
                </a:cubicBezTo>
                <a:cubicBezTo>
                  <a:pt x="10570" y="38363"/>
                  <a:pt x="10751" y="38331"/>
                  <a:pt x="10922" y="38139"/>
                </a:cubicBezTo>
                <a:cubicBezTo>
                  <a:pt x="11092" y="38352"/>
                  <a:pt x="11220" y="38523"/>
                  <a:pt x="11306" y="38651"/>
                </a:cubicBezTo>
                <a:cubicBezTo>
                  <a:pt x="11561" y="38693"/>
                  <a:pt x="11732" y="38779"/>
                  <a:pt x="11903" y="38821"/>
                </a:cubicBezTo>
                <a:cubicBezTo>
                  <a:pt x="11945" y="38779"/>
                  <a:pt x="12031" y="38736"/>
                  <a:pt x="12116" y="38651"/>
                </a:cubicBezTo>
                <a:cubicBezTo>
                  <a:pt x="12244" y="38779"/>
                  <a:pt x="12415" y="38907"/>
                  <a:pt x="12500" y="38992"/>
                </a:cubicBezTo>
                <a:lnTo>
                  <a:pt x="13055" y="38992"/>
                </a:lnTo>
                <a:cubicBezTo>
                  <a:pt x="13097" y="38864"/>
                  <a:pt x="13097" y="38779"/>
                  <a:pt x="13140" y="38693"/>
                </a:cubicBezTo>
                <a:cubicBezTo>
                  <a:pt x="13225" y="38693"/>
                  <a:pt x="13311" y="38693"/>
                  <a:pt x="13439" y="38736"/>
                </a:cubicBezTo>
                <a:cubicBezTo>
                  <a:pt x="13353" y="38821"/>
                  <a:pt x="13311" y="38864"/>
                  <a:pt x="13268" y="38949"/>
                </a:cubicBezTo>
                <a:cubicBezTo>
                  <a:pt x="13464" y="38982"/>
                  <a:pt x="13635" y="39190"/>
                  <a:pt x="13838" y="39190"/>
                </a:cubicBezTo>
                <a:cubicBezTo>
                  <a:pt x="13900" y="39190"/>
                  <a:pt x="13966" y="39170"/>
                  <a:pt x="14036" y="39120"/>
                </a:cubicBezTo>
                <a:cubicBezTo>
                  <a:pt x="14078" y="38992"/>
                  <a:pt x="14121" y="38821"/>
                  <a:pt x="14121" y="38651"/>
                </a:cubicBezTo>
                <a:cubicBezTo>
                  <a:pt x="14249" y="38864"/>
                  <a:pt x="14377" y="39035"/>
                  <a:pt x="14462" y="39205"/>
                </a:cubicBezTo>
                <a:cubicBezTo>
                  <a:pt x="14590" y="39120"/>
                  <a:pt x="14633" y="39077"/>
                  <a:pt x="14676" y="38992"/>
                </a:cubicBezTo>
                <a:cubicBezTo>
                  <a:pt x="14846" y="39077"/>
                  <a:pt x="15017" y="39120"/>
                  <a:pt x="15188" y="39205"/>
                </a:cubicBezTo>
                <a:cubicBezTo>
                  <a:pt x="15230" y="39035"/>
                  <a:pt x="15273" y="38949"/>
                  <a:pt x="15316" y="38821"/>
                </a:cubicBezTo>
                <a:cubicBezTo>
                  <a:pt x="15358" y="38949"/>
                  <a:pt x="15401" y="39077"/>
                  <a:pt x="15486" y="39205"/>
                </a:cubicBezTo>
                <a:cubicBezTo>
                  <a:pt x="15614" y="39163"/>
                  <a:pt x="15700" y="39077"/>
                  <a:pt x="15828" y="39035"/>
                </a:cubicBezTo>
                <a:cubicBezTo>
                  <a:pt x="16126" y="39163"/>
                  <a:pt x="16425" y="39333"/>
                  <a:pt x="16723" y="39504"/>
                </a:cubicBezTo>
                <a:cubicBezTo>
                  <a:pt x="16809" y="39461"/>
                  <a:pt x="16937" y="39419"/>
                  <a:pt x="17022" y="39333"/>
                </a:cubicBezTo>
                <a:cubicBezTo>
                  <a:pt x="17150" y="39376"/>
                  <a:pt x="17278" y="39461"/>
                  <a:pt x="17363" y="39504"/>
                </a:cubicBezTo>
                <a:cubicBezTo>
                  <a:pt x="17406" y="39461"/>
                  <a:pt x="17449" y="39419"/>
                  <a:pt x="17491" y="39376"/>
                </a:cubicBezTo>
                <a:cubicBezTo>
                  <a:pt x="17491" y="39419"/>
                  <a:pt x="17534" y="39461"/>
                  <a:pt x="17534" y="39504"/>
                </a:cubicBezTo>
                <a:cubicBezTo>
                  <a:pt x="17662" y="39419"/>
                  <a:pt x="17833" y="39291"/>
                  <a:pt x="18046" y="39163"/>
                </a:cubicBezTo>
                <a:cubicBezTo>
                  <a:pt x="18174" y="39291"/>
                  <a:pt x="18345" y="39461"/>
                  <a:pt x="18473" y="39589"/>
                </a:cubicBezTo>
                <a:cubicBezTo>
                  <a:pt x="18515" y="39547"/>
                  <a:pt x="18558" y="39461"/>
                  <a:pt x="18601" y="39291"/>
                </a:cubicBezTo>
                <a:cubicBezTo>
                  <a:pt x="18814" y="39376"/>
                  <a:pt x="19027" y="39419"/>
                  <a:pt x="19240" y="39504"/>
                </a:cubicBezTo>
                <a:cubicBezTo>
                  <a:pt x="19326" y="39461"/>
                  <a:pt x="19454" y="39376"/>
                  <a:pt x="19539" y="39333"/>
                </a:cubicBezTo>
                <a:cubicBezTo>
                  <a:pt x="19624" y="39376"/>
                  <a:pt x="19710" y="39461"/>
                  <a:pt x="19795" y="39504"/>
                </a:cubicBezTo>
                <a:cubicBezTo>
                  <a:pt x="19838" y="39376"/>
                  <a:pt x="19880" y="39291"/>
                  <a:pt x="19880" y="39205"/>
                </a:cubicBezTo>
                <a:cubicBezTo>
                  <a:pt x="20008" y="39248"/>
                  <a:pt x="20094" y="39291"/>
                  <a:pt x="20179" y="39333"/>
                </a:cubicBezTo>
                <a:cubicBezTo>
                  <a:pt x="20307" y="39248"/>
                  <a:pt x="20435" y="39120"/>
                  <a:pt x="20563" y="39035"/>
                </a:cubicBezTo>
                <a:cubicBezTo>
                  <a:pt x="20674" y="39146"/>
                  <a:pt x="20785" y="39193"/>
                  <a:pt x="20896" y="39193"/>
                </a:cubicBezTo>
                <a:cubicBezTo>
                  <a:pt x="21041" y="39193"/>
                  <a:pt x="21186" y="39113"/>
                  <a:pt x="21331" y="38992"/>
                </a:cubicBezTo>
                <a:cubicBezTo>
                  <a:pt x="21480" y="39081"/>
                  <a:pt x="21608" y="39192"/>
                  <a:pt x="21759" y="39192"/>
                </a:cubicBezTo>
                <a:cubicBezTo>
                  <a:pt x="21824" y="39192"/>
                  <a:pt x="21894" y="39171"/>
                  <a:pt x="21971" y="39120"/>
                </a:cubicBezTo>
                <a:cubicBezTo>
                  <a:pt x="21928" y="39035"/>
                  <a:pt x="21885" y="38992"/>
                  <a:pt x="21800" y="38949"/>
                </a:cubicBezTo>
                <a:cubicBezTo>
                  <a:pt x="21880" y="38858"/>
                  <a:pt x="21960" y="38828"/>
                  <a:pt x="22041" y="38828"/>
                </a:cubicBezTo>
                <a:cubicBezTo>
                  <a:pt x="22197" y="38828"/>
                  <a:pt x="22356" y="38939"/>
                  <a:pt x="22523" y="38939"/>
                </a:cubicBezTo>
                <a:cubicBezTo>
                  <a:pt x="22593" y="38939"/>
                  <a:pt x="22665" y="38919"/>
                  <a:pt x="22739" y="38864"/>
                </a:cubicBezTo>
                <a:cubicBezTo>
                  <a:pt x="22952" y="38693"/>
                  <a:pt x="23336" y="38779"/>
                  <a:pt x="23592" y="38608"/>
                </a:cubicBezTo>
                <a:cubicBezTo>
                  <a:pt x="23890" y="38437"/>
                  <a:pt x="24402" y="38736"/>
                  <a:pt x="24445" y="38139"/>
                </a:cubicBezTo>
                <a:cubicBezTo>
                  <a:pt x="24402" y="38096"/>
                  <a:pt x="24360" y="38011"/>
                  <a:pt x="24317" y="37925"/>
                </a:cubicBezTo>
                <a:lnTo>
                  <a:pt x="24573" y="37670"/>
                </a:lnTo>
                <a:cubicBezTo>
                  <a:pt x="24616" y="37883"/>
                  <a:pt x="24616" y="38053"/>
                  <a:pt x="24701" y="38309"/>
                </a:cubicBezTo>
                <a:cubicBezTo>
                  <a:pt x="24872" y="38096"/>
                  <a:pt x="24957" y="37968"/>
                  <a:pt x="25085" y="37840"/>
                </a:cubicBezTo>
                <a:cubicBezTo>
                  <a:pt x="25170" y="37883"/>
                  <a:pt x="25256" y="37925"/>
                  <a:pt x="25341" y="38011"/>
                </a:cubicBezTo>
                <a:cubicBezTo>
                  <a:pt x="25725" y="37883"/>
                  <a:pt x="26151" y="37755"/>
                  <a:pt x="26578" y="37584"/>
                </a:cubicBezTo>
                <a:cubicBezTo>
                  <a:pt x="26578" y="37584"/>
                  <a:pt x="26621" y="37627"/>
                  <a:pt x="26706" y="37712"/>
                </a:cubicBezTo>
                <a:cubicBezTo>
                  <a:pt x="26877" y="37499"/>
                  <a:pt x="27005" y="37286"/>
                  <a:pt x="27175" y="37072"/>
                </a:cubicBezTo>
                <a:cubicBezTo>
                  <a:pt x="27303" y="37158"/>
                  <a:pt x="27431" y="37286"/>
                  <a:pt x="27645" y="37456"/>
                </a:cubicBezTo>
                <a:cubicBezTo>
                  <a:pt x="27815" y="37030"/>
                  <a:pt x="28199" y="36859"/>
                  <a:pt x="28455" y="36560"/>
                </a:cubicBezTo>
                <a:cubicBezTo>
                  <a:pt x="28668" y="36560"/>
                  <a:pt x="28839" y="36560"/>
                  <a:pt x="29052" y="36518"/>
                </a:cubicBezTo>
                <a:cubicBezTo>
                  <a:pt x="29052" y="36390"/>
                  <a:pt x="29052" y="36262"/>
                  <a:pt x="29095" y="36134"/>
                </a:cubicBezTo>
                <a:cubicBezTo>
                  <a:pt x="29223" y="36048"/>
                  <a:pt x="29351" y="35963"/>
                  <a:pt x="29479" y="35920"/>
                </a:cubicBezTo>
                <a:cubicBezTo>
                  <a:pt x="29607" y="35963"/>
                  <a:pt x="29735" y="36006"/>
                  <a:pt x="29906" y="36091"/>
                </a:cubicBezTo>
                <a:cubicBezTo>
                  <a:pt x="29820" y="35878"/>
                  <a:pt x="29778" y="35792"/>
                  <a:pt x="29692" y="35750"/>
                </a:cubicBezTo>
                <a:cubicBezTo>
                  <a:pt x="29650" y="35707"/>
                  <a:pt x="29607" y="35664"/>
                  <a:pt x="29564" y="35622"/>
                </a:cubicBezTo>
                <a:cubicBezTo>
                  <a:pt x="29607" y="35622"/>
                  <a:pt x="29607" y="35579"/>
                  <a:pt x="29607" y="35579"/>
                </a:cubicBezTo>
                <a:cubicBezTo>
                  <a:pt x="29650" y="35622"/>
                  <a:pt x="29692" y="35664"/>
                  <a:pt x="29735" y="35707"/>
                </a:cubicBezTo>
                <a:cubicBezTo>
                  <a:pt x="29735" y="35707"/>
                  <a:pt x="29735" y="35738"/>
                  <a:pt x="29709" y="35747"/>
                </a:cubicBezTo>
                <a:lnTo>
                  <a:pt x="29709" y="35747"/>
                </a:lnTo>
                <a:cubicBezTo>
                  <a:pt x="29956" y="35707"/>
                  <a:pt x="30125" y="35707"/>
                  <a:pt x="30375" y="35707"/>
                </a:cubicBezTo>
                <a:cubicBezTo>
                  <a:pt x="30460" y="35494"/>
                  <a:pt x="30546" y="35281"/>
                  <a:pt x="30631" y="35025"/>
                </a:cubicBezTo>
                <a:lnTo>
                  <a:pt x="31015" y="35025"/>
                </a:lnTo>
                <a:cubicBezTo>
                  <a:pt x="30972" y="34939"/>
                  <a:pt x="30929" y="34854"/>
                  <a:pt x="30887" y="34769"/>
                </a:cubicBezTo>
                <a:cubicBezTo>
                  <a:pt x="31399" y="34641"/>
                  <a:pt x="31783" y="34342"/>
                  <a:pt x="32039" y="33915"/>
                </a:cubicBezTo>
                <a:cubicBezTo>
                  <a:pt x="31953" y="33873"/>
                  <a:pt x="31911" y="33873"/>
                  <a:pt x="31868" y="33830"/>
                </a:cubicBezTo>
                <a:cubicBezTo>
                  <a:pt x="31911" y="33787"/>
                  <a:pt x="31911" y="33787"/>
                  <a:pt x="31911" y="33745"/>
                </a:cubicBezTo>
                <a:cubicBezTo>
                  <a:pt x="31953" y="33787"/>
                  <a:pt x="31996" y="33873"/>
                  <a:pt x="32039" y="33915"/>
                </a:cubicBezTo>
                <a:lnTo>
                  <a:pt x="32295" y="33915"/>
                </a:lnTo>
                <a:cubicBezTo>
                  <a:pt x="32380" y="33745"/>
                  <a:pt x="32423" y="33617"/>
                  <a:pt x="32508" y="33489"/>
                </a:cubicBezTo>
                <a:cubicBezTo>
                  <a:pt x="32465" y="33403"/>
                  <a:pt x="32423" y="33318"/>
                  <a:pt x="32337" y="33275"/>
                </a:cubicBezTo>
                <a:lnTo>
                  <a:pt x="32209" y="33147"/>
                </a:lnTo>
                <a:lnTo>
                  <a:pt x="32337" y="33105"/>
                </a:lnTo>
                <a:cubicBezTo>
                  <a:pt x="32380" y="33062"/>
                  <a:pt x="32423" y="33020"/>
                  <a:pt x="32465" y="32934"/>
                </a:cubicBezTo>
                <a:cubicBezTo>
                  <a:pt x="32465" y="33020"/>
                  <a:pt x="32508" y="33062"/>
                  <a:pt x="32508" y="33105"/>
                </a:cubicBezTo>
                <a:lnTo>
                  <a:pt x="32807" y="33105"/>
                </a:lnTo>
                <a:cubicBezTo>
                  <a:pt x="32849" y="32892"/>
                  <a:pt x="32849" y="32764"/>
                  <a:pt x="32849" y="32721"/>
                </a:cubicBezTo>
                <a:cubicBezTo>
                  <a:pt x="33105" y="32508"/>
                  <a:pt x="33276" y="32337"/>
                  <a:pt x="33489" y="32166"/>
                </a:cubicBezTo>
                <a:cubicBezTo>
                  <a:pt x="33489" y="32081"/>
                  <a:pt x="33532" y="31953"/>
                  <a:pt x="33532" y="31825"/>
                </a:cubicBezTo>
                <a:cubicBezTo>
                  <a:pt x="33745" y="31654"/>
                  <a:pt x="33958" y="31526"/>
                  <a:pt x="34172" y="31398"/>
                </a:cubicBezTo>
                <a:cubicBezTo>
                  <a:pt x="34172" y="31228"/>
                  <a:pt x="34172" y="31100"/>
                  <a:pt x="34172" y="30972"/>
                </a:cubicBezTo>
                <a:cubicBezTo>
                  <a:pt x="34086" y="30929"/>
                  <a:pt x="34044" y="30886"/>
                  <a:pt x="34001" y="30844"/>
                </a:cubicBezTo>
                <a:lnTo>
                  <a:pt x="34086" y="30801"/>
                </a:lnTo>
                <a:cubicBezTo>
                  <a:pt x="34086" y="30844"/>
                  <a:pt x="34129" y="30886"/>
                  <a:pt x="34172" y="30929"/>
                </a:cubicBezTo>
                <a:cubicBezTo>
                  <a:pt x="34172" y="30929"/>
                  <a:pt x="34172" y="30972"/>
                  <a:pt x="34172" y="30972"/>
                </a:cubicBezTo>
                <a:cubicBezTo>
                  <a:pt x="34257" y="30929"/>
                  <a:pt x="34342" y="30929"/>
                  <a:pt x="34513" y="30929"/>
                </a:cubicBezTo>
                <a:cubicBezTo>
                  <a:pt x="34428" y="30503"/>
                  <a:pt x="34812" y="30204"/>
                  <a:pt x="34598" y="29820"/>
                </a:cubicBezTo>
                <a:cubicBezTo>
                  <a:pt x="34513" y="29692"/>
                  <a:pt x="34513" y="29607"/>
                  <a:pt x="34513" y="29479"/>
                </a:cubicBezTo>
                <a:lnTo>
                  <a:pt x="34598" y="29479"/>
                </a:lnTo>
                <a:cubicBezTo>
                  <a:pt x="34638" y="29559"/>
                  <a:pt x="34641" y="29677"/>
                  <a:pt x="34677" y="29762"/>
                </a:cubicBezTo>
                <a:lnTo>
                  <a:pt x="34677" y="29762"/>
                </a:lnTo>
                <a:cubicBezTo>
                  <a:pt x="34810" y="29665"/>
                  <a:pt x="34917" y="29593"/>
                  <a:pt x="35025" y="29521"/>
                </a:cubicBezTo>
                <a:cubicBezTo>
                  <a:pt x="34940" y="29393"/>
                  <a:pt x="34897" y="29308"/>
                  <a:pt x="34812" y="29180"/>
                </a:cubicBezTo>
                <a:cubicBezTo>
                  <a:pt x="35068" y="29137"/>
                  <a:pt x="35281" y="29137"/>
                  <a:pt x="35537" y="29095"/>
                </a:cubicBezTo>
                <a:cubicBezTo>
                  <a:pt x="35452" y="28881"/>
                  <a:pt x="35409" y="28711"/>
                  <a:pt x="35366" y="28540"/>
                </a:cubicBezTo>
                <a:cubicBezTo>
                  <a:pt x="35409" y="28455"/>
                  <a:pt x="35452" y="28369"/>
                  <a:pt x="35494" y="28327"/>
                </a:cubicBezTo>
                <a:lnTo>
                  <a:pt x="35366" y="28199"/>
                </a:lnTo>
                <a:lnTo>
                  <a:pt x="35494" y="28156"/>
                </a:lnTo>
                <a:cubicBezTo>
                  <a:pt x="35580" y="28028"/>
                  <a:pt x="35622" y="27943"/>
                  <a:pt x="35707" y="27815"/>
                </a:cubicBezTo>
                <a:cubicBezTo>
                  <a:pt x="35835" y="27900"/>
                  <a:pt x="35878" y="27943"/>
                  <a:pt x="35963" y="28028"/>
                </a:cubicBezTo>
                <a:lnTo>
                  <a:pt x="35963" y="27260"/>
                </a:lnTo>
                <a:lnTo>
                  <a:pt x="36305" y="26919"/>
                </a:lnTo>
                <a:cubicBezTo>
                  <a:pt x="36177" y="26791"/>
                  <a:pt x="36049" y="26620"/>
                  <a:pt x="35921" y="26450"/>
                </a:cubicBezTo>
                <a:cubicBezTo>
                  <a:pt x="36177" y="26279"/>
                  <a:pt x="36561" y="26407"/>
                  <a:pt x="36646" y="25980"/>
                </a:cubicBezTo>
                <a:cubicBezTo>
                  <a:pt x="36646" y="25682"/>
                  <a:pt x="36305" y="25383"/>
                  <a:pt x="36603" y="25085"/>
                </a:cubicBezTo>
                <a:cubicBezTo>
                  <a:pt x="36731" y="24914"/>
                  <a:pt x="36859" y="24701"/>
                  <a:pt x="36987" y="24530"/>
                </a:cubicBezTo>
                <a:cubicBezTo>
                  <a:pt x="36902" y="24402"/>
                  <a:pt x="36817" y="24274"/>
                  <a:pt x="36774" y="24189"/>
                </a:cubicBezTo>
                <a:cubicBezTo>
                  <a:pt x="36902" y="23975"/>
                  <a:pt x="36987" y="23805"/>
                  <a:pt x="37115" y="23591"/>
                </a:cubicBezTo>
                <a:cubicBezTo>
                  <a:pt x="37073" y="23591"/>
                  <a:pt x="37030" y="23506"/>
                  <a:pt x="36987" y="23463"/>
                </a:cubicBezTo>
                <a:cubicBezTo>
                  <a:pt x="37243" y="23122"/>
                  <a:pt x="37073" y="22738"/>
                  <a:pt x="37115" y="22397"/>
                </a:cubicBezTo>
                <a:cubicBezTo>
                  <a:pt x="37073" y="22354"/>
                  <a:pt x="37030" y="22312"/>
                  <a:pt x="36987" y="22312"/>
                </a:cubicBezTo>
                <a:lnTo>
                  <a:pt x="37030" y="22226"/>
                </a:lnTo>
                <a:cubicBezTo>
                  <a:pt x="37073" y="22269"/>
                  <a:pt x="37115" y="22312"/>
                  <a:pt x="37158" y="22354"/>
                </a:cubicBezTo>
                <a:cubicBezTo>
                  <a:pt x="37115" y="22397"/>
                  <a:pt x="37115" y="22397"/>
                  <a:pt x="37115" y="22397"/>
                </a:cubicBezTo>
                <a:cubicBezTo>
                  <a:pt x="37158" y="22354"/>
                  <a:pt x="37243" y="22354"/>
                  <a:pt x="37243" y="22312"/>
                </a:cubicBezTo>
                <a:cubicBezTo>
                  <a:pt x="37329" y="21800"/>
                  <a:pt x="37286" y="21288"/>
                  <a:pt x="37286" y="20819"/>
                </a:cubicBezTo>
                <a:cubicBezTo>
                  <a:pt x="37115" y="20733"/>
                  <a:pt x="37073" y="20691"/>
                  <a:pt x="36902" y="20648"/>
                </a:cubicBezTo>
                <a:cubicBezTo>
                  <a:pt x="37073" y="20605"/>
                  <a:pt x="37158" y="20563"/>
                  <a:pt x="37329" y="20520"/>
                </a:cubicBezTo>
                <a:cubicBezTo>
                  <a:pt x="37115" y="20392"/>
                  <a:pt x="36987" y="20264"/>
                  <a:pt x="36774" y="20136"/>
                </a:cubicBezTo>
                <a:cubicBezTo>
                  <a:pt x="36987" y="20093"/>
                  <a:pt x="37158" y="20051"/>
                  <a:pt x="37329" y="20051"/>
                </a:cubicBezTo>
                <a:cubicBezTo>
                  <a:pt x="36987" y="19752"/>
                  <a:pt x="37158" y="19496"/>
                  <a:pt x="37329" y="19240"/>
                </a:cubicBezTo>
                <a:cubicBezTo>
                  <a:pt x="37243" y="19155"/>
                  <a:pt x="37158" y="19027"/>
                  <a:pt x="37115" y="18941"/>
                </a:cubicBezTo>
                <a:cubicBezTo>
                  <a:pt x="37201" y="18813"/>
                  <a:pt x="37243" y="18685"/>
                  <a:pt x="37286" y="18600"/>
                </a:cubicBezTo>
                <a:cubicBezTo>
                  <a:pt x="37243" y="18472"/>
                  <a:pt x="37201" y="18430"/>
                  <a:pt x="37158" y="18344"/>
                </a:cubicBezTo>
                <a:cubicBezTo>
                  <a:pt x="37201" y="18259"/>
                  <a:pt x="37243" y="18216"/>
                  <a:pt x="37286" y="18174"/>
                </a:cubicBezTo>
                <a:cubicBezTo>
                  <a:pt x="37115" y="18046"/>
                  <a:pt x="36945" y="17918"/>
                  <a:pt x="36774" y="17832"/>
                </a:cubicBezTo>
                <a:cubicBezTo>
                  <a:pt x="36849" y="17683"/>
                  <a:pt x="36891" y="17598"/>
                  <a:pt x="36814" y="17436"/>
                </a:cubicBezTo>
                <a:lnTo>
                  <a:pt x="36814" y="17436"/>
                </a:lnTo>
                <a:cubicBezTo>
                  <a:pt x="36787" y="17444"/>
                  <a:pt x="36759" y="17448"/>
                  <a:pt x="36731" y="17448"/>
                </a:cubicBezTo>
                <a:cubicBezTo>
                  <a:pt x="36731" y="17448"/>
                  <a:pt x="36689" y="17406"/>
                  <a:pt x="36774" y="17363"/>
                </a:cubicBezTo>
                <a:cubicBezTo>
                  <a:pt x="36774" y="17349"/>
                  <a:pt x="36783" y="17344"/>
                  <a:pt x="36799" y="17344"/>
                </a:cubicBezTo>
                <a:cubicBezTo>
                  <a:pt x="36831" y="17344"/>
                  <a:pt x="36888" y="17363"/>
                  <a:pt x="36945" y="17363"/>
                </a:cubicBezTo>
                <a:cubicBezTo>
                  <a:pt x="36932" y="17375"/>
                  <a:pt x="36916" y="17388"/>
                  <a:pt x="36898" y="17399"/>
                </a:cubicBezTo>
                <a:lnTo>
                  <a:pt x="36898" y="17399"/>
                </a:lnTo>
                <a:cubicBezTo>
                  <a:pt x="36863" y="17391"/>
                  <a:pt x="36823" y="17379"/>
                  <a:pt x="36774" y="17363"/>
                </a:cubicBezTo>
                <a:lnTo>
                  <a:pt x="36774" y="17363"/>
                </a:lnTo>
                <a:cubicBezTo>
                  <a:pt x="36790" y="17389"/>
                  <a:pt x="36803" y="17413"/>
                  <a:pt x="36814" y="17436"/>
                </a:cubicBezTo>
                <a:lnTo>
                  <a:pt x="36814" y="17436"/>
                </a:lnTo>
                <a:cubicBezTo>
                  <a:pt x="36845" y="17427"/>
                  <a:pt x="36874" y="17414"/>
                  <a:pt x="36898" y="17399"/>
                </a:cubicBezTo>
                <a:lnTo>
                  <a:pt x="36898" y="17399"/>
                </a:lnTo>
                <a:cubicBezTo>
                  <a:pt x="36955" y="17412"/>
                  <a:pt x="36995" y="17416"/>
                  <a:pt x="37025" y="17416"/>
                </a:cubicBezTo>
                <a:cubicBezTo>
                  <a:pt x="37073" y="17416"/>
                  <a:pt x="37094" y="17406"/>
                  <a:pt x="37115" y="17406"/>
                </a:cubicBezTo>
                <a:cubicBezTo>
                  <a:pt x="36945" y="17064"/>
                  <a:pt x="37201" y="16723"/>
                  <a:pt x="37115" y="16382"/>
                </a:cubicBezTo>
                <a:cubicBezTo>
                  <a:pt x="37115" y="16382"/>
                  <a:pt x="37073" y="16339"/>
                  <a:pt x="37030" y="16296"/>
                </a:cubicBezTo>
                <a:cubicBezTo>
                  <a:pt x="36987" y="16424"/>
                  <a:pt x="36945" y="16510"/>
                  <a:pt x="36902" y="16638"/>
                </a:cubicBezTo>
                <a:cubicBezTo>
                  <a:pt x="36817" y="16595"/>
                  <a:pt x="36731" y="16595"/>
                  <a:pt x="36646" y="16595"/>
                </a:cubicBezTo>
                <a:cubicBezTo>
                  <a:pt x="36774" y="16339"/>
                  <a:pt x="36859" y="16168"/>
                  <a:pt x="36945" y="15998"/>
                </a:cubicBezTo>
                <a:cubicBezTo>
                  <a:pt x="36859" y="15657"/>
                  <a:pt x="36731" y="15401"/>
                  <a:pt x="36646" y="15145"/>
                </a:cubicBezTo>
                <a:cubicBezTo>
                  <a:pt x="36689" y="14974"/>
                  <a:pt x="36774" y="14846"/>
                  <a:pt x="36817" y="14675"/>
                </a:cubicBezTo>
                <a:cubicBezTo>
                  <a:pt x="36603" y="14675"/>
                  <a:pt x="36475" y="14633"/>
                  <a:pt x="36305" y="14633"/>
                </a:cubicBezTo>
                <a:cubicBezTo>
                  <a:pt x="36433" y="14419"/>
                  <a:pt x="36561" y="14249"/>
                  <a:pt x="36774" y="13950"/>
                </a:cubicBezTo>
                <a:lnTo>
                  <a:pt x="36774" y="13950"/>
                </a:lnTo>
                <a:cubicBezTo>
                  <a:pt x="36475" y="14035"/>
                  <a:pt x="36305" y="14078"/>
                  <a:pt x="36177" y="14121"/>
                </a:cubicBezTo>
                <a:cubicBezTo>
                  <a:pt x="36006" y="13865"/>
                  <a:pt x="36390" y="13609"/>
                  <a:pt x="36177" y="13353"/>
                </a:cubicBezTo>
                <a:cubicBezTo>
                  <a:pt x="36177" y="13353"/>
                  <a:pt x="36305" y="13225"/>
                  <a:pt x="36347" y="13097"/>
                </a:cubicBezTo>
                <a:cubicBezTo>
                  <a:pt x="36134" y="12969"/>
                  <a:pt x="35963" y="12798"/>
                  <a:pt x="35793" y="12670"/>
                </a:cubicBezTo>
                <a:lnTo>
                  <a:pt x="35665" y="12585"/>
                </a:lnTo>
                <a:lnTo>
                  <a:pt x="35793" y="12500"/>
                </a:lnTo>
                <a:cubicBezTo>
                  <a:pt x="35878" y="12414"/>
                  <a:pt x="35921" y="12329"/>
                  <a:pt x="36006" y="12158"/>
                </a:cubicBezTo>
                <a:cubicBezTo>
                  <a:pt x="35878" y="12030"/>
                  <a:pt x="35707" y="11860"/>
                  <a:pt x="35537" y="11689"/>
                </a:cubicBezTo>
                <a:cubicBezTo>
                  <a:pt x="35537" y="11689"/>
                  <a:pt x="35580" y="11646"/>
                  <a:pt x="35622" y="11604"/>
                </a:cubicBezTo>
                <a:cubicBezTo>
                  <a:pt x="35537" y="11476"/>
                  <a:pt x="35409" y="11348"/>
                  <a:pt x="35324" y="11177"/>
                </a:cubicBezTo>
                <a:cubicBezTo>
                  <a:pt x="35238" y="11049"/>
                  <a:pt x="35238" y="10836"/>
                  <a:pt x="35153" y="10708"/>
                </a:cubicBezTo>
                <a:cubicBezTo>
                  <a:pt x="34982" y="10409"/>
                  <a:pt x="34940" y="10068"/>
                  <a:pt x="34641" y="9897"/>
                </a:cubicBezTo>
                <a:cubicBezTo>
                  <a:pt x="34641" y="9940"/>
                  <a:pt x="34598" y="9983"/>
                  <a:pt x="34556" y="10025"/>
                </a:cubicBezTo>
                <a:cubicBezTo>
                  <a:pt x="34513" y="9983"/>
                  <a:pt x="34513" y="9940"/>
                  <a:pt x="34470" y="9897"/>
                </a:cubicBezTo>
                <a:cubicBezTo>
                  <a:pt x="34428" y="9855"/>
                  <a:pt x="34385" y="9812"/>
                  <a:pt x="34342" y="9769"/>
                </a:cubicBezTo>
                <a:lnTo>
                  <a:pt x="34385" y="9727"/>
                </a:lnTo>
                <a:cubicBezTo>
                  <a:pt x="34428" y="9769"/>
                  <a:pt x="34470" y="9812"/>
                  <a:pt x="34513" y="9855"/>
                </a:cubicBezTo>
                <a:cubicBezTo>
                  <a:pt x="34513" y="9855"/>
                  <a:pt x="34470" y="9897"/>
                  <a:pt x="34470" y="9897"/>
                </a:cubicBezTo>
                <a:lnTo>
                  <a:pt x="34641" y="9897"/>
                </a:lnTo>
                <a:lnTo>
                  <a:pt x="34641" y="9471"/>
                </a:lnTo>
                <a:cubicBezTo>
                  <a:pt x="34470" y="9385"/>
                  <a:pt x="34342" y="9257"/>
                  <a:pt x="34172" y="9172"/>
                </a:cubicBezTo>
                <a:cubicBezTo>
                  <a:pt x="34214" y="9087"/>
                  <a:pt x="34257" y="9001"/>
                  <a:pt x="34342" y="8959"/>
                </a:cubicBezTo>
                <a:cubicBezTo>
                  <a:pt x="34300" y="8959"/>
                  <a:pt x="34257" y="8916"/>
                  <a:pt x="34257" y="8916"/>
                </a:cubicBezTo>
                <a:cubicBezTo>
                  <a:pt x="34214" y="8788"/>
                  <a:pt x="34129" y="8660"/>
                  <a:pt x="34086" y="8575"/>
                </a:cubicBezTo>
                <a:cubicBezTo>
                  <a:pt x="34001" y="8618"/>
                  <a:pt x="33916" y="8660"/>
                  <a:pt x="33830" y="8788"/>
                </a:cubicBezTo>
                <a:cubicBezTo>
                  <a:pt x="33745" y="8873"/>
                  <a:pt x="33617" y="8873"/>
                  <a:pt x="33532" y="8873"/>
                </a:cubicBezTo>
                <a:cubicBezTo>
                  <a:pt x="33532" y="8831"/>
                  <a:pt x="33532" y="8788"/>
                  <a:pt x="33532" y="8788"/>
                </a:cubicBezTo>
                <a:cubicBezTo>
                  <a:pt x="33617" y="8745"/>
                  <a:pt x="33745" y="8745"/>
                  <a:pt x="33830" y="8703"/>
                </a:cubicBezTo>
                <a:cubicBezTo>
                  <a:pt x="33830" y="8529"/>
                  <a:pt x="33830" y="8387"/>
                  <a:pt x="33830" y="8276"/>
                </a:cubicBezTo>
                <a:cubicBezTo>
                  <a:pt x="33617" y="8234"/>
                  <a:pt x="33489" y="8191"/>
                  <a:pt x="33318" y="8191"/>
                </a:cubicBezTo>
                <a:cubicBezTo>
                  <a:pt x="33404" y="8106"/>
                  <a:pt x="33446" y="8020"/>
                  <a:pt x="33489" y="7978"/>
                </a:cubicBezTo>
                <a:cubicBezTo>
                  <a:pt x="33190" y="7679"/>
                  <a:pt x="33233" y="7082"/>
                  <a:pt x="32764" y="7039"/>
                </a:cubicBezTo>
                <a:cubicBezTo>
                  <a:pt x="32636" y="6740"/>
                  <a:pt x="32551" y="6527"/>
                  <a:pt x="32465" y="6314"/>
                </a:cubicBezTo>
                <a:cubicBezTo>
                  <a:pt x="32295" y="6229"/>
                  <a:pt x="32124" y="6143"/>
                  <a:pt x="31996" y="6058"/>
                </a:cubicBezTo>
                <a:cubicBezTo>
                  <a:pt x="31911" y="6143"/>
                  <a:pt x="31825" y="6186"/>
                  <a:pt x="31783" y="6271"/>
                </a:cubicBezTo>
                <a:cubicBezTo>
                  <a:pt x="31740" y="6186"/>
                  <a:pt x="31697" y="6101"/>
                  <a:pt x="31697" y="6058"/>
                </a:cubicBezTo>
                <a:cubicBezTo>
                  <a:pt x="31783" y="5930"/>
                  <a:pt x="31911" y="5802"/>
                  <a:pt x="31996" y="5674"/>
                </a:cubicBezTo>
                <a:cubicBezTo>
                  <a:pt x="31953" y="5617"/>
                  <a:pt x="31892" y="5608"/>
                  <a:pt x="31827" y="5608"/>
                </a:cubicBezTo>
                <a:cubicBezTo>
                  <a:pt x="31795" y="5608"/>
                  <a:pt x="31761" y="5610"/>
                  <a:pt x="31729" y="5610"/>
                </a:cubicBezTo>
                <a:cubicBezTo>
                  <a:pt x="31633" y="5610"/>
                  <a:pt x="31548" y="5589"/>
                  <a:pt x="31527" y="5418"/>
                </a:cubicBezTo>
                <a:cubicBezTo>
                  <a:pt x="31484" y="5375"/>
                  <a:pt x="31441" y="5375"/>
                  <a:pt x="31399" y="5333"/>
                </a:cubicBezTo>
                <a:cubicBezTo>
                  <a:pt x="31441" y="5290"/>
                  <a:pt x="31484" y="5290"/>
                  <a:pt x="31527" y="5247"/>
                </a:cubicBezTo>
                <a:cubicBezTo>
                  <a:pt x="31441" y="5162"/>
                  <a:pt x="31271" y="5077"/>
                  <a:pt x="31228" y="4906"/>
                </a:cubicBezTo>
                <a:cubicBezTo>
                  <a:pt x="31100" y="4693"/>
                  <a:pt x="30929" y="4650"/>
                  <a:pt x="30759" y="4565"/>
                </a:cubicBezTo>
                <a:cubicBezTo>
                  <a:pt x="30631" y="4437"/>
                  <a:pt x="30546" y="4266"/>
                  <a:pt x="30460" y="4095"/>
                </a:cubicBezTo>
                <a:lnTo>
                  <a:pt x="30119" y="4095"/>
                </a:lnTo>
                <a:cubicBezTo>
                  <a:pt x="30076" y="4010"/>
                  <a:pt x="30034" y="3925"/>
                  <a:pt x="29991" y="3839"/>
                </a:cubicBezTo>
                <a:cubicBezTo>
                  <a:pt x="29308" y="3797"/>
                  <a:pt x="29010" y="3072"/>
                  <a:pt x="28455" y="2858"/>
                </a:cubicBezTo>
                <a:cubicBezTo>
                  <a:pt x="28370" y="2901"/>
                  <a:pt x="28370" y="2901"/>
                  <a:pt x="28327" y="2944"/>
                </a:cubicBezTo>
                <a:cubicBezTo>
                  <a:pt x="28157" y="2816"/>
                  <a:pt x="28071" y="2645"/>
                  <a:pt x="27901" y="2560"/>
                </a:cubicBezTo>
                <a:cubicBezTo>
                  <a:pt x="27602" y="2346"/>
                  <a:pt x="27218" y="2304"/>
                  <a:pt x="27005" y="1962"/>
                </a:cubicBezTo>
                <a:cubicBezTo>
                  <a:pt x="26973" y="1968"/>
                  <a:pt x="26943" y="1971"/>
                  <a:pt x="26913" y="1971"/>
                </a:cubicBezTo>
                <a:cubicBezTo>
                  <a:pt x="26561" y="1971"/>
                  <a:pt x="26350" y="1590"/>
                  <a:pt x="25991" y="1590"/>
                </a:cubicBezTo>
                <a:cubicBezTo>
                  <a:pt x="25935" y="1590"/>
                  <a:pt x="25875" y="1600"/>
                  <a:pt x="25810" y="1621"/>
                </a:cubicBezTo>
                <a:cubicBezTo>
                  <a:pt x="25768" y="1621"/>
                  <a:pt x="25725" y="1536"/>
                  <a:pt x="25640" y="1493"/>
                </a:cubicBezTo>
                <a:cubicBezTo>
                  <a:pt x="25298" y="1237"/>
                  <a:pt x="24957" y="1067"/>
                  <a:pt x="24530" y="981"/>
                </a:cubicBezTo>
                <a:cubicBezTo>
                  <a:pt x="24445" y="1109"/>
                  <a:pt x="24317" y="1195"/>
                  <a:pt x="24146" y="1323"/>
                </a:cubicBezTo>
                <a:cubicBezTo>
                  <a:pt x="24146" y="1152"/>
                  <a:pt x="24104" y="1024"/>
                  <a:pt x="24104" y="811"/>
                </a:cubicBezTo>
                <a:cubicBezTo>
                  <a:pt x="23848" y="853"/>
                  <a:pt x="23677" y="896"/>
                  <a:pt x="23464" y="939"/>
                </a:cubicBezTo>
                <a:cubicBezTo>
                  <a:pt x="23464" y="811"/>
                  <a:pt x="23421" y="768"/>
                  <a:pt x="23421" y="640"/>
                </a:cubicBezTo>
                <a:cubicBezTo>
                  <a:pt x="23326" y="640"/>
                  <a:pt x="23234" y="642"/>
                  <a:pt x="23143" y="642"/>
                </a:cubicBezTo>
                <a:cubicBezTo>
                  <a:pt x="22826" y="642"/>
                  <a:pt x="22535" y="616"/>
                  <a:pt x="22269" y="384"/>
                </a:cubicBezTo>
                <a:cubicBezTo>
                  <a:pt x="22190" y="325"/>
                  <a:pt x="22093" y="293"/>
                  <a:pt x="21989" y="293"/>
                </a:cubicBezTo>
                <a:cubicBezTo>
                  <a:pt x="21870" y="293"/>
                  <a:pt x="21744" y="335"/>
                  <a:pt x="21629" y="427"/>
                </a:cubicBezTo>
                <a:cubicBezTo>
                  <a:pt x="21544" y="469"/>
                  <a:pt x="21416" y="469"/>
                  <a:pt x="21331" y="512"/>
                </a:cubicBezTo>
                <a:cubicBezTo>
                  <a:pt x="21288" y="555"/>
                  <a:pt x="21245" y="597"/>
                  <a:pt x="21245" y="640"/>
                </a:cubicBezTo>
                <a:cubicBezTo>
                  <a:pt x="21203" y="640"/>
                  <a:pt x="21203" y="597"/>
                  <a:pt x="21160" y="597"/>
                </a:cubicBezTo>
                <a:cubicBezTo>
                  <a:pt x="21203" y="555"/>
                  <a:pt x="21245" y="512"/>
                  <a:pt x="21288" y="469"/>
                </a:cubicBezTo>
                <a:lnTo>
                  <a:pt x="21331" y="512"/>
                </a:lnTo>
                <a:cubicBezTo>
                  <a:pt x="21135" y="267"/>
                  <a:pt x="21009" y="149"/>
                  <a:pt x="20841" y="149"/>
                </a:cubicBezTo>
                <a:cubicBezTo>
                  <a:pt x="20716" y="149"/>
                  <a:pt x="20568" y="214"/>
                  <a:pt x="20350" y="341"/>
                </a:cubicBezTo>
                <a:cubicBezTo>
                  <a:pt x="20307" y="384"/>
                  <a:pt x="20264" y="427"/>
                  <a:pt x="20222" y="469"/>
                </a:cubicBezTo>
                <a:lnTo>
                  <a:pt x="20179" y="427"/>
                </a:lnTo>
                <a:cubicBezTo>
                  <a:pt x="20222" y="384"/>
                  <a:pt x="20264" y="341"/>
                  <a:pt x="20307" y="299"/>
                </a:cubicBezTo>
                <a:cubicBezTo>
                  <a:pt x="20350" y="341"/>
                  <a:pt x="20350" y="341"/>
                  <a:pt x="20350" y="341"/>
                </a:cubicBezTo>
                <a:cubicBezTo>
                  <a:pt x="20307" y="256"/>
                  <a:pt x="20264" y="213"/>
                  <a:pt x="20222" y="171"/>
                </a:cubicBezTo>
                <a:cubicBezTo>
                  <a:pt x="20153" y="102"/>
                  <a:pt x="20078" y="89"/>
                  <a:pt x="20002" y="89"/>
                </a:cubicBezTo>
                <a:cubicBezTo>
                  <a:pt x="19951" y="89"/>
                  <a:pt x="19899" y="95"/>
                  <a:pt x="19849" y="95"/>
                </a:cubicBezTo>
                <a:cubicBezTo>
                  <a:pt x="19786" y="95"/>
                  <a:pt x="19724" y="85"/>
                  <a:pt x="19667" y="43"/>
                </a:cubicBezTo>
                <a:cubicBezTo>
                  <a:pt x="19623" y="16"/>
                  <a:pt x="19577" y="6"/>
                  <a:pt x="19530" y="6"/>
                </a:cubicBezTo>
                <a:cubicBezTo>
                  <a:pt x="19386" y="6"/>
                  <a:pt x="19239" y="103"/>
                  <a:pt x="19135" y="103"/>
                </a:cubicBezTo>
                <a:cubicBezTo>
                  <a:pt x="19111" y="103"/>
                  <a:pt x="19089" y="98"/>
                  <a:pt x="19070" y="85"/>
                </a:cubicBezTo>
                <a:cubicBezTo>
                  <a:pt x="18942" y="21"/>
                  <a:pt x="18824" y="0"/>
                  <a:pt x="18712" y="0"/>
                </a:cubicBezTo>
                <a:cubicBezTo>
                  <a:pt x="18601" y="0"/>
                  <a:pt x="18494" y="21"/>
                  <a:pt x="18387" y="43"/>
                </a:cubicBezTo>
                <a:cubicBezTo>
                  <a:pt x="18345" y="43"/>
                  <a:pt x="18302" y="128"/>
                  <a:pt x="18302" y="171"/>
                </a:cubicBezTo>
                <a:cubicBezTo>
                  <a:pt x="18217" y="85"/>
                  <a:pt x="18174" y="43"/>
                  <a:pt x="18131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55">
              <a:buClr>
                <a:srgbClr val="000000"/>
              </a:buClr>
            </a:pPr>
            <a:r>
              <a:rPr lang="en-US" sz="60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sz="6000" b="1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2" y="248468"/>
            <a:ext cx="2194473" cy="154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143152"/>
            <a:ext cx="2666592" cy="131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0" y="3468974"/>
            <a:ext cx="3384130" cy="153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914;p46"/>
          <p:cNvSpPr/>
          <p:nvPr/>
        </p:nvSpPr>
        <p:spPr>
          <a:xfrm rot="5268462">
            <a:off x="3241866" y="-701809"/>
            <a:ext cx="2754283" cy="6547141"/>
          </a:xfrm>
          <a:custGeom>
            <a:avLst/>
            <a:gdLst/>
            <a:ahLst/>
            <a:cxnLst/>
            <a:rect l="l" t="t" r="r" b="b"/>
            <a:pathLst>
              <a:path w="37329" h="39590" extrusionOk="0">
                <a:moveTo>
                  <a:pt x="19112" y="512"/>
                </a:moveTo>
                <a:cubicBezTo>
                  <a:pt x="19112" y="512"/>
                  <a:pt x="19155" y="555"/>
                  <a:pt x="19155" y="555"/>
                </a:cubicBezTo>
                <a:cubicBezTo>
                  <a:pt x="19112" y="597"/>
                  <a:pt x="19070" y="640"/>
                  <a:pt x="19027" y="683"/>
                </a:cubicBezTo>
                <a:cubicBezTo>
                  <a:pt x="19027" y="683"/>
                  <a:pt x="19027" y="664"/>
                  <a:pt x="19015" y="651"/>
                </a:cubicBezTo>
                <a:lnTo>
                  <a:pt x="19015" y="651"/>
                </a:lnTo>
                <a:cubicBezTo>
                  <a:pt x="19066" y="559"/>
                  <a:pt x="19089" y="535"/>
                  <a:pt x="19112" y="512"/>
                </a:cubicBezTo>
                <a:close/>
                <a:moveTo>
                  <a:pt x="18942" y="640"/>
                </a:moveTo>
                <a:cubicBezTo>
                  <a:pt x="18950" y="657"/>
                  <a:pt x="18957" y="674"/>
                  <a:pt x="18963" y="691"/>
                </a:cubicBezTo>
                <a:lnTo>
                  <a:pt x="18963" y="691"/>
                </a:lnTo>
                <a:cubicBezTo>
                  <a:pt x="18939" y="747"/>
                  <a:pt x="18924" y="770"/>
                  <a:pt x="18918" y="770"/>
                </a:cubicBezTo>
                <a:cubicBezTo>
                  <a:pt x="18907" y="770"/>
                  <a:pt x="18918" y="712"/>
                  <a:pt x="18942" y="640"/>
                </a:cubicBezTo>
                <a:close/>
                <a:moveTo>
                  <a:pt x="20264" y="640"/>
                </a:moveTo>
                <a:lnTo>
                  <a:pt x="20264" y="811"/>
                </a:lnTo>
                <a:lnTo>
                  <a:pt x="20222" y="811"/>
                </a:lnTo>
                <a:lnTo>
                  <a:pt x="20222" y="640"/>
                </a:lnTo>
                <a:close/>
                <a:moveTo>
                  <a:pt x="22952" y="811"/>
                </a:moveTo>
                <a:cubicBezTo>
                  <a:pt x="22952" y="853"/>
                  <a:pt x="22952" y="896"/>
                  <a:pt x="22952" y="939"/>
                </a:cubicBezTo>
                <a:cubicBezTo>
                  <a:pt x="22824" y="981"/>
                  <a:pt x="22653" y="981"/>
                  <a:pt x="22483" y="1024"/>
                </a:cubicBezTo>
                <a:cubicBezTo>
                  <a:pt x="22483" y="1008"/>
                  <a:pt x="22483" y="994"/>
                  <a:pt x="22483" y="981"/>
                </a:cubicBezTo>
                <a:cubicBezTo>
                  <a:pt x="22653" y="853"/>
                  <a:pt x="22781" y="853"/>
                  <a:pt x="22952" y="811"/>
                </a:cubicBezTo>
                <a:close/>
                <a:moveTo>
                  <a:pt x="18974" y="728"/>
                </a:moveTo>
                <a:lnTo>
                  <a:pt x="18974" y="728"/>
                </a:lnTo>
                <a:cubicBezTo>
                  <a:pt x="18990" y="784"/>
                  <a:pt x="18999" y="840"/>
                  <a:pt x="19027" y="896"/>
                </a:cubicBezTo>
                <a:cubicBezTo>
                  <a:pt x="19027" y="896"/>
                  <a:pt x="18942" y="939"/>
                  <a:pt x="18814" y="1067"/>
                </a:cubicBezTo>
                <a:cubicBezTo>
                  <a:pt x="18884" y="913"/>
                  <a:pt x="18935" y="805"/>
                  <a:pt x="18974" y="728"/>
                </a:cubicBezTo>
                <a:close/>
                <a:moveTo>
                  <a:pt x="22312" y="1152"/>
                </a:moveTo>
                <a:cubicBezTo>
                  <a:pt x="22312" y="1195"/>
                  <a:pt x="22269" y="1237"/>
                  <a:pt x="22227" y="1280"/>
                </a:cubicBezTo>
                <a:lnTo>
                  <a:pt x="22141" y="1237"/>
                </a:lnTo>
                <a:cubicBezTo>
                  <a:pt x="22227" y="1195"/>
                  <a:pt x="22269" y="1152"/>
                  <a:pt x="22312" y="1152"/>
                </a:cubicBezTo>
                <a:close/>
                <a:moveTo>
                  <a:pt x="23634" y="1195"/>
                </a:moveTo>
                <a:lnTo>
                  <a:pt x="23634" y="1280"/>
                </a:lnTo>
                <a:lnTo>
                  <a:pt x="23464" y="1280"/>
                </a:lnTo>
                <a:lnTo>
                  <a:pt x="23464" y="1195"/>
                </a:lnTo>
                <a:close/>
                <a:moveTo>
                  <a:pt x="20008" y="1365"/>
                </a:moveTo>
                <a:lnTo>
                  <a:pt x="20008" y="1408"/>
                </a:lnTo>
                <a:lnTo>
                  <a:pt x="19838" y="1408"/>
                </a:lnTo>
                <a:lnTo>
                  <a:pt x="19838" y="1365"/>
                </a:lnTo>
                <a:close/>
                <a:moveTo>
                  <a:pt x="16041" y="1706"/>
                </a:moveTo>
                <a:lnTo>
                  <a:pt x="16041" y="1749"/>
                </a:lnTo>
                <a:lnTo>
                  <a:pt x="15870" y="1749"/>
                </a:lnTo>
                <a:lnTo>
                  <a:pt x="15870" y="1706"/>
                </a:lnTo>
                <a:close/>
                <a:moveTo>
                  <a:pt x="22824" y="1706"/>
                </a:moveTo>
                <a:lnTo>
                  <a:pt x="22824" y="1749"/>
                </a:lnTo>
                <a:lnTo>
                  <a:pt x="22653" y="1749"/>
                </a:lnTo>
                <a:lnTo>
                  <a:pt x="22653" y="1706"/>
                </a:lnTo>
                <a:close/>
                <a:moveTo>
                  <a:pt x="25256" y="1706"/>
                </a:moveTo>
                <a:lnTo>
                  <a:pt x="25256" y="1749"/>
                </a:lnTo>
                <a:lnTo>
                  <a:pt x="25128" y="1749"/>
                </a:lnTo>
                <a:lnTo>
                  <a:pt x="25128" y="1706"/>
                </a:lnTo>
                <a:close/>
                <a:moveTo>
                  <a:pt x="11732" y="2005"/>
                </a:moveTo>
                <a:cubicBezTo>
                  <a:pt x="11732" y="2090"/>
                  <a:pt x="11775" y="2176"/>
                  <a:pt x="11775" y="2261"/>
                </a:cubicBezTo>
                <a:lnTo>
                  <a:pt x="11647" y="2261"/>
                </a:lnTo>
                <a:lnTo>
                  <a:pt x="11647" y="2005"/>
                </a:lnTo>
                <a:close/>
                <a:moveTo>
                  <a:pt x="26365" y="2176"/>
                </a:moveTo>
                <a:cubicBezTo>
                  <a:pt x="26407" y="2261"/>
                  <a:pt x="26407" y="2346"/>
                  <a:pt x="26450" y="2432"/>
                </a:cubicBezTo>
                <a:lnTo>
                  <a:pt x="26279" y="2432"/>
                </a:lnTo>
                <a:lnTo>
                  <a:pt x="26279" y="2176"/>
                </a:lnTo>
                <a:close/>
                <a:moveTo>
                  <a:pt x="27261" y="2517"/>
                </a:moveTo>
                <a:lnTo>
                  <a:pt x="27261" y="2560"/>
                </a:lnTo>
                <a:lnTo>
                  <a:pt x="27090" y="2560"/>
                </a:lnTo>
                <a:lnTo>
                  <a:pt x="27090" y="2517"/>
                </a:lnTo>
                <a:close/>
                <a:moveTo>
                  <a:pt x="27901" y="2858"/>
                </a:moveTo>
                <a:lnTo>
                  <a:pt x="27901" y="2901"/>
                </a:lnTo>
                <a:lnTo>
                  <a:pt x="27730" y="2901"/>
                </a:lnTo>
                <a:lnTo>
                  <a:pt x="27730" y="2858"/>
                </a:lnTo>
                <a:close/>
                <a:moveTo>
                  <a:pt x="10068" y="2816"/>
                </a:moveTo>
                <a:lnTo>
                  <a:pt x="10068" y="2944"/>
                </a:lnTo>
                <a:lnTo>
                  <a:pt x="10026" y="2944"/>
                </a:lnTo>
                <a:lnTo>
                  <a:pt x="10026" y="2816"/>
                </a:lnTo>
                <a:close/>
                <a:moveTo>
                  <a:pt x="10580" y="3114"/>
                </a:moveTo>
                <a:lnTo>
                  <a:pt x="10580" y="3285"/>
                </a:lnTo>
                <a:lnTo>
                  <a:pt x="10495" y="3285"/>
                </a:lnTo>
                <a:lnTo>
                  <a:pt x="10495" y="3114"/>
                </a:lnTo>
                <a:close/>
                <a:moveTo>
                  <a:pt x="29906" y="4181"/>
                </a:moveTo>
                <a:lnTo>
                  <a:pt x="29906" y="4223"/>
                </a:lnTo>
                <a:lnTo>
                  <a:pt x="29735" y="4223"/>
                </a:lnTo>
                <a:lnTo>
                  <a:pt x="29735" y="4181"/>
                </a:lnTo>
                <a:close/>
                <a:moveTo>
                  <a:pt x="29351" y="4266"/>
                </a:moveTo>
                <a:lnTo>
                  <a:pt x="29351" y="4437"/>
                </a:lnTo>
                <a:lnTo>
                  <a:pt x="29266" y="4437"/>
                </a:lnTo>
                <a:lnTo>
                  <a:pt x="29266" y="4266"/>
                </a:lnTo>
                <a:close/>
                <a:moveTo>
                  <a:pt x="31313" y="5759"/>
                </a:moveTo>
                <a:cubicBezTo>
                  <a:pt x="31313" y="5802"/>
                  <a:pt x="31356" y="5802"/>
                  <a:pt x="31356" y="5845"/>
                </a:cubicBezTo>
                <a:cubicBezTo>
                  <a:pt x="31313" y="5887"/>
                  <a:pt x="31271" y="5887"/>
                  <a:pt x="31228" y="5930"/>
                </a:cubicBezTo>
                <a:cubicBezTo>
                  <a:pt x="31228" y="5845"/>
                  <a:pt x="31271" y="5802"/>
                  <a:pt x="31313" y="5759"/>
                </a:cubicBezTo>
                <a:close/>
                <a:moveTo>
                  <a:pt x="6186" y="6143"/>
                </a:moveTo>
                <a:lnTo>
                  <a:pt x="6186" y="6186"/>
                </a:lnTo>
                <a:lnTo>
                  <a:pt x="6016" y="6186"/>
                </a:lnTo>
                <a:lnTo>
                  <a:pt x="6016" y="6143"/>
                </a:lnTo>
                <a:close/>
                <a:moveTo>
                  <a:pt x="30546" y="6143"/>
                </a:moveTo>
                <a:lnTo>
                  <a:pt x="30546" y="6186"/>
                </a:lnTo>
                <a:lnTo>
                  <a:pt x="30375" y="6186"/>
                </a:lnTo>
                <a:lnTo>
                  <a:pt x="30375" y="6143"/>
                </a:lnTo>
                <a:close/>
                <a:moveTo>
                  <a:pt x="31185" y="5931"/>
                </a:moveTo>
                <a:cubicBezTo>
                  <a:pt x="31185" y="6016"/>
                  <a:pt x="31185" y="6101"/>
                  <a:pt x="31185" y="6229"/>
                </a:cubicBezTo>
                <a:cubicBezTo>
                  <a:pt x="31143" y="6229"/>
                  <a:pt x="31143" y="6271"/>
                  <a:pt x="31100" y="6271"/>
                </a:cubicBezTo>
                <a:cubicBezTo>
                  <a:pt x="31057" y="6186"/>
                  <a:pt x="31015" y="6058"/>
                  <a:pt x="30972" y="5973"/>
                </a:cubicBezTo>
                <a:cubicBezTo>
                  <a:pt x="30972" y="5973"/>
                  <a:pt x="31073" y="5939"/>
                  <a:pt x="31185" y="5931"/>
                </a:cubicBezTo>
                <a:close/>
                <a:moveTo>
                  <a:pt x="32209" y="6484"/>
                </a:moveTo>
                <a:lnTo>
                  <a:pt x="32209" y="6527"/>
                </a:lnTo>
                <a:lnTo>
                  <a:pt x="32039" y="6527"/>
                </a:lnTo>
                <a:lnTo>
                  <a:pt x="32039" y="6484"/>
                </a:lnTo>
                <a:close/>
                <a:moveTo>
                  <a:pt x="5205" y="7466"/>
                </a:moveTo>
                <a:lnTo>
                  <a:pt x="5205" y="7508"/>
                </a:lnTo>
                <a:lnTo>
                  <a:pt x="5034" y="7508"/>
                </a:lnTo>
                <a:lnTo>
                  <a:pt x="5034" y="7466"/>
                </a:lnTo>
                <a:close/>
                <a:moveTo>
                  <a:pt x="4693" y="7807"/>
                </a:moveTo>
                <a:lnTo>
                  <a:pt x="4693" y="7850"/>
                </a:lnTo>
                <a:lnTo>
                  <a:pt x="4522" y="7850"/>
                </a:lnTo>
                <a:lnTo>
                  <a:pt x="4522" y="7807"/>
                </a:lnTo>
                <a:close/>
                <a:moveTo>
                  <a:pt x="24061" y="8063"/>
                </a:moveTo>
                <a:lnTo>
                  <a:pt x="24061" y="8234"/>
                </a:lnTo>
                <a:lnTo>
                  <a:pt x="24018" y="8234"/>
                </a:lnTo>
                <a:lnTo>
                  <a:pt x="24018" y="8063"/>
                </a:lnTo>
                <a:close/>
                <a:moveTo>
                  <a:pt x="32636" y="8575"/>
                </a:moveTo>
                <a:lnTo>
                  <a:pt x="32636" y="8745"/>
                </a:lnTo>
                <a:lnTo>
                  <a:pt x="32593" y="8745"/>
                </a:lnTo>
                <a:lnTo>
                  <a:pt x="32593" y="8575"/>
                </a:lnTo>
                <a:close/>
                <a:moveTo>
                  <a:pt x="4096" y="8916"/>
                </a:moveTo>
                <a:cubicBezTo>
                  <a:pt x="4053" y="9001"/>
                  <a:pt x="3968" y="9087"/>
                  <a:pt x="3883" y="9129"/>
                </a:cubicBezTo>
                <a:cubicBezTo>
                  <a:pt x="3883" y="9129"/>
                  <a:pt x="3883" y="9044"/>
                  <a:pt x="3840" y="8916"/>
                </a:cubicBezTo>
                <a:close/>
                <a:moveTo>
                  <a:pt x="34129" y="10068"/>
                </a:moveTo>
                <a:cubicBezTo>
                  <a:pt x="34129" y="10111"/>
                  <a:pt x="34129" y="10111"/>
                  <a:pt x="34129" y="10153"/>
                </a:cubicBezTo>
                <a:cubicBezTo>
                  <a:pt x="34044" y="10153"/>
                  <a:pt x="33958" y="10196"/>
                  <a:pt x="33873" y="10196"/>
                </a:cubicBezTo>
                <a:cubicBezTo>
                  <a:pt x="33873" y="10153"/>
                  <a:pt x="33873" y="10111"/>
                  <a:pt x="33873" y="10068"/>
                </a:cubicBezTo>
                <a:close/>
                <a:moveTo>
                  <a:pt x="34428" y="10239"/>
                </a:moveTo>
                <a:cubicBezTo>
                  <a:pt x="34470" y="10324"/>
                  <a:pt x="34470" y="10409"/>
                  <a:pt x="34513" y="10495"/>
                </a:cubicBezTo>
                <a:lnTo>
                  <a:pt x="34342" y="10495"/>
                </a:lnTo>
                <a:lnTo>
                  <a:pt x="34342" y="10239"/>
                </a:lnTo>
                <a:close/>
                <a:moveTo>
                  <a:pt x="35665" y="13054"/>
                </a:moveTo>
                <a:lnTo>
                  <a:pt x="35665" y="13140"/>
                </a:lnTo>
                <a:lnTo>
                  <a:pt x="35324" y="13140"/>
                </a:lnTo>
                <a:lnTo>
                  <a:pt x="35324" y="13054"/>
                </a:lnTo>
                <a:close/>
                <a:moveTo>
                  <a:pt x="2048" y="13225"/>
                </a:moveTo>
                <a:lnTo>
                  <a:pt x="2048" y="13268"/>
                </a:lnTo>
                <a:lnTo>
                  <a:pt x="1877" y="13268"/>
                </a:lnTo>
                <a:lnTo>
                  <a:pt x="1877" y="13225"/>
                </a:lnTo>
                <a:close/>
                <a:moveTo>
                  <a:pt x="36390" y="15486"/>
                </a:moveTo>
                <a:lnTo>
                  <a:pt x="36475" y="15529"/>
                </a:lnTo>
                <a:cubicBezTo>
                  <a:pt x="36390" y="15571"/>
                  <a:pt x="36347" y="15614"/>
                  <a:pt x="36305" y="15657"/>
                </a:cubicBezTo>
                <a:cubicBezTo>
                  <a:pt x="36347" y="15571"/>
                  <a:pt x="36347" y="15529"/>
                  <a:pt x="36390" y="15486"/>
                </a:cubicBezTo>
                <a:close/>
                <a:moveTo>
                  <a:pt x="36305" y="15614"/>
                </a:moveTo>
                <a:cubicBezTo>
                  <a:pt x="36305" y="15699"/>
                  <a:pt x="36262" y="15742"/>
                  <a:pt x="36219" y="15785"/>
                </a:cubicBezTo>
                <a:cubicBezTo>
                  <a:pt x="36177" y="15785"/>
                  <a:pt x="36177" y="15742"/>
                  <a:pt x="36177" y="15742"/>
                </a:cubicBezTo>
                <a:cubicBezTo>
                  <a:pt x="36219" y="15699"/>
                  <a:pt x="36262" y="15657"/>
                  <a:pt x="36305" y="15614"/>
                </a:cubicBezTo>
                <a:close/>
                <a:moveTo>
                  <a:pt x="1067" y="16510"/>
                </a:moveTo>
                <a:lnTo>
                  <a:pt x="1067" y="16552"/>
                </a:lnTo>
                <a:lnTo>
                  <a:pt x="896" y="16552"/>
                </a:lnTo>
                <a:lnTo>
                  <a:pt x="896" y="16510"/>
                </a:lnTo>
                <a:close/>
                <a:moveTo>
                  <a:pt x="36646" y="17022"/>
                </a:moveTo>
                <a:lnTo>
                  <a:pt x="36646" y="17064"/>
                </a:lnTo>
                <a:lnTo>
                  <a:pt x="36475" y="17064"/>
                </a:lnTo>
                <a:lnTo>
                  <a:pt x="36475" y="17022"/>
                </a:lnTo>
                <a:close/>
                <a:moveTo>
                  <a:pt x="36817" y="18302"/>
                </a:moveTo>
                <a:lnTo>
                  <a:pt x="36817" y="18387"/>
                </a:lnTo>
                <a:lnTo>
                  <a:pt x="36475" y="18387"/>
                </a:lnTo>
                <a:lnTo>
                  <a:pt x="36475" y="18302"/>
                </a:lnTo>
                <a:close/>
                <a:moveTo>
                  <a:pt x="36817" y="18643"/>
                </a:moveTo>
                <a:lnTo>
                  <a:pt x="36817" y="18728"/>
                </a:lnTo>
                <a:lnTo>
                  <a:pt x="36646" y="18728"/>
                </a:lnTo>
                <a:lnTo>
                  <a:pt x="36646" y="18643"/>
                </a:lnTo>
                <a:close/>
                <a:moveTo>
                  <a:pt x="36433" y="18771"/>
                </a:moveTo>
                <a:lnTo>
                  <a:pt x="36433" y="18941"/>
                </a:lnTo>
                <a:lnTo>
                  <a:pt x="36347" y="18941"/>
                </a:lnTo>
                <a:lnTo>
                  <a:pt x="36347" y="18771"/>
                </a:lnTo>
                <a:close/>
                <a:moveTo>
                  <a:pt x="726" y="19795"/>
                </a:moveTo>
                <a:lnTo>
                  <a:pt x="726" y="19880"/>
                </a:lnTo>
                <a:lnTo>
                  <a:pt x="598" y="19880"/>
                </a:lnTo>
                <a:lnTo>
                  <a:pt x="598" y="19795"/>
                </a:lnTo>
                <a:close/>
                <a:moveTo>
                  <a:pt x="36731" y="20904"/>
                </a:moveTo>
                <a:lnTo>
                  <a:pt x="36731" y="21074"/>
                </a:lnTo>
                <a:lnTo>
                  <a:pt x="36689" y="21074"/>
                </a:lnTo>
                <a:lnTo>
                  <a:pt x="36689" y="20904"/>
                </a:lnTo>
                <a:close/>
                <a:moveTo>
                  <a:pt x="36603" y="21714"/>
                </a:moveTo>
                <a:lnTo>
                  <a:pt x="36603" y="22056"/>
                </a:lnTo>
                <a:lnTo>
                  <a:pt x="36518" y="22056"/>
                </a:lnTo>
                <a:lnTo>
                  <a:pt x="36518" y="21714"/>
                </a:lnTo>
                <a:close/>
                <a:moveTo>
                  <a:pt x="683" y="23037"/>
                </a:moveTo>
                <a:lnTo>
                  <a:pt x="683" y="23208"/>
                </a:lnTo>
                <a:lnTo>
                  <a:pt x="640" y="23208"/>
                </a:lnTo>
                <a:lnTo>
                  <a:pt x="640" y="23037"/>
                </a:lnTo>
                <a:close/>
                <a:moveTo>
                  <a:pt x="36262" y="25042"/>
                </a:moveTo>
                <a:lnTo>
                  <a:pt x="36262" y="25170"/>
                </a:lnTo>
                <a:lnTo>
                  <a:pt x="36177" y="25170"/>
                </a:lnTo>
                <a:lnTo>
                  <a:pt x="36177" y="25042"/>
                </a:lnTo>
                <a:close/>
                <a:moveTo>
                  <a:pt x="35921" y="25810"/>
                </a:moveTo>
                <a:cubicBezTo>
                  <a:pt x="35963" y="25938"/>
                  <a:pt x="36006" y="26066"/>
                  <a:pt x="36006" y="26151"/>
                </a:cubicBezTo>
                <a:lnTo>
                  <a:pt x="35835" y="26151"/>
                </a:lnTo>
                <a:lnTo>
                  <a:pt x="35835" y="25895"/>
                </a:lnTo>
                <a:cubicBezTo>
                  <a:pt x="35878" y="25852"/>
                  <a:pt x="35878" y="25852"/>
                  <a:pt x="35921" y="25810"/>
                </a:cubicBezTo>
                <a:close/>
                <a:moveTo>
                  <a:pt x="35494" y="26706"/>
                </a:moveTo>
                <a:lnTo>
                  <a:pt x="35494" y="26791"/>
                </a:lnTo>
                <a:lnTo>
                  <a:pt x="35324" y="26791"/>
                </a:lnTo>
                <a:lnTo>
                  <a:pt x="35324" y="26706"/>
                </a:lnTo>
                <a:close/>
                <a:moveTo>
                  <a:pt x="35665" y="27218"/>
                </a:moveTo>
                <a:lnTo>
                  <a:pt x="35665" y="27260"/>
                </a:lnTo>
                <a:lnTo>
                  <a:pt x="35494" y="27260"/>
                </a:lnTo>
                <a:lnTo>
                  <a:pt x="35494" y="27218"/>
                </a:lnTo>
                <a:close/>
                <a:moveTo>
                  <a:pt x="1579" y="27388"/>
                </a:moveTo>
                <a:lnTo>
                  <a:pt x="1579" y="27431"/>
                </a:lnTo>
                <a:lnTo>
                  <a:pt x="1408" y="27431"/>
                </a:lnTo>
                <a:lnTo>
                  <a:pt x="1408" y="27388"/>
                </a:lnTo>
                <a:close/>
                <a:moveTo>
                  <a:pt x="1494" y="27815"/>
                </a:moveTo>
                <a:lnTo>
                  <a:pt x="1494" y="27986"/>
                </a:lnTo>
                <a:lnTo>
                  <a:pt x="1451" y="27986"/>
                </a:lnTo>
                <a:lnTo>
                  <a:pt x="1451" y="27815"/>
                </a:lnTo>
                <a:close/>
                <a:moveTo>
                  <a:pt x="1579" y="28199"/>
                </a:moveTo>
                <a:lnTo>
                  <a:pt x="1579" y="28241"/>
                </a:lnTo>
                <a:lnTo>
                  <a:pt x="1408" y="28241"/>
                </a:lnTo>
                <a:lnTo>
                  <a:pt x="1408" y="28199"/>
                </a:lnTo>
                <a:close/>
                <a:moveTo>
                  <a:pt x="34677" y="29762"/>
                </a:moveTo>
                <a:lnTo>
                  <a:pt x="34677" y="29762"/>
                </a:lnTo>
                <a:cubicBezTo>
                  <a:pt x="34663" y="29772"/>
                  <a:pt x="34650" y="29782"/>
                  <a:pt x="34636" y="29792"/>
                </a:cubicBezTo>
                <a:lnTo>
                  <a:pt x="34636" y="29792"/>
                </a:lnTo>
                <a:cubicBezTo>
                  <a:pt x="34650" y="29784"/>
                  <a:pt x="34667" y="29777"/>
                  <a:pt x="34684" y="29777"/>
                </a:cubicBezTo>
                <a:cubicBezTo>
                  <a:pt x="34681" y="29772"/>
                  <a:pt x="34679" y="29767"/>
                  <a:pt x="34677" y="29762"/>
                </a:cubicBezTo>
                <a:close/>
                <a:moveTo>
                  <a:pt x="34636" y="29792"/>
                </a:moveTo>
                <a:cubicBezTo>
                  <a:pt x="34614" y="29804"/>
                  <a:pt x="34598" y="29820"/>
                  <a:pt x="34598" y="29820"/>
                </a:cubicBezTo>
                <a:cubicBezTo>
                  <a:pt x="34611" y="29810"/>
                  <a:pt x="34624" y="29801"/>
                  <a:pt x="34636" y="29792"/>
                </a:cubicBezTo>
                <a:close/>
                <a:moveTo>
                  <a:pt x="22312" y="30673"/>
                </a:moveTo>
                <a:lnTo>
                  <a:pt x="22312" y="30716"/>
                </a:lnTo>
                <a:lnTo>
                  <a:pt x="22141" y="30716"/>
                </a:lnTo>
                <a:lnTo>
                  <a:pt x="22141" y="30673"/>
                </a:lnTo>
                <a:close/>
                <a:moveTo>
                  <a:pt x="32465" y="31270"/>
                </a:moveTo>
                <a:lnTo>
                  <a:pt x="32465" y="31441"/>
                </a:lnTo>
                <a:lnTo>
                  <a:pt x="32423" y="31441"/>
                </a:lnTo>
                <a:lnTo>
                  <a:pt x="32423" y="31270"/>
                </a:lnTo>
                <a:close/>
                <a:moveTo>
                  <a:pt x="33391" y="31287"/>
                </a:moveTo>
                <a:cubicBezTo>
                  <a:pt x="33514" y="31287"/>
                  <a:pt x="33553" y="31356"/>
                  <a:pt x="33404" y="31654"/>
                </a:cubicBezTo>
                <a:cubicBezTo>
                  <a:pt x="33318" y="31526"/>
                  <a:pt x="33276" y="31441"/>
                  <a:pt x="33190" y="31313"/>
                </a:cubicBezTo>
                <a:cubicBezTo>
                  <a:pt x="33268" y="31300"/>
                  <a:pt x="33337" y="31287"/>
                  <a:pt x="33391" y="31287"/>
                </a:cubicBezTo>
                <a:close/>
                <a:moveTo>
                  <a:pt x="3200" y="31996"/>
                </a:moveTo>
                <a:lnTo>
                  <a:pt x="3200" y="32038"/>
                </a:lnTo>
                <a:lnTo>
                  <a:pt x="3029" y="32038"/>
                </a:lnTo>
                <a:lnTo>
                  <a:pt x="3029" y="31996"/>
                </a:lnTo>
                <a:close/>
                <a:moveTo>
                  <a:pt x="24616" y="32977"/>
                </a:moveTo>
                <a:lnTo>
                  <a:pt x="24616" y="33020"/>
                </a:lnTo>
                <a:lnTo>
                  <a:pt x="24445" y="33020"/>
                </a:lnTo>
                <a:lnTo>
                  <a:pt x="24445" y="32977"/>
                </a:lnTo>
                <a:close/>
                <a:moveTo>
                  <a:pt x="13695" y="33915"/>
                </a:moveTo>
                <a:lnTo>
                  <a:pt x="13695" y="34086"/>
                </a:lnTo>
                <a:lnTo>
                  <a:pt x="13652" y="34086"/>
                </a:lnTo>
                <a:lnTo>
                  <a:pt x="13652" y="33915"/>
                </a:lnTo>
                <a:close/>
                <a:moveTo>
                  <a:pt x="30503" y="34555"/>
                </a:moveTo>
                <a:lnTo>
                  <a:pt x="30503" y="34726"/>
                </a:lnTo>
                <a:lnTo>
                  <a:pt x="30418" y="34726"/>
                </a:lnTo>
                <a:lnTo>
                  <a:pt x="30418" y="34555"/>
                </a:lnTo>
                <a:close/>
                <a:moveTo>
                  <a:pt x="6997" y="35281"/>
                </a:moveTo>
                <a:lnTo>
                  <a:pt x="6997" y="35323"/>
                </a:lnTo>
                <a:lnTo>
                  <a:pt x="6826" y="35323"/>
                </a:lnTo>
                <a:lnTo>
                  <a:pt x="6826" y="35281"/>
                </a:lnTo>
                <a:close/>
                <a:moveTo>
                  <a:pt x="29778" y="35238"/>
                </a:moveTo>
                <a:cubicBezTo>
                  <a:pt x="29820" y="35281"/>
                  <a:pt x="29863" y="35323"/>
                  <a:pt x="29906" y="35366"/>
                </a:cubicBezTo>
                <a:cubicBezTo>
                  <a:pt x="29820" y="35366"/>
                  <a:pt x="29778" y="35323"/>
                  <a:pt x="29735" y="35281"/>
                </a:cubicBezTo>
                <a:cubicBezTo>
                  <a:pt x="29735" y="35281"/>
                  <a:pt x="29778" y="35281"/>
                  <a:pt x="29778" y="35238"/>
                </a:cubicBezTo>
                <a:close/>
                <a:moveTo>
                  <a:pt x="6186" y="35451"/>
                </a:moveTo>
                <a:lnTo>
                  <a:pt x="6186" y="35494"/>
                </a:lnTo>
                <a:lnTo>
                  <a:pt x="6016" y="35494"/>
                </a:lnTo>
                <a:lnTo>
                  <a:pt x="6016" y="35451"/>
                </a:lnTo>
                <a:close/>
                <a:moveTo>
                  <a:pt x="29863" y="35409"/>
                </a:moveTo>
                <a:cubicBezTo>
                  <a:pt x="29948" y="35409"/>
                  <a:pt x="29991" y="35451"/>
                  <a:pt x="30034" y="35494"/>
                </a:cubicBezTo>
                <a:cubicBezTo>
                  <a:pt x="30034" y="35494"/>
                  <a:pt x="29991" y="35536"/>
                  <a:pt x="29991" y="35536"/>
                </a:cubicBezTo>
                <a:cubicBezTo>
                  <a:pt x="29948" y="35494"/>
                  <a:pt x="29906" y="35451"/>
                  <a:pt x="29863" y="35409"/>
                </a:cubicBezTo>
                <a:close/>
                <a:moveTo>
                  <a:pt x="29709" y="35747"/>
                </a:moveTo>
                <a:lnTo>
                  <a:pt x="29709" y="35747"/>
                </a:lnTo>
                <a:cubicBezTo>
                  <a:pt x="29704" y="35748"/>
                  <a:pt x="29698" y="35749"/>
                  <a:pt x="29692" y="35750"/>
                </a:cubicBezTo>
                <a:cubicBezTo>
                  <a:pt x="29699" y="35750"/>
                  <a:pt x="29705" y="35749"/>
                  <a:pt x="29709" y="35747"/>
                </a:cubicBezTo>
                <a:close/>
                <a:moveTo>
                  <a:pt x="28540" y="35579"/>
                </a:moveTo>
                <a:cubicBezTo>
                  <a:pt x="28540" y="35792"/>
                  <a:pt x="28540" y="35963"/>
                  <a:pt x="28583" y="36176"/>
                </a:cubicBezTo>
                <a:lnTo>
                  <a:pt x="28412" y="36176"/>
                </a:lnTo>
                <a:lnTo>
                  <a:pt x="28412" y="35579"/>
                </a:lnTo>
                <a:close/>
                <a:moveTo>
                  <a:pt x="27858" y="36048"/>
                </a:moveTo>
                <a:lnTo>
                  <a:pt x="27858" y="36219"/>
                </a:lnTo>
                <a:lnTo>
                  <a:pt x="27815" y="36219"/>
                </a:lnTo>
                <a:lnTo>
                  <a:pt x="27815" y="36048"/>
                </a:lnTo>
                <a:close/>
                <a:moveTo>
                  <a:pt x="8959" y="37243"/>
                </a:moveTo>
                <a:lnTo>
                  <a:pt x="8959" y="37328"/>
                </a:lnTo>
                <a:lnTo>
                  <a:pt x="8831" y="37328"/>
                </a:lnTo>
                <a:lnTo>
                  <a:pt x="8831" y="37243"/>
                </a:lnTo>
                <a:close/>
                <a:moveTo>
                  <a:pt x="12585" y="37755"/>
                </a:moveTo>
                <a:lnTo>
                  <a:pt x="12585" y="37798"/>
                </a:lnTo>
                <a:lnTo>
                  <a:pt x="12415" y="37798"/>
                </a:lnTo>
                <a:lnTo>
                  <a:pt x="12415" y="37755"/>
                </a:lnTo>
                <a:close/>
                <a:moveTo>
                  <a:pt x="12415" y="38395"/>
                </a:moveTo>
                <a:lnTo>
                  <a:pt x="12415" y="38480"/>
                </a:lnTo>
                <a:lnTo>
                  <a:pt x="12287" y="38480"/>
                </a:lnTo>
                <a:lnTo>
                  <a:pt x="12287" y="38395"/>
                </a:lnTo>
                <a:close/>
                <a:moveTo>
                  <a:pt x="23421" y="38352"/>
                </a:moveTo>
                <a:lnTo>
                  <a:pt x="23421" y="38523"/>
                </a:lnTo>
                <a:lnTo>
                  <a:pt x="23336" y="38523"/>
                </a:lnTo>
                <a:lnTo>
                  <a:pt x="23336" y="38352"/>
                </a:lnTo>
                <a:close/>
                <a:moveTo>
                  <a:pt x="21928" y="38523"/>
                </a:moveTo>
                <a:lnTo>
                  <a:pt x="21928" y="38693"/>
                </a:lnTo>
                <a:lnTo>
                  <a:pt x="21885" y="38693"/>
                </a:lnTo>
                <a:lnTo>
                  <a:pt x="21885" y="38523"/>
                </a:lnTo>
                <a:close/>
                <a:moveTo>
                  <a:pt x="18131" y="0"/>
                </a:moveTo>
                <a:cubicBezTo>
                  <a:pt x="17875" y="43"/>
                  <a:pt x="17619" y="128"/>
                  <a:pt x="17363" y="171"/>
                </a:cubicBezTo>
                <a:cubicBezTo>
                  <a:pt x="17321" y="213"/>
                  <a:pt x="17278" y="256"/>
                  <a:pt x="17278" y="299"/>
                </a:cubicBezTo>
                <a:cubicBezTo>
                  <a:pt x="17235" y="256"/>
                  <a:pt x="17235" y="213"/>
                  <a:pt x="17193" y="171"/>
                </a:cubicBezTo>
                <a:cubicBezTo>
                  <a:pt x="17165" y="167"/>
                  <a:pt x="17138" y="165"/>
                  <a:pt x="17110" y="165"/>
                </a:cubicBezTo>
                <a:cubicBezTo>
                  <a:pt x="16860" y="165"/>
                  <a:pt x="16590" y="304"/>
                  <a:pt x="16369" y="304"/>
                </a:cubicBezTo>
                <a:cubicBezTo>
                  <a:pt x="16345" y="304"/>
                  <a:pt x="16320" y="303"/>
                  <a:pt x="16297" y="299"/>
                </a:cubicBezTo>
                <a:cubicBezTo>
                  <a:pt x="16238" y="284"/>
                  <a:pt x="16182" y="278"/>
                  <a:pt x="16127" y="278"/>
                </a:cubicBezTo>
                <a:cubicBezTo>
                  <a:pt x="15921" y="278"/>
                  <a:pt x="15746" y="362"/>
                  <a:pt x="15577" y="362"/>
                </a:cubicBezTo>
                <a:cubicBezTo>
                  <a:pt x="15532" y="362"/>
                  <a:pt x="15488" y="356"/>
                  <a:pt x="15444" y="341"/>
                </a:cubicBezTo>
                <a:cubicBezTo>
                  <a:pt x="15401" y="512"/>
                  <a:pt x="15358" y="555"/>
                  <a:pt x="15358" y="725"/>
                </a:cubicBezTo>
                <a:cubicBezTo>
                  <a:pt x="15230" y="555"/>
                  <a:pt x="15102" y="427"/>
                  <a:pt x="15060" y="341"/>
                </a:cubicBezTo>
                <a:cubicBezTo>
                  <a:pt x="14804" y="427"/>
                  <a:pt x="14633" y="512"/>
                  <a:pt x="14420" y="555"/>
                </a:cubicBezTo>
                <a:cubicBezTo>
                  <a:pt x="14420" y="725"/>
                  <a:pt x="14377" y="853"/>
                  <a:pt x="14334" y="1152"/>
                </a:cubicBezTo>
                <a:lnTo>
                  <a:pt x="14334" y="1323"/>
                </a:lnTo>
                <a:lnTo>
                  <a:pt x="14292" y="1323"/>
                </a:lnTo>
                <a:lnTo>
                  <a:pt x="14292" y="1152"/>
                </a:lnTo>
                <a:lnTo>
                  <a:pt x="14334" y="1152"/>
                </a:lnTo>
                <a:cubicBezTo>
                  <a:pt x="14164" y="896"/>
                  <a:pt x="14078" y="811"/>
                  <a:pt x="14036" y="725"/>
                </a:cubicBezTo>
                <a:cubicBezTo>
                  <a:pt x="13865" y="853"/>
                  <a:pt x="13737" y="1024"/>
                  <a:pt x="13567" y="1195"/>
                </a:cubicBezTo>
                <a:cubicBezTo>
                  <a:pt x="13439" y="1109"/>
                  <a:pt x="13396" y="1024"/>
                  <a:pt x="13311" y="939"/>
                </a:cubicBezTo>
                <a:cubicBezTo>
                  <a:pt x="12841" y="1195"/>
                  <a:pt x="12372" y="1536"/>
                  <a:pt x="11817" y="1536"/>
                </a:cubicBezTo>
                <a:cubicBezTo>
                  <a:pt x="10794" y="2048"/>
                  <a:pt x="9684" y="2517"/>
                  <a:pt x="8917" y="3456"/>
                </a:cubicBezTo>
                <a:cubicBezTo>
                  <a:pt x="8789" y="3456"/>
                  <a:pt x="8661" y="3456"/>
                  <a:pt x="8490" y="3498"/>
                </a:cubicBezTo>
                <a:cubicBezTo>
                  <a:pt x="8362" y="3712"/>
                  <a:pt x="8234" y="3967"/>
                  <a:pt x="8106" y="4181"/>
                </a:cubicBezTo>
                <a:cubicBezTo>
                  <a:pt x="7935" y="4309"/>
                  <a:pt x="7807" y="4437"/>
                  <a:pt x="7679" y="4522"/>
                </a:cubicBezTo>
                <a:cubicBezTo>
                  <a:pt x="7509" y="4607"/>
                  <a:pt x="7338" y="4607"/>
                  <a:pt x="7125" y="4693"/>
                </a:cubicBezTo>
                <a:lnTo>
                  <a:pt x="7125" y="5077"/>
                </a:lnTo>
                <a:cubicBezTo>
                  <a:pt x="6954" y="5119"/>
                  <a:pt x="6826" y="5119"/>
                  <a:pt x="6783" y="5119"/>
                </a:cubicBezTo>
                <a:cubicBezTo>
                  <a:pt x="6357" y="5418"/>
                  <a:pt x="6144" y="5845"/>
                  <a:pt x="5674" y="6015"/>
                </a:cubicBezTo>
                <a:lnTo>
                  <a:pt x="5674" y="6356"/>
                </a:lnTo>
                <a:cubicBezTo>
                  <a:pt x="5205" y="6655"/>
                  <a:pt x="4778" y="7039"/>
                  <a:pt x="4650" y="7551"/>
                </a:cubicBezTo>
                <a:cubicBezTo>
                  <a:pt x="4522" y="7594"/>
                  <a:pt x="4437" y="7594"/>
                  <a:pt x="4352" y="7636"/>
                </a:cubicBezTo>
                <a:lnTo>
                  <a:pt x="4352" y="8020"/>
                </a:lnTo>
                <a:cubicBezTo>
                  <a:pt x="4224" y="8063"/>
                  <a:pt x="4181" y="8063"/>
                  <a:pt x="4053" y="8106"/>
                </a:cubicBezTo>
                <a:lnTo>
                  <a:pt x="4053" y="8660"/>
                </a:lnTo>
                <a:cubicBezTo>
                  <a:pt x="3413" y="8831"/>
                  <a:pt x="3413" y="9343"/>
                  <a:pt x="3328" y="9897"/>
                </a:cubicBezTo>
                <a:cubicBezTo>
                  <a:pt x="3200" y="9983"/>
                  <a:pt x="3029" y="10153"/>
                  <a:pt x="2944" y="10239"/>
                </a:cubicBezTo>
                <a:cubicBezTo>
                  <a:pt x="2987" y="10409"/>
                  <a:pt x="2987" y="10537"/>
                  <a:pt x="3072" y="10793"/>
                </a:cubicBezTo>
                <a:cubicBezTo>
                  <a:pt x="2901" y="10623"/>
                  <a:pt x="2859" y="10580"/>
                  <a:pt x="2816" y="10537"/>
                </a:cubicBezTo>
                <a:cubicBezTo>
                  <a:pt x="2517" y="11049"/>
                  <a:pt x="2347" y="11561"/>
                  <a:pt x="2389" y="12158"/>
                </a:cubicBezTo>
                <a:cubicBezTo>
                  <a:pt x="2261" y="12158"/>
                  <a:pt x="2176" y="12201"/>
                  <a:pt x="2133" y="12201"/>
                </a:cubicBezTo>
                <a:cubicBezTo>
                  <a:pt x="2048" y="12500"/>
                  <a:pt x="1920" y="12756"/>
                  <a:pt x="1835" y="13012"/>
                </a:cubicBezTo>
                <a:cubicBezTo>
                  <a:pt x="1749" y="13140"/>
                  <a:pt x="1622" y="13310"/>
                  <a:pt x="1622" y="13438"/>
                </a:cubicBezTo>
                <a:cubicBezTo>
                  <a:pt x="1494" y="14121"/>
                  <a:pt x="1494" y="14121"/>
                  <a:pt x="1280" y="14419"/>
                </a:cubicBezTo>
                <a:cubicBezTo>
                  <a:pt x="1323" y="14462"/>
                  <a:pt x="1366" y="14547"/>
                  <a:pt x="1408" y="14590"/>
                </a:cubicBezTo>
                <a:cubicBezTo>
                  <a:pt x="1280" y="14675"/>
                  <a:pt x="1195" y="14803"/>
                  <a:pt x="1024" y="14931"/>
                </a:cubicBezTo>
                <a:cubicBezTo>
                  <a:pt x="1110" y="15187"/>
                  <a:pt x="1152" y="15443"/>
                  <a:pt x="1238" y="15742"/>
                </a:cubicBezTo>
                <a:cubicBezTo>
                  <a:pt x="854" y="16083"/>
                  <a:pt x="555" y="16510"/>
                  <a:pt x="854" y="17064"/>
                </a:cubicBezTo>
                <a:cubicBezTo>
                  <a:pt x="640" y="17491"/>
                  <a:pt x="640" y="17576"/>
                  <a:pt x="555" y="18472"/>
                </a:cubicBezTo>
                <a:cubicBezTo>
                  <a:pt x="555" y="18728"/>
                  <a:pt x="470" y="18984"/>
                  <a:pt x="427" y="19240"/>
                </a:cubicBezTo>
                <a:cubicBezTo>
                  <a:pt x="342" y="19539"/>
                  <a:pt x="555" y="19923"/>
                  <a:pt x="256" y="20179"/>
                </a:cubicBezTo>
                <a:cubicBezTo>
                  <a:pt x="555" y="20349"/>
                  <a:pt x="128" y="20563"/>
                  <a:pt x="256" y="20776"/>
                </a:cubicBezTo>
                <a:cubicBezTo>
                  <a:pt x="342" y="20989"/>
                  <a:pt x="128" y="21245"/>
                  <a:pt x="384" y="21458"/>
                </a:cubicBezTo>
                <a:cubicBezTo>
                  <a:pt x="214" y="21757"/>
                  <a:pt x="640" y="22184"/>
                  <a:pt x="256" y="22482"/>
                </a:cubicBezTo>
                <a:cubicBezTo>
                  <a:pt x="512" y="22738"/>
                  <a:pt x="0" y="23165"/>
                  <a:pt x="384" y="23421"/>
                </a:cubicBezTo>
                <a:cubicBezTo>
                  <a:pt x="214" y="23719"/>
                  <a:pt x="470" y="23975"/>
                  <a:pt x="427" y="24274"/>
                </a:cubicBezTo>
                <a:cubicBezTo>
                  <a:pt x="384" y="24573"/>
                  <a:pt x="512" y="24871"/>
                  <a:pt x="598" y="25170"/>
                </a:cubicBezTo>
                <a:cubicBezTo>
                  <a:pt x="640" y="25213"/>
                  <a:pt x="683" y="25255"/>
                  <a:pt x="768" y="25298"/>
                </a:cubicBezTo>
                <a:cubicBezTo>
                  <a:pt x="683" y="25469"/>
                  <a:pt x="640" y="25639"/>
                  <a:pt x="555" y="25767"/>
                </a:cubicBezTo>
                <a:cubicBezTo>
                  <a:pt x="726" y="25852"/>
                  <a:pt x="811" y="25852"/>
                  <a:pt x="811" y="25895"/>
                </a:cubicBezTo>
                <a:cubicBezTo>
                  <a:pt x="768" y="26151"/>
                  <a:pt x="768" y="26407"/>
                  <a:pt x="726" y="26620"/>
                </a:cubicBezTo>
                <a:cubicBezTo>
                  <a:pt x="896" y="26663"/>
                  <a:pt x="982" y="26706"/>
                  <a:pt x="1067" y="26748"/>
                </a:cubicBezTo>
                <a:cubicBezTo>
                  <a:pt x="1024" y="27047"/>
                  <a:pt x="1195" y="27346"/>
                  <a:pt x="939" y="27559"/>
                </a:cubicBezTo>
                <a:cubicBezTo>
                  <a:pt x="1024" y="27900"/>
                  <a:pt x="1366" y="28199"/>
                  <a:pt x="1110" y="28583"/>
                </a:cubicBezTo>
                <a:cubicBezTo>
                  <a:pt x="1238" y="28796"/>
                  <a:pt x="1408" y="28967"/>
                  <a:pt x="1494" y="29180"/>
                </a:cubicBezTo>
                <a:cubicBezTo>
                  <a:pt x="1622" y="29351"/>
                  <a:pt x="1664" y="29564"/>
                  <a:pt x="1749" y="29777"/>
                </a:cubicBezTo>
                <a:cubicBezTo>
                  <a:pt x="2091" y="29905"/>
                  <a:pt x="2048" y="30289"/>
                  <a:pt x="2261" y="30503"/>
                </a:cubicBezTo>
                <a:cubicBezTo>
                  <a:pt x="2176" y="30588"/>
                  <a:pt x="2133" y="30630"/>
                  <a:pt x="2048" y="30716"/>
                </a:cubicBezTo>
                <a:cubicBezTo>
                  <a:pt x="2176" y="30844"/>
                  <a:pt x="2304" y="30929"/>
                  <a:pt x="2389" y="31014"/>
                </a:cubicBezTo>
                <a:cubicBezTo>
                  <a:pt x="2304" y="31526"/>
                  <a:pt x="2645" y="31868"/>
                  <a:pt x="2816" y="32252"/>
                </a:cubicBezTo>
                <a:cubicBezTo>
                  <a:pt x="2901" y="32294"/>
                  <a:pt x="2987" y="32294"/>
                  <a:pt x="3029" y="32294"/>
                </a:cubicBezTo>
                <a:cubicBezTo>
                  <a:pt x="3029" y="32508"/>
                  <a:pt x="3072" y="32721"/>
                  <a:pt x="3072" y="32892"/>
                </a:cubicBezTo>
                <a:cubicBezTo>
                  <a:pt x="3200" y="32934"/>
                  <a:pt x="3285" y="32934"/>
                  <a:pt x="3371" y="32977"/>
                </a:cubicBezTo>
                <a:cubicBezTo>
                  <a:pt x="3328" y="33275"/>
                  <a:pt x="3413" y="33446"/>
                  <a:pt x="3669" y="33574"/>
                </a:cubicBezTo>
                <a:cubicBezTo>
                  <a:pt x="3883" y="33702"/>
                  <a:pt x="4181" y="33873"/>
                  <a:pt x="4181" y="34001"/>
                </a:cubicBezTo>
                <a:cubicBezTo>
                  <a:pt x="4138" y="34427"/>
                  <a:pt x="4437" y="34513"/>
                  <a:pt x="4736" y="34683"/>
                </a:cubicBezTo>
                <a:cubicBezTo>
                  <a:pt x="4650" y="34811"/>
                  <a:pt x="4608" y="34897"/>
                  <a:pt x="4565" y="35025"/>
                </a:cubicBezTo>
                <a:cubicBezTo>
                  <a:pt x="4608" y="34982"/>
                  <a:pt x="4650" y="34939"/>
                  <a:pt x="4693" y="34939"/>
                </a:cubicBezTo>
                <a:cubicBezTo>
                  <a:pt x="4693" y="35025"/>
                  <a:pt x="4736" y="35153"/>
                  <a:pt x="4778" y="35323"/>
                </a:cubicBezTo>
                <a:cubicBezTo>
                  <a:pt x="4864" y="35110"/>
                  <a:pt x="4864" y="35025"/>
                  <a:pt x="4906" y="34897"/>
                </a:cubicBezTo>
                <a:cubicBezTo>
                  <a:pt x="4992" y="35025"/>
                  <a:pt x="5077" y="35153"/>
                  <a:pt x="5120" y="35281"/>
                </a:cubicBezTo>
                <a:cubicBezTo>
                  <a:pt x="5290" y="35195"/>
                  <a:pt x="5376" y="35153"/>
                  <a:pt x="5546" y="35067"/>
                </a:cubicBezTo>
                <a:lnTo>
                  <a:pt x="5546" y="35067"/>
                </a:lnTo>
                <a:cubicBezTo>
                  <a:pt x="5504" y="35281"/>
                  <a:pt x="5418" y="35409"/>
                  <a:pt x="5418" y="35409"/>
                </a:cubicBezTo>
                <a:cubicBezTo>
                  <a:pt x="5504" y="35536"/>
                  <a:pt x="5546" y="35664"/>
                  <a:pt x="5589" y="35750"/>
                </a:cubicBezTo>
                <a:cubicBezTo>
                  <a:pt x="5674" y="35664"/>
                  <a:pt x="5717" y="35622"/>
                  <a:pt x="5802" y="35536"/>
                </a:cubicBezTo>
                <a:cubicBezTo>
                  <a:pt x="5845" y="35750"/>
                  <a:pt x="5845" y="35878"/>
                  <a:pt x="5888" y="36048"/>
                </a:cubicBezTo>
                <a:cubicBezTo>
                  <a:pt x="6058" y="36048"/>
                  <a:pt x="6272" y="36048"/>
                  <a:pt x="6272" y="36091"/>
                </a:cubicBezTo>
                <a:cubicBezTo>
                  <a:pt x="6357" y="36432"/>
                  <a:pt x="6655" y="36390"/>
                  <a:pt x="6826" y="36560"/>
                </a:cubicBezTo>
                <a:cubicBezTo>
                  <a:pt x="6826" y="36432"/>
                  <a:pt x="6826" y="36347"/>
                  <a:pt x="6869" y="36262"/>
                </a:cubicBezTo>
                <a:cubicBezTo>
                  <a:pt x="6869" y="36219"/>
                  <a:pt x="6911" y="36219"/>
                  <a:pt x="6954" y="36176"/>
                </a:cubicBezTo>
                <a:cubicBezTo>
                  <a:pt x="6997" y="36304"/>
                  <a:pt x="7039" y="36432"/>
                  <a:pt x="7082" y="36518"/>
                </a:cubicBezTo>
                <a:cubicBezTo>
                  <a:pt x="7039" y="36518"/>
                  <a:pt x="6954" y="36560"/>
                  <a:pt x="6826" y="36560"/>
                </a:cubicBezTo>
                <a:cubicBezTo>
                  <a:pt x="6883" y="36712"/>
                  <a:pt x="6974" y="36737"/>
                  <a:pt x="7079" y="36737"/>
                </a:cubicBezTo>
                <a:cubicBezTo>
                  <a:pt x="7132" y="36737"/>
                  <a:pt x="7188" y="36731"/>
                  <a:pt x="7246" y="36731"/>
                </a:cubicBezTo>
                <a:cubicBezTo>
                  <a:pt x="7333" y="36731"/>
                  <a:pt x="7423" y="36745"/>
                  <a:pt x="7509" y="36816"/>
                </a:cubicBezTo>
                <a:cubicBezTo>
                  <a:pt x="7637" y="36944"/>
                  <a:pt x="7765" y="37158"/>
                  <a:pt x="7935" y="37371"/>
                </a:cubicBezTo>
                <a:cubicBezTo>
                  <a:pt x="7970" y="37367"/>
                  <a:pt x="8004" y="37364"/>
                  <a:pt x="8037" y="37364"/>
                </a:cubicBezTo>
                <a:cubicBezTo>
                  <a:pt x="8336" y="37364"/>
                  <a:pt x="8592" y="37533"/>
                  <a:pt x="8746" y="37840"/>
                </a:cubicBezTo>
                <a:cubicBezTo>
                  <a:pt x="8789" y="37755"/>
                  <a:pt x="8831" y="37670"/>
                  <a:pt x="8917" y="37456"/>
                </a:cubicBezTo>
                <a:cubicBezTo>
                  <a:pt x="9044" y="37755"/>
                  <a:pt x="9130" y="38011"/>
                  <a:pt x="9258" y="38224"/>
                </a:cubicBezTo>
                <a:cubicBezTo>
                  <a:pt x="9556" y="38053"/>
                  <a:pt x="9812" y="37883"/>
                  <a:pt x="10068" y="37712"/>
                </a:cubicBezTo>
                <a:cubicBezTo>
                  <a:pt x="10111" y="37755"/>
                  <a:pt x="10154" y="37755"/>
                  <a:pt x="10154" y="37798"/>
                </a:cubicBezTo>
                <a:cubicBezTo>
                  <a:pt x="10068" y="37968"/>
                  <a:pt x="9940" y="38139"/>
                  <a:pt x="9770" y="38395"/>
                </a:cubicBezTo>
                <a:cubicBezTo>
                  <a:pt x="9876" y="38363"/>
                  <a:pt x="9980" y="38355"/>
                  <a:pt x="10082" y="38355"/>
                </a:cubicBezTo>
                <a:cubicBezTo>
                  <a:pt x="10183" y="38355"/>
                  <a:pt x="10282" y="38363"/>
                  <a:pt x="10378" y="38363"/>
                </a:cubicBezTo>
                <a:cubicBezTo>
                  <a:pt x="10570" y="38363"/>
                  <a:pt x="10751" y="38331"/>
                  <a:pt x="10922" y="38139"/>
                </a:cubicBezTo>
                <a:cubicBezTo>
                  <a:pt x="11092" y="38352"/>
                  <a:pt x="11220" y="38523"/>
                  <a:pt x="11306" y="38651"/>
                </a:cubicBezTo>
                <a:cubicBezTo>
                  <a:pt x="11561" y="38693"/>
                  <a:pt x="11732" y="38779"/>
                  <a:pt x="11903" y="38821"/>
                </a:cubicBezTo>
                <a:cubicBezTo>
                  <a:pt x="11945" y="38779"/>
                  <a:pt x="12031" y="38736"/>
                  <a:pt x="12116" y="38651"/>
                </a:cubicBezTo>
                <a:cubicBezTo>
                  <a:pt x="12244" y="38779"/>
                  <a:pt x="12415" y="38907"/>
                  <a:pt x="12500" y="38992"/>
                </a:cubicBezTo>
                <a:lnTo>
                  <a:pt x="13055" y="38992"/>
                </a:lnTo>
                <a:cubicBezTo>
                  <a:pt x="13097" y="38864"/>
                  <a:pt x="13097" y="38779"/>
                  <a:pt x="13140" y="38693"/>
                </a:cubicBezTo>
                <a:cubicBezTo>
                  <a:pt x="13225" y="38693"/>
                  <a:pt x="13311" y="38693"/>
                  <a:pt x="13439" y="38736"/>
                </a:cubicBezTo>
                <a:cubicBezTo>
                  <a:pt x="13353" y="38821"/>
                  <a:pt x="13311" y="38864"/>
                  <a:pt x="13268" y="38949"/>
                </a:cubicBezTo>
                <a:cubicBezTo>
                  <a:pt x="13464" y="38982"/>
                  <a:pt x="13635" y="39190"/>
                  <a:pt x="13838" y="39190"/>
                </a:cubicBezTo>
                <a:cubicBezTo>
                  <a:pt x="13900" y="39190"/>
                  <a:pt x="13966" y="39170"/>
                  <a:pt x="14036" y="39120"/>
                </a:cubicBezTo>
                <a:cubicBezTo>
                  <a:pt x="14078" y="38992"/>
                  <a:pt x="14121" y="38821"/>
                  <a:pt x="14121" y="38651"/>
                </a:cubicBezTo>
                <a:cubicBezTo>
                  <a:pt x="14249" y="38864"/>
                  <a:pt x="14377" y="39035"/>
                  <a:pt x="14462" y="39205"/>
                </a:cubicBezTo>
                <a:cubicBezTo>
                  <a:pt x="14590" y="39120"/>
                  <a:pt x="14633" y="39077"/>
                  <a:pt x="14676" y="38992"/>
                </a:cubicBezTo>
                <a:cubicBezTo>
                  <a:pt x="14846" y="39077"/>
                  <a:pt x="15017" y="39120"/>
                  <a:pt x="15188" y="39205"/>
                </a:cubicBezTo>
                <a:cubicBezTo>
                  <a:pt x="15230" y="39035"/>
                  <a:pt x="15273" y="38949"/>
                  <a:pt x="15316" y="38821"/>
                </a:cubicBezTo>
                <a:cubicBezTo>
                  <a:pt x="15358" y="38949"/>
                  <a:pt x="15401" y="39077"/>
                  <a:pt x="15486" y="39205"/>
                </a:cubicBezTo>
                <a:cubicBezTo>
                  <a:pt x="15614" y="39163"/>
                  <a:pt x="15700" y="39077"/>
                  <a:pt x="15828" y="39035"/>
                </a:cubicBezTo>
                <a:cubicBezTo>
                  <a:pt x="16126" y="39163"/>
                  <a:pt x="16425" y="39333"/>
                  <a:pt x="16723" y="39504"/>
                </a:cubicBezTo>
                <a:cubicBezTo>
                  <a:pt x="16809" y="39461"/>
                  <a:pt x="16937" y="39419"/>
                  <a:pt x="17022" y="39333"/>
                </a:cubicBezTo>
                <a:cubicBezTo>
                  <a:pt x="17150" y="39376"/>
                  <a:pt x="17278" y="39461"/>
                  <a:pt x="17363" y="39504"/>
                </a:cubicBezTo>
                <a:cubicBezTo>
                  <a:pt x="17406" y="39461"/>
                  <a:pt x="17449" y="39419"/>
                  <a:pt x="17491" y="39376"/>
                </a:cubicBezTo>
                <a:cubicBezTo>
                  <a:pt x="17491" y="39419"/>
                  <a:pt x="17534" y="39461"/>
                  <a:pt x="17534" y="39504"/>
                </a:cubicBezTo>
                <a:cubicBezTo>
                  <a:pt x="17662" y="39419"/>
                  <a:pt x="17833" y="39291"/>
                  <a:pt x="18046" y="39163"/>
                </a:cubicBezTo>
                <a:cubicBezTo>
                  <a:pt x="18174" y="39291"/>
                  <a:pt x="18345" y="39461"/>
                  <a:pt x="18473" y="39589"/>
                </a:cubicBezTo>
                <a:cubicBezTo>
                  <a:pt x="18515" y="39547"/>
                  <a:pt x="18558" y="39461"/>
                  <a:pt x="18601" y="39291"/>
                </a:cubicBezTo>
                <a:cubicBezTo>
                  <a:pt x="18814" y="39376"/>
                  <a:pt x="19027" y="39419"/>
                  <a:pt x="19240" y="39504"/>
                </a:cubicBezTo>
                <a:cubicBezTo>
                  <a:pt x="19326" y="39461"/>
                  <a:pt x="19454" y="39376"/>
                  <a:pt x="19539" y="39333"/>
                </a:cubicBezTo>
                <a:cubicBezTo>
                  <a:pt x="19624" y="39376"/>
                  <a:pt x="19710" y="39461"/>
                  <a:pt x="19795" y="39504"/>
                </a:cubicBezTo>
                <a:cubicBezTo>
                  <a:pt x="19838" y="39376"/>
                  <a:pt x="19880" y="39291"/>
                  <a:pt x="19880" y="39205"/>
                </a:cubicBezTo>
                <a:cubicBezTo>
                  <a:pt x="20008" y="39248"/>
                  <a:pt x="20094" y="39291"/>
                  <a:pt x="20179" y="39333"/>
                </a:cubicBezTo>
                <a:cubicBezTo>
                  <a:pt x="20307" y="39248"/>
                  <a:pt x="20435" y="39120"/>
                  <a:pt x="20563" y="39035"/>
                </a:cubicBezTo>
                <a:cubicBezTo>
                  <a:pt x="20674" y="39146"/>
                  <a:pt x="20785" y="39193"/>
                  <a:pt x="20896" y="39193"/>
                </a:cubicBezTo>
                <a:cubicBezTo>
                  <a:pt x="21041" y="39193"/>
                  <a:pt x="21186" y="39113"/>
                  <a:pt x="21331" y="38992"/>
                </a:cubicBezTo>
                <a:cubicBezTo>
                  <a:pt x="21480" y="39081"/>
                  <a:pt x="21608" y="39192"/>
                  <a:pt x="21759" y="39192"/>
                </a:cubicBezTo>
                <a:cubicBezTo>
                  <a:pt x="21824" y="39192"/>
                  <a:pt x="21894" y="39171"/>
                  <a:pt x="21971" y="39120"/>
                </a:cubicBezTo>
                <a:cubicBezTo>
                  <a:pt x="21928" y="39035"/>
                  <a:pt x="21885" y="38992"/>
                  <a:pt x="21800" y="38949"/>
                </a:cubicBezTo>
                <a:cubicBezTo>
                  <a:pt x="21880" y="38858"/>
                  <a:pt x="21960" y="38828"/>
                  <a:pt x="22041" y="38828"/>
                </a:cubicBezTo>
                <a:cubicBezTo>
                  <a:pt x="22197" y="38828"/>
                  <a:pt x="22356" y="38939"/>
                  <a:pt x="22523" y="38939"/>
                </a:cubicBezTo>
                <a:cubicBezTo>
                  <a:pt x="22593" y="38939"/>
                  <a:pt x="22665" y="38919"/>
                  <a:pt x="22739" y="38864"/>
                </a:cubicBezTo>
                <a:cubicBezTo>
                  <a:pt x="22952" y="38693"/>
                  <a:pt x="23336" y="38779"/>
                  <a:pt x="23592" y="38608"/>
                </a:cubicBezTo>
                <a:cubicBezTo>
                  <a:pt x="23890" y="38437"/>
                  <a:pt x="24402" y="38736"/>
                  <a:pt x="24445" y="38139"/>
                </a:cubicBezTo>
                <a:cubicBezTo>
                  <a:pt x="24402" y="38096"/>
                  <a:pt x="24360" y="38011"/>
                  <a:pt x="24317" y="37925"/>
                </a:cubicBezTo>
                <a:lnTo>
                  <a:pt x="24573" y="37670"/>
                </a:lnTo>
                <a:cubicBezTo>
                  <a:pt x="24616" y="37883"/>
                  <a:pt x="24616" y="38053"/>
                  <a:pt x="24701" y="38309"/>
                </a:cubicBezTo>
                <a:cubicBezTo>
                  <a:pt x="24872" y="38096"/>
                  <a:pt x="24957" y="37968"/>
                  <a:pt x="25085" y="37840"/>
                </a:cubicBezTo>
                <a:cubicBezTo>
                  <a:pt x="25170" y="37883"/>
                  <a:pt x="25256" y="37925"/>
                  <a:pt x="25341" y="38011"/>
                </a:cubicBezTo>
                <a:cubicBezTo>
                  <a:pt x="25725" y="37883"/>
                  <a:pt x="26151" y="37755"/>
                  <a:pt x="26578" y="37584"/>
                </a:cubicBezTo>
                <a:cubicBezTo>
                  <a:pt x="26578" y="37584"/>
                  <a:pt x="26621" y="37627"/>
                  <a:pt x="26706" y="37712"/>
                </a:cubicBezTo>
                <a:cubicBezTo>
                  <a:pt x="26877" y="37499"/>
                  <a:pt x="27005" y="37286"/>
                  <a:pt x="27175" y="37072"/>
                </a:cubicBezTo>
                <a:cubicBezTo>
                  <a:pt x="27303" y="37158"/>
                  <a:pt x="27431" y="37286"/>
                  <a:pt x="27645" y="37456"/>
                </a:cubicBezTo>
                <a:cubicBezTo>
                  <a:pt x="27815" y="37030"/>
                  <a:pt x="28199" y="36859"/>
                  <a:pt x="28455" y="36560"/>
                </a:cubicBezTo>
                <a:cubicBezTo>
                  <a:pt x="28668" y="36560"/>
                  <a:pt x="28839" y="36560"/>
                  <a:pt x="29052" y="36518"/>
                </a:cubicBezTo>
                <a:cubicBezTo>
                  <a:pt x="29052" y="36390"/>
                  <a:pt x="29052" y="36262"/>
                  <a:pt x="29095" y="36134"/>
                </a:cubicBezTo>
                <a:cubicBezTo>
                  <a:pt x="29223" y="36048"/>
                  <a:pt x="29351" y="35963"/>
                  <a:pt x="29479" y="35920"/>
                </a:cubicBezTo>
                <a:cubicBezTo>
                  <a:pt x="29607" y="35963"/>
                  <a:pt x="29735" y="36006"/>
                  <a:pt x="29906" y="36091"/>
                </a:cubicBezTo>
                <a:cubicBezTo>
                  <a:pt x="29820" y="35878"/>
                  <a:pt x="29778" y="35792"/>
                  <a:pt x="29692" y="35750"/>
                </a:cubicBezTo>
                <a:cubicBezTo>
                  <a:pt x="29650" y="35707"/>
                  <a:pt x="29607" y="35664"/>
                  <a:pt x="29564" y="35622"/>
                </a:cubicBezTo>
                <a:cubicBezTo>
                  <a:pt x="29607" y="35622"/>
                  <a:pt x="29607" y="35579"/>
                  <a:pt x="29607" y="35579"/>
                </a:cubicBezTo>
                <a:cubicBezTo>
                  <a:pt x="29650" y="35622"/>
                  <a:pt x="29692" y="35664"/>
                  <a:pt x="29735" y="35707"/>
                </a:cubicBezTo>
                <a:cubicBezTo>
                  <a:pt x="29735" y="35707"/>
                  <a:pt x="29735" y="35738"/>
                  <a:pt x="29709" y="35747"/>
                </a:cubicBezTo>
                <a:lnTo>
                  <a:pt x="29709" y="35747"/>
                </a:lnTo>
                <a:cubicBezTo>
                  <a:pt x="29956" y="35707"/>
                  <a:pt x="30125" y="35707"/>
                  <a:pt x="30375" y="35707"/>
                </a:cubicBezTo>
                <a:cubicBezTo>
                  <a:pt x="30460" y="35494"/>
                  <a:pt x="30546" y="35281"/>
                  <a:pt x="30631" y="35025"/>
                </a:cubicBezTo>
                <a:lnTo>
                  <a:pt x="31015" y="35025"/>
                </a:lnTo>
                <a:cubicBezTo>
                  <a:pt x="30972" y="34939"/>
                  <a:pt x="30929" y="34854"/>
                  <a:pt x="30887" y="34769"/>
                </a:cubicBezTo>
                <a:cubicBezTo>
                  <a:pt x="31399" y="34641"/>
                  <a:pt x="31783" y="34342"/>
                  <a:pt x="32039" y="33915"/>
                </a:cubicBezTo>
                <a:cubicBezTo>
                  <a:pt x="31953" y="33873"/>
                  <a:pt x="31911" y="33873"/>
                  <a:pt x="31868" y="33830"/>
                </a:cubicBezTo>
                <a:cubicBezTo>
                  <a:pt x="31911" y="33787"/>
                  <a:pt x="31911" y="33787"/>
                  <a:pt x="31911" y="33745"/>
                </a:cubicBezTo>
                <a:cubicBezTo>
                  <a:pt x="31953" y="33787"/>
                  <a:pt x="31996" y="33873"/>
                  <a:pt x="32039" y="33915"/>
                </a:cubicBezTo>
                <a:lnTo>
                  <a:pt x="32295" y="33915"/>
                </a:lnTo>
                <a:cubicBezTo>
                  <a:pt x="32380" y="33745"/>
                  <a:pt x="32423" y="33617"/>
                  <a:pt x="32508" y="33489"/>
                </a:cubicBezTo>
                <a:cubicBezTo>
                  <a:pt x="32465" y="33403"/>
                  <a:pt x="32423" y="33318"/>
                  <a:pt x="32337" y="33275"/>
                </a:cubicBezTo>
                <a:lnTo>
                  <a:pt x="32209" y="33147"/>
                </a:lnTo>
                <a:lnTo>
                  <a:pt x="32337" y="33105"/>
                </a:lnTo>
                <a:cubicBezTo>
                  <a:pt x="32380" y="33062"/>
                  <a:pt x="32423" y="33020"/>
                  <a:pt x="32465" y="32934"/>
                </a:cubicBezTo>
                <a:cubicBezTo>
                  <a:pt x="32465" y="33020"/>
                  <a:pt x="32508" y="33062"/>
                  <a:pt x="32508" y="33105"/>
                </a:cubicBezTo>
                <a:lnTo>
                  <a:pt x="32807" y="33105"/>
                </a:lnTo>
                <a:cubicBezTo>
                  <a:pt x="32849" y="32892"/>
                  <a:pt x="32849" y="32764"/>
                  <a:pt x="32849" y="32721"/>
                </a:cubicBezTo>
                <a:cubicBezTo>
                  <a:pt x="33105" y="32508"/>
                  <a:pt x="33276" y="32337"/>
                  <a:pt x="33489" y="32166"/>
                </a:cubicBezTo>
                <a:cubicBezTo>
                  <a:pt x="33489" y="32081"/>
                  <a:pt x="33532" y="31953"/>
                  <a:pt x="33532" y="31825"/>
                </a:cubicBezTo>
                <a:cubicBezTo>
                  <a:pt x="33745" y="31654"/>
                  <a:pt x="33958" y="31526"/>
                  <a:pt x="34172" y="31398"/>
                </a:cubicBezTo>
                <a:cubicBezTo>
                  <a:pt x="34172" y="31228"/>
                  <a:pt x="34172" y="31100"/>
                  <a:pt x="34172" y="30972"/>
                </a:cubicBezTo>
                <a:cubicBezTo>
                  <a:pt x="34086" y="30929"/>
                  <a:pt x="34044" y="30886"/>
                  <a:pt x="34001" y="30844"/>
                </a:cubicBezTo>
                <a:lnTo>
                  <a:pt x="34086" y="30801"/>
                </a:lnTo>
                <a:cubicBezTo>
                  <a:pt x="34086" y="30844"/>
                  <a:pt x="34129" y="30886"/>
                  <a:pt x="34172" y="30929"/>
                </a:cubicBezTo>
                <a:cubicBezTo>
                  <a:pt x="34172" y="30929"/>
                  <a:pt x="34172" y="30972"/>
                  <a:pt x="34172" y="30972"/>
                </a:cubicBezTo>
                <a:cubicBezTo>
                  <a:pt x="34257" y="30929"/>
                  <a:pt x="34342" y="30929"/>
                  <a:pt x="34513" y="30929"/>
                </a:cubicBezTo>
                <a:cubicBezTo>
                  <a:pt x="34428" y="30503"/>
                  <a:pt x="34812" y="30204"/>
                  <a:pt x="34598" y="29820"/>
                </a:cubicBezTo>
                <a:cubicBezTo>
                  <a:pt x="34513" y="29692"/>
                  <a:pt x="34513" y="29607"/>
                  <a:pt x="34513" y="29479"/>
                </a:cubicBezTo>
                <a:lnTo>
                  <a:pt x="34598" y="29479"/>
                </a:lnTo>
                <a:cubicBezTo>
                  <a:pt x="34638" y="29559"/>
                  <a:pt x="34641" y="29677"/>
                  <a:pt x="34677" y="29762"/>
                </a:cubicBezTo>
                <a:lnTo>
                  <a:pt x="34677" y="29762"/>
                </a:lnTo>
                <a:cubicBezTo>
                  <a:pt x="34810" y="29665"/>
                  <a:pt x="34917" y="29593"/>
                  <a:pt x="35025" y="29521"/>
                </a:cubicBezTo>
                <a:cubicBezTo>
                  <a:pt x="34940" y="29393"/>
                  <a:pt x="34897" y="29308"/>
                  <a:pt x="34812" y="29180"/>
                </a:cubicBezTo>
                <a:cubicBezTo>
                  <a:pt x="35068" y="29137"/>
                  <a:pt x="35281" y="29137"/>
                  <a:pt x="35537" y="29095"/>
                </a:cubicBezTo>
                <a:cubicBezTo>
                  <a:pt x="35452" y="28881"/>
                  <a:pt x="35409" y="28711"/>
                  <a:pt x="35366" y="28540"/>
                </a:cubicBezTo>
                <a:cubicBezTo>
                  <a:pt x="35409" y="28455"/>
                  <a:pt x="35452" y="28369"/>
                  <a:pt x="35494" y="28327"/>
                </a:cubicBezTo>
                <a:lnTo>
                  <a:pt x="35366" y="28199"/>
                </a:lnTo>
                <a:lnTo>
                  <a:pt x="35494" y="28156"/>
                </a:lnTo>
                <a:cubicBezTo>
                  <a:pt x="35580" y="28028"/>
                  <a:pt x="35622" y="27943"/>
                  <a:pt x="35707" y="27815"/>
                </a:cubicBezTo>
                <a:cubicBezTo>
                  <a:pt x="35835" y="27900"/>
                  <a:pt x="35878" y="27943"/>
                  <a:pt x="35963" y="28028"/>
                </a:cubicBezTo>
                <a:lnTo>
                  <a:pt x="35963" y="27260"/>
                </a:lnTo>
                <a:lnTo>
                  <a:pt x="36305" y="26919"/>
                </a:lnTo>
                <a:cubicBezTo>
                  <a:pt x="36177" y="26791"/>
                  <a:pt x="36049" y="26620"/>
                  <a:pt x="35921" y="26450"/>
                </a:cubicBezTo>
                <a:cubicBezTo>
                  <a:pt x="36177" y="26279"/>
                  <a:pt x="36561" y="26407"/>
                  <a:pt x="36646" y="25980"/>
                </a:cubicBezTo>
                <a:cubicBezTo>
                  <a:pt x="36646" y="25682"/>
                  <a:pt x="36305" y="25383"/>
                  <a:pt x="36603" y="25085"/>
                </a:cubicBezTo>
                <a:cubicBezTo>
                  <a:pt x="36731" y="24914"/>
                  <a:pt x="36859" y="24701"/>
                  <a:pt x="36987" y="24530"/>
                </a:cubicBezTo>
                <a:cubicBezTo>
                  <a:pt x="36902" y="24402"/>
                  <a:pt x="36817" y="24274"/>
                  <a:pt x="36774" y="24189"/>
                </a:cubicBezTo>
                <a:cubicBezTo>
                  <a:pt x="36902" y="23975"/>
                  <a:pt x="36987" y="23805"/>
                  <a:pt x="37115" y="23591"/>
                </a:cubicBezTo>
                <a:cubicBezTo>
                  <a:pt x="37073" y="23591"/>
                  <a:pt x="37030" y="23506"/>
                  <a:pt x="36987" y="23463"/>
                </a:cubicBezTo>
                <a:cubicBezTo>
                  <a:pt x="37243" y="23122"/>
                  <a:pt x="37073" y="22738"/>
                  <a:pt x="37115" y="22397"/>
                </a:cubicBezTo>
                <a:cubicBezTo>
                  <a:pt x="37073" y="22354"/>
                  <a:pt x="37030" y="22312"/>
                  <a:pt x="36987" y="22312"/>
                </a:cubicBezTo>
                <a:lnTo>
                  <a:pt x="37030" y="22226"/>
                </a:lnTo>
                <a:cubicBezTo>
                  <a:pt x="37073" y="22269"/>
                  <a:pt x="37115" y="22312"/>
                  <a:pt x="37158" y="22354"/>
                </a:cubicBezTo>
                <a:cubicBezTo>
                  <a:pt x="37115" y="22397"/>
                  <a:pt x="37115" y="22397"/>
                  <a:pt x="37115" y="22397"/>
                </a:cubicBezTo>
                <a:cubicBezTo>
                  <a:pt x="37158" y="22354"/>
                  <a:pt x="37243" y="22354"/>
                  <a:pt x="37243" y="22312"/>
                </a:cubicBezTo>
                <a:cubicBezTo>
                  <a:pt x="37329" y="21800"/>
                  <a:pt x="37286" y="21288"/>
                  <a:pt x="37286" y="20819"/>
                </a:cubicBezTo>
                <a:cubicBezTo>
                  <a:pt x="37115" y="20733"/>
                  <a:pt x="37073" y="20691"/>
                  <a:pt x="36902" y="20648"/>
                </a:cubicBezTo>
                <a:cubicBezTo>
                  <a:pt x="37073" y="20605"/>
                  <a:pt x="37158" y="20563"/>
                  <a:pt x="37329" y="20520"/>
                </a:cubicBezTo>
                <a:cubicBezTo>
                  <a:pt x="37115" y="20392"/>
                  <a:pt x="36987" y="20264"/>
                  <a:pt x="36774" y="20136"/>
                </a:cubicBezTo>
                <a:cubicBezTo>
                  <a:pt x="36987" y="20093"/>
                  <a:pt x="37158" y="20051"/>
                  <a:pt x="37329" y="20051"/>
                </a:cubicBezTo>
                <a:cubicBezTo>
                  <a:pt x="36987" y="19752"/>
                  <a:pt x="37158" y="19496"/>
                  <a:pt x="37329" y="19240"/>
                </a:cubicBezTo>
                <a:cubicBezTo>
                  <a:pt x="37243" y="19155"/>
                  <a:pt x="37158" y="19027"/>
                  <a:pt x="37115" y="18941"/>
                </a:cubicBezTo>
                <a:cubicBezTo>
                  <a:pt x="37201" y="18813"/>
                  <a:pt x="37243" y="18685"/>
                  <a:pt x="37286" y="18600"/>
                </a:cubicBezTo>
                <a:cubicBezTo>
                  <a:pt x="37243" y="18472"/>
                  <a:pt x="37201" y="18430"/>
                  <a:pt x="37158" y="18344"/>
                </a:cubicBezTo>
                <a:cubicBezTo>
                  <a:pt x="37201" y="18259"/>
                  <a:pt x="37243" y="18216"/>
                  <a:pt x="37286" y="18174"/>
                </a:cubicBezTo>
                <a:cubicBezTo>
                  <a:pt x="37115" y="18046"/>
                  <a:pt x="36945" y="17918"/>
                  <a:pt x="36774" y="17832"/>
                </a:cubicBezTo>
                <a:cubicBezTo>
                  <a:pt x="36849" y="17683"/>
                  <a:pt x="36891" y="17598"/>
                  <a:pt x="36814" y="17436"/>
                </a:cubicBezTo>
                <a:lnTo>
                  <a:pt x="36814" y="17436"/>
                </a:lnTo>
                <a:cubicBezTo>
                  <a:pt x="36787" y="17444"/>
                  <a:pt x="36759" y="17448"/>
                  <a:pt x="36731" y="17448"/>
                </a:cubicBezTo>
                <a:cubicBezTo>
                  <a:pt x="36731" y="17448"/>
                  <a:pt x="36689" y="17406"/>
                  <a:pt x="36774" y="17363"/>
                </a:cubicBezTo>
                <a:cubicBezTo>
                  <a:pt x="36774" y="17349"/>
                  <a:pt x="36783" y="17344"/>
                  <a:pt x="36799" y="17344"/>
                </a:cubicBezTo>
                <a:cubicBezTo>
                  <a:pt x="36831" y="17344"/>
                  <a:pt x="36888" y="17363"/>
                  <a:pt x="36945" y="17363"/>
                </a:cubicBezTo>
                <a:cubicBezTo>
                  <a:pt x="36932" y="17375"/>
                  <a:pt x="36916" y="17388"/>
                  <a:pt x="36898" y="17399"/>
                </a:cubicBezTo>
                <a:lnTo>
                  <a:pt x="36898" y="17399"/>
                </a:lnTo>
                <a:cubicBezTo>
                  <a:pt x="36863" y="17391"/>
                  <a:pt x="36823" y="17379"/>
                  <a:pt x="36774" y="17363"/>
                </a:cubicBezTo>
                <a:lnTo>
                  <a:pt x="36774" y="17363"/>
                </a:lnTo>
                <a:cubicBezTo>
                  <a:pt x="36790" y="17389"/>
                  <a:pt x="36803" y="17413"/>
                  <a:pt x="36814" y="17436"/>
                </a:cubicBezTo>
                <a:lnTo>
                  <a:pt x="36814" y="17436"/>
                </a:lnTo>
                <a:cubicBezTo>
                  <a:pt x="36845" y="17427"/>
                  <a:pt x="36874" y="17414"/>
                  <a:pt x="36898" y="17399"/>
                </a:cubicBezTo>
                <a:lnTo>
                  <a:pt x="36898" y="17399"/>
                </a:lnTo>
                <a:cubicBezTo>
                  <a:pt x="36955" y="17412"/>
                  <a:pt x="36995" y="17416"/>
                  <a:pt x="37025" y="17416"/>
                </a:cubicBezTo>
                <a:cubicBezTo>
                  <a:pt x="37073" y="17416"/>
                  <a:pt x="37094" y="17406"/>
                  <a:pt x="37115" y="17406"/>
                </a:cubicBezTo>
                <a:cubicBezTo>
                  <a:pt x="36945" y="17064"/>
                  <a:pt x="37201" y="16723"/>
                  <a:pt x="37115" y="16382"/>
                </a:cubicBezTo>
                <a:cubicBezTo>
                  <a:pt x="37115" y="16382"/>
                  <a:pt x="37073" y="16339"/>
                  <a:pt x="37030" y="16296"/>
                </a:cubicBezTo>
                <a:cubicBezTo>
                  <a:pt x="36987" y="16424"/>
                  <a:pt x="36945" y="16510"/>
                  <a:pt x="36902" y="16638"/>
                </a:cubicBezTo>
                <a:cubicBezTo>
                  <a:pt x="36817" y="16595"/>
                  <a:pt x="36731" y="16595"/>
                  <a:pt x="36646" y="16595"/>
                </a:cubicBezTo>
                <a:cubicBezTo>
                  <a:pt x="36774" y="16339"/>
                  <a:pt x="36859" y="16168"/>
                  <a:pt x="36945" y="15998"/>
                </a:cubicBezTo>
                <a:cubicBezTo>
                  <a:pt x="36859" y="15657"/>
                  <a:pt x="36731" y="15401"/>
                  <a:pt x="36646" y="15145"/>
                </a:cubicBezTo>
                <a:cubicBezTo>
                  <a:pt x="36689" y="14974"/>
                  <a:pt x="36774" y="14846"/>
                  <a:pt x="36817" y="14675"/>
                </a:cubicBezTo>
                <a:cubicBezTo>
                  <a:pt x="36603" y="14675"/>
                  <a:pt x="36475" y="14633"/>
                  <a:pt x="36305" y="14633"/>
                </a:cubicBezTo>
                <a:cubicBezTo>
                  <a:pt x="36433" y="14419"/>
                  <a:pt x="36561" y="14249"/>
                  <a:pt x="36774" y="13950"/>
                </a:cubicBezTo>
                <a:lnTo>
                  <a:pt x="36774" y="13950"/>
                </a:lnTo>
                <a:cubicBezTo>
                  <a:pt x="36475" y="14035"/>
                  <a:pt x="36305" y="14078"/>
                  <a:pt x="36177" y="14121"/>
                </a:cubicBezTo>
                <a:cubicBezTo>
                  <a:pt x="36006" y="13865"/>
                  <a:pt x="36390" y="13609"/>
                  <a:pt x="36177" y="13353"/>
                </a:cubicBezTo>
                <a:cubicBezTo>
                  <a:pt x="36177" y="13353"/>
                  <a:pt x="36305" y="13225"/>
                  <a:pt x="36347" y="13097"/>
                </a:cubicBezTo>
                <a:cubicBezTo>
                  <a:pt x="36134" y="12969"/>
                  <a:pt x="35963" y="12798"/>
                  <a:pt x="35793" y="12670"/>
                </a:cubicBezTo>
                <a:lnTo>
                  <a:pt x="35665" y="12585"/>
                </a:lnTo>
                <a:lnTo>
                  <a:pt x="35793" y="12500"/>
                </a:lnTo>
                <a:cubicBezTo>
                  <a:pt x="35878" y="12414"/>
                  <a:pt x="35921" y="12329"/>
                  <a:pt x="36006" y="12158"/>
                </a:cubicBezTo>
                <a:cubicBezTo>
                  <a:pt x="35878" y="12030"/>
                  <a:pt x="35707" y="11860"/>
                  <a:pt x="35537" y="11689"/>
                </a:cubicBezTo>
                <a:cubicBezTo>
                  <a:pt x="35537" y="11689"/>
                  <a:pt x="35580" y="11646"/>
                  <a:pt x="35622" y="11604"/>
                </a:cubicBezTo>
                <a:cubicBezTo>
                  <a:pt x="35537" y="11476"/>
                  <a:pt x="35409" y="11348"/>
                  <a:pt x="35324" y="11177"/>
                </a:cubicBezTo>
                <a:cubicBezTo>
                  <a:pt x="35238" y="11049"/>
                  <a:pt x="35238" y="10836"/>
                  <a:pt x="35153" y="10708"/>
                </a:cubicBezTo>
                <a:cubicBezTo>
                  <a:pt x="34982" y="10409"/>
                  <a:pt x="34940" y="10068"/>
                  <a:pt x="34641" y="9897"/>
                </a:cubicBezTo>
                <a:cubicBezTo>
                  <a:pt x="34641" y="9940"/>
                  <a:pt x="34598" y="9983"/>
                  <a:pt x="34556" y="10025"/>
                </a:cubicBezTo>
                <a:cubicBezTo>
                  <a:pt x="34513" y="9983"/>
                  <a:pt x="34513" y="9940"/>
                  <a:pt x="34470" y="9897"/>
                </a:cubicBezTo>
                <a:cubicBezTo>
                  <a:pt x="34428" y="9855"/>
                  <a:pt x="34385" y="9812"/>
                  <a:pt x="34342" y="9769"/>
                </a:cubicBezTo>
                <a:lnTo>
                  <a:pt x="34385" y="9727"/>
                </a:lnTo>
                <a:cubicBezTo>
                  <a:pt x="34428" y="9769"/>
                  <a:pt x="34470" y="9812"/>
                  <a:pt x="34513" y="9855"/>
                </a:cubicBezTo>
                <a:cubicBezTo>
                  <a:pt x="34513" y="9855"/>
                  <a:pt x="34470" y="9897"/>
                  <a:pt x="34470" y="9897"/>
                </a:cubicBezTo>
                <a:lnTo>
                  <a:pt x="34641" y="9897"/>
                </a:lnTo>
                <a:lnTo>
                  <a:pt x="34641" y="9471"/>
                </a:lnTo>
                <a:cubicBezTo>
                  <a:pt x="34470" y="9385"/>
                  <a:pt x="34342" y="9257"/>
                  <a:pt x="34172" y="9172"/>
                </a:cubicBezTo>
                <a:cubicBezTo>
                  <a:pt x="34214" y="9087"/>
                  <a:pt x="34257" y="9001"/>
                  <a:pt x="34342" y="8959"/>
                </a:cubicBezTo>
                <a:cubicBezTo>
                  <a:pt x="34300" y="8959"/>
                  <a:pt x="34257" y="8916"/>
                  <a:pt x="34257" y="8916"/>
                </a:cubicBezTo>
                <a:cubicBezTo>
                  <a:pt x="34214" y="8788"/>
                  <a:pt x="34129" y="8660"/>
                  <a:pt x="34086" y="8575"/>
                </a:cubicBezTo>
                <a:cubicBezTo>
                  <a:pt x="34001" y="8618"/>
                  <a:pt x="33916" y="8660"/>
                  <a:pt x="33830" y="8788"/>
                </a:cubicBezTo>
                <a:cubicBezTo>
                  <a:pt x="33745" y="8873"/>
                  <a:pt x="33617" y="8873"/>
                  <a:pt x="33532" y="8873"/>
                </a:cubicBezTo>
                <a:cubicBezTo>
                  <a:pt x="33532" y="8831"/>
                  <a:pt x="33532" y="8788"/>
                  <a:pt x="33532" y="8788"/>
                </a:cubicBezTo>
                <a:cubicBezTo>
                  <a:pt x="33617" y="8745"/>
                  <a:pt x="33745" y="8745"/>
                  <a:pt x="33830" y="8703"/>
                </a:cubicBezTo>
                <a:cubicBezTo>
                  <a:pt x="33830" y="8529"/>
                  <a:pt x="33830" y="8387"/>
                  <a:pt x="33830" y="8276"/>
                </a:cubicBezTo>
                <a:cubicBezTo>
                  <a:pt x="33617" y="8234"/>
                  <a:pt x="33489" y="8191"/>
                  <a:pt x="33318" y="8191"/>
                </a:cubicBezTo>
                <a:cubicBezTo>
                  <a:pt x="33404" y="8106"/>
                  <a:pt x="33446" y="8020"/>
                  <a:pt x="33489" y="7978"/>
                </a:cubicBezTo>
                <a:cubicBezTo>
                  <a:pt x="33190" y="7679"/>
                  <a:pt x="33233" y="7082"/>
                  <a:pt x="32764" y="7039"/>
                </a:cubicBezTo>
                <a:cubicBezTo>
                  <a:pt x="32636" y="6740"/>
                  <a:pt x="32551" y="6527"/>
                  <a:pt x="32465" y="6314"/>
                </a:cubicBezTo>
                <a:cubicBezTo>
                  <a:pt x="32295" y="6229"/>
                  <a:pt x="32124" y="6143"/>
                  <a:pt x="31996" y="6058"/>
                </a:cubicBezTo>
                <a:cubicBezTo>
                  <a:pt x="31911" y="6143"/>
                  <a:pt x="31825" y="6186"/>
                  <a:pt x="31783" y="6271"/>
                </a:cubicBezTo>
                <a:cubicBezTo>
                  <a:pt x="31740" y="6186"/>
                  <a:pt x="31697" y="6101"/>
                  <a:pt x="31697" y="6058"/>
                </a:cubicBezTo>
                <a:cubicBezTo>
                  <a:pt x="31783" y="5930"/>
                  <a:pt x="31911" y="5802"/>
                  <a:pt x="31996" y="5674"/>
                </a:cubicBezTo>
                <a:cubicBezTo>
                  <a:pt x="31953" y="5617"/>
                  <a:pt x="31892" y="5608"/>
                  <a:pt x="31827" y="5608"/>
                </a:cubicBezTo>
                <a:cubicBezTo>
                  <a:pt x="31795" y="5608"/>
                  <a:pt x="31761" y="5610"/>
                  <a:pt x="31729" y="5610"/>
                </a:cubicBezTo>
                <a:cubicBezTo>
                  <a:pt x="31633" y="5610"/>
                  <a:pt x="31548" y="5589"/>
                  <a:pt x="31527" y="5418"/>
                </a:cubicBezTo>
                <a:cubicBezTo>
                  <a:pt x="31484" y="5375"/>
                  <a:pt x="31441" y="5375"/>
                  <a:pt x="31399" y="5333"/>
                </a:cubicBezTo>
                <a:cubicBezTo>
                  <a:pt x="31441" y="5290"/>
                  <a:pt x="31484" y="5290"/>
                  <a:pt x="31527" y="5247"/>
                </a:cubicBezTo>
                <a:cubicBezTo>
                  <a:pt x="31441" y="5162"/>
                  <a:pt x="31271" y="5077"/>
                  <a:pt x="31228" y="4906"/>
                </a:cubicBezTo>
                <a:cubicBezTo>
                  <a:pt x="31100" y="4693"/>
                  <a:pt x="30929" y="4650"/>
                  <a:pt x="30759" y="4565"/>
                </a:cubicBezTo>
                <a:cubicBezTo>
                  <a:pt x="30631" y="4437"/>
                  <a:pt x="30546" y="4266"/>
                  <a:pt x="30460" y="4095"/>
                </a:cubicBezTo>
                <a:lnTo>
                  <a:pt x="30119" y="4095"/>
                </a:lnTo>
                <a:cubicBezTo>
                  <a:pt x="30076" y="4010"/>
                  <a:pt x="30034" y="3925"/>
                  <a:pt x="29991" y="3839"/>
                </a:cubicBezTo>
                <a:cubicBezTo>
                  <a:pt x="29308" y="3797"/>
                  <a:pt x="29010" y="3072"/>
                  <a:pt x="28455" y="2858"/>
                </a:cubicBezTo>
                <a:cubicBezTo>
                  <a:pt x="28370" y="2901"/>
                  <a:pt x="28370" y="2901"/>
                  <a:pt x="28327" y="2944"/>
                </a:cubicBezTo>
                <a:cubicBezTo>
                  <a:pt x="28157" y="2816"/>
                  <a:pt x="28071" y="2645"/>
                  <a:pt x="27901" y="2560"/>
                </a:cubicBezTo>
                <a:cubicBezTo>
                  <a:pt x="27602" y="2346"/>
                  <a:pt x="27218" y="2304"/>
                  <a:pt x="27005" y="1962"/>
                </a:cubicBezTo>
                <a:cubicBezTo>
                  <a:pt x="26973" y="1968"/>
                  <a:pt x="26943" y="1971"/>
                  <a:pt x="26913" y="1971"/>
                </a:cubicBezTo>
                <a:cubicBezTo>
                  <a:pt x="26561" y="1971"/>
                  <a:pt x="26350" y="1590"/>
                  <a:pt x="25991" y="1590"/>
                </a:cubicBezTo>
                <a:cubicBezTo>
                  <a:pt x="25935" y="1590"/>
                  <a:pt x="25875" y="1600"/>
                  <a:pt x="25810" y="1621"/>
                </a:cubicBezTo>
                <a:cubicBezTo>
                  <a:pt x="25768" y="1621"/>
                  <a:pt x="25725" y="1536"/>
                  <a:pt x="25640" y="1493"/>
                </a:cubicBezTo>
                <a:cubicBezTo>
                  <a:pt x="25298" y="1237"/>
                  <a:pt x="24957" y="1067"/>
                  <a:pt x="24530" y="981"/>
                </a:cubicBezTo>
                <a:cubicBezTo>
                  <a:pt x="24445" y="1109"/>
                  <a:pt x="24317" y="1195"/>
                  <a:pt x="24146" y="1323"/>
                </a:cubicBezTo>
                <a:cubicBezTo>
                  <a:pt x="24146" y="1152"/>
                  <a:pt x="24104" y="1024"/>
                  <a:pt x="24104" y="811"/>
                </a:cubicBezTo>
                <a:cubicBezTo>
                  <a:pt x="23848" y="853"/>
                  <a:pt x="23677" y="896"/>
                  <a:pt x="23464" y="939"/>
                </a:cubicBezTo>
                <a:cubicBezTo>
                  <a:pt x="23464" y="811"/>
                  <a:pt x="23421" y="768"/>
                  <a:pt x="23421" y="640"/>
                </a:cubicBezTo>
                <a:cubicBezTo>
                  <a:pt x="23326" y="640"/>
                  <a:pt x="23234" y="642"/>
                  <a:pt x="23143" y="642"/>
                </a:cubicBezTo>
                <a:cubicBezTo>
                  <a:pt x="22826" y="642"/>
                  <a:pt x="22535" y="616"/>
                  <a:pt x="22269" y="384"/>
                </a:cubicBezTo>
                <a:cubicBezTo>
                  <a:pt x="22190" y="325"/>
                  <a:pt x="22093" y="293"/>
                  <a:pt x="21989" y="293"/>
                </a:cubicBezTo>
                <a:cubicBezTo>
                  <a:pt x="21870" y="293"/>
                  <a:pt x="21744" y="335"/>
                  <a:pt x="21629" y="427"/>
                </a:cubicBezTo>
                <a:cubicBezTo>
                  <a:pt x="21544" y="469"/>
                  <a:pt x="21416" y="469"/>
                  <a:pt x="21331" y="512"/>
                </a:cubicBezTo>
                <a:cubicBezTo>
                  <a:pt x="21288" y="555"/>
                  <a:pt x="21245" y="597"/>
                  <a:pt x="21245" y="640"/>
                </a:cubicBezTo>
                <a:cubicBezTo>
                  <a:pt x="21203" y="640"/>
                  <a:pt x="21203" y="597"/>
                  <a:pt x="21160" y="597"/>
                </a:cubicBezTo>
                <a:cubicBezTo>
                  <a:pt x="21203" y="555"/>
                  <a:pt x="21245" y="512"/>
                  <a:pt x="21288" y="469"/>
                </a:cubicBezTo>
                <a:lnTo>
                  <a:pt x="21331" y="512"/>
                </a:lnTo>
                <a:cubicBezTo>
                  <a:pt x="21135" y="267"/>
                  <a:pt x="21009" y="149"/>
                  <a:pt x="20841" y="149"/>
                </a:cubicBezTo>
                <a:cubicBezTo>
                  <a:pt x="20716" y="149"/>
                  <a:pt x="20568" y="214"/>
                  <a:pt x="20350" y="341"/>
                </a:cubicBezTo>
                <a:cubicBezTo>
                  <a:pt x="20307" y="384"/>
                  <a:pt x="20264" y="427"/>
                  <a:pt x="20222" y="469"/>
                </a:cubicBezTo>
                <a:lnTo>
                  <a:pt x="20179" y="427"/>
                </a:lnTo>
                <a:cubicBezTo>
                  <a:pt x="20222" y="384"/>
                  <a:pt x="20264" y="341"/>
                  <a:pt x="20307" y="299"/>
                </a:cubicBezTo>
                <a:cubicBezTo>
                  <a:pt x="20350" y="341"/>
                  <a:pt x="20350" y="341"/>
                  <a:pt x="20350" y="341"/>
                </a:cubicBezTo>
                <a:cubicBezTo>
                  <a:pt x="20307" y="256"/>
                  <a:pt x="20264" y="213"/>
                  <a:pt x="20222" y="171"/>
                </a:cubicBezTo>
                <a:cubicBezTo>
                  <a:pt x="20153" y="102"/>
                  <a:pt x="20078" y="89"/>
                  <a:pt x="20002" y="89"/>
                </a:cubicBezTo>
                <a:cubicBezTo>
                  <a:pt x="19951" y="89"/>
                  <a:pt x="19899" y="95"/>
                  <a:pt x="19849" y="95"/>
                </a:cubicBezTo>
                <a:cubicBezTo>
                  <a:pt x="19786" y="95"/>
                  <a:pt x="19724" y="85"/>
                  <a:pt x="19667" y="43"/>
                </a:cubicBezTo>
                <a:cubicBezTo>
                  <a:pt x="19623" y="16"/>
                  <a:pt x="19577" y="6"/>
                  <a:pt x="19530" y="6"/>
                </a:cubicBezTo>
                <a:cubicBezTo>
                  <a:pt x="19386" y="6"/>
                  <a:pt x="19239" y="103"/>
                  <a:pt x="19135" y="103"/>
                </a:cubicBezTo>
                <a:cubicBezTo>
                  <a:pt x="19111" y="103"/>
                  <a:pt x="19089" y="98"/>
                  <a:pt x="19070" y="85"/>
                </a:cubicBezTo>
                <a:cubicBezTo>
                  <a:pt x="18942" y="21"/>
                  <a:pt x="18824" y="0"/>
                  <a:pt x="18712" y="0"/>
                </a:cubicBezTo>
                <a:cubicBezTo>
                  <a:pt x="18601" y="0"/>
                  <a:pt x="18494" y="21"/>
                  <a:pt x="18387" y="43"/>
                </a:cubicBezTo>
                <a:cubicBezTo>
                  <a:pt x="18345" y="43"/>
                  <a:pt x="18302" y="128"/>
                  <a:pt x="18302" y="171"/>
                </a:cubicBezTo>
                <a:cubicBezTo>
                  <a:pt x="18217" y="85"/>
                  <a:pt x="18174" y="43"/>
                  <a:pt x="18131" y="0"/>
                </a:cubicBezTo>
                <a:close/>
              </a:path>
            </a:pathLst>
          </a:cu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Google Shape;955;p48">
            <a:extLst>
              <a:ext uri="{FF2B5EF4-FFF2-40B4-BE49-F238E27FC236}">
                <a16:creationId xmlns:a16="http://schemas.microsoft.com/office/drawing/2014/main" id="{181432CF-12BA-49BA-B1A7-4A400032D983}"/>
              </a:ext>
            </a:extLst>
          </p:cNvPr>
          <p:cNvSpPr txBox="1">
            <a:spLocks/>
          </p:cNvSpPr>
          <p:nvPr/>
        </p:nvSpPr>
        <p:spPr>
          <a:xfrm>
            <a:off x="1533874" y="1662533"/>
            <a:ext cx="6170266" cy="171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anchez"/>
              <a:buNone/>
              <a:defRPr sz="8000" b="1" i="0" u="none" strike="noStrike" cap="none"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Di tích lịch sử, kiến trúc nghệ thuật và khảo cổ Cổ Loa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F1424-2A5D-4A70-90AE-891C500CE2A1}"/>
              </a:ext>
            </a:extLst>
          </p:cNvPr>
          <p:cNvSpPr txBox="1"/>
          <p:nvPr/>
        </p:nvSpPr>
        <p:spPr>
          <a:xfrm>
            <a:off x="3572565" y="840108"/>
            <a:ext cx="55839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vụ:</a:t>
            </a:r>
            <a:endParaRPr lang="en-US" sz="2100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1E0346-0883-4426-9B4C-A75A2E6A90E0}"/>
              </a:ext>
            </a:extLst>
          </p:cNvPr>
          <p:cNvCxnSpPr>
            <a:cxnSpLocks/>
          </p:cNvCxnSpPr>
          <p:nvPr/>
        </p:nvCxnSpPr>
        <p:spPr>
          <a:xfrm>
            <a:off x="7278" y="3363838"/>
            <a:ext cx="914919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1" y="809331"/>
            <a:ext cx="319775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 động cá nhân</a:t>
            </a:r>
            <a:endParaRPr lang="en-US" sz="21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598824-665E-4BAF-BFD2-FAB5CE5557F4}"/>
              </a:ext>
            </a:extLst>
          </p:cNvPr>
          <p:cNvSpPr/>
          <p:nvPr/>
        </p:nvSpPr>
        <p:spPr>
          <a:xfrm>
            <a:off x="3343086" y="1390463"/>
            <a:ext cx="58009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83"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tích lịch sử, kiến trúc nghệ thuật và khảo cổ Cổ Loa phản ánh những điều gì về lịch sử, văn hóa của cư dân Việt cổ ở vùng đất Hà Nội?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20167" y="3929754"/>
            <a:ext cx="55839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10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</a:t>
            </a:r>
            <a:r>
              <a:rPr lang="vi-V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100" b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lang="vi-VN" sz="2100" b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phút</a:t>
            </a:r>
            <a:r>
              <a:rPr lang="en-US" sz="2100" b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21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động</a:t>
            </a:r>
            <a:endParaRPr lang="en-US" sz="21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520" y="676189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20167" y="1"/>
            <a:ext cx="9123833" cy="6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Giá trị của Di tích lịch sử, kiến trúc nghệ thuật và khảo cổ Cổ Loa</a:t>
            </a:r>
            <a:endParaRPr lang="en-US" sz="24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485555-4760-556E-A31D-CFF65FB66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40" y="1319126"/>
            <a:ext cx="3336791" cy="174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7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39" y="1461170"/>
            <a:ext cx="3866392" cy="36823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 TRÌNH BÀY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/>
          <a:lstStyle/>
          <a:p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598824-665E-4BAF-BFD2-FAB5CE5557F4}"/>
              </a:ext>
            </a:extLst>
          </p:cNvPr>
          <p:cNvSpPr/>
          <p:nvPr/>
        </p:nvSpPr>
        <p:spPr>
          <a:xfrm>
            <a:off x="7276" y="1031132"/>
            <a:ext cx="9115226" cy="3226524"/>
          </a:xfrm>
          <a:prstGeom prst="rect">
            <a:avLst/>
          </a:prstGeom>
          <a:solidFill>
            <a:srgbClr val="DBEEF4">
              <a:alpha val="76078"/>
            </a:srgbClr>
          </a:solidFill>
        </p:spPr>
        <p:txBody>
          <a:bodyPr wrap="square">
            <a:spAutoFit/>
          </a:bodyPr>
          <a:lstStyle/>
          <a:p>
            <a:pPr marL="342900" marR="42545" indent="-342900" algn="just">
              <a:spcAft>
                <a:spcPts val="735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tỏ rõ nét về sự sang tạo, trình độ kĩ thuật và văn hóa của người Việt cổ.</a:t>
            </a:r>
          </a:p>
          <a:p>
            <a:pPr marL="342900" marR="42545" indent="-342900" algn="just">
              <a:spcAft>
                <a:spcPts val="735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 phần làm sang tỏ về lịch sử, văn hóa, tín ngưỡng của của cư dân xưa.</a:t>
            </a:r>
          </a:p>
          <a:p>
            <a:pPr marL="342900" marR="42545" indent="-342900" algn="just">
              <a:spcAft>
                <a:spcPts val="735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ý nghĩa quan trọng trong việc nghiên cứu lịch sử thời  dựng nước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1" y="660053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7276" y="0"/>
            <a:ext cx="8453156" cy="843558"/>
          </a:xfrm>
          <a:prstGeom prst="rect">
            <a:avLst/>
          </a:prstGeom>
          <a:solidFill>
            <a:srgbClr val="F2DCDB">
              <a:alpha val="7686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20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Giá trị của Di tích lịch sử, kiến trúc nghệ thuật và khảo cổ Cổ Loa</a:t>
            </a:r>
            <a:endParaRPr lang="en-US" sz="22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01" y="200862"/>
            <a:ext cx="918382" cy="91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6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9"/>
          <p:cNvGrpSpPr/>
          <p:nvPr/>
        </p:nvGrpSpPr>
        <p:grpSpPr>
          <a:xfrm>
            <a:off x="7419576" y="4269351"/>
            <a:ext cx="1740925" cy="874150"/>
            <a:chOff x="7419575" y="4269350"/>
            <a:chExt cx="1740925" cy="874150"/>
          </a:xfrm>
        </p:grpSpPr>
        <p:sp>
          <p:nvSpPr>
            <p:cNvPr id="913" name="Google Shape;913;p39"/>
            <p:cNvSpPr/>
            <p:nvPr/>
          </p:nvSpPr>
          <p:spPr>
            <a:xfrm flipH="1">
              <a:off x="7419575" y="4269350"/>
              <a:ext cx="1740925" cy="874150"/>
            </a:xfrm>
            <a:custGeom>
              <a:avLst/>
              <a:gdLst/>
              <a:ahLst/>
              <a:cxnLst/>
              <a:rect l="l" t="t" r="r" b="b"/>
              <a:pathLst>
                <a:path w="69637" h="34966" extrusionOk="0">
                  <a:moveTo>
                    <a:pt x="12690" y="0"/>
                  </a:moveTo>
                  <a:cubicBezTo>
                    <a:pt x="9117" y="0"/>
                    <a:pt x="9777" y="2890"/>
                    <a:pt x="8712" y="2890"/>
                  </a:cubicBezTo>
                  <a:cubicBezTo>
                    <a:pt x="8669" y="2890"/>
                    <a:pt x="8623" y="2886"/>
                    <a:pt x="8574" y="2876"/>
                  </a:cubicBezTo>
                  <a:cubicBezTo>
                    <a:pt x="7039" y="2609"/>
                    <a:pt x="7973" y="374"/>
                    <a:pt x="3970" y="374"/>
                  </a:cubicBezTo>
                  <a:cubicBezTo>
                    <a:pt x="1" y="374"/>
                    <a:pt x="301" y="1675"/>
                    <a:pt x="301" y="1675"/>
                  </a:cubicBezTo>
                  <a:lnTo>
                    <a:pt x="301" y="34966"/>
                  </a:lnTo>
                  <a:lnTo>
                    <a:pt x="69117" y="34966"/>
                  </a:lnTo>
                  <a:cubicBezTo>
                    <a:pt x="69637" y="30112"/>
                    <a:pt x="65248" y="29486"/>
                    <a:pt x="62952" y="29486"/>
                  </a:cubicBezTo>
                  <a:cubicBezTo>
                    <a:pt x="62156" y="29486"/>
                    <a:pt x="61611" y="29562"/>
                    <a:pt x="61611" y="29562"/>
                  </a:cubicBezTo>
                  <a:cubicBezTo>
                    <a:pt x="61611" y="29562"/>
                    <a:pt x="61812" y="27694"/>
                    <a:pt x="58042" y="25125"/>
                  </a:cubicBezTo>
                  <a:cubicBezTo>
                    <a:pt x="57143" y="24512"/>
                    <a:pt x="56323" y="24285"/>
                    <a:pt x="55560" y="24285"/>
                  </a:cubicBezTo>
                  <a:cubicBezTo>
                    <a:pt x="53365" y="24285"/>
                    <a:pt x="51634" y="26165"/>
                    <a:pt x="49808" y="26165"/>
                  </a:cubicBezTo>
                  <a:cubicBezTo>
                    <a:pt x="49607" y="26165"/>
                    <a:pt x="49406" y="26143"/>
                    <a:pt x="49203" y="26093"/>
                  </a:cubicBezTo>
                  <a:cubicBezTo>
                    <a:pt x="46467" y="25425"/>
                    <a:pt x="50870" y="22623"/>
                    <a:pt x="46868" y="19021"/>
                  </a:cubicBezTo>
                  <a:cubicBezTo>
                    <a:pt x="44990" y="17301"/>
                    <a:pt x="43315" y="16962"/>
                    <a:pt x="42070" y="16962"/>
                  </a:cubicBezTo>
                  <a:cubicBezTo>
                    <a:pt x="41258" y="16962"/>
                    <a:pt x="40629" y="17106"/>
                    <a:pt x="40247" y="17106"/>
                  </a:cubicBezTo>
                  <a:cubicBezTo>
                    <a:pt x="39976" y="17106"/>
                    <a:pt x="39829" y="17034"/>
                    <a:pt x="39829" y="16786"/>
                  </a:cubicBezTo>
                  <a:cubicBezTo>
                    <a:pt x="39829" y="15652"/>
                    <a:pt x="38895" y="12049"/>
                    <a:pt x="34325" y="10948"/>
                  </a:cubicBezTo>
                  <a:cubicBezTo>
                    <a:pt x="33863" y="10838"/>
                    <a:pt x="33459" y="10789"/>
                    <a:pt x="33107" y="10789"/>
                  </a:cubicBezTo>
                  <a:cubicBezTo>
                    <a:pt x="30391" y="10789"/>
                    <a:pt x="30734" y="13700"/>
                    <a:pt x="30689" y="13700"/>
                  </a:cubicBezTo>
                  <a:cubicBezTo>
                    <a:pt x="30681" y="13700"/>
                    <a:pt x="30664" y="13625"/>
                    <a:pt x="30623" y="13450"/>
                  </a:cubicBezTo>
                  <a:cubicBezTo>
                    <a:pt x="30322" y="12049"/>
                    <a:pt x="29088" y="8180"/>
                    <a:pt x="25719" y="7613"/>
                  </a:cubicBezTo>
                  <a:cubicBezTo>
                    <a:pt x="25120" y="7512"/>
                    <a:pt x="24637" y="7473"/>
                    <a:pt x="24237" y="7473"/>
                  </a:cubicBezTo>
                  <a:cubicBezTo>
                    <a:pt x="22932" y="7473"/>
                    <a:pt x="22516" y="7885"/>
                    <a:pt x="21852" y="7885"/>
                  </a:cubicBezTo>
                  <a:cubicBezTo>
                    <a:pt x="21577" y="7885"/>
                    <a:pt x="21258" y="7814"/>
                    <a:pt x="20816" y="7613"/>
                  </a:cubicBezTo>
                  <a:cubicBezTo>
                    <a:pt x="18981" y="6779"/>
                    <a:pt x="22050" y="2042"/>
                    <a:pt x="15312" y="374"/>
                  </a:cubicBezTo>
                  <a:cubicBezTo>
                    <a:pt x="14247" y="111"/>
                    <a:pt x="13387" y="0"/>
                    <a:pt x="12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 flipH="1">
              <a:off x="8048700" y="4743925"/>
              <a:ext cx="103575" cy="63325"/>
            </a:xfrm>
            <a:custGeom>
              <a:avLst/>
              <a:gdLst/>
              <a:ahLst/>
              <a:cxnLst/>
              <a:rect l="l" t="t" r="r" b="b"/>
              <a:pathLst>
                <a:path w="4143" h="2533" extrusionOk="0">
                  <a:moveTo>
                    <a:pt x="1548" y="0"/>
                  </a:moveTo>
                  <a:cubicBezTo>
                    <a:pt x="1511" y="0"/>
                    <a:pt x="1473" y="2"/>
                    <a:pt x="1435" y="4"/>
                  </a:cubicBezTo>
                  <a:cubicBezTo>
                    <a:pt x="101" y="105"/>
                    <a:pt x="1" y="938"/>
                    <a:pt x="835" y="938"/>
                  </a:cubicBezTo>
                  <a:cubicBezTo>
                    <a:pt x="887" y="935"/>
                    <a:pt x="940" y="933"/>
                    <a:pt x="992" y="933"/>
                  </a:cubicBezTo>
                  <a:cubicBezTo>
                    <a:pt x="1868" y="933"/>
                    <a:pt x="2694" y="1454"/>
                    <a:pt x="3103" y="2273"/>
                  </a:cubicBezTo>
                  <a:cubicBezTo>
                    <a:pt x="3183" y="2454"/>
                    <a:pt x="3325" y="2532"/>
                    <a:pt x="3469" y="2532"/>
                  </a:cubicBezTo>
                  <a:cubicBezTo>
                    <a:pt x="3800" y="2532"/>
                    <a:pt x="4142" y="2118"/>
                    <a:pt x="3770" y="1606"/>
                  </a:cubicBezTo>
                  <a:cubicBezTo>
                    <a:pt x="3770" y="1606"/>
                    <a:pt x="2826" y="0"/>
                    <a:pt x="1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 flipH="1">
              <a:off x="8031450" y="4838975"/>
              <a:ext cx="103300" cy="63700"/>
            </a:xfrm>
            <a:custGeom>
              <a:avLst/>
              <a:gdLst/>
              <a:ahLst/>
              <a:cxnLst/>
              <a:rect l="l" t="t" r="r" b="b"/>
              <a:pathLst>
                <a:path w="4132" h="2548" extrusionOk="0">
                  <a:moveTo>
                    <a:pt x="1548" y="1"/>
                  </a:moveTo>
                  <a:cubicBezTo>
                    <a:pt x="1510" y="1"/>
                    <a:pt x="1473" y="2"/>
                    <a:pt x="1434" y="5"/>
                  </a:cubicBezTo>
                  <a:cubicBezTo>
                    <a:pt x="100" y="139"/>
                    <a:pt x="0" y="939"/>
                    <a:pt x="801" y="939"/>
                  </a:cubicBezTo>
                  <a:cubicBezTo>
                    <a:pt x="855" y="935"/>
                    <a:pt x="909" y="934"/>
                    <a:pt x="963" y="934"/>
                  </a:cubicBezTo>
                  <a:cubicBezTo>
                    <a:pt x="1868" y="934"/>
                    <a:pt x="2691" y="1455"/>
                    <a:pt x="3069" y="2273"/>
                  </a:cubicBezTo>
                  <a:cubicBezTo>
                    <a:pt x="3170" y="2466"/>
                    <a:pt x="3324" y="2548"/>
                    <a:pt x="3473" y="2548"/>
                  </a:cubicBezTo>
                  <a:cubicBezTo>
                    <a:pt x="3814" y="2548"/>
                    <a:pt x="4131" y="2117"/>
                    <a:pt x="3736" y="1606"/>
                  </a:cubicBezTo>
                  <a:cubicBezTo>
                    <a:pt x="3736" y="1606"/>
                    <a:pt x="2823" y="1"/>
                    <a:pt x="1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9"/>
            <p:cNvSpPr/>
            <p:nvPr/>
          </p:nvSpPr>
          <p:spPr>
            <a:xfrm flipH="1">
              <a:off x="8203225" y="4702225"/>
              <a:ext cx="104150" cy="63325"/>
            </a:xfrm>
            <a:custGeom>
              <a:avLst/>
              <a:gdLst/>
              <a:ahLst/>
              <a:cxnLst/>
              <a:rect l="l" t="t" r="r" b="b"/>
              <a:pathLst>
                <a:path w="4166" h="2533" extrusionOk="0">
                  <a:moveTo>
                    <a:pt x="1581" y="0"/>
                  </a:moveTo>
                  <a:cubicBezTo>
                    <a:pt x="1544" y="0"/>
                    <a:pt x="1506" y="2"/>
                    <a:pt x="1468" y="5"/>
                  </a:cubicBezTo>
                  <a:cubicBezTo>
                    <a:pt x="100" y="105"/>
                    <a:pt x="0" y="939"/>
                    <a:pt x="834" y="939"/>
                  </a:cubicBezTo>
                  <a:cubicBezTo>
                    <a:pt x="889" y="935"/>
                    <a:pt x="943" y="933"/>
                    <a:pt x="997" y="933"/>
                  </a:cubicBezTo>
                  <a:cubicBezTo>
                    <a:pt x="1901" y="933"/>
                    <a:pt x="2725" y="1454"/>
                    <a:pt x="3102" y="2273"/>
                  </a:cubicBezTo>
                  <a:cubicBezTo>
                    <a:pt x="3193" y="2454"/>
                    <a:pt x="3342" y="2532"/>
                    <a:pt x="3489" y="2532"/>
                  </a:cubicBezTo>
                  <a:cubicBezTo>
                    <a:pt x="3830" y="2532"/>
                    <a:pt x="4165" y="2118"/>
                    <a:pt x="3770" y="1606"/>
                  </a:cubicBezTo>
                  <a:cubicBezTo>
                    <a:pt x="3770" y="1606"/>
                    <a:pt x="2857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 flipH="1">
              <a:off x="8248875" y="4599650"/>
              <a:ext cx="103550" cy="63700"/>
            </a:xfrm>
            <a:custGeom>
              <a:avLst/>
              <a:gdLst/>
              <a:ahLst/>
              <a:cxnLst/>
              <a:rect l="l" t="t" r="r" b="b"/>
              <a:pathLst>
                <a:path w="4142" h="2548" extrusionOk="0">
                  <a:moveTo>
                    <a:pt x="1549" y="0"/>
                  </a:moveTo>
                  <a:cubicBezTo>
                    <a:pt x="1511" y="0"/>
                    <a:pt x="1473" y="2"/>
                    <a:pt x="1435" y="5"/>
                  </a:cubicBezTo>
                  <a:cubicBezTo>
                    <a:pt x="101" y="138"/>
                    <a:pt x="1" y="939"/>
                    <a:pt x="835" y="939"/>
                  </a:cubicBezTo>
                  <a:cubicBezTo>
                    <a:pt x="887" y="935"/>
                    <a:pt x="940" y="933"/>
                    <a:pt x="992" y="933"/>
                  </a:cubicBezTo>
                  <a:cubicBezTo>
                    <a:pt x="1869" y="933"/>
                    <a:pt x="2692" y="1454"/>
                    <a:pt x="3070" y="2273"/>
                  </a:cubicBezTo>
                  <a:cubicBezTo>
                    <a:pt x="3181" y="2465"/>
                    <a:pt x="3339" y="2547"/>
                    <a:pt x="3489" y="2547"/>
                  </a:cubicBezTo>
                  <a:cubicBezTo>
                    <a:pt x="3834" y="2547"/>
                    <a:pt x="4142" y="2117"/>
                    <a:pt x="3770" y="1606"/>
                  </a:cubicBezTo>
                  <a:cubicBezTo>
                    <a:pt x="3770" y="1606"/>
                    <a:pt x="2826" y="0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 flipH="1">
              <a:off x="8294025" y="4775600"/>
              <a:ext cx="104250" cy="63975"/>
            </a:xfrm>
            <a:custGeom>
              <a:avLst/>
              <a:gdLst/>
              <a:ahLst/>
              <a:cxnLst/>
              <a:rect l="l" t="t" r="r" b="b"/>
              <a:pathLst>
                <a:path w="4170" h="2559" extrusionOk="0">
                  <a:moveTo>
                    <a:pt x="1581" y="1"/>
                  </a:moveTo>
                  <a:cubicBezTo>
                    <a:pt x="1544" y="1"/>
                    <a:pt x="1506" y="2"/>
                    <a:pt x="1468" y="5"/>
                  </a:cubicBezTo>
                  <a:cubicBezTo>
                    <a:pt x="100" y="105"/>
                    <a:pt x="0" y="972"/>
                    <a:pt x="834" y="972"/>
                  </a:cubicBezTo>
                  <a:cubicBezTo>
                    <a:pt x="889" y="969"/>
                    <a:pt x="943" y="967"/>
                    <a:pt x="997" y="967"/>
                  </a:cubicBezTo>
                  <a:cubicBezTo>
                    <a:pt x="1901" y="967"/>
                    <a:pt x="2725" y="1488"/>
                    <a:pt x="3102" y="2307"/>
                  </a:cubicBezTo>
                  <a:cubicBezTo>
                    <a:pt x="3191" y="2483"/>
                    <a:pt x="3334" y="2559"/>
                    <a:pt x="3478" y="2559"/>
                  </a:cubicBezTo>
                  <a:cubicBezTo>
                    <a:pt x="3822" y="2559"/>
                    <a:pt x="4170" y="2124"/>
                    <a:pt x="3770" y="1606"/>
                  </a:cubicBezTo>
                  <a:cubicBezTo>
                    <a:pt x="3770" y="1606"/>
                    <a:pt x="2857" y="1"/>
                    <a:pt x="1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 flipH="1">
              <a:off x="8563500" y="4665525"/>
              <a:ext cx="104150" cy="63700"/>
            </a:xfrm>
            <a:custGeom>
              <a:avLst/>
              <a:gdLst/>
              <a:ahLst/>
              <a:cxnLst/>
              <a:rect l="l" t="t" r="r" b="b"/>
              <a:pathLst>
                <a:path w="4166" h="2548" extrusionOk="0">
                  <a:moveTo>
                    <a:pt x="1582" y="1"/>
                  </a:moveTo>
                  <a:cubicBezTo>
                    <a:pt x="1545" y="1"/>
                    <a:pt x="1507" y="2"/>
                    <a:pt x="1469" y="5"/>
                  </a:cubicBezTo>
                  <a:cubicBezTo>
                    <a:pt x="134" y="105"/>
                    <a:pt x="1" y="939"/>
                    <a:pt x="835" y="939"/>
                  </a:cubicBezTo>
                  <a:cubicBezTo>
                    <a:pt x="889" y="935"/>
                    <a:pt x="943" y="933"/>
                    <a:pt x="997" y="933"/>
                  </a:cubicBezTo>
                  <a:cubicBezTo>
                    <a:pt x="1902" y="933"/>
                    <a:pt x="2725" y="1455"/>
                    <a:pt x="3103" y="2273"/>
                  </a:cubicBezTo>
                  <a:cubicBezTo>
                    <a:pt x="3194" y="2466"/>
                    <a:pt x="3344" y="2547"/>
                    <a:pt x="3492" y="2547"/>
                  </a:cubicBezTo>
                  <a:cubicBezTo>
                    <a:pt x="3832" y="2547"/>
                    <a:pt x="4165" y="2117"/>
                    <a:pt x="3770" y="1606"/>
                  </a:cubicBezTo>
                  <a:cubicBezTo>
                    <a:pt x="3770" y="1606"/>
                    <a:pt x="2857" y="1"/>
                    <a:pt x="1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 flipH="1">
              <a:off x="8671800" y="4939900"/>
              <a:ext cx="104100" cy="63975"/>
            </a:xfrm>
            <a:custGeom>
              <a:avLst/>
              <a:gdLst/>
              <a:ahLst/>
              <a:cxnLst/>
              <a:rect l="l" t="t" r="r" b="b"/>
              <a:pathLst>
                <a:path w="4164" h="2559" extrusionOk="0">
                  <a:moveTo>
                    <a:pt x="1576" y="0"/>
                  </a:moveTo>
                  <a:cubicBezTo>
                    <a:pt x="1538" y="0"/>
                    <a:pt x="1500" y="2"/>
                    <a:pt x="1462" y="4"/>
                  </a:cubicBezTo>
                  <a:cubicBezTo>
                    <a:pt x="154" y="135"/>
                    <a:pt x="0" y="939"/>
                    <a:pt x="781" y="939"/>
                  </a:cubicBezTo>
                  <a:cubicBezTo>
                    <a:pt x="796" y="939"/>
                    <a:pt x="812" y="939"/>
                    <a:pt x="828" y="938"/>
                  </a:cubicBezTo>
                  <a:cubicBezTo>
                    <a:pt x="857" y="937"/>
                    <a:pt x="886" y="937"/>
                    <a:pt x="914" y="937"/>
                  </a:cubicBezTo>
                  <a:cubicBezTo>
                    <a:pt x="1849" y="937"/>
                    <a:pt x="2708" y="1464"/>
                    <a:pt x="3097" y="2306"/>
                  </a:cubicBezTo>
                  <a:cubicBezTo>
                    <a:pt x="3185" y="2483"/>
                    <a:pt x="3328" y="2558"/>
                    <a:pt x="3472" y="2558"/>
                  </a:cubicBezTo>
                  <a:cubicBezTo>
                    <a:pt x="3817" y="2558"/>
                    <a:pt x="4164" y="2123"/>
                    <a:pt x="3764" y="1606"/>
                  </a:cubicBezTo>
                  <a:cubicBezTo>
                    <a:pt x="3764" y="1606"/>
                    <a:pt x="2851" y="0"/>
                    <a:pt x="1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 flipH="1">
              <a:off x="8518200" y="4522025"/>
              <a:ext cx="103575" cy="63400"/>
            </a:xfrm>
            <a:custGeom>
              <a:avLst/>
              <a:gdLst/>
              <a:ahLst/>
              <a:cxnLst/>
              <a:rect l="l" t="t" r="r" b="b"/>
              <a:pathLst>
                <a:path w="4143" h="2536" extrusionOk="0">
                  <a:moveTo>
                    <a:pt x="1615" y="0"/>
                  </a:moveTo>
                  <a:cubicBezTo>
                    <a:pt x="1567" y="0"/>
                    <a:pt x="1518" y="3"/>
                    <a:pt x="1468" y="7"/>
                  </a:cubicBezTo>
                  <a:cubicBezTo>
                    <a:pt x="101" y="108"/>
                    <a:pt x="1" y="941"/>
                    <a:pt x="834" y="941"/>
                  </a:cubicBezTo>
                  <a:cubicBezTo>
                    <a:pt x="889" y="938"/>
                    <a:pt x="943" y="936"/>
                    <a:pt x="997" y="936"/>
                  </a:cubicBezTo>
                  <a:cubicBezTo>
                    <a:pt x="1902" y="936"/>
                    <a:pt x="2725" y="1457"/>
                    <a:pt x="3103" y="2276"/>
                  </a:cubicBezTo>
                  <a:cubicBezTo>
                    <a:pt x="3193" y="2457"/>
                    <a:pt x="3339" y="2535"/>
                    <a:pt x="3483" y="2535"/>
                  </a:cubicBezTo>
                  <a:cubicBezTo>
                    <a:pt x="3816" y="2535"/>
                    <a:pt x="4142" y="2121"/>
                    <a:pt x="3770" y="1609"/>
                  </a:cubicBezTo>
                  <a:cubicBezTo>
                    <a:pt x="3770" y="1609"/>
                    <a:pt x="2873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 flipH="1">
              <a:off x="8694900" y="4421175"/>
              <a:ext cx="103675" cy="64000"/>
            </a:xfrm>
            <a:custGeom>
              <a:avLst/>
              <a:gdLst/>
              <a:ahLst/>
              <a:cxnLst/>
              <a:rect l="l" t="t" r="r" b="b"/>
              <a:pathLst>
                <a:path w="4147" h="2560" extrusionOk="0">
                  <a:moveTo>
                    <a:pt x="1549" y="1"/>
                  </a:moveTo>
                  <a:cubicBezTo>
                    <a:pt x="1511" y="1"/>
                    <a:pt x="1473" y="2"/>
                    <a:pt x="1435" y="5"/>
                  </a:cubicBezTo>
                  <a:cubicBezTo>
                    <a:pt x="101" y="139"/>
                    <a:pt x="1" y="973"/>
                    <a:pt x="801" y="973"/>
                  </a:cubicBezTo>
                  <a:cubicBezTo>
                    <a:pt x="856" y="969"/>
                    <a:pt x="910" y="967"/>
                    <a:pt x="964" y="967"/>
                  </a:cubicBezTo>
                  <a:cubicBezTo>
                    <a:pt x="1868" y="967"/>
                    <a:pt x="2692" y="1488"/>
                    <a:pt x="3070" y="2307"/>
                  </a:cubicBezTo>
                  <a:cubicBezTo>
                    <a:pt x="3158" y="2484"/>
                    <a:pt x="3301" y="2559"/>
                    <a:pt x="3446" y="2559"/>
                  </a:cubicBezTo>
                  <a:cubicBezTo>
                    <a:pt x="3792" y="2559"/>
                    <a:pt x="4147" y="2124"/>
                    <a:pt x="3770" y="1606"/>
                  </a:cubicBezTo>
                  <a:cubicBezTo>
                    <a:pt x="3770" y="1606"/>
                    <a:pt x="2826" y="1"/>
                    <a:pt x="1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 flipH="1">
              <a:off x="8740875" y="4307775"/>
              <a:ext cx="103550" cy="63700"/>
            </a:xfrm>
            <a:custGeom>
              <a:avLst/>
              <a:gdLst/>
              <a:ahLst/>
              <a:cxnLst/>
              <a:rect l="l" t="t" r="r" b="b"/>
              <a:pathLst>
                <a:path w="4142" h="2548" extrusionOk="0">
                  <a:moveTo>
                    <a:pt x="1548" y="0"/>
                  </a:moveTo>
                  <a:cubicBezTo>
                    <a:pt x="1510" y="0"/>
                    <a:pt x="1473" y="2"/>
                    <a:pt x="1435" y="5"/>
                  </a:cubicBezTo>
                  <a:cubicBezTo>
                    <a:pt x="100" y="105"/>
                    <a:pt x="0" y="939"/>
                    <a:pt x="834" y="939"/>
                  </a:cubicBezTo>
                  <a:cubicBezTo>
                    <a:pt x="887" y="935"/>
                    <a:pt x="939" y="933"/>
                    <a:pt x="991" y="933"/>
                  </a:cubicBezTo>
                  <a:cubicBezTo>
                    <a:pt x="1868" y="933"/>
                    <a:pt x="2693" y="1454"/>
                    <a:pt x="3102" y="2273"/>
                  </a:cubicBezTo>
                  <a:cubicBezTo>
                    <a:pt x="3193" y="2465"/>
                    <a:pt x="3340" y="2547"/>
                    <a:pt x="3485" y="2547"/>
                  </a:cubicBezTo>
                  <a:cubicBezTo>
                    <a:pt x="3817" y="2547"/>
                    <a:pt x="4141" y="2117"/>
                    <a:pt x="3770" y="1606"/>
                  </a:cubicBezTo>
                  <a:cubicBezTo>
                    <a:pt x="3770" y="1606"/>
                    <a:pt x="2825" y="0"/>
                    <a:pt x="1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9"/>
            <p:cNvSpPr/>
            <p:nvPr/>
          </p:nvSpPr>
          <p:spPr>
            <a:xfrm flipH="1">
              <a:off x="8908650" y="4634600"/>
              <a:ext cx="104100" cy="63250"/>
            </a:xfrm>
            <a:custGeom>
              <a:avLst/>
              <a:gdLst/>
              <a:ahLst/>
              <a:cxnLst/>
              <a:rect l="l" t="t" r="r" b="b"/>
              <a:pathLst>
                <a:path w="4164" h="2530" extrusionOk="0">
                  <a:moveTo>
                    <a:pt x="1609" y="0"/>
                  </a:moveTo>
                  <a:cubicBezTo>
                    <a:pt x="1561" y="0"/>
                    <a:pt x="1512" y="3"/>
                    <a:pt x="1463" y="8"/>
                  </a:cubicBezTo>
                  <a:cubicBezTo>
                    <a:pt x="155" y="106"/>
                    <a:pt x="1" y="909"/>
                    <a:pt x="781" y="909"/>
                  </a:cubicBezTo>
                  <a:cubicBezTo>
                    <a:pt x="797" y="909"/>
                    <a:pt x="813" y="909"/>
                    <a:pt x="829" y="908"/>
                  </a:cubicBezTo>
                  <a:cubicBezTo>
                    <a:pt x="858" y="907"/>
                    <a:pt x="886" y="907"/>
                    <a:pt x="915" y="907"/>
                  </a:cubicBezTo>
                  <a:cubicBezTo>
                    <a:pt x="1849" y="907"/>
                    <a:pt x="2709" y="1434"/>
                    <a:pt x="3097" y="2276"/>
                  </a:cubicBezTo>
                  <a:cubicBezTo>
                    <a:pt x="3186" y="2454"/>
                    <a:pt x="3330" y="2529"/>
                    <a:pt x="3475" y="2529"/>
                  </a:cubicBezTo>
                  <a:cubicBezTo>
                    <a:pt x="3819" y="2529"/>
                    <a:pt x="4164" y="2102"/>
                    <a:pt x="3764" y="1609"/>
                  </a:cubicBezTo>
                  <a:cubicBezTo>
                    <a:pt x="3764" y="1609"/>
                    <a:pt x="2867" y="0"/>
                    <a:pt x="1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 flipH="1">
              <a:off x="8981050" y="4775600"/>
              <a:ext cx="103550" cy="63700"/>
            </a:xfrm>
            <a:custGeom>
              <a:avLst/>
              <a:gdLst/>
              <a:ahLst/>
              <a:cxnLst/>
              <a:rect l="l" t="t" r="r" b="b"/>
              <a:pathLst>
                <a:path w="4142" h="2548" extrusionOk="0">
                  <a:moveTo>
                    <a:pt x="1548" y="1"/>
                  </a:moveTo>
                  <a:cubicBezTo>
                    <a:pt x="1511" y="1"/>
                    <a:pt x="1473" y="2"/>
                    <a:pt x="1435" y="5"/>
                  </a:cubicBezTo>
                  <a:cubicBezTo>
                    <a:pt x="100" y="105"/>
                    <a:pt x="0" y="972"/>
                    <a:pt x="834" y="972"/>
                  </a:cubicBezTo>
                  <a:cubicBezTo>
                    <a:pt x="890" y="968"/>
                    <a:pt x="945" y="966"/>
                    <a:pt x="1000" y="966"/>
                  </a:cubicBezTo>
                  <a:cubicBezTo>
                    <a:pt x="1874" y="966"/>
                    <a:pt x="2695" y="1458"/>
                    <a:pt x="3103" y="2273"/>
                  </a:cubicBezTo>
                  <a:cubicBezTo>
                    <a:pt x="3194" y="2466"/>
                    <a:pt x="3340" y="2547"/>
                    <a:pt x="3485" y="2547"/>
                  </a:cubicBezTo>
                  <a:cubicBezTo>
                    <a:pt x="3817" y="2547"/>
                    <a:pt x="4141" y="2117"/>
                    <a:pt x="3770" y="1606"/>
                  </a:cubicBezTo>
                  <a:cubicBezTo>
                    <a:pt x="3770" y="1606"/>
                    <a:pt x="2825" y="1"/>
                    <a:pt x="1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9"/>
            <p:cNvSpPr/>
            <p:nvPr/>
          </p:nvSpPr>
          <p:spPr>
            <a:xfrm flipH="1">
              <a:off x="8999550" y="4485325"/>
              <a:ext cx="104125" cy="63250"/>
            </a:xfrm>
            <a:custGeom>
              <a:avLst/>
              <a:gdLst/>
              <a:ahLst/>
              <a:cxnLst/>
              <a:rect l="l" t="t" r="r" b="b"/>
              <a:pathLst>
                <a:path w="4165" h="2530" extrusionOk="0">
                  <a:moveTo>
                    <a:pt x="1581" y="0"/>
                  </a:moveTo>
                  <a:cubicBezTo>
                    <a:pt x="1531" y="0"/>
                    <a:pt x="1481" y="3"/>
                    <a:pt x="1430" y="8"/>
                  </a:cubicBezTo>
                  <a:cubicBezTo>
                    <a:pt x="122" y="106"/>
                    <a:pt x="0" y="909"/>
                    <a:pt x="782" y="909"/>
                  </a:cubicBezTo>
                  <a:cubicBezTo>
                    <a:pt x="798" y="909"/>
                    <a:pt x="814" y="909"/>
                    <a:pt x="830" y="908"/>
                  </a:cubicBezTo>
                  <a:cubicBezTo>
                    <a:pt x="859" y="907"/>
                    <a:pt x="887" y="907"/>
                    <a:pt x="916" y="907"/>
                  </a:cubicBezTo>
                  <a:cubicBezTo>
                    <a:pt x="1850" y="907"/>
                    <a:pt x="2710" y="1434"/>
                    <a:pt x="3098" y="2276"/>
                  </a:cubicBezTo>
                  <a:cubicBezTo>
                    <a:pt x="3187" y="2454"/>
                    <a:pt x="3331" y="2529"/>
                    <a:pt x="3476" y="2529"/>
                  </a:cubicBezTo>
                  <a:cubicBezTo>
                    <a:pt x="3820" y="2529"/>
                    <a:pt x="4165" y="2102"/>
                    <a:pt x="3765" y="1609"/>
                  </a:cubicBezTo>
                  <a:cubicBezTo>
                    <a:pt x="3765" y="1609"/>
                    <a:pt x="2868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 flipH="1">
              <a:off x="8969625" y="4371150"/>
              <a:ext cx="104150" cy="63700"/>
            </a:xfrm>
            <a:custGeom>
              <a:avLst/>
              <a:gdLst/>
              <a:ahLst/>
              <a:cxnLst/>
              <a:rect l="l" t="t" r="r" b="b"/>
              <a:pathLst>
                <a:path w="4166" h="2548" extrusionOk="0">
                  <a:moveTo>
                    <a:pt x="1582" y="1"/>
                  </a:moveTo>
                  <a:cubicBezTo>
                    <a:pt x="1545" y="1"/>
                    <a:pt x="1507" y="2"/>
                    <a:pt x="1469" y="5"/>
                  </a:cubicBezTo>
                  <a:cubicBezTo>
                    <a:pt x="134" y="138"/>
                    <a:pt x="1" y="939"/>
                    <a:pt x="835" y="939"/>
                  </a:cubicBezTo>
                  <a:cubicBezTo>
                    <a:pt x="865" y="938"/>
                    <a:pt x="896" y="937"/>
                    <a:pt x="926" y="937"/>
                  </a:cubicBezTo>
                  <a:cubicBezTo>
                    <a:pt x="1858" y="937"/>
                    <a:pt x="2715" y="1433"/>
                    <a:pt x="3103" y="2273"/>
                  </a:cubicBezTo>
                  <a:cubicBezTo>
                    <a:pt x="3204" y="2465"/>
                    <a:pt x="3358" y="2547"/>
                    <a:pt x="3507" y="2547"/>
                  </a:cubicBezTo>
                  <a:cubicBezTo>
                    <a:pt x="3848" y="2547"/>
                    <a:pt x="4165" y="2117"/>
                    <a:pt x="3770" y="1606"/>
                  </a:cubicBezTo>
                  <a:cubicBezTo>
                    <a:pt x="3770" y="1606"/>
                    <a:pt x="2857" y="1"/>
                    <a:pt x="1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9"/>
            <p:cNvSpPr/>
            <p:nvPr/>
          </p:nvSpPr>
          <p:spPr>
            <a:xfrm flipH="1">
              <a:off x="7922925" y="4971575"/>
              <a:ext cx="104150" cy="63975"/>
            </a:xfrm>
            <a:custGeom>
              <a:avLst/>
              <a:gdLst/>
              <a:ahLst/>
              <a:cxnLst/>
              <a:rect l="l" t="t" r="r" b="b"/>
              <a:pathLst>
                <a:path w="4166" h="2559" extrusionOk="0">
                  <a:moveTo>
                    <a:pt x="1544" y="1"/>
                  </a:moveTo>
                  <a:cubicBezTo>
                    <a:pt x="1506" y="1"/>
                    <a:pt x="1469" y="2"/>
                    <a:pt x="1431" y="5"/>
                  </a:cubicBezTo>
                  <a:cubicBezTo>
                    <a:pt x="122" y="136"/>
                    <a:pt x="1" y="940"/>
                    <a:pt x="782" y="940"/>
                  </a:cubicBezTo>
                  <a:cubicBezTo>
                    <a:pt x="798" y="940"/>
                    <a:pt x="814" y="940"/>
                    <a:pt x="830" y="939"/>
                  </a:cubicBezTo>
                  <a:cubicBezTo>
                    <a:pt x="859" y="938"/>
                    <a:pt x="887" y="938"/>
                    <a:pt x="916" y="938"/>
                  </a:cubicBezTo>
                  <a:cubicBezTo>
                    <a:pt x="1850" y="938"/>
                    <a:pt x="2710" y="1465"/>
                    <a:pt x="3098" y="2307"/>
                  </a:cubicBezTo>
                  <a:cubicBezTo>
                    <a:pt x="3187" y="2483"/>
                    <a:pt x="3330" y="2559"/>
                    <a:pt x="3474" y="2559"/>
                  </a:cubicBezTo>
                  <a:cubicBezTo>
                    <a:pt x="3818" y="2559"/>
                    <a:pt x="4166" y="2124"/>
                    <a:pt x="3766" y="1606"/>
                  </a:cubicBezTo>
                  <a:cubicBezTo>
                    <a:pt x="3766" y="1606"/>
                    <a:pt x="2821" y="1"/>
                    <a:pt x="1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9"/>
            <p:cNvSpPr/>
            <p:nvPr/>
          </p:nvSpPr>
          <p:spPr>
            <a:xfrm flipH="1">
              <a:off x="7781275" y="4951575"/>
              <a:ext cx="104000" cy="63675"/>
            </a:xfrm>
            <a:custGeom>
              <a:avLst/>
              <a:gdLst/>
              <a:ahLst/>
              <a:cxnLst/>
              <a:rect l="l" t="t" r="r" b="b"/>
              <a:pathLst>
                <a:path w="4160" h="2547" extrusionOk="0">
                  <a:moveTo>
                    <a:pt x="1576" y="0"/>
                  </a:moveTo>
                  <a:cubicBezTo>
                    <a:pt x="1539" y="0"/>
                    <a:pt x="1501" y="2"/>
                    <a:pt x="1463" y="4"/>
                  </a:cubicBezTo>
                  <a:cubicBezTo>
                    <a:pt x="154" y="135"/>
                    <a:pt x="1" y="939"/>
                    <a:pt x="781" y="939"/>
                  </a:cubicBezTo>
                  <a:cubicBezTo>
                    <a:pt x="797" y="939"/>
                    <a:pt x="812" y="939"/>
                    <a:pt x="829" y="938"/>
                  </a:cubicBezTo>
                  <a:cubicBezTo>
                    <a:pt x="859" y="937"/>
                    <a:pt x="889" y="937"/>
                    <a:pt x="920" y="937"/>
                  </a:cubicBezTo>
                  <a:cubicBezTo>
                    <a:pt x="1852" y="937"/>
                    <a:pt x="2709" y="1433"/>
                    <a:pt x="3097" y="2273"/>
                  </a:cubicBezTo>
                  <a:cubicBezTo>
                    <a:pt x="3198" y="2465"/>
                    <a:pt x="3352" y="2547"/>
                    <a:pt x="3501" y="2547"/>
                  </a:cubicBezTo>
                  <a:cubicBezTo>
                    <a:pt x="3842" y="2547"/>
                    <a:pt x="4159" y="2117"/>
                    <a:pt x="3764" y="1606"/>
                  </a:cubicBezTo>
                  <a:cubicBezTo>
                    <a:pt x="3764" y="1606"/>
                    <a:pt x="2851" y="0"/>
                    <a:pt x="1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9"/>
            <p:cNvSpPr/>
            <p:nvPr/>
          </p:nvSpPr>
          <p:spPr>
            <a:xfrm flipH="1">
              <a:off x="7663425" y="5011525"/>
              <a:ext cx="103575" cy="63400"/>
            </a:xfrm>
            <a:custGeom>
              <a:avLst/>
              <a:gdLst/>
              <a:ahLst/>
              <a:cxnLst/>
              <a:rect l="l" t="t" r="r" b="b"/>
              <a:pathLst>
                <a:path w="4143" h="2536" extrusionOk="0">
                  <a:moveTo>
                    <a:pt x="1615" y="1"/>
                  </a:moveTo>
                  <a:cubicBezTo>
                    <a:pt x="1567" y="1"/>
                    <a:pt x="1518" y="3"/>
                    <a:pt x="1468" y="8"/>
                  </a:cubicBezTo>
                  <a:cubicBezTo>
                    <a:pt x="101" y="108"/>
                    <a:pt x="1" y="942"/>
                    <a:pt x="835" y="942"/>
                  </a:cubicBezTo>
                  <a:cubicBezTo>
                    <a:pt x="889" y="938"/>
                    <a:pt x="943" y="937"/>
                    <a:pt x="997" y="937"/>
                  </a:cubicBezTo>
                  <a:cubicBezTo>
                    <a:pt x="1902" y="937"/>
                    <a:pt x="2725" y="1458"/>
                    <a:pt x="3103" y="2276"/>
                  </a:cubicBezTo>
                  <a:cubicBezTo>
                    <a:pt x="3194" y="2458"/>
                    <a:pt x="3339" y="2536"/>
                    <a:pt x="3484" y="2536"/>
                  </a:cubicBezTo>
                  <a:cubicBezTo>
                    <a:pt x="3817" y="2536"/>
                    <a:pt x="4142" y="2121"/>
                    <a:pt x="3770" y="1609"/>
                  </a:cubicBezTo>
                  <a:cubicBezTo>
                    <a:pt x="3770" y="1609"/>
                    <a:pt x="2873" y="1"/>
                    <a:pt x="1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9"/>
            <p:cNvSpPr/>
            <p:nvPr/>
          </p:nvSpPr>
          <p:spPr>
            <a:xfrm flipH="1">
              <a:off x="7523575" y="5051550"/>
              <a:ext cx="104025" cy="63400"/>
            </a:xfrm>
            <a:custGeom>
              <a:avLst/>
              <a:gdLst/>
              <a:ahLst/>
              <a:cxnLst/>
              <a:rect l="l" t="t" r="r" b="b"/>
              <a:pathLst>
                <a:path w="4161" h="2536" extrusionOk="0">
                  <a:moveTo>
                    <a:pt x="1610" y="1"/>
                  </a:moveTo>
                  <a:cubicBezTo>
                    <a:pt x="1561" y="1"/>
                    <a:pt x="1512" y="3"/>
                    <a:pt x="1463" y="8"/>
                  </a:cubicBezTo>
                  <a:cubicBezTo>
                    <a:pt x="155" y="106"/>
                    <a:pt x="1" y="910"/>
                    <a:pt x="781" y="910"/>
                  </a:cubicBezTo>
                  <a:cubicBezTo>
                    <a:pt x="797" y="910"/>
                    <a:pt x="813" y="910"/>
                    <a:pt x="829" y="909"/>
                  </a:cubicBezTo>
                  <a:cubicBezTo>
                    <a:pt x="858" y="908"/>
                    <a:pt x="886" y="907"/>
                    <a:pt x="915" y="907"/>
                  </a:cubicBezTo>
                  <a:cubicBezTo>
                    <a:pt x="1849" y="907"/>
                    <a:pt x="2709" y="1435"/>
                    <a:pt x="3097" y="2277"/>
                  </a:cubicBezTo>
                  <a:cubicBezTo>
                    <a:pt x="3198" y="2458"/>
                    <a:pt x="3351" y="2536"/>
                    <a:pt x="3499" y="2536"/>
                  </a:cubicBezTo>
                  <a:cubicBezTo>
                    <a:pt x="3841" y="2536"/>
                    <a:pt x="4160" y="2121"/>
                    <a:pt x="3765" y="1609"/>
                  </a:cubicBezTo>
                  <a:cubicBezTo>
                    <a:pt x="3765" y="1609"/>
                    <a:pt x="2868" y="1"/>
                    <a:pt x="1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9"/>
            <p:cNvSpPr/>
            <p:nvPr/>
          </p:nvSpPr>
          <p:spPr>
            <a:xfrm flipH="1">
              <a:off x="8127225" y="4971575"/>
              <a:ext cx="104150" cy="63975"/>
            </a:xfrm>
            <a:custGeom>
              <a:avLst/>
              <a:gdLst/>
              <a:ahLst/>
              <a:cxnLst/>
              <a:rect l="l" t="t" r="r" b="b"/>
              <a:pathLst>
                <a:path w="4166" h="2559" extrusionOk="0">
                  <a:moveTo>
                    <a:pt x="1546" y="1"/>
                  </a:moveTo>
                  <a:cubicBezTo>
                    <a:pt x="1508" y="1"/>
                    <a:pt x="1469" y="2"/>
                    <a:pt x="1430" y="5"/>
                  </a:cubicBezTo>
                  <a:cubicBezTo>
                    <a:pt x="122" y="136"/>
                    <a:pt x="0" y="940"/>
                    <a:pt x="782" y="940"/>
                  </a:cubicBezTo>
                  <a:cubicBezTo>
                    <a:pt x="797" y="940"/>
                    <a:pt x="813" y="940"/>
                    <a:pt x="830" y="939"/>
                  </a:cubicBezTo>
                  <a:cubicBezTo>
                    <a:pt x="858" y="938"/>
                    <a:pt x="887" y="938"/>
                    <a:pt x="915" y="938"/>
                  </a:cubicBezTo>
                  <a:cubicBezTo>
                    <a:pt x="1848" y="938"/>
                    <a:pt x="2677" y="1465"/>
                    <a:pt x="3098" y="2307"/>
                  </a:cubicBezTo>
                  <a:cubicBezTo>
                    <a:pt x="3186" y="2483"/>
                    <a:pt x="3329" y="2559"/>
                    <a:pt x="3473" y="2559"/>
                  </a:cubicBezTo>
                  <a:cubicBezTo>
                    <a:pt x="3818" y="2559"/>
                    <a:pt x="4165" y="2124"/>
                    <a:pt x="3765" y="1606"/>
                  </a:cubicBezTo>
                  <a:cubicBezTo>
                    <a:pt x="3765" y="1606"/>
                    <a:pt x="2852" y="1"/>
                    <a:pt x="1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39"/>
          <p:cNvGrpSpPr/>
          <p:nvPr/>
        </p:nvGrpSpPr>
        <p:grpSpPr>
          <a:xfrm flipH="1">
            <a:off x="4140151" y="4601726"/>
            <a:ext cx="2099875" cy="538450"/>
            <a:chOff x="3702950" y="4601725"/>
            <a:chExt cx="2099875" cy="538450"/>
          </a:xfrm>
        </p:grpSpPr>
        <p:sp>
          <p:nvSpPr>
            <p:cNvPr id="934" name="Google Shape;934;p39"/>
            <p:cNvSpPr/>
            <p:nvPr/>
          </p:nvSpPr>
          <p:spPr>
            <a:xfrm>
              <a:off x="3702950" y="4601725"/>
              <a:ext cx="2099875" cy="538450"/>
            </a:xfrm>
            <a:custGeom>
              <a:avLst/>
              <a:gdLst/>
              <a:ahLst/>
              <a:cxnLst/>
              <a:rect l="l" t="t" r="r" b="b"/>
              <a:pathLst>
                <a:path w="83995" h="21538" extrusionOk="0">
                  <a:moveTo>
                    <a:pt x="41163" y="1"/>
                  </a:moveTo>
                  <a:cubicBezTo>
                    <a:pt x="35250" y="1"/>
                    <a:pt x="30799" y="2312"/>
                    <a:pt x="31490" y="4325"/>
                  </a:cubicBezTo>
                  <a:cubicBezTo>
                    <a:pt x="31625" y="4734"/>
                    <a:pt x="31648" y="4898"/>
                    <a:pt x="31582" y="4898"/>
                  </a:cubicBezTo>
                  <a:cubicBezTo>
                    <a:pt x="31311" y="4898"/>
                    <a:pt x="29549" y="2177"/>
                    <a:pt x="27690" y="2177"/>
                  </a:cubicBezTo>
                  <a:cubicBezTo>
                    <a:pt x="27512" y="2177"/>
                    <a:pt x="27332" y="2202"/>
                    <a:pt x="27154" y="2257"/>
                  </a:cubicBezTo>
                  <a:cubicBezTo>
                    <a:pt x="24652" y="3024"/>
                    <a:pt x="18881" y="8061"/>
                    <a:pt x="19748" y="10829"/>
                  </a:cubicBezTo>
                  <a:cubicBezTo>
                    <a:pt x="19947" y="11440"/>
                    <a:pt x="19818" y="11661"/>
                    <a:pt x="19466" y="11661"/>
                  </a:cubicBezTo>
                  <a:cubicBezTo>
                    <a:pt x="18534" y="11661"/>
                    <a:pt x="16038" y="10113"/>
                    <a:pt x="13891" y="10113"/>
                  </a:cubicBezTo>
                  <a:cubicBezTo>
                    <a:pt x="13166" y="10113"/>
                    <a:pt x="12481" y="10290"/>
                    <a:pt x="11909" y="10763"/>
                  </a:cubicBezTo>
                  <a:cubicBezTo>
                    <a:pt x="9007" y="13131"/>
                    <a:pt x="8707" y="17668"/>
                    <a:pt x="8707" y="17668"/>
                  </a:cubicBezTo>
                  <a:cubicBezTo>
                    <a:pt x="8707" y="17668"/>
                    <a:pt x="6437" y="15979"/>
                    <a:pt x="4612" y="15979"/>
                  </a:cubicBezTo>
                  <a:cubicBezTo>
                    <a:pt x="4004" y="15979"/>
                    <a:pt x="3445" y="16167"/>
                    <a:pt x="3036" y="16667"/>
                  </a:cubicBezTo>
                  <a:cubicBezTo>
                    <a:pt x="1902" y="18201"/>
                    <a:pt x="868" y="19803"/>
                    <a:pt x="1" y="21537"/>
                  </a:cubicBezTo>
                  <a:lnTo>
                    <a:pt x="83994" y="21537"/>
                  </a:lnTo>
                  <a:cubicBezTo>
                    <a:pt x="83994" y="21537"/>
                    <a:pt x="78125" y="11989"/>
                    <a:pt x="74446" y="11989"/>
                  </a:cubicBezTo>
                  <a:cubicBezTo>
                    <a:pt x="74193" y="11989"/>
                    <a:pt x="73950" y="12034"/>
                    <a:pt x="73720" y="12130"/>
                  </a:cubicBezTo>
                  <a:lnTo>
                    <a:pt x="70151" y="13631"/>
                  </a:lnTo>
                  <a:cubicBezTo>
                    <a:pt x="70151" y="13631"/>
                    <a:pt x="72052" y="12097"/>
                    <a:pt x="67583" y="10863"/>
                  </a:cubicBezTo>
                  <a:cubicBezTo>
                    <a:pt x="65611" y="10308"/>
                    <a:pt x="64791" y="10060"/>
                    <a:pt x="64208" y="10060"/>
                  </a:cubicBezTo>
                  <a:cubicBezTo>
                    <a:pt x="63460" y="10060"/>
                    <a:pt x="63106" y="10469"/>
                    <a:pt x="61211" y="11163"/>
                  </a:cubicBezTo>
                  <a:cubicBezTo>
                    <a:pt x="60952" y="11259"/>
                    <a:pt x="60713" y="11303"/>
                    <a:pt x="60490" y="11303"/>
                  </a:cubicBezTo>
                  <a:cubicBezTo>
                    <a:pt x="58078" y="11303"/>
                    <a:pt x="57618" y="6146"/>
                    <a:pt x="54601" y="6146"/>
                  </a:cubicBezTo>
                  <a:cubicBezTo>
                    <a:pt x="54316" y="6146"/>
                    <a:pt x="54008" y="6192"/>
                    <a:pt x="53673" y="6293"/>
                  </a:cubicBezTo>
                  <a:lnTo>
                    <a:pt x="49436" y="7594"/>
                  </a:lnTo>
                  <a:cubicBezTo>
                    <a:pt x="49436" y="7594"/>
                    <a:pt x="50003" y="656"/>
                    <a:pt x="43165" y="88"/>
                  </a:cubicBezTo>
                  <a:cubicBezTo>
                    <a:pt x="42483" y="29"/>
                    <a:pt x="41814" y="1"/>
                    <a:pt x="4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4567300" y="4722525"/>
              <a:ext cx="110325" cy="42750"/>
            </a:xfrm>
            <a:custGeom>
              <a:avLst/>
              <a:gdLst/>
              <a:ahLst/>
              <a:cxnLst/>
              <a:rect l="l" t="t" r="r" b="b"/>
              <a:pathLst>
                <a:path w="4413" h="1710" extrusionOk="0">
                  <a:moveTo>
                    <a:pt x="2615" y="1"/>
                  </a:moveTo>
                  <a:cubicBezTo>
                    <a:pt x="1630" y="1"/>
                    <a:pt x="652" y="694"/>
                    <a:pt x="652" y="694"/>
                  </a:cubicBezTo>
                  <a:cubicBezTo>
                    <a:pt x="0" y="1047"/>
                    <a:pt x="277" y="1709"/>
                    <a:pt x="691" y="1709"/>
                  </a:cubicBezTo>
                  <a:cubicBezTo>
                    <a:pt x="785" y="1709"/>
                    <a:pt x="887" y="1675"/>
                    <a:pt x="986" y="1594"/>
                  </a:cubicBezTo>
                  <a:cubicBezTo>
                    <a:pt x="1421" y="1218"/>
                    <a:pt x="1963" y="1030"/>
                    <a:pt x="2513" y="1030"/>
                  </a:cubicBezTo>
                  <a:cubicBezTo>
                    <a:pt x="2889" y="1030"/>
                    <a:pt x="3269" y="1118"/>
                    <a:pt x="3621" y="1294"/>
                  </a:cubicBezTo>
                  <a:cubicBezTo>
                    <a:pt x="3749" y="1358"/>
                    <a:pt x="3862" y="1386"/>
                    <a:pt x="3956" y="1386"/>
                  </a:cubicBezTo>
                  <a:cubicBezTo>
                    <a:pt x="4403" y="1386"/>
                    <a:pt x="4413" y="744"/>
                    <a:pt x="3421" y="193"/>
                  </a:cubicBezTo>
                  <a:cubicBezTo>
                    <a:pt x="3166" y="55"/>
                    <a:pt x="2890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4710950" y="4644650"/>
              <a:ext cx="109775" cy="42625"/>
            </a:xfrm>
            <a:custGeom>
              <a:avLst/>
              <a:gdLst/>
              <a:ahLst/>
              <a:cxnLst/>
              <a:rect l="l" t="t" r="r" b="b"/>
              <a:pathLst>
                <a:path w="4391" h="1705" extrusionOk="0">
                  <a:moveTo>
                    <a:pt x="2578" y="0"/>
                  </a:moveTo>
                  <a:cubicBezTo>
                    <a:pt x="1592" y="0"/>
                    <a:pt x="644" y="706"/>
                    <a:pt x="644" y="706"/>
                  </a:cubicBezTo>
                  <a:cubicBezTo>
                    <a:pt x="0" y="1055"/>
                    <a:pt x="261" y="1705"/>
                    <a:pt x="666" y="1705"/>
                  </a:cubicBezTo>
                  <a:cubicBezTo>
                    <a:pt x="765" y="1705"/>
                    <a:pt x="872" y="1666"/>
                    <a:pt x="977" y="1574"/>
                  </a:cubicBezTo>
                  <a:cubicBezTo>
                    <a:pt x="1412" y="1218"/>
                    <a:pt x="1941" y="1026"/>
                    <a:pt x="2480" y="1026"/>
                  </a:cubicBezTo>
                  <a:cubicBezTo>
                    <a:pt x="2850" y="1026"/>
                    <a:pt x="3226" y="1117"/>
                    <a:pt x="3579" y="1307"/>
                  </a:cubicBezTo>
                  <a:cubicBezTo>
                    <a:pt x="3703" y="1361"/>
                    <a:pt x="3814" y="1385"/>
                    <a:pt x="3906" y="1385"/>
                  </a:cubicBezTo>
                  <a:cubicBezTo>
                    <a:pt x="4385" y="1385"/>
                    <a:pt x="4390" y="737"/>
                    <a:pt x="3412" y="206"/>
                  </a:cubicBezTo>
                  <a:cubicBezTo>
                    <a:pt x="3145" y="58"/>
                    <a:pt x="2860" y="0"/>
                    <a:pt x="2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4790800" y="4722525"/>
              <a:ext cx="110325" cy="42750"/>
            </a:xfrm>
            <a:custGeom>
              <a:avLst/>
              <a:gdLst/>
              <a:ahLst/>
              <a:cxnLst/>
              <a:rect l="l" t="t" r="r" b="b"/>
              <a:pathLst>
                <a:path w="4413" h="1710" extrusionOk="0">
                  <a:moveTo>
                    <a:pt x="2615" y="1"/>
                  </a:moveTo>
                  <a:cubicBezTo>
                    <a:pt x="1630" y="1"/>
                    <a:pt x="652" y="694"/>
                    <a:pt x="652" y="694"/>
                  </a:cubicBezTo>
                  <a:cubicBezTo>
                    <a:pt x="0" y="1047"/>
                    <a:pt x="277" y="1709"/>
                    <a:pt x="690" y="1709"/>
                  </a:cubicBezTo>
                  <a:cubicBezTo>
                    <a:pt x="785" y="1709"/>
                    <a:pt x="886" y="1675"/>
                    <a:pt x="985" y="1594"/>
                  </a:cubicBezTo>
                  <a:cubicBezTo>
                    <a:pt x="1421" y="1218"/>
                    <a:pt x="1963" y="1030"/>
                    <a:pt x="2512" y="1030"/>
                  </a:cubicBezTo>
                  <a:cubicBezTo>
                    <a:pt x="2888" y="1030"/>
                    <a:pt x="3268" y="1118"/>
                    <a:pt x="3621" y="1294"/>
                  </a:cubicBezTo>
                  <a:cubicBezTo>
                    <a:pt x="3748" y="1358"/>
                    <a:pt x="3862" y="1386"/>
                    <a:pt x="3956" y="1386"/>
                  </a:cubicBezTo>
                  <a:cubicBezTo>
                    <a:pt x="4403" y="1386"/>
                    <a:pt x="4412" y="744"/>
                    <a:pt x="3420" y="193"/>
                  </a:cubicBezTo>
                  <a:cubicBezTo>
                    <a:pt x="3166" y="55"/>
                    <a:pt x="2890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4741025" y="4950700"/>
              <a:ext cx="110550" cy="42325"/>
            </a:xfrm>
            <a:custGeom>
              <a:avLst/>
              <a:gdLst/>
              <a:ahLst/>
              <a:cxnLst/>
              <a:rect l="l" t="t" r="r" b="b"/>
              <a:pathLst>
                <a:path w="4422" h="1693" extrusionOk="0">
                  <a:moveTo>
                    <a:pt x="2623" y="0"/>
                  </a:moveTo>
                  <a:cubicBezTo>
                    <a:pt x="1643" y="0"/>
                    <a:pt x="675" y="707"/>
                    <a:pt x="675" y="707"/>
                  </a:cubicBezTo>
                  <a:cubicBezTo>
                    <a:pt x="0" y="1057"/>
                    <a:pt x="286" y="1692"/>
                    <a:pt x="703" y="1692"/>
                  </a:cubicBezTo>
                  <a:cubicBezTo>
                    <a:pt x="801" y="1692"/>
                    <a:pt x="906" y="1657"/>
                    <a:pt x="1008" y="1574"/>
                  </a:cubicBezTo>
                  <a:cubicBezTo>
                    <a:pt x="1443" y="1218"/>
                    <a:pt x="1984" y="1026"/>
                    <a:pt x="2532" y="1026"/>
                  </a:cubicBezTo>
                  <a:cubicBezTo>
                    <a:pt x="2909" y="1026"/>
                    <a:pt x="3290" y="1117"/>
                    <a:pt x="3644" y="1307"/>
                  </a:cubicBezTo>
                  <a:cubicBezTo>
                    <a:pt x="3763" y="1361"/>
                    <a:pt x="3868" y="1385"/>
                    <a:pt x="3957" y="1385"/>
                  </a:cubicBezTo>
                  <a:cubicBezTo>
                    <a:pt x="4416" y="1385"/>
                    <a:pt x="4422" y="737"/>
                    <a:pt x="3443" y="206"/>
                  </a:cubicBezTo>
                  <a:cubicBezTo>
                    <a:pt x="3184" y="58"/>
                    <a:pt x="2903" y="0"/>
                    <a:pt x="2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4859975" y="4881175"/>
              <a:ext cx="109250" cy="42550"/>
            </a:xfrm>
            <a:custGeom>
              <a:avLst/>
              <a:gdLst/>
              <a:ahLst/>
              <a:cxnLst/>
              <a:rect l="l" t="t" r="r" b="b"/>
              <a:pathLst>
                <a:path w="4370" h="1702" extrusionOk="0">
                  <a:moveTo>
                    <a:pt x="2329" y="0"/>
                  </a:moveTo>
                  <a:cubicBezTo>
                    <a:pt x="1513" y="0"/>
                    <a:pt x="754" y="352"/>
                    <a:pt x="754" y="352"/>
                  </a:cubicBezTo>
                  <a:cubicBezTo>
                    <a:pt x="0" y="613"/>
                    <a:pt x="228" y="1376"/>
                    <a:pt x="694" y="1376"/>
                  </a:cubicBezTo>
                  <a:cubicBezTo>
                    <a:pt x="765" y="1376"/>
                    <a:pt x="841" y="1359"/>
                    <a:pt x="920" y="1319"/>
                  </a:cubicBezTo>
                  <a:cubicBezTo>
                    <a:pt x="1272" y="1122"/>
                    <a:pt x="1660" y="1026"/>
                    <a:pt x="2046" y="1026"/>
                  </a:cubicBezTo>
                  <a:cubicBezTo>
                    <a:pt x="2574" y="1026"/>
                    <a:pt x="3098" y="1206"/>
                    <a:pt x="3522" y="1553"/>
                  </a:cubicBezTo>
                  <a:cubicBezTo>
                    <a:pt x="3676" y="1656"/>
                    <a:pt x="3814" y="1702"/>
                    <a:pt x="3925" y="1702"/>
                  </a:cubicBezTo>
                  <a:cubicBezTo>
                    <a:pt x="4318" y="1702"/>
                    <a:pt x="4369" y="1121"/>
                    <a:pt x="3589" y="419"/>
                  </a:cubicBezTo>
                  <a:cubicBezTo>
                    <a:pt x="3226" y="103"/>
                    <a:pt x="2769" y="0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5007625" y="4828900"/>
              <a:ext cx="108725" cy="44025"/>
            </a:xfrm>
            <a:custGeom>
              <a:avLst/>
              <a:gdLst/>
              <a:ahLst/>
              <a:cxnLst/>
              <a:rect l="l" t="t" r="r" b="b"/>
              <a:pathLst>
                <a:path w="4349" h="1761" extrusionOk="0">
                  <a:moveTo>
                    <a:pt x="2224" y="1"/>
                  </a:moveTo>
                  <a:cubicBezTo>
                    <a:pt x="1470" y="1"/>
                    <a:pt x="785" y="275"/>
                    <a:pt x="785" y="275"/>
                  </a:cubicBezTo>
                  <a:cubicBezTo>
                    <a:pt x="0" y="478"/>
                    <a:pt x="178" y="1264"/>
                    <a:pt x="656" y="1264"/>
                  </a:cubicBezTo>
                  <a:cubicBezTo>
                    <a:pt x="727" y="1264"/>
                    <a:pt x="804" y="1247"/>
                    <a:pt x="885" y="1209"/>
                  </a:cubicBezTo>
                  <a:cubicBezTo>
                    <a:pt x="1212" y="1045"/>
                    <a:pt x="1563" y="967"/>
                    <a:pt x="1910" y="967"/>
                  </a:cubicBezTo>
                  <a:cubicBezTo>
                    <a:pt x="2485" y="967"/>
                    <a:pt x="3051" y="1181"/>
                    <a:pt x="3487" y="1576"/>
                  </a:cubicBezTo>
                  <a:cubicBezTo>
                    <a:pt x="3647" y="1704"/>
                    <a:pt x="3793" y="1761"/>
                    <a:pt x="3910" y="1761"/>
                  </a:cubicBezTo>
                  <a:cubicBezTo>
                    <a:pt x="4280" y="1761"/>
                    <a:pt x="4348" y="1185"/>
                    <a:pt x="3587" y="475"/>
                  </a:cubicBezTo>
                  <a:cubicBezTo>
                    <a:pt x="3211" y="112"/>
                    <a:pt x="2704" y="1"/>
                    <a:pt x="2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4959325" y="4969075"/>
              <a:ext cx="108200" cy="43400"/>
            </a:xfrm>
            <a:custGeom>
              <a:avLst/>
              <a:gdLst/>
              <a:ahLst/>
              <a:cxnLst/>
              <a:rect l="l" t="t" r="r" b="b"/>
              <a:pathLst>
                <a:path w="4328" h="1736" extrusionOk="0">
                  <a:moveTo>
                    <a:pt x="2244" y="0"/>
                  </a:moveTo>
                  <a:cubicBezTo>
                    <a:pt x="1464" y="0"/>
                    <a:pt x="749" y="305"/>
                    <a:pt x="749" y="305"/>
                  </a:cubicBezTo>
                  <a:cubicBezTo>
                    <a:pt x="0" y="507"/>
                    <a:pt x="171" y="1305"/>
                    <a:pt x="640" y="1305"/>
                  </a:cubicBezTo>
                  <a:cubicBezTo>
                    <a:pt x="714" y="1305"/>
                    <a:pt x="796" y="1285"/>
                    <a:pt x="882" y="1239"/>
                  </a:cubicBezTo>
                  <a:cubicBezTo>
                    <a:pt x="1209" y="1069"/>
                    <a:pt x="1566" y="987"/>
                    <a:pt x="1924" y="987"/>
                  </a:cubicBezTo>
                  <a:cubicBezTo>
                    <a:pt x="2480" y="987"/>
                    <a:pt x="3038" y="1187"/>
                    <a:pt x="3484" y="1573"/>
                  </a:cubicBezTo>
                  <a:cubicBezTo>
                    <a:pt x="3634" y="1685"/>
                    <a:pt x="3770" y="1735"/>
                    <a:pt x="3880" y="1735"/>
                  </a:cubicBezTo>
                  <a:cubicBezTo>
                    <a:pt x="4261" y="1735"/>
                    <a:pt x="4327" y="1137"/>
                    <a:pt x="3551" y="439"/>
                  </a:cubicBezTo>
                  <a:cubicBezTo>
                    <a:pt x="3181" y="105"/>
                    <a:pt x="2701" y="0"/>
                    <a:pt x="2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4810175" y="5041600"/>
              <a:ext cx="110350" cy="42375"/>
            </a:xfrm>
            <a:custGeom>
              <a:avLst/>
              <a:gdLst/>
              <a:ahLst/>
              <a:cxnLst/>
              <a:rect l="l" t="t" r="r" b="b"/>
              <a:pathLst>
                <a:path w="4414" h="1695" extrusionOk="0">
                  <a:moveTo>
                    <a:pt x="2592" y="0"/>
                  </a:moveTo>
                  <a:cubicBezTo>
                    <a:pt x="1613" y="0"/>
                    <a:pt x="644" y="706"/>
                    <a:pt x="644" y="706"/>
                  </a:cubicBezTo>
                  <a:cubicBezTo>
                    <a:pt x="0" y="1082"/>
                    <a:pt x="263" y="1695"/>
                    <a:pt x="668" y="1695"/>
                  </a:cubicBezTo>
                  <a:cubicBezTo>
                    <a:pt x="766" y="1695"/>
                    <a:pt x="873" y="1659"/>
                    <a:pt x="978" y="1574"/>
                  </a:cubicBezTo>
                  <a:cubicBezTo>
                    <a:pt x="1409" y="1220"/>
                    <a:pt x="1945" y="1040"/>
                    <a:pt x="2490" y="1040"/>
                  </a:cubicBezTo>
                  <a:cubicBezTo>
                    <a:pt x="2871" y="1040"/>
                    <a:pt x="3256" y="1128"/>
                    <a:pt x="3613" y="1307"/>
                  </a:cubicBezTo>
                  <a:cubicBezTo>
                    <a:pt x="3735" y="1363"/>
                    <a:pt x="3844" y="1388"/>
                    <a:pt x="3936" y="1388"/>
                  </a:cubicBezTo>
                  <a:cubicBezTo>
                    <a:pt x="4395" y="1388"/>
                    <a:pt x="4413" y="762"/>
                    <a:pt x="3413" y="206"/>
                  </a:cubicBezTo>
                  <a:cubicBezTo>
                    <a:pt x="3153" y="58"/>
                    <a:pt x="2872" y="0"/>
                    <a:pt x="2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5028550" y="5051600"/>
              <a:ext cx="109900" cy="42325"/>
            </a:xfrm>
            <a:custGeom>
              <a:avLst/>
              <a:gdLst/>
              <a:ahLst/>
              <a:cxnLst/>
              <a:rect l="l" t="t" r="r" b="b"/>
              <a:pathLst>
                <a:path w="4396" h="1693" extrusionOk="0">
                  <a:moveTo>
                    <a:pt x="2597" y="1"/>
                  </a:moveTo>
                  <a:cubicBezTo>
                    <a:pt x="1617" y="1"/>
                    <a:pt x="649" y="707"/>
                    <a:pt x="649" y="707"/>
                  </a:cubicBezTo>
                  <a:cubicBezTo>
                    <a:pt x="1" y="1058"/>
                    <a:pt x="270" y="1692"/>
                    <a:pt x="679" y="1692"/>
                  </a:cubicBezTo>
                  <a:cubicBezTo>
                    <a:pt x="776" y="1692"/>
                    <a:pt x="880" y="1657"/>
                    <a:pt x="982" y="1574"/>
                  </a:cubicBezTo>
                  <a:cubicBezTo>
                    <a:pt x="1417" y="1218"/>
                    <a:pt x="1958" y="1026"/>
                    <a:pt x="2499" y="1026"/>
                  </a:cubicBezTo>
                  <a:cubicBezTo>
                    <a:pt x="2871" y="1026"/>
                    <a:pt x="3244" y="1117"/>
                    <a:pt x="3584" y="1307"/>
                  </a:cubicBezTo>
                  <a:cubicBezTo>
                    <a:pt x="3708" y="1361"/>
                    <a:pt x="3819" y="1386"/>
                    <a:pt x="3911" y="1386"/>
                  </a:cubicBezTo>
                  <a:cubicBezTo>
                    <a:pt x="4390" y="1386"/>
                    <a:pt x="4395" y="737"/>
                    <a:pt x="3417" y="206"/>
                  </a:cubicBezTo>
                  <a:cubicBezTo>
                    <a:pt x="3158" y="58"/>
                    <a:pt x="2877" y="1"/>
                    <a:pt x="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5247875" y="4919000"/>
              <a:ext cx="109900" cy="42325"/>
            </a:xfrm>
            <a:custGeom>
              <a:avLst/>
              <a:gdLst/>
              <a:ahLst/>
              <a:cxnLst/>
              <a:rect l="l" t="t" r="r" b="b"/>
              <a:pathLst>
                <a:path w="4396" h="1693" extrusionOk="0">
                  <a:moveTo>
                    <a:pt x="2597" y="1"/>
                  </a:moveTo>
                  <a:cubicBezTo>
                    <a:pt x="1617" y="1"/>
                    <a:pt x="649" y="707"/>
                    <a:pt x="649" y="707"/>
                  </a:cubicBezTo>
                  <a:cubicBezTo>
                    <a:pt x="1" y="1058"/>
                    <a:pt x="270" y="1692"/>
                    <a:pt x="679" y="1692"/>
                  </a:cubicBezTo>
                  <a:cubicBezTo>
                    <a:pt x="776" y="1692"/>
                    <a:pt x="880" y="1657"/>
                    <a:pt x="982" y="1574"/>
                  </a:cubicBezTo>
                  <a:cubicBezTo>
                    <a:pt x="1417" y="1218"/>
                    <a:pt x="1957" y="1027"/>
                    <a:pt x="2499" y="1027"/>
                  </a:cubicBezTo>
                  <a:cubicBezTo>
                    <a:pt x="2871" y="1027"/>
                    <a:pt x="3244" y="1117"/>
                    <a:pt x="3584" y="1307"/>
                  </a:cubicBezTo>
                  <a:cubicBezTo>
                    <a:pt x="3708" y="1362"/>
                    <a:pt x="3819" y="1386"/>
                    <a:pt x="3911" y="1386"/>
                  </a:cubicBezTo>
                  <a:cubicBezTo>
                    <a:pt x="4390" y="1386"/>
                    <a:pt x="4395" y="738"/>
                    <a:pt x="3417" y="207"/>
                  </a:cubicBezTo>
                  <a:cubicBezTo>
                    <a:pt x="3158" y="58"/>
                    <a:pt x="2877" y="1"/>
                    <a:pt x="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5359175" y="4981900"/>
              <a:ext cx="103625" cy="52975"/>
            </a:xfrm>
            <a:custGeom>
              <a:avLst/>
              <a:gdLst/>
              <a:ahLst/>
              <a:cxnLst/>
              <a:rect l="l" t="t" r="r" b="b"/>
              <a:pathLst>
                <a:path w="4145" h="2119" extrusionOk="0">
                  <a:moveTo>
                    <a:pt x="1597" y="0"/>
                  </a:moveTo>
                  <a:cubicBezTo>
                    <a:pt x="1176" y="0"/>
                    <a:pt x="867" y="59"/>
                    <a:pt x="867" y="59"/>
                  </a:cubicBezTo>
                  <a:cubicBezTo>
                    <a:pt x="0" y="90"/>
                    <a:pt x="110" y="1011"/>
                    <a:pt x="636" y="1011"/>
                  </a:cubicBezTo>
                  <a:cubicBezTo>
                    <a:pt x="677" y="1011"/>
                    <a:pt x="721" y="1005"/>
                    <a:pt x="766" y="993"/>
                  </a:cubicBezTo>
                  <a:cubicBezTo>
                    <a:pt x="964" y="944"/>
                    <a:pt x="1164" y="920"/>
                    <a:pt x="1362" y="920"/>
                  </a:cubicBezTo>
                  <a:cubicBezTo>
                    <a:pt x="2104" y="920"/>
                    <a:pt x="2821" y="1255"/>
                    <a:pt x="3268" y="1860"/>
                  </a:cubicBezTo>
                  <a:cubicBezTo>
                    <a:pt x="3418" y="2038"/>
                    <a:pt x="3570" y="2118"/>
                    <a:pt x="3694" y="2118"/>
                  </a:cubicBezTo>
                  <a:cubicBezTo>
                    <a:pt x="4012" y="2118"/>
                    <a:pt x="4145" y="1585"/>
                    <a:pt x="3568" y="793"/>
                  </a:cubicBezTo>
                  <a:cubicBezTo>
                    <a:pt x="3108" y="132"/>
                    <a:pt x="2228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46" name="Google Shape;946;p39"/>
            <p:cNvGrpSpPr/>
            <p:nvPr/>
          </p:nvGrpSpPr>
          <p:grpSpPr>
            <a:xfrm>
              <a:off x="5462325" y="4965225"/>
              <a:ext cx="262150" cy="135650"/>
              <a:chOff x="5462325" y="4965225"/>
              <a:chExt cx="262150" cy="135650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5537350" y="4965225"/>
                <a:ext cx="1040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2113" extrusionOk="0">
                    <a:moveTo>
                      <a:pt x="1608" y="0"/>
                    </a:moveTo>
                    <a:cubicBezTo>
                      <a:pt x="1188" y="0"/>
                      <a:pt x="878" y="59"/>
                      <a:pt x="878" y="59"/>
                    </a:cubicBezTo>
                    <a:cubicBezTo>
                      <a:pt x="1" y="90"/>
                      <a:pt x="95" y="1005"/>
                      <a:pt x="662" y="1005"/>
                    </a:cubicBezTo>
                    <a:cubicBezTo>
                      <a:pt x="699" y="1005"/>
                      <a:pt x="738" y="1001"/>
                      <a:pt x="778" y="993"/>
                    </a:cubicBezTo>
                    <a:cubicBezTo>
                      <a:pt x="983" y="934"/>
                      <a:pt x="1191" y="906"/>
                      <a:pt x="1397" y="906"/>
                    </a:cubicBezTo>
                    <a:cubicBezTo>
                      <a:pt x="2130" y="906"/>
                      <a:pt x="2837" y="1261"/>
                      <a:pt x="3280" y="1860"/>
                    </a:cubicBezTo>
                    <a:cubicBezTo>
                      <a:pt x="3426" y="2034"/>
                      <a:pt x="3576" y="2113"/>
                      <a:pt x="3698" y="2113"/>
                    </a:cubicBezTo>
                    <a:cubicBezTo>
                      <a:pt x="4022" y="2113"/>
                      <a:pt x="4160" y="1567"/>
                      <a:pt x="3580" y="793"/>
                    </a:cubicBezTo>
                    <a:cubicBezTo>
                      <a:pt x="3120" y="132"/>
                      <a:pt x="2239" y="0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5462325" y="5058575"/>
                <a:ext cx="10912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4365" h="1674" extrusionOk="0">
                    <a:moveTo>
                      <a:pt x="2351" y="0"/>
                    </a:moveTo>
                    <a:cubicBezTo>
                      <a:pt x="1523" y="0"/>
                      <a:pt x="743" y="361"/>
                      <a:pt x="743" y="361"/>
                    </a:cubicBezTo>
                    <a:cubicBezTo>
                      <a:pt x="1" y="618"/>
                      <a:pt x="212" y="1364"/>
                      <a:pt x="665" y="1364"/>
                    </a:cubicBezTo>
                    <a:cubicBezTo>
                      <a:pt x="741" y="1364"/>
                      <a:pt x="824" y="1343"/>
                      <a:pt x="910" y="1295"/>
                    </a:cubicBezTo>
                    <a:cubicBezTo>
                      <a:pt x="1262" y="1098"/>
                      <a:pt x="1650" y="1002"/>
                      <a:pt x="2038" y="1002"/>
                    </a:cubicBezTo>
                    <a:cubicBezTo>
                      <a:pt x="2570" y="1002"/>
                      <a:pt x="3102" y="1182"/>
                      <a:pt x="3545" y="1529"/>
                    </a:cubicBezTo>
                    <a:cubicBezTo>
                      <a:pt x="3689" y="1629"/>
                      <a:pt x="3818" y="1674"/>
                      <a:pt x="3923" y="1674"/>
                    </a:cubicBezTo>
                    <a:cubicBezTo>
                      <a:pt x="4307" y="1674"/>
                      <a:pt x="4364" y="1075"/>
                      <a:pt x="3579" y="394"/>
                    </a:cubicBezTo>
                    <a:cubicBezTo>
                      <a:pt x="3225" y="98"/>
                      <a:pt x="2781" y="0"/>
                      <a:pt x="23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5615450" y="5058325"/>
                <a:ext cx="10902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1702" extrusionOk="0">
                    <a:moveTo>
                      <a:pt x="2320" y="1"/>
                    </a:moveTo>
                    <a:cubicBezTo>
                      <a:pt x="1514" y="1"/>
                      <a:pt x="756" y="338"/>
                      <a:pt x="756" y="338"/>
                    </a:cubicBezTo>
                    <a:cubicBezTo>
                      <a:pt x="0" y="541"/>
                      <a:pt x="207" y="1327"/>
                      <a:pt x="670" y="1327"/>
                    </a:cubicBezTo>
                    <a:cubicBezTo>
                      <a:pt x="739" y="1327"/>
                      <a:pt x="812" y="1310"/>
                      <a:pt x="890" y="1272"/>
                    </a:cubicBezTo>
                    <a:cubicBezTo>
                      <a:pt x="1237" y="1077"/>
                      <a:pt x="1625" y="981"/>
                      <a:pt x="2013" y="981"/>
                    </a:cubicBezTo>
                    <a:cubicBezTo>
                      <a:pt x="2555" y="981"/>
                      <a:pt x="3097" y="1169"/>
                      <a:pt x="3525" y="1539"/>
                    </a:cubicBezTo>
                    <a:cubicBezTo>
                      <a:pt x="3675" y="1651"/>
                      <a:pt x="3811" y="1701"/>
                      <a:pt x="3921" y="1701"/>
                    </a:cubicBezTo>
                    <a:cubicBezTo>
                      <a:pt x="4299" y="1701"/>
                      <a:pt x="4360" y="1103"/>
                      <a:pt x="3558" y="404"/>
                    </a:cubicBezTo>
                    <a:cubicBezTo>
                      <a:pt x="3207" y="100"/>
                      <a:pt x="2756" y="1"/>
                      <a:pt x="23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0" name="Google Shape;950;p39"/>
            <p:cNvSpPr/>
            <p:nvPr/>
          </p:nvSpPr>
          <p:spPr>
            <a:xfrm>
              <a:off x="4337600" y="4757175"/>
              <a:ext cx="104250" cy="63250"/>
            </a:xfrm>
            <a:custGeom>
              <a:avLst/>
              <a:gdLst/>
              <a:ahLst/>
              <a:cxnLst/>
              <a:rect l="l" t="t" r="r" b="b"/>
              <a:pathLst>
                <a:path w="4170" h="2530" extrusionOk="0">
                  <a:moveTo>
                    <a:pt x="2555" y="1"/>
                  </a:moveTo>
                  <a:cubicBezTo>
                    <a:pt x="1297" y="1"/>
                    <a:pt x="400" y="1609"/>
                    <a:pt x="400" y="1609"/>
                  </a:cubicBezTo>
                  <a:cubicBezTo>
                    <a:pt x="1" y="2103"/>
                    <a:pt x="346" y="2530"/>
                    <a:pt x="689" y="2530"/>
                  </a:cubicBezTo>
                  <a:cubicBezTo>
                    <a:pt x="834" y="2530"/>
                    <a:pt x="978" y="2454"/>
                    <a:pt x="1067" y="2276"/>
                  </a:cubicBezTo>
                  <a:cubicBezTo>
                    <a:pt x="1445" y="1458"/>
                    <a:pt x="2268" y="937"/>
                    <a:pt x="3173" y="937"/>
                  </a:cubicBezTo>
                  <a:cubicBezTo>
                    <a:pt x="3227" y="937"/>
                    <a:pt x="3281" y="938"/>
                    <a:pt x="3335" y="942"/>
                  </a:cubicBezTo>
                  <a:cubicBezTo>
                    <a:pt x="4169" y="942"/>
                    <a:pt x="4036" y="108"/>
                    <a:pt x="2702" y="8"/>
                  </a:cubicBezTo>
                  <a:cubicBezTo>
                    <a:pt x="2652" y="3"/>
                    <a:pt x="2603" y="1"/>
                    <a:pt x="2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4241700" y="4866650"/>
              <a:ext cx="91200" cy="74750"/>
            </a:xfrm>
            <a:custGeom>
              <a:avLst/>
              <a:gdLst/>
              <a:ahLst/>
              <a:cxnLst/>
              <a:rect l="l" t="t" r="r" b="b"/>
              <a:pathLst>
                <a:path w="3648" h="2990" extrusionOk="0">
                  <a:moveTo>
                    <a:pt x="2536" y="0"/>
                  </a:moveTo>
                  <a:cubicBezTo>
                    <a:pt x="2415" y="0"/>
                    <a:pt x="2281" y="10"/>
                    <a:pt x="2135" y="32"/>
                  </a:cubicBezTo>
                  <a:cubicBezTo>
                    <a:pt x="800" y="232"/>
                    <a:pt x="233" y="2134"/>
                    <a:pt x="233" y="2134"/>
                  </a:cubicBezTo>
                  <a:cubicBezTo>
                    <a:pt x="1" y="2662"/>
                    <a:pt x="317" y="2989"/>
                    <a:pt x="622" y="2989"/>
                  </a:cubicBezTo>
                  <a:cubicBezTo>
                    <a:pt x="799" y="2989"/>
                    <a:pt x="973" y="2879"/>
                    <a:pt x="1034" y="2634"/>
                  </a:cubicBezTo>
                  <a:cubicBezTo>
                    <a:pt x="1234" y="1667"/>
                    <a:pt x="2001" y="966"/>
                    <a:pt x="2935" y="800"/>
                  </a:cubicBezTo>
                  <a:cubicBezTo>
                    <a:pt x="3648" y="651"/>
                    <a:pt x="3515" y="0"/>
                    <a:pt x="2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4004025" y="4912550"/>
              <a:ext cx="107475" cy="57825"/>
            </a:xfrm>
            <a:custGeom>
              <a:avLst/>
              <a:gdLst/>
              <a:ahLst/>
              <a:cxnLst/>
              <a:rect l="l" t="t" r="r" b="b"/>
              <a:pathLst>
                <a:path w="4299" h="2313" extrusionOk="0">
                  <a:moveTo>
                    <a:pt x="2665" y="0"/>
                  </a:moveTo>
                  <a:cubicBezTo>
                    <a:pt x="1487" y="0"/>
                    <a:pt x="467" y="1332"/>
                    <a:pt x="467" y="1332"/>
                  </a:cubicBezTo>
                  <a:cubicBezTo>
                    <a:pt x="1" y="1822"/>
                    <a:pt x="346" y="2313"/>
                    <a:pt x="708" y="2313"/>
                  </a:cubicBezTo>
                  <a:cubicBezTo>
                    <a:pt x="838" y="2313"/>
                    <a:pt x="970" y="2249"/>
                    <a:pt x="1067" y="2099"/>
                  </a:cubicBezTo>
                  <a:cubicBezTo>
                    <a:pt x="1521" y="1390"/>
                    <a:pt x="2264" y="994"/>
                    <a:pt x="3071" y="994"/>
                  </a:cubicBezTo>
                  <a:cubicBezTo>
                    <a:pt x="3214" y="994"/>
                    <a:pt x="3358" y="1007"/>
                    <a:pt x="3502" y="1032"/>
                  </a:cubicBezTo>
                  <a:cubicBezTo>
                    <a:pt x="3547" y="1037"/>
                    <a:pt x="3590" y="1040"/>
                    <a:pt x="3629" y="1040"/>
                  </a:cubicBezTo>
                  <a:cubicBezTo>
                    <a:pt x="4299" y="1040"/>
                    <a:pt x="4228" y="283"/>
                    <a:pt x="2969" y="31"/>
                  </a:cubicBezTo>
                  <a:cubicBezTo>
                    <a:pt x="2867" y="10"/>
                    <a:pt x="2765" y="0"/>
                    <a:pt x="2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4215625" y="5048850"/>
              <a:ext cx="109325" cy="45550"/>
            </a:xfrm>
            <a:custGeom>
              <a:avLst/>
              <a:gdLst/>
              <a:ahLst/>
              <a:cxnLst/>
              <a:rect l="l" t="t" r="r" b="b"/>
              <a:pathLst>
                <a:path w="4373" h="1822" extrusionOk="0">
                  <a:moveTo>
                    <a:pt x="2618" y="1"/>
                  </a:moveTo>
                  <a:cubicBezTo>
                    <a:pt x="1602" y="1"/>
                    <a:pt x="609" y="817"/>
                    <a:pt x="609" y="817"/>
                  </a:cubicBezTo>
                  <a:cubicBezTo>
                    <a:pt x="0" y="1214"/>
                    <a:pt x="295" y="1821"/>
                    <a:pt x="693" y="1821"/>
                  </a:cubicBezTo>
                  <a:cubicBezTo>
                    <a:pt x="796" y="1821"/>
                    <a:pt x="906" y="1780"/>
                    <a:pt x="1009" y="1684"/>
                  </a:cubicBezTo>
                  <a:cubicBezTo>
                    <a:pt x="1445" y="1249"/>
                    <a:pt x="2036" y="1026"/>
                    <a:pt x="2636" y="1026"/>
                  </a:cubicBezTo>
                  <a:cubicBezTo>
                    <a:pt x="2955" y="1026"/>
                    <a:pt x="3276" y="1090"/>
                    <a:pt x="3578" y="1217"/>
                  </a:cubicBezTo>
                  <a:cubicBezTo>
                    <a:pt x="3690" y="1261"/>
                    <a:pt x="3789" y="1281"/>
                    <a:pt x="3875" y="1281"/>
                  </a:cubicBezTo>
                  <a:cubicBezTo>
                    <a:pt x="4373" y="1281"/>
                    <a:pt x="4365" y="606"/>
                    <a:pt x="3311" y="150"/>
                  </a:cubicBezTo>
                  <a:cubicBezTo>
                    <a:pt x="3087" y="44"/>
                    <a:pt x="2852" y="1"/>
                    <a:pt x="2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3814025" y="5075000"/>
              <a:ext cx="106450" cy="57325"/>
            </a:xfrm>
            <a:custGeom>
              <a:avLst/>
              <a:gdLst/>
              <a:ahLst/>
              <a:cxnLst/>
              <a:rect l="l" t="t" r="r" b="b"/>
              <a:pathLst>
                <a:path w="4258" h="2293" extrusionOk="0">
                  <a:moveTo>
                    <a:pt x="2624" y="0"/>
                  </a:moveTo>
                  <a:cubicBezTo>
                    <a:pt x="1437" y="0"/>
                    <a:pt x="461" y="1339"/>
                    <a:pt x="461" y="1339"/>
                  </a:cubicBezTo>
                  <a:cubicBezTo>
                    <a:pt x="0" y="1824"/>
                    <a:pt x="316" y="2292"/>
                    <a:pt x="664" y="2292"/>
                  </a:cubicBezTo>
                  <a:cubicBezTo>
                    <a:pt x="794" y="2292"/>
                    <a:pt x="929" y="2227"/>
                    <a:pt x="1029" y="2072"/>
                  </a:cubicBezTo>
                  <a:cubicBezTo>
                    <a:pt x="1486" y="1386"/>
                    <a:pt x="2238" y="970"/>
                    <a:pt x="3052" y="970"/>
                  </a:cubicBezTo>
                  <a:cubicBezTo>
                    <a:pt x="3188" y="970"/>
                    <a:pt x="3325" y="981"/>
                    <a:pt x="3464" y="1005"/>
                  </a:cubicBezTo>
                  <a:cubicBezTo>
                    <a:pt x="3522" y="1015"/>
                    <a:pt x="3577" y="1019"/>
                    <a:pt x="3626" y="1019"/>
                  </a:cubicBezTo>
                  <a:cubicBezTo>
                    <a:pt x="4257" y="1019"/>
                    <a:pt x="4169" y="285"/>
                    <a:pt x="2963" y="38"/>
                  </a:cubicBezTo>
                  <a:cubicBezTo>
                    <a:pt x="2849" y="12"/>
                    <a:pt x="2736" y="0"/>
                    <a:pt x="2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4391300" y="5023475"/>
              <a:ext cx="110225" cy="39900"/>
            </a:xfrm>
            <a:custGeom>
              <a:avLst/>
              <a:gdLst/>
              <a:ahLst/>
              <a:cxnLst/>
              <a:rect l="l" t="t" r="r" b="b"/>
              <a:pathLst>
                <a:path w="4409" h="1596" extrusionOk="0">
                  <a:moveTo>
                    <a:pt x="2548" y="1"/>
                  </a:moveTo>
                  <a:cubicBezTo>
                    <a:pt x="1629" y="1"/>
                    <a:pt x="720" y="564"/>
                    <a:pt x="720" y="564"/>
                  </a:cubicBezTo>
                  <a:cubicBezTo>
                    <a:pt x="1" y="896"/>
                    <a:pt x="269" y="1596"/>
                    <a:pt x="705" y="1596"/>
                  </a:cubicBezTo>
                  <a:cubicBezTo>
                    <a:pt x="794" y="1596"/>
                    <a:pt x="891" y="1566"/>
                    <a:pt x="987" y="1498"/>
                  </a:cubicBezTo>
                  <a:cubicBezTo>
                    <a:pt x="1395" y="1197"/>
                    <a:pt x="1878" y="1046"/>
                    <a:pt x="2361" y="1046"/>
                  </a:cubicBezTo>
                  <a:cubicBezTo>
                    <a:pt x="2787" y="1046"/>
                    <a:pt x="3214" y="1164"/>
                    <a:pt x="3589" y="1398"/>
                  </a:cubicBezTo>
                  <a:cubicBezTo>
                    <a:pt x="3728" y="1474"/>
                    <a:pt x="3852" y="1508"/>
                    <a:pt x="3953" y="1508"/>
                  </a:cubicBezTo>
                  <a:cubicBezTo>
                    <a:pt x="4385" y="1508"/>
                    <a:pt x="4409" y="886"/>
                    <a:pt x="3489" y="264"/>
                  </a:cubicBezTo>
                  <a:cubicBezTo>
                    <a:pt x="3201" y="72"/>
                    <a:pt x="287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6" name="TextBox 245">
            <a:extLst>
              <a:ext uri="{FF2B5EF4-FFF2-40B4-BE49-F238E27FC236}">
                <a16:creationId xmlns:a16="http://schemas.microsoft.com/office/drawing/2014/main" id="{5B8FE239-A6E8-45DF-9392-265B9C769BF5}"/>
              </a:ext>
            </a:extLst>
          </p:cNvPr>
          <p:cNvSpPr txBox="1"/>
          <p:nvPr/>
        </p:nvSpPr>
        <p:spPr>
          <a:xfrm>
            <a:off x="1" y="799749"/>
            <a:ext cx="9144000" cy="3062377"/>
          </a:xfrm>
          <a:prstGeom prst="rect">
            <a:avLst/>
          </a:prstGeom>
          <a:solidFill>
            <a:srgbClr val="B7DEE8">
              <a:alpha val="76078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5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ĐỀ 2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 SẢN VĂN HÓA VẬT THỂ TIÊU BIỂU Ở HÀ NỘI TỪ THỜI NGUYÊN THỦY ĐẾN THẾ KỈ X </a:t>
            </a:r>
            <a:endParaRPr lang="en-US" sz="3200" b="1" kern="0" dirty="0">
              <a:solidFill>
                <a:srgbClr val="CC0066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(tiếp theo)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ker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 4.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49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427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4247"/>
            <a:ext cx="9144000" cy="4227933"/>
          </a:xfrm>
          <a:solidFill>
            <a:srgbClr val="F2F2F2">
              <a:alpha val="78824"/>
            </a:srgbClr>
          </a:solidFill>
        </p:spPr>
        <p:txBody>
          <a:bodyPr>
            <a:noAutofit/>
          </a:bodyPr>
          <a:lstStyle/>
          <a:p>
            <a:r>
              <a:rPr lang="nl-NL" sz="20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 tả đời sống vật chất và tinh thần của người Hà Nội (từ thời nguyên thuỷ đến thế kỉ X) thông qua các di sản văn hoá vật thể tiêu biểu </a:t>
            </a: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sơ đồ tư duy, vẽ tranh hoặc làm bộ sưu tập tranh/ảnh để giới thiệu một di sản văn hoá vật thể ở nơi em sống theo gợi ý trong phiếu học tập</a:t>
            </a:r>
          </a:p>
          <a:p>
            <a:pPr marL="180340"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Xem, nghiên cứu bài mới</a:t>
            </a:r>
          </a:p>
        </p:txBody>
      </p:sp>
    </p:spTree>
    <p:extLst>
      <p:ext uri="{BB962C8B-B14F-4D97-AF65-F5344CB8AC3E}">
        <p14:creationId xmlns:p14="http://schemas.microsoft.com/office/powerpoint/2010/main" val="337122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6" y="0"/>
            <a:ext cx="915180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4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73A4-877F-4218-9C18-04E18E43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D0D6B-8E35-4C06-BB73-CFB2116438E8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FFF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22E0C4C-0C7B-482B-BADC-A2317D73018C}"/>
              </a:ext>
            </a:extLst>
          </p:cNvPr>
          <p:cNvSpPr txBox="1"/>
          <p:nvPr/>
        </p:nvSpPr>
        <p:spPr>
          <a:xfrm>
            <a:off x="5570015" y="1245577"/>
            <a:ext cx="351193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700" b="1" dirty="0">
                <a:solidFill>
                  <a:srgbClr val="663442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vi-VN" altLang="en-US" sz="2700" b="1" dirty="0">
                <a:solidFill>
                  <a:srgbClr val="663442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ƯỚNG</a:t>
            </a:r>
            <a:r>
              <a:rPr lang="en-US" altLang="en-US" sz="2700" b="1" dirty="0">
                <a:solidFill>
                  <a:srgbClr val="663442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 DẪN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0576FABB-AEF1-4C18-A578-B08D3DFF013B}"/>
              </a:ext>
            </a:extLst>
          </p:cNvPr>
          <p:cNvSpPr txBox="1"/>
          <p:nvPr/>
        </p:nvSpPr>
        <p:spPr>
          <a:xfrm>
            <a:off x="4139952" y="1832473"/>
            <a:ext cx="5004049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Quan </a:t>
            </a:r>
            <a:r>
              <a:rPr lang="en-US" sz="2800" dirty="0" err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Có 15 giây để suy nghĩ và giơ tay tra lời.</a:t>
            </a:r>
            <a:endParaRPr lang="en-US" sz="2800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oán</a:t>
            </a:r>
            <a:r>
              <a:rPr lang="en-US" sz="2800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280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vật/địa danhcó </a:t>
            </a:r>
            <a:r>
              <a:rPr lang="en-US" sz="2800" dirty="0" err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ảnh.</a:t>
            </a:r>
            <a:endParaRPr lang="vi-VN" sz="2800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CA2C6-782F-4EC1-9027-5131540F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" y="304800"/>
            <a:ext cx="3927978" cy="36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7664" y="3877626"/>
            <a:ext cx="5469244" cy="1120372"/>
            <a:chOff x="1867664" y="3877626"/>
            <a:chExt cx="5469244" cy="11203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C25D0CB-CAD5-4BBF-B61C-2F121F894FE4}"/>
                </a:ext>
              </a:extLst>
            </p:cNvPr>
            <p:cNvSpPr/>
            <p:nvPr/>
          </p:nvSpPr>
          <p:spPr>
            <a:xfrm>
              <a:off x="2008316" y="3877626"/>
              <a:ext cx="5328592" cy="1120372"/>
            </a:xfrm>
            <a:prstGeom prst="roundRect">
              <a:avLst/>
            </a:prstGeom>
            <a:solidFill>
              <a:srgbClr val="3AC2A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423624-9AE5-44C7-8EEB-30ECF702354F}"/>
                </a:ext>
              </a:extLst>
            </p:cNvPr>
            <p:cNvSpPr txBox="1"/>
            <p:nvPr/>
          </p:nvSpPr>
          <p:spPr>
            <a:xfrm>
              <a:off x="1867664" y="3989802"/>
              <a:ext cx="526465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2700">
                  <a:solidFill>
                    <a:srgbClr val="FFFFFF"/>
                  </a:solidFill>
                  <a:latin typeface="Times New Roman" panose="02020603050405020304" pitchFamily="18" charset="0"/>
                  <a:ea typeface="#9Slide03 Roboto Black" panose="02000000000000000000" pitchFamily="2" charset="0"/>
                  <a:cs typeface="Times New Roman" panose="02020603050405020304" pitchFamily="18" charset="0"/>
                </a:rPr>
                <a:t>Thành Cổ Loa</a:t>
              </a:r>
              <a:endParaRPr lang="en-US" altLang="en-US" sz="2700" dirty="0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24" y="0"/>
            <a:ext cx="4971956" cy="3989802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9C25D0CB-CAD5-4BBF-B61C-2F121F894FE4}"/>
              </a:ext>
            </a:extLst>
          </p:cNvPr>
          <p:cNvSpPr/>
          <p:nvPr/>
        </p:nvSpPr>
        <p:spPr>
          <a:xfrm>
            <a:off x="2008316" y="4017707"/>
            <a:ext cx="5325844" cy="1002315"/>
          </a:xfrm>
          <a:prstGeom prst="roundRect">
            <a:avLst/>
          </a:prstGeom>
          <a:solidFill>
            <a:srgbClr val="3AC2A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di tích nào?</a:t>
            </a:r>
          </a:p>
        </p:txBody>
      </p:sp>
    </p:spTree>
    <p:extLst>
      <p:ext uri="{BB962C8B-B14F-4D97-AF65-F5344CB8AC3E}">
        <p14:creationId xmlns:p14="http://schemas.microsoft.com/office/powerpoint/2010/main" val="2099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73A4-877F-4218-9C18-04E18E43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D0D6B-8E35-4C06-BB73-CFB2116438E8}"/>
              </a:ext>
            </a:extLst>
          </p:cNvPr>
          <p:cNvSpPr/>
          <p:nvPr/>
        </p:nvSpPr>
        <p:spPr>
          <a:xfrm>
            <a:off x="10886" y="-130629"/>
            <a:ext cx="9144000" cy="5274129"/>
          </a:xfrm>
          <a:prstGeom prst="rect">
            <a:avLst/>
          </a:prstGeom>
          <a:solidFill>
            <a:srgbClr val="FFF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B2C4E14-5808-4D84-B365-AAFB0995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221" y="1215757"/>
            <a:ext cx="7455557" cy="3658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11858C-D4DC-4E5F-8F1D-F33635EEA528}"/>
              </a:ext>
            </a:extLst>
          </p:cNvPr>
          <p:cNvSpPr/>
          <p:nvPr/>
        </p:nvSpPr>
        <p:spPr>
          <a:xfrm>
            <a:off x="2617313" y="108167"/>
            <a:ext cx="4320480" cy="696499"/>
          </a:xfrm>
          <a:prstGeom prst="roundRect">
            <a:avLst/>
          </a:prstGeom>
          <a:solidFill>
            <a:srgbClr val="3AC2A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470C0-F610-488C-B212-E265F8D249A8}"/>
              </a:ext>
            </a:extLst>
          </p:cNvPr>
          <p:cNvSpPr txBox="1"/>
          <p:nvPr/>
        </p:nvSpPr>
        <p:spPr>
          <a:xfrm>
            <a:off x="2642050" y="255501"/>
            <a:ext cx="475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TRỐNG ĐỒNG CỔ LOA</a:t>
            </a:r>
            <a:endParaRPr lang="en-US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#9Slide03 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D011858C-D4DC-4E5F-8F1D-F33635EEA528}"/>
              </a:ext>
            </a:extLst>
          </p:cNvPr>
          <p:cNvSpPr/>
          <p:nvPr/>
        </p:nvSpPr>
        <p:spPr>
          <a:xfrm>
            <a:off x="2855905" y="117574"/>
            <a:ext cx="3960440" cy="696499"/>
          </a:xfrm>
          <a:prstGeom prst="roundRect">
            <a:avLst/>
          </a:prstGeom>
          <a:solidFill>
            <a:srgbClr val="3AC2A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ĐẶC ĐIỂM HOA VĂN CỦA TRỐNG NÀO?</a:t>
            </a:r>
          </a:p>
        </p:txBody>
      </p:sp>
    </p:spTree>
    <p:extLst>
      <p:ext uri="{BB962C8B-B14F-4D97-AF65-F5344CB8AC3E}">
        <p14:creationId xmlns:p14="http://schemas.microsoft.com/office/powerpoint/2010/main" val="31674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73A4-877F-4218-9C18-04E18E43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D0D6B-8E35-4C06-BB73-CFB2116438E8}"/>
              </a:ext>
            </a:extLst>
          </p:cNvPr>
          <p:cNvSpPr/>
          <p:nvPr/>
        </p:nvSpPr>
        <p:spPr>
          <a:xfrm>
            <a:off x="0" y="-28576"/>
            <a:ext cx="9144000" cy="5172076"/>
          </a:xfrm>
          <a:prstGeom prst="rect">
            <a:avLst/>
          </a:prstGeom>
          <a:solidFill>
            <a:srgbClr val="FFF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A8277D8D-C318-4919-A869-280A8B412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407414"/>
            <a:ext cx="6939069" cy="4278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amond 5">
            <a:extLst>
              <a:ext uri="{FF2B5EF4-FFF2-40B4-BE49-F238E27FC236}">
                <a16:creationId xmlns:a16="http://schemas.microsoft.com/office/drawing/2014/main" id="{39D7C7B5-4FC2-477D-B36F-BDEF4296C204}"/>
              </a:ext>
            </a:extLst>
          </p:cNvPr>
          <p:cNvSpPr/>
          <p:nvPr/>
        </p:nvSpPr>
        <p:spPr>
          <a:xfrm>
            <a:off x="5429252" y="1088583"/>
            <a:ext cx="3128963" cy="2993500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070DB909-9430-4022-87C1-6787D1BB4E91}"/>
              </a:ext>
            </a:extLst>
          </p:cNvPr>
          <p:cNvSpPr/>
          <p:nvPr/>
        </p:nvSpPr>
        <p:spPr>
          <a:xfrm>
            <a:off x="5576785" y="1219224"/>
            <a:ext cx="3128963" cy="2993500"/>
          </a:xfrm>
          <a:prstGeom prst="diamond">
            <a:avLst/>
          </a:prstGeom>
          <a:solidFill>
            <a:srgbClr val="3AC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7F0334-60F5-4435-B65E-40376042355C}"/>
              </a:ext>
            </a:extLst>
          </p:cNvPr>
          <p:cNvSpPr txBox="1"/>
          <p:nvPr/>
        </p:nvSpPr>
        <p:spPr>
          <a:xfrm>
            <a:off x="5798691" y="2300475"/>
            <a:ext cx="24288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  <a:ea typeface="#9Slide03 Roboto Black" panose="02000000000000000000" pitchFamily="2" charset="0"/>
                <a:cs typeface="Arial" panose="020B0604020202020204" pitchFamily="34" charset="0"/>
              </a:rPr>
              <a:t>TRỐNG ĐỒNG HOÀNG HẠ</a:t>
            </a:r>
            <a:endParaRPr lang="en-US" altLang="en-US" sz="2400" b="1" dirty="0">
              <a:solidFill>
                <a:srgbClr val="FFFFFF"/>
              </a:solidFill>
              <a:latin typeface="Arial" panose="020B0604020202020204" pitchFamily="34" charset="0"/>
              <a:ea typeface="#9Slide03 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070DB909-9430-4022-87C1-6787D1BB4E91}"/>
              </a:ext>
            </a:extLst>
          </p:cNvPr>
          <p:cNvSpPr/>
          <p:nvPr/>
        </p:nvSpPr>
        <p:spPr>
          <a:xfrm>
            <a:off x="5126202" y="887120"/>
            <a:ext cx="3960440" cy="3359017"/>
          </a:xfrm>
          <a:prstGeom prst="diamond">
            <a:avLst/>
          </a:prstGeom>
          <a:solidFill>
            <a:srgbClr val="3AC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ĐẶC ĐIỂM HOA VĂN CỦA TRỐNG NÀO?</a:t>
            </a:r>
          </a:p>
        </p:txBody>
      </p:sp>
    </p:spTree>
    <p:extLst>
      <p:ext uri="{BB962C8B-B14F-4D97-AF65-F5344CB8AC3E}">
        <p14:creationId xmlns:p14="http://schemas.microsoft.com/office/powerpoint/2010/main" val="27718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CFDE938-FC5D-4CAB-A4D2-1AE902A1409B}"/>
              </a:ext>
            </a:extLst>
          </p:cNvPr>
          <p:cNvSpPr txBox="1"/>
          <p:nvPr/>
        </p:nvSpPr>
        <p:spPr>
          <a:xfrm>
            <a:off x="4238291" y="1280622"/>
            <a:ext cx="4798205" cy="830997"/>
          </a:xfrm>
          <a:prstGeom prst="rect">
            <a:avLst/>
          </a:prstGeom>
          <a:solidFill>
            <a:srgbClr val="FFCCFF">
              <a:alpha val="72941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trống đồng Hoàng Hạ và trống đồng Cổ Loa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2A907E-4E1E-46C7-AEEB-D3BDDA0CDC55}"/>
              </a:ext>
            </a:extLst>
          </p:cNvPr>
          <p:cNvSpPr txBox="1"/>
          <p:nvPr/>
        </p:nvSpPr>
        <p:spPr>
          <a:xfrm>
            <a:off x="4230834" y="2964889"/>
            <a:ext cx="4805662" cy="830997"/>
          </a:xfrm>
          <a:prstGeom prst="rect">
            <a:avLst/>
          </a:prstGeom>
          <a:solidFill>
            <a:srgbClr val="FFCCFF">
              <a:alpha val="76863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Di tích lịch sử, kiến trúc nghệ thuật và khảo cổ Cổ Loa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297;p29">
            <a:extLst>
              <a:ext uri="{FF2B5EF4-FFF2-40B4-BE49-F238E27FC236}">
                <a16:creationId xmlns:a16="http://schemas.microsoft.com/office/drawing/2014/main" id="{1B3D7A89-D03D-4AD9-93C0-E07330825ED4}"/>
              </a:ext>
            </a:extLst>
          </p:cNvPr>
          <p:cNvSpPr/>
          <p:nvPr/>
        </p:nvSpPr>
        <p:spPr>
          <a:xfrm>
            <a:off x="3181809" y="2742536"/>
            <a:ext cx="1000800" cy="1000800"/>
          </a:xfrm>
          <a:prstGeom prst="ellipse">
            <a:avLst/>
          </a:prstGeom>
          <a:solidFill>
            <a:srgbClr val="F4A32C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13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Google Shape;298;p29">
            <a:extLst>
              <a:ext uri="{FF2B5EF4-FFF2-40B4-BE49-F238E27FC236}">
                <a16:creationId xmlns:a16="http://schemas.microsoft.com/office/drawing/2014/main" id="{D943F2D9-8038-49A6-BEC3-3548F2E8474F}"/>
              </a:ext>
            </a:extLst>
          </p:cNvPr>
          <p:cNvSpPr/>
          <p:nvPr/>
        </p:nvSpPr>
        <p:spPr>
          <a:xfrm>
            <a:off x="3183941" y="1174994"/>
            <a:ext cx="1000800" cy="1000800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13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Google Shape;299;p29">
            <a:extLst>
              <a:ext uri="{FF2B5EF4-FFF2-40B4-BE49-F238E27FC236}">
                <a16:creationId xmlns:a16="http://schemas.microsoft.com/office/drawing/2014/main" id="{97D3AA94-CFE1-42F9-B073-4979DA207FF3}"/>
              </a:ext>
            </a:extLst>
          </p:cNvPr>
          <p:cNvSpPr txBox="1">
            <a:spLocks/>
          </p:cNvSpPr>
          <p:nvPr/>
        </p:nvSpPr>
        <p:spPr>
          <a:xfrm>
            <a:off x="3237491" y="1345881"/>
            <a:ext cx="893700" cy="6590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500">
                <a:solidFill>
                  <a:schemeClr val="bg1"/>
                </a:solidFill>
                <a:latin typeface="#9Slide05 Brannboll Ny" panose="02000000000000000000" pitchFamily="2" charset="-93"/>
              </a:rPr>
              <a:t>1</a:t>
            </a:r>
            <a:endParaRPr lang="en" sz="4500" dirty="0">
              <a:solidFill>
                <a:schemeClr val="bg1"/>
              </a:solidFill>
              <a:latin typeface="#9Slide05 Brannboll Ny" panose="02000000000000000000" pitchFamily="2" charset="-93"/>
            </a:endParaRPr>
          </a:p>
        </p:txBody>
      </p:sp>
      <p:sp>
        <p:nvSpPr>
          <p:cNvPr id="21" name="Google Shape;302;p29">
            <a:extLst>
              <a:ext uri="{FF2B5EF4-FFF2-40B4-BE49-F238E27FC236}">
                <a16:creationId xmlns:a16="http://schemas.microsoft.com/office/drawing/2014/main" id="{45D270B4-A4F3-4B9C-B63E-E02651975BAA}"/>
              </a:ext>
            </a:extLst>
          </p:cNvPr>
          <p:cNvSpPr txBox="1">
            <a:spLocks/>
          </p:cNvSpPr>
          <p:nvPr/>
        </p:nvSpPr>
        <p:spPr>
          <a:xfrm>
            <a:off x="3235359" y="2913424"/>
            <a:ext cx="893700" cy="65902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500" kern="0" dirty="0">
                <a:solidFill>
                  <a:schemeClr val="bg1"/>
                </a:solidFill>
                <a:latin typeface="#9Slide05 Brannboll Ny" panose="02000000000000000000" pitchFamily="2" charset="-93"/>
              </a:rPr>
              <a:t>2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796DF465-9247-4E63-A4BE-1AFDD8E7410A}"/>
              </a:ext>
            </a:extLst>
          </p:cNvPr>
          <p:cNvSpPr/>
          <p:nvPr/>
        </p:nvSpPr>
        <p:spPr>
          <a:xfrm>
            <a:off x="2834244" y="1455603"/>
            <a:ext cx="348343" cy="2013857"/>
          </a:xfrm>
          <a:prstGeom prst="lef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22F9B6B-8E9C-4389-A078-884AAD952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0" y="1142562"/>
            <a:ext cx="2779691" cy="27425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4BE7893-DAE5-464E-A122-C9731D78173E}"/>
              </a:ext>
            </a:extLst>
          </p:cNvPr>
          <p:cNvSpPr txBox="1"/>
          <p:nvPr/>
        </p:nvSpPr>
        <p:spPr>
          <a:xfrm>
            <a:off x="650592" y="1860064"/>
            <a:ext cx="1881057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2">
              <a:lnSpc>
                <a:spcPct val="150000"/>
              </a:lnSpc>
              <a:defRPr/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18;p46"/>
          <p:cNvGrpSpPr/>
          <p:nvPr/>
        </p:nvGrpSpPr>
        <p:grpSpPr>
          <a:xfrm rot="-1224575">
            <a:off x="6995398" y="1333820"/>
            <a:ext cx="546042" cy="507507"/>
            <a:chOff x="3079225" y="3126950"/>
            <a:chExt cx="1325125" cy="1164625"/>
          </a:xfrm>
        </p:grpSpPr>
        <p:sp>
          <p:nvSpPr>
            <p:cNvPr id="5" name="Google Shape;919;p46"/>
            <p:cNvSpPr/>
            <p:nvPr/>
          </p:nvSpPr>
          <p:spPr>
            <a:xfrm>
              <a:off x="3079225" y="3126950"/>
              <a:ext cx="1325125" cy="1164625"/>
            </a:xfrm>
            <a:custGeom>
              <a:avLst/>
              <a:gdLst/>
              <a:ahLst/>
              <a:cxnLst/>
              <a:rect l="l" t="t" r="r" b="b"/>
              <a:pathLst>
                <a:path w="53005" h="46585" extrusionOk="0">
                  <a:moveTo>
                    <a:pt x="44719" y="880"/>
                  </a:moveTo>
                  <a:cubicBezTo>
                    <a:pt x="44756" y="953"/>
                    <a:pt x="44793" y="1027"/>
                    <a:pt x="44829" y="1100"/>
                  </a:cubicBezTo>
                  <a:cubicBezTo>
                    <a:pt x="44793" y="1100"/>
                    <a:pt x="44756" y="1100"/>
                    <a:pt x="44756" y="1137"/>
                  </a:cubicBezTo>
                  <a:cubicBezTo>
                    <a:pt x="44719" y="1063"/>
                    <a:pt x="44683" y="990"/>
                    <a:pt x="44646" y="917"/>
                  </a:cubicBezTo>
                  <a:lnTo>
                    <a:pt x="44719" y="880"/>
                  </a:lnTo>
                  <a:close/>
                  <a:moveTo>
                    <a:pt x="24446" y="4289"/>
                  </a:moveTo>
                  <a:cubicBezTo>
                    <a:pt x="24446" y="4289"/>
                    <a:pt x="24483" y="4326"/>
                    <a:pt x="24483" y="4326"/>
                  </a:cubicBezTo>
                  <a:cubicBezTo>
                    <a:pt x="24410" y="4363"/>
                    <a:pt x="24373" y="4399"/>
                    <a:pt x="24300" y="4436"/>
                  </a:cubicBezTo>
                  <a:cubicBezTo>
                    <a:pt x="24263" y="4436"/>
                    <a:pt x="24263" y="4399"/>
                    <a:pt x="24263" y="4363"/>
                  </a:cubicBezTo>
                  <a:cubicBezTo>
                    <a:pt x="24336" y="4326"/>
                    <a:pt x="24373" y="4289"/>
                    <a:pt x="24446" y="4289"/>
                  </a:cubicBezTo>
                  <a:close/>
                  <a:moveTo>
                    <a:pt x="52381" y="4766"/>
                  </a:moveTo>
                  <a:cubicBezTo>
                    <a:pt x="52418" y="4839"/>
                    <a:pt x="52455" y="4876"/>
                    <a:pt x="52491" y="4949"/>
                  </a:cubicBezTo>
                  <a:lnTo>
                    <a:pt x="52418" y="4986"/>
                  </a:lnTo>
                  <a:cubicBezTo>
                    <a:pt x="52381" y="4913"/>
                    <a:pt x="52345" y="4876"/>
                    <a:pt x="52308" y="4803"/>
                  </a:cubicBezTo>
                  <a:cubicBezTo>
                    <a:pt x="52345" y="4803"/>
                    <a:pt x="52345" y="4766"/>
                    <a:pt x="52381" y="4766"/>
                  </a:cubicBezTo>
                  <a:close/>
                  <a:moveTo>
                    <a:pt x="52675" y="5169"/>
                  </a:moveTo>
                  <a:cubicBezTo>
                    <a:pt x="52711" y="5206"/>
                    <a:pt x="52711" y="5206"/>
                    <a:pt x="52711" y="5243"/>
                  </a:cubicBezTo>
                  <a:cubicBezTo>
                    <a:pt x="52675" y="5279"/>
                    <a:pt x="52601" y="5316"/>
                    <a:pt x="52528" y="5353"/>
                  </a:cubicBezTo>
                  <a:cubicBezTo>
                    <a:pt x="52528" y="5316"/>
                    <a:pt x="52491" y="5316"/>
                    <a:pt x="52491" y="5279"/>
                  </a:cubicBezTo>
                  <a:cubicBezTo>
                    <a:pt x="52565" y="5243"/>
                    <a:pt x="52638" y="5206"/>
                    <a:pt x="52675" y="5169"/>
                  </a:cubicBezTo>
                  <a:close/>
                  <a:moveTo>
                    <a:pt x="52271" y="7186"/>
                  </a:moveTo>
                  <a:cubicBezTo>
                    <a:pt x="52271" y="7186"/>
                    <a:pt x="52308" y="7222"/>
                    <a:pt x="52308" y="7259"/>
                  </a:cubicBezTo>
                  <a:cubicBezTo>
                    <a:pt x="52235" y="7259"/>
                    <a:pt x="52161" y="7296"/>
                    <a:pt x="52125" y="7332"/>
                  </a:cubicBezTo>
                  <a:lnTo>
                    <a:pt x="52088" y="7296"/>
                  </a:lnTo>
                  <a:cubicBezTo>
                    <a:pt x="52125" y="7259"/>
                    <a:pt x="52198" y="7222"/>
                    <a:pt x="52271" y="7186"/>
                  </a:cubicBezTo>
                  <a:close/>
                  <a:moveTo>
                    <a:pt x="51905" y="8065"/>
                  </a:moveTo>
                  <a:cubicBezTo>
                    <a:pt x="51942" y="8102"/>
                    <a:pt x="51978" y="8175"/>
                    <a:pt x="52015" y="8249"/>
                  </a:cubicBezTo>
                  <a:cubicBezTo>
                    <a:pt x="51978" y="8249"/>
                    <a:pt x="51978" y="8249"/>
                    <a:pt x="51942" y="8285"/>
                  </a:cubicBezTo>
                  <a:cubicBezTo>
                    <a:pt x="51905" y="8212"/>
                    <a:pt x="51868" y="8139"/>
                    <a:pt x="51832" y="8065"/>
                  </a:cubicBezTo>
                  <a:close/>
                  <a:moveTo>
                    <a:pt x="13375" y="10265"/>
                  </a:moveTo>
                  <a:lnTo>
                    <a:pt x="13375" y="10265"/>
                  </a:lnTo>
                  <a:cubicBezTo>
                    <a:pt x="13375" y="10265"/>
                    <a:pt x="13352" y="10265"/>
                    <a:pt x="13342" y="10283"/>
                  </a:cubicBezTo>
                  <a:lnTo>
                    <a:pt x="13342" y="10283"/>
                  </a:lnTo>
                  <a:cubicBezTo>
                    <a:pt x="13353" y="10277"/>
                    <a:pt x="13364" y="10271"/>
                    <a:pt x="13375" y="10265"/>
                  </a:cubicBezTo>
                  <a:close/>
                  <a:moveTo>
                    <a:pt x="50915" y="13638"/>
                  </a:moveTo>
                  <a:cubicBezTo>
                    <a:pt x="50952" y="13674"/>
                    <a:pt x="50988" y="13748"/>
                    <a:pt x="51025" y="13821"/>
                  </a:cubicBezTo>
                  <a:cubicBezTo>
                    <a:pt x="51025" y="13821"/>
                    <a:pt x="50988" y="13858"/>
                    <a:pt x="50988" y="13858"/>
                  </a:cubicBezTo>
                  <a:cubicBezTo>
                    <a:pt x="50952" y="13784"/>
                    <a:pt x="50915" y="13711"/>
                    <a:pt x="50878" y="13674"/>
                  </a:cubicBezTo>
                  <a:cubicBezTo>
                    <a:pt x="50878" y="13638"/>
                    <a:pt x="50915" y="13638"/>
                    <a:pt x="50915" y="13638"/>
                  </a:cubicBezTo>
                  <a:close/>
                  <a:moveTo>
                    <a:pt x="50768" y="15031"/>
                  </a:moveTo>
                  <a:cubicBezTo>
                    <a:pt x="50805" y="15067"/>
                    <a:pt x="50805" y="15104"/>
                    <a:pt x="50842" y="15141"/>
                  </a:cubicBezTo>
                  <a:cubicBezTo>
                    <a:pt x="50695" y="15214"/>
                    <a:pt x="50585" y="15287"/>
                    <a:pt x="50438" y="15361"/>
                  </a:cubicBezTo>
                  <a:lnTo>
                    <a:pt x="50402" y="15251"/>
                  </a:lnTo>
                  <a:cubicBezTo>
                    <a:pt x="50512" y="15177"/>
                    <a:pt x="50658" y="15104"/>
                    <a:pt x="50768" y="15031"/>
                  </a:cubicBezTo>
                  <a:close/>
                  <a:moveTo>
                    <a:pt x="27746" y="10925"/>
                  </a:moveTo>
                  <a:cubicBezTo>
                    <a:pt x="27892" y="10998"/>
                    <a:pt x="28002" y="11072"/>
                    <a:pt x="28149" y="11072"/>
                  </a:cubicBezTo>
                  <a:cubicBezTo>
                    <a:pt x="28194" y="11066"/>
                    <a:pt x="28238" y="11063"/>
                    <a:pt x="28280" y="11063"/>
                  </a:cubicBezTo>
                  <a:cubicBezTo>
                    <a:pt x="28759" y="11063"/>
                    <a:pt x="29102" y="11416"/>
                    <a:pt x="29505" y="11585"/>
                  </a:cubicBezTo>
                  <a:cubicBezTo>
                    <a:pt x="30605" y="12098"/>
                    <a:pt x="30679" y="13015"/>
                    <a:pt x="30715" y="13931"/>
                  </a:cubicBezTo>
                  <a:cubicBezTo>
                    <a:pt x="30789" y="15397"/>
                    <a:pt x="30275" y="16131"/>
                    <a:pt x="28956" y="16864"/>
                  </a:cubicBezTo>
                  <a:cubicBezTo>
                    <a:pt x="28844" y="16872"/>
                    <a:pt x="28733" y="16876"/>
                    <a:pt x="28624" y="16876"/>
                  </a:cubicBezTo>
                  <a:cubicBezTo>
                    <a:pt x="26364" y="16876"/>
                    <a:pt x="24643" y="15102"/>
                    <a:pt x="24923" y="12795"/>
                  </a:cubicBezTo>
                  <a:cubicBezTo>
                    <a:pt x="25656" y="11841"/>
                    <a:pt x="26829" y="11585"/>
                    <a:pt x="27746" y="10925"/>
                  </a:cubicBezTo>
                  <a:close/>
                  <a:moveTo>
                    <a:pt x="50475" y="16900"/>
                  </a:moveTo>
                  <a:cubicBezTo>
                    <a:pt x="50512" y="16974"/>
                    <a:pt x="50548" y="17047"/>
                    <a:pt x="50585" y="17120"/>
                  </a:cubicBezTo>
                  <a:cubicBezTo>
                    <a:pt x="50548" y="17120"/>
                    <a:pt x="50512" y="17120"/>
                    <a:pt x="50512" y="17157"/>
                  </a:cubicBezTo>
                  <a:cubicBezTo>
                    <a:pt x="50475" y="17084"/>
                    <a:pt x="50438" y="17010"/>
                    <a:pt x="50402" y="16937"/>
                  </a:cubicBezTo>
                  <a:cubicBezTo>
                    <a:pt x="50402" y="16937"/>
                    <a:pt x="50438" y="16937"/>
                    <a:pt x="50475" y="16900"/>
                  </a:cubicBezTo>
                  <a:close/>
                  <a:moveTo>
                    <a:pt x="8389" y="17010"/>
                  </a:moveTo>
                  <a:cubicBezTo>
                    <a:pt x="8426" y="17084"/>
                    <a:pt x="8462" y="17157"/>
                    <a:pt x="8499" y="17230"/>
                  </a:cubicBezTo>
                  <a:cubicBezTo>
                    <a:pt x="8499" y="17230"/>
                    <a:pt x="8462" y="17230"/>
                    <a:pt x="8462" y="17267"/>
                  </a:cubicBezTo>
                  <a:cubicBezTo>
                    <a:pt x="8426" y="17194"/>
                    <a:pt x="8389" y="17120"/>
                    <a:pt x="8353" y="17047"/>
                  </a:cubicBezTo>
                  <a:cubicBezTo>
                    <a:pt x="8353" y="17047"/>
                    <a:pt x="8389" y="17047"/>
                    <a:pt x="8389" y="17010"/>
                  </a:cubicBezTo>
                  <a:close/>
                  <a:moveTo>
                    <a:pt x="39222" y="8984"/>
                  </a:moveTo>
                  <a:cubicBezTo>
                    <a:pt x="39841" y="8984"/>
                    <a:pt x="40447" y="9112"/>
                    <a:pt x="41053" y="9165"/>
                  </a:cubicBezTo>
                  <a:cubicBezTo>
                    <a:pt x="41677" y="9239"/>
                    <a:pt x="42263" y="9458"/>
                    <a:pt x="42776" y="9972"/>
                  </a:cubicBezTo>
                  <a:cubicBezTo>
                    <a:pt x="43216" y="10412"/>
                    <a:pt x="43876" y="10668"/>
                    <a:pt x="43803" y="11475"/>
                  </a:cubicBezTo>
                  <a:cubicBezTo>
                    <a:pt x="43803" y="11658"/>
                    <a:pt x="43950" y="11805"/>
                    <a:pt x="44023" y="11951"/>
                  </a:cubicBezTo>
                  <a:cubicBezTo>
                    <a:pt x="43950" y="12575"/>
                    <a:pt x="43803" y="13161"/>
                    <a:pt x="43766" y="13748"/>
                  </a:cubicBezTo>
                  <a:cubicBezTo>
                    <a:pt x="43730" y="14444"/>
                    <a:pt x="43400" y="14958"/>
                    <a:pt x="42996" y="15507"/>
                  </a:cubicBezTo>
                  <a:cubicBezTo>
                    <a:pt x="42263" y="16461"/>
                    <a:pt x="41200" y="16900"/>
                    <a:pt x="40247" y="17487"/>
                  </a:cubicBezTo>
                  <a:cubicBezTo>
                    <a:pt x="40073" y="17502"/>
                    <a:pt x="39902" y="17509"/>
                    <a:pt x="39735" y="17509"/>
                  </a:cubicBezTo>
                  <a:cubicBezTo>
                    <a:pt x="37864" y="17509"/>
                    <a:pt x="36436" y="16582"/>
                    <a:pt x="35224" y="15067"/>
                  </a:cubicBezTo>
                  <a:cubicBezTo>
                    <a:pt x="35224" y="15031"/>
                    <a:pt x="35261" y="14848"/>
                    <a:pt x="35188" y="14701"/>
                  </a:cubicBezTo>
                  <a:cubicBezTo>
                    <a:pt x="34858" y="13858"/>
                    <a:pt x="34748" y="13051"/>
                    <a:pt x="35334" y="12208"/>
                  </a:cubicBezTo>
                  <a:cubicBezTo>
                    <a:pt x="35664" y="11768"/>
                    <a:pt x="35774" y="11181"/>
                    <a:pt x="36031" y="10705"/>
                  </a:cubicBezTo>
                  <a:cubicBezTo>
                    <a:pt x="36581" y="9752"/>
                    <a:pt x="37424" y="9312"/>
                    <a:pt x="38487" y="9055"/>
                  </a:cubicBezTo>
                  <a:cubicBezTo>
                    <a:pt x="38735" y="9004"/>
                    <a:pt x="38979" y="8984"/>
                    <a:pt x="39222" y="8984"/>
                  </a:cubicBezTo>
                  <a:close/>
                  <a:moveTo>
                    <a:pt x="50072" y="17450"/>
                  </a:moveTo>
                  <a:cubicBezTo>
                    <a:pt x="50109" y="17487"/>
                    <a:pt x="50109" y="17487"/>
                    <a:pt x="50109" y="17524"/>
                  </a:cubicBezTo>
                  <a:cubicBezTo>
                    <a:pt x="50072" y="17560"/>
                    <a:pt x="49999" y="17597"/>
                    <a:pt x="49925" y="17634"/>
                  </a:cubicBezTo>
                  <a:lnTo>
                    <a:pt x="49889" y="17560"/>
                  </a:lnTo>
                  <a:cubicBezTo>
                    <a:pt x="49962" y="17524"/>
                    <a:pt x="50035" y="17487"/>
                    <a:pt x="50072" y="17450"/>
                  </a:cubicBezTo>
                  <a:close/>
                  <a:moveTo>
                    <a:pt x="38561" y="18660"/>
                  </a:moveTo>
                  <a:cubicBezTo>
                    <a:pt x="38597" y="18697"/>
                    <a:pt x="38634" y="18770"/>
                    <a:pt x="38671" y="18843"/>
                  </a:cubicBezTo>
                  <a:cubicBezTo>
                    <a:pt x="38634" y="18843"/>
                    <a:pt x="38597" y="18880"/>
                    <a:pt x="38597" y="18880"/>
                  </a:cubicBezTo>
                  <a:cubicBezTo>
                    <a:pt x="38561" y="18807"/>
                    <a:pt x="38524" y="18734"/>
                    <a:pt x="38487" y="18697"/>
                  </a:cubicBezTo>
                  <a:cubicBezTo>
                    <a:pt x="38524" y="18660"/>
                    <a:pt x="38524" y="18660"/>
                    <a:pt x="38561" y="18660"/>
                  </a:cubicBezTo>
                  <a:close/>
                  <a:moveTo>
                    <a:pt x="49045" y="18770"/>
                  </a:moveTo>
                  <a:cubicBezTo>
                    <a:pt x="49045" y="18807"/>
                    <a:pt x="49082" y="18807"/>
                    <a:pt x="49082" y="18843"/>
                  </a:cubicBezTo>
                  <a:cubicBezTo>
                    <a:pt x="49009" y="18880"/>
                    <a:pt x="48972" y="18917"/>
                    <a:pt x="48899" y="18953"/>
                  </a:cubicBezTo>
                  <a:lnTo>
                    <a:pt x="48862" y="18880"/>
                  </a:lnTo>
                  <a:cubicBezTo>
                    <a:pt x="48935" y="18843"/>
                    <a:pt x="48972" y="18807"/>
                    <a:pt x="49045" y="18770"/>
                  </a:cubicBezTo>
                  <a:close/>
                  <a:moveTo>
                    <a:pt x="39147" y="18807"/>
                  </a:moveTo>
                  <a:cubicBezTo>
                    <a:pt x="39184" y="18880"/>
                    <a:pt x="39220" y="18953"/>
                    <a:pt x="39257" y="19027"/>
                  </a:cubicBezTo>
                  <a:cubicBezTo>
                    <a:pt x="39220" y="19027"/>
                    <a:pt x="39220" y="19027"/>
                    <a:pt x="39184" y="19063"/>
                  </a:cubicBezTo>
                  <a:cubicBezTo>
                    <a:pt x="39147" y="18990"/>
                    <a:pt x="39110" y="18917"/>
                    <a:pt x="39074" y="18843"/>
                  </a:cubicBezTo>
                  <a:cubicBezTo>
                    <a:pt x="39110" y="18843"/>
                    <a:pt x="39147" y="18843"/>
                    <a:pt x="39147" y="18807"/>
                  </a:cubicBezTo>
                  <a:close/>
                  <a:moveTo>
                    <a:pt x="16902" y="13353"/>
                  </a:moveTo>
                  <a:cubicBezTo>
                    <a:pt x="17017" y="13353"/>
                    <a:pt x="17136" y="13372"/>
                    <a:pt x="17261" y="13418"/>
                  </a:cubicBezTo>
                  <a:cubicBezTo>
                    <a:pt x="17701" y="13601"/>
                    <a:pt x="18104" y="13858"/>
                    <a:pt x="18544" y="14114"/>
                  </a:cubicBezTo>
                  <a:cubicBezTo>
                    <a:pt x="19131" y="14444"/>
                    <a:pt x="19094" y="15104"/>
                    <a:pt x="19607" y="15507"/>
                  </a:cubicBezTo>
                  <a:cubicBezTo>
                    <a:pt x="19461" y="16131"/>
                    <a:pt x="19424" y="16754"/>
                    <a:pt x="19204" y="17267"/>
                  </a:cubicBezTo>
                  <a:cubicBezTo>
                    <a:pt x="18947" y="17817"/>
                    <a:pt x="18507" y="18294"/>
                    <a:pt x="18104" y="18734"/>
                  </a:cubicBezTo>
                  <a:cubicBezTo>
                    <a:pt x="17926" y="18957"/>
                    <a:pt x="17394" y="19085"/>
                    <a:pt x="16898" y="19085"/>
                  </a:cubicBezTo>
                  <a:cubicBezTo>
                    <a:pt x="16579" y="19085"/>
                    <a:pt x="16274" y="19032"/>
                    <a:pt x="16088" y="18917"/>
                  </a:cubicBezTo>
                  <a:cubicBezTo>
                    <a:pt x="15208" y="18404"/>
                    <a:pt x="14365" y="17780"/>
                    <a:pt x="13888" y="16791"/>
                  </a:cubicBezTo>
                  <a:cubicBezTo>
                    <a:pt x="13888" y="16776"/>
                    <a:pt x="13882" y="16761"/>
                    <a:pt x="13882" y="16761"/>
                  </a:cubicBezTo>
                  <a:lnTo>
                    <a:pt x="13882" y="16761"/>
                  </a:lnTo>
                  <a:cubicBezTo>
                    <a:pt x="13883" y="16761"/>
                    <a:pt x="13896" y="16792"/>
                    <a:pt x="13962" y="16900"/>
                  </a:cubicBezTo>
                  <a:cubicBezTo>
                    <a:pt x="13705" y="15837"/>
                    <a:pt x="13925" y="15104"/>
                    <a:pt x="14511" y="14518"/>
                  </a:cubicBezTo>
                  <a:cubicBezTo>
                    <a:pt x="14795" y="14234"/>
                    <a:pt x="14941" y="13746"/>
                    <a:pt x="15380" y="13746"/>
                  </a:cubicBezTo>
                  <a:cubicBezTo>
                    <a:pt x="15396" y="13746"/>
                    <a:pt x="15412" y="13746"/>
                    <a:pt x="15428" y="13748"/>
                  </a:cubicBezTo>
                  <a:cubicBezTo>
                    <a:pt x="15939" y="13748"/>
                    <a:pt x="16377" y="13353"/>
                    <a:pt x="16902" y="13353"/>
                  </a:cubicBezTo>
                  <a:close/>
                  <a:moveTo>
                    <a:pt x="38671" y="19173"/>
                  </a:moveTo>
                  <a:cubicBezTo>
                    <a:pt x="38671" y="19210"/>
                    <a:pt x="38707" y="19210"/>
                    <a:pt x="38707" y="19247"/>
                  </a:cubicBezTo>
                  <a:cubicBezTo>
                    <a:pt x="38634" y="19283"/>
                    <a:pt x="38561" y="19320"/>
                    <a:pt x="38524" y="19357"/>
                  </a:cubicBezTo>
                  <a:lnTo>
                    <a:pt x="38487" y="19283"/>
                  </a:lnTo>
                  <a:cubicBezTo>
                    <a:pt x="38524" y="19247"/>
                    <a:pt x="38597" y="19210"/>
                    <a:pt x="38671" y="19173"/>
                  </a:cubicBezTo>
                  <a:close/>
                  <a:moveTo>
                    <a:pt x="50109" y="19760"/>
                  </a:moveTo>
                  <a:lnTo>
                    <a:pt x="50109" y="19760"/>
                  </a:lnTo>
                  <a:cubicBezTo>
                    <a:pt x="50040" y="19777"/>
                    <a:pt x="49972" y="19794"/>
                    <a:pt x="49922" y="19811"/>
                  </a:cubicBezTo>
                  <a:lnTo>
                    <a:pt x="49922" y="19811"/>
                  </a:lnTo>
                  <a:cubicBezTo>
                    <a:pt x="49900" y="19831"/>
                    <a:pt x="49876" y="19850"/>
                    <a:pt x="49852" y="19870"/>
                  </a:cubicBezTo>
                  <a:cubicBezTo>
                    <a:pt x="49870" y="19907"/>
                    <a:pt x="49887" y="19943"/>
                    <a:pt x="49901" y="19980"/>
                  </a:cubicBezTo>
                  <a:lnTo>
                    <a:pt x="49901" y="19980"/>
                  </a:lnTo>
                  <a:cubicBezTo>
                    <a:pt x="49985" y="19910"/>
                    <a:pt x="50047" y="19822"/>
                    <a:pt x="50109" y="19760"/>
                  </a:cubicBezTo>
                  <a:close/>
                  <a:moveTo>
                    <a:pt x="23896" y="20713"/>
                  </a:moveTo>
                  <a:lnTo>
                    <a:pt x="23933" y="20786"/>
                  </a:lnTo>
                  <a:cubicBezTo>
                    <a:pt x="23860" y="20823"/>
                    <a:pt x="23786" y="20860"/>
                    <a:pt x="23713" y="20896"/>
                  </a:cubicBezTo>
                  <a:cubicBezTo>
                    <a:pt x="23713" y="20860"/>
                    <a:pt x="23713" y="20860"/>
                    <a:pt x="23676" y="20823"/>
                  </a:cubicBezTo>
                  <a:cubicBezTo>
                    <a:pt x="23750" y="20786"/>
                    <a:pt x="23823" y="20750"/>
                    <a:pt x="23896" y="20713"/>
                  </a:cubicBezTo>
                  <a:close/>
                  <a:moveTo>
                    <a:pt x="49522" y="21043"/>
                  </a:moveTo>
                  <a:cubicBezTo>
                    <a:pt x="49559" y="21043"/>
                    <a:pt x="49559" y="21080"/>
                    <a:pt x="49559" y="21116"/>
                  </a:cubicBezTo>
                  <a:cubicBezTo>
                    <a:pt x="49485" y="21153"/>
                    <a:pt x="49449" y="21190"/>
                    <a:pt x="49375" y="21190"/>
                  </a:cubicBezTo>
                  <a:lnTo>
                    <a:pt x="49339" y="21153"/>
                  </a:lnTo>
                  <a:cubicBezTo>
                    <a:pt x="49412" y="21116"/>
                    <a:pt x="49449" y="21080"/>
                    <a:pt x="49522" y="21043"/>
                  </a:cubicBezTo>
                  <a:close/>
                  <a:moveTo>
                    <a:pt x="21917" y="21446"/>
                  </a:moveTo>
                  <a:cubicBezTo>
                    <a:pt x="21953" y="21520"/>
                    <a:pt x="21990" y="21593"/>
                    <a:pt x="22027" y="21666"/>
                  </a:cubicBezTo>
                  <a:cubicBezTo>
                    <a:pt x="22027" y="21666"/>
                    <a:pt x="21990" y="21666"/>
                    <a:pt x="21990" y="21703"/>
                  </a:cubicBezTo>
                  <a:cubicBezTo>
                    <a:pt x="21953" y="21630"/>
                    <a:pt x="21917" y="21556"/>
                    <a:pt x="21880" y="21483"/>
                  </a:cubicBezTo>
                  <a:lnTo>
                    <a:pt x="21917" y="21446"/>
                  </a:lnTo>
                  <a:close/>
                  <a:moveTo>
                    <a:pt x="49082" y="22216"/>
                  </a:moveTo>
                  <a:cubicBezTo>
                    <a:pt x="49119" y="22290"/>
                    <a:pt x="49155" y="22326"/>
                    <a:pt x="49192" y="22400"/>
                  </a:cubicBezTo>
                  <a:cubicBezTo>
                    <a:pt x="49155" y="22400"/>
                    <a:pt x="49155" y="22436"/>
                    <a:pt x="49119" y="22436"/>
                  </a:cubicBezTo>
                  <a:cubicBezTo>
                    <a:pt x="49082" y="22363"/>
                    <a:pt x="49045" y="22326"/>
                    <a:pt x="49009" y="22253"/>
                  </a:cubicBezTo>
                  <a:cubicBezTo>
                    <a:pt x="49045" y="22216"/>
                    <a:pt x="49045" y="22216"/>
                    <a:pt x="49082" y="22216"/>
                  </a:cubicBezTo>
                  <a:close/>
                  <a:moveTo>
                    <a:pt x="48715" y="22766"/>
                  </a:moveTo>
                  <a:lnTo>
                    <a:pt x="48752" y="22803"/>
                  </a:lnTo>
                  <a:cubicBezTo>
                    <a:pt x="48679" y="22839"/>
                    <a:pt x="48605" y="22876"/>
                    <a:pt x="48532" y="22913"/>
                  </a:cubicBezTo>
                  <a:cubicBezTo>
                    <a:pt x="48532" y="22913"/>
                    <a:pt x="48532" y="22876"/>
                    <a:pt x="48495" y="22839"/>
                  </a:cubicBezTo>
                  <a:cubicBezTo>
                    <a:pt x="48569" y="22803"/>
                    <a:pt x="48642" y="22803"/>
                    <a:pt x="48715" y="22766"/>
                  </a:cubicBezTo>
                  <a:close/>
                  <a:moveTo>
                    <a:pt x="48202" y="22766"/>
                  </a:moveTo>
                  <a:cubicBezTo>
                    <a:pt x="48239" y="22803"/>
                    <a:pt x="48239" y="22803"/>
                    <a:pt x="48239" y="22839"/>
                  </a:cubicBezTo>
                  <a:cubicBezTo>
                    <a:pt x="48166" y="22876"/>
                    <a:pt x="48129" y="22913"/>
                    <a:pt x="48056" y="22949"/>
                  </a:cubicBezTo>
                  <a:cubicBezTo>
                    <a:pt x="48056" y="22913"/>
                    <a:pt x="48019" y="22913"/>
                    <a:pt x="48019" y="22876"/>
                  </a:cubicBezTo>
                  <a:cubicBezTo>
                    <a:pt x="48092" y="22839"/>
                    <a:pt x="48129" y="22803"/>
                    <a:pt x="48202" y="22766"/>
                  </a:cubicBezTo>
                  <a:close/>
                  <a:moveTo>
                    <a:pt x="47797" y="25259"/>
                  </a:moveTo>
                  <a:cubicBezTo>
                    <a:pt x="47785" y="25271"/>
                    <a:pt x="47774" y="25283"/>
                    <a:pt x="47762" y="25296"/>
                  </a:cubicBezTo>
                  <a:cubicBezTo>
                    <a:pt x="47762" y="25283"/>
                    <a:pt x="47775" y="25271"/>
                    <a:pt x="47797" y="25259"/>
                  </a:cubicBezTo>
                  <a:close/>
                  <a:moveTo>
                    <a:pt x="45599" y="26725"/>
                  </a:moveTo>
                  <a:lnTo>
                    <a:pt x="45636" y="26799"/>
                  </a:lnTo>
                  <a:cubicBezTo>
                    <a:pt x="45563" y="26835"/>
                    <a:pt x="45489" y="26872"/>
                    <a:pt x="45416" y="26909"/>
                  </a:cubicBezTo>
                  <a:cubicBezTo>
                    <a:pt x="45416" y="26872"/>
                    <a:pt x="45416" y="26872"/>
                    <a:pt x="45379" y="26835"/>
                  </a:cubicBezTo>
                  <a:cubicBezTo>
                    <a:pt x="45453" y="26799"/>
                    <a:pt x="45526" y="26762"/>
                    <a:pt x="45599" y="26725"/>
                  </a:cubicBezTo>
                  <a:close/>
                  <a:moveTo>
                    <a:pt x="45893" y="26982"/>
                  </a:moveTo>
                  <a:cubicBezTo>
                    <a:pt x="45929" y="27055"/>
                    <a:pt x="45966" y="27092"/>
                    <a:pt x="46003" y="27165"/>
                  </a:cubicBezTo>
                  <a:cubicBezTo>
                    <a:pt x="45966" y="27202"/>
                    <a:pt x="45966" y="27202"/>
                    <a:pt x="45929" y="27202"/>
                  </a:cubicBezTo>
                  <a:cubicBezTo>
                    <a:pt x="45893" y="27129"/>
                    <a:pt x="45856" y="27092"/>
                    <a:pt x="45819" y="27019"/>
                  </a:cubicBezTo>
                  <a:cubicBezTo>
                    <a:pt x="45856" y="27019"/>
                    <a:pt x="45856" y="26982"/>
                    <a:pt x="45893" y="26982"/>
                  </a:cubicBezTo>
                  <a:close/>
                  <a:moveTo>
                    <a:pt x="45526" y="27532"/>
                  </a:moveTo>
                  <a:cubicBezTo>
                    <a:pt x="45526" y="27532"/>
                    <a:pt x="45526" y="27569"/>
                    <a:pt x="45563" y="27605"/>
                  </a:cubicBezTo>
                  <a:cubicBezTo>
                    <a:pt x="45489" y="27605"/>
                    <a:pt x="45416" y="27642"/>
                    <a:pt x="45379" y="27679"/>
                  </a:cubicBezTo>
                  <a:lnTo>
                    <a:pt x="45343" y="27642"/>
                  </a:lnTo>
                  <a:cubicBezTo>
                    <a:pt x="45379" y="27605"/>
                    <a:pt x="45453" y="27569"/>
                    <a:pt x="45526" y="27532"/>
                  </a:cubicBezTo>
                  <a:close/>
                  <a:moveTo>
                    <a:pt x="39110" y="22583"/>
                  </a:moveTo>
                  <a:cubicBezTo>
                    <a:pt x="39550" y="22803"/>
                    <a:pt x="39990" y="22949"/>
                    <a:pt x="40357" y="23206"/>
                  </a:cubicBezTo>
                  <a:cubicBezTo>
                    <a:pt x="40723" y="23463"/>
                    <a:pt x="41017" y="23829"/>
                    <a:pt x="41310" y="24086"/>
                  </a:cubicBezTo>
                  <a:cubicBezTo>
                    <a:pt x="41420" y="24416"/>
                    <a:pt x="41457" y="24709"/>
                    <a:pt x="41603" y="25002"/>
                  </a:cubicBezTo>
                  <a:cubicBezTo>
                    <a:pt x="42043" y="25772"/>
                    <a:pt x="41933" y="26469"/>
                    <a:pt x="41420" y="27165"/>
                  </a:cubicBezTo>
                  <a:cubicBezTo>
                    <a:pt x="40907" y="27899"/>
                    <a:pt x="40760" y="28045"/>
                    <a:pt x="39550" y="28705"/>
                  </a:cubicBezTo>
                  <a:cubicBezTo>
                    <a:pt x="39417" y="28717"/>
                    <a:pt x="39287" y="28723"/>
                    <a:pt x="39162" y="28723"/>
                  </a:cubicBezTo>
                  <a:cubicBezTo>
                    <a:pt x="37394" y="28723"/>
                    <a:pt x="36408" y="27559"/>
                    <a:pt x="35518" y="26396"/>
                  </a:cubicBezTo>
                  <a:cubicBezTo>
                    <a:pt x="35518" y="25882"/>
                    <a:pt x="35518" y="25479"/>
                    <a:pt x="35518" y="25332"/>
                  </a:cubicBezTo>
                  <a:cubicBezTo>
                    <a:pt x="35848" y="24343"/>
                    <a:pt x="36544" y="23866"/>
                    <a:pt x="37021" y="23353"/>
                  </a:cubicBezTo>
                  <a:cubicBezTo>
                    <a:pt x="37461" y="23169"/>
                    <a:pt x="37827" y="23023"/>
                    <a:pt x="38157" y="22913"/>
                  </a:cubicBezTo>
                  <a:cubicBezTo>
                    <a:pt x="38487" y="22766"/>
                    <a:pt x="38817" y="22693"/>
                    <a:pt x="39110" y="22583"/>
                  </a:cubicBezTo>
                  <a:close/>
                  <a:moveTo>
                    <a:pt x="44903" y="29622"/>
                  </a:moveTo>
                  <a:lnTo>
                    <a:pt x="44939" y="29695"/>
                  </a:lnTo>
                  <a:cubicBezTo>
                    <a:pt x="44866" y="29732"/>
                    <a:pt x="44829" y="29768"/>
                    <a:pt x="44756" y="29805"/>
                  </a:cubicBezTo>
                  <a:cubicBezTo>
                    <a:pt x="44719" y="29768"/>
                    <a:pt x="44719" y="29768"/>
                    <a:pt x="44719" y="29732"/>
                  </a:cubicBezTo>
                  <a:cubicBezTo>
                    <a:pt x="44793" y="29695"/>
                    <a:pt x="44829" y="29658"/>
                    <a:pt x="44903" y="29622"/>
                  </a:cubicBezTo>
                  <a:close/>
                  <a:moveTo>
                    <a:pt x="43730" y="29915"/>
                  </a:moveTo>
                  <a:cubicBezTo>
                    <a:pt x="43766" y="29988"/>
                    <a:pt x="43803" y="30062"/>
                    <a:pt x="43840" y="30135"/>
                  </a:cubicBezTo>
                  <a:cubicBezTo>
                    <a:pt x="43803" y="30135"/>
                    <a:pt x="43803" y="30135"/>
                    <a:pt x="43766" y="30172"/>
                  </a:cubicBezTo>
                  <a:cubicBezTo>
                    <a:pt x="43730" y="30098"/>
                    <a:pt x="43693" y="30025"/>
                    <a:pt x="43656" y="29952"/>
                  </a:cubicBezTo>
                  <a:cubicBezTo>
                    <a:pt x="43693" y="29952"/>
                    <a:pt x="43693" y="29952"/>
                    <a:pt x="43730" y="29915"/>
                  </a:cubicBezTo>
                  <a:close/>
                  <a:moveTo>
                    <a:pt x="42703" y="31601"/>
                  </a:moveTo>
                  <a:lnTo>
                    <a:pt x="42740" y="31638"/>
                  </a:lnTo>
                  <a:cubicBezTo>
                    <a:pt x="42666" y="31675"/>
                    <a:pt x="42593" y="31711"/>
                    <a:pt x="42557" y="31748"/>
                  </a:cubicBezTo>
                  <a:cubicBezTo>
                    <a:pt x="42520" y="31748"/>
                    <a:pt x="42520" y="31711"/>
                    <a:pt x="42520" y="31711"/>
                  </a:cubicBezTo>
                  <a:cubicBezTo>
                    <a:pt x="42593" y="31675"/>
                    <a:pt x="42630" y="31638"/>
                    <a:pt x="42703" y="31601"/>
                  </a:cubicBezTo>
                  <a:close/>
                  <a:moveTo>
                    <a:pt x="10222" y="23206"/>
                  </a:moveTo>
                  <a:cubicBezTo>
                    <a:pt x="11249" y="23683"/>
                    <a:pt x="12458" y="24196"/>
                    <a:pt x="13632" y="24782"/>
                  </a:cubicBezTo>
                  <a:cubicBezTo>
                    <a:pt x="13962" y="24929"/>
                    <a:pt x="14218" y="25259"/>
                    <a:pt x="14438" y="25552"/>
                  </a:cubicBezTo>
                  <a:cubicBezTo>
                    <a:pt x="14695" y="25992"/>
                    <a:pt x="14951" y="26469"/>
                    <a:pt x="15171" y="26909"/>
                  </a:cubicBezTo>
                  <a:cubicBezTo>
                    <a:pt x="15281" y="27165"/>
                    <a:pt x="15391" y="27495"/>
                    <a:pt x="15355" y="27715"/>
                  </a:cubicBezTo>
                  <a:cubicBezTo>
                    <a:pt x="15025" y="28815"/>
                    <a:pt x="14878" y="30062"/>
                    <a:pt x="13742" y="30758"/>
                  </a:cubicBezTo>
                  <a:cubicBezTo>
                    <a:pt x="13412" y="30978"/>
                    <a:pt x="13228" y="31381"/>
                    <a:pt x="12898" y="31638"/>
                  </a:cubicBezTo>
                  <a:cubicBezTo>
                    <a:pt x="12495" y="31931"/>
                    <a:pt x="12055" y="32224"/>
                    <a:pt x="11469" y="32298"/>
                  </a:cubicBezTo>
                  <a:cubicBezTo>
                    <a:pt x="10882" y="32408"/>
                    <a:pt x="10332" y="32371"/>
                    <a:pt x="9746" y="32444"/>
                  </a:cubicBezTo>
                  <a:cubicBezTo>
                    <a:pt x="9681" y="32454"/>
                    <a:pt x="9620" y="32459"/>
                    <a:pt x="9562" y="32459"/>
                  </a:cubicBezTo>
                  <a:cubicBezTo>
                    <a:pt x="9188" y="32459"/>
                    <a:pt x="8926" y="32273"/>
                    <a:pt x="8609" y="32115"/>
                  </a:cubicBezTo>
                  <a:cubicBezTo>
                    <a:pt x="7179" y="31271"/>
                    <a:pt x="6629" y="29988"/>
                    <a:pt x="6519" y="28448"/>
                  </a:cubicBezTo>
                  <a:cubicBezTo>
                    <a:pt x="6410" y="27202"/>
                    <a:pt x="6666" y="25992"/>
                    <a:pt x="7106" y="24856"/>
                  </a:cubicBezTo>
                  <a:cubicBezTo>
                    <a:pt x="7913" y="23976"/>
                    <a:pt x="8866" y="23426"/>
                    <a:pt x="10222" y="23206"/>
                  </a:cubicBezTo>
                  <a:close/>
                  <a:moveTo>
                    <a:pt x="26121" y="21403"/>
                  </a:moveTo>
                  <a:cubicBezTo>
                    <a:pt x="27430" y="21403"/>
                    <a:pt x="28529" y="22140"/>
                    <a:pt x="29579" y="22949"/>
                  </a:cubicBezTo>
                  <a:cubicBezTo>
                    <a:pt x="29945" y="23243"/>
                    <a:pt x="29872" y="23939"/>
                    <a:pt x="30459" y="23976"/>
                  </a:cubicBezTo>
                  <a:cubicBezTo>
                    <a:pt x="30532" y="24086"/>
                    <a:pt x="30569" y="24123"/>
                    <a:pt x="30569" y="24159"/>
                  </a:cubicBezTo>
                  <a:cubicBezTo>
                    <a:pt x="30495" y="25149"/>
                    <a:pt x="31412" y="25736"/>
                    <a:pt x="31632" y="26579"/>
                  </a:cubicBezTo>
                  <a:cubicBezTo>
                    <a:pt x="31632" y="26725"/>
                    <a:pt x="31595" y="26872"/>
                    <a:pt x="31632" y="27019"/>
                  </a:cubicBezTo>
                  <a:cubicBezTo>
                    <a:pt x="31815" y="28338"/>
                    <a:pt x="30972" y="29182"/>
                    <a:pt x="30165" y="30062"/>
                  </a:cubicBezTo>
                  <a:cubicBezTo>
                    <a:pt x="29945" y="30281"/>
                    <a:pt x="29615" y="30318"/>
                    <a:pt x="29432" y="30685"/>
                  </a:cubicBezTo>
                  <a:cubicBezTo>
                    <a:pt x="29359" y="30905"/>
                    <a:pt x="28846" y="30905"/>
                    <a:pt x="28772" y="31308"/>
                  </a:cubicBezTo>
                  <a:cubicBezTo>
                    <a:pt x="27709" y="31785"/>
                    <a:pt x="26793" y="32664"/>
                    <a:pt x="25583" y="32848"/>
                  </a:cubicBezTo>
                  <a:cubicBezTo>
                    <a:pt x="25362" y="32868"/>
                    <a:pt x="25153" y="32899"/>
                    <a:pt x="24948" y="32899"/>
                  </a:cubicBezTo>
                  <a:cubicBezTo>
                    <a:pt x="24779" y="32899"/>
                    <a:pt x="24612" y="32877"/>
                    <a:pt x="24446" y="32811"/>
                  </a:cubicBezTo>
                  <a:cubicBezTo>
                    <a:pt x="23237" y="32334"/>
                    <a:pt x="22137" y="31748"/>
                    <a:pt x="21257" y="30721"/>
                  </a:cubicBezTo>
                  <a:cubicBezTo>
                    <a:pt x="20560" y="29952"/>
                    <a:pt x="20194" y="29035"/>
                    <a:pt x="19681" y="28155"/>
                  </a:cubicBezTo>
                  <a:cubicBezTo>
                    <a:pt x="19534" y="27935"/>
                    <a:pt x="19534" y="27569"/>
                    <a:pt x="19571" y="27275"/>
                  </a:cubicBezTo>
                  <a:cubicBezTo>
                    <a:pt x="19790" y="26066"/>
                    <a:pt x="20304" y="24966"/>
                    <a:pt x="20890" y="23903"/>
                  </a:cubicBezTo>
                  <a:cubicBezTo>
                    <a:pt x="21110" y="23536"/>
                    <a:pt x="21514" y="23243"/>
                    <a:pt x="21880" y="23023"/>
                  </a:cubicBezTo>
                  <a:cubicBezTo>
                    <a:pt x="22503" y="22619"/>
                    <a:pt x="23163" y="22253"/>
                    <a:pt x="23823" y="21960"/>
                  </a:cubicBezTo>
                  <a:cubicBezTo>
                    <a:pt x="24263" y="21740"/>
                    <a:pt x="24740" y="21666"/>
                    <a:pt x="25216" y="21520"/>
                  </a:cubicBezTo>
                  <a:cubicBezTo>
                    <a:pt x="25529" y="21440"/>
                    <a:pt x="25831" y="21403"/>
                    <a:pt x="26121" y="21403"/>
                  </a:cubicBezTo>
                  <a:close/>
                  <a:moveTo>
                    <a:pt x="9929" y="33434"/>
                  </a:moveTo>
                  <a:lnTo>
                    <a:pt x="9966" y="33471"/>
                  </a:lnTo>
                  <a:cubicBezTo>
                    <a:pt x="9892" y="33508"/>
                    <a:pt x="9819" y="33544"/>
                    <a:pt x="9746" y="33581"/>
                  </a:cubicBezTo>
                  <a:cubicBezTo>
                    <a:pt x="9746" y="33581"/>
                    <a:pt x="9746" y="33544"/>
                    <a:pt x="9709" y="33544"/>
                  </a:cubicBezTo>
                  <a:cubicBezTo>
                    <a:pt x="9782" y="33508"/>
                    <a:pt x="9856" y="33471"/>
                    <a:pt x="9929" y="33434"/>
                  </a:cubicBezTo>
                  <a:close/>
                  <a:moveTo>
                    <a:pt x="3513" y="34167"/>
                  </a:moveTo>
                  <a:cubicBezTo>
                    <a:pt x="3513" y="34167"/>
                    <a:pt x="3550" y="34204"/>
                    <a:pt x="3550" y="34241"/>
                  </a:cubicBezTo>
                  <a:cubicBezTo>
                    <a:pt x="3477" y="34277"/>
                    <a:pt x="3403" y="34314"/>
                    <a:pt x="3367" y="34314"/>
                  </a:cubicBezTo>
                  <a:cubicBezTo>
                    <a:pt x="3330" y="34314"/>
                    <a:pt x="3330" y="34277"/>
                    <a:pt x="3330" y="34277"/>
                  </a:cubicBezTo>
                  <a:cubicBezTo>
                    <a:pt x="3367" y="34241"/>
                    <a:pt x="3440" y="34204"/>
                    <a:pt x="3513" y="34167"/>
                  </a:cubicBezTo>
                  <a:close/>
                  <a:moveTo>
                    <a:pt x="35591" y="37907"/>
                  </a:moveTo>
                  <a:cubicBezTo>
                    <a:pt x="35591" y="37937"/>
                    <a:pt x="35591" y="37942"/>
                    <a:pt x="35611" y="37943"/>
                  </a:cubicBezTo>
                  <a:lnTo>
                    <a:pt x="35611" y="37943"/>
                  </a:lnTo>
                  <a:cubicBezTo>
                    <a:pt x="35604" y="37932"/>
                    <a:pt x="35598" y="37920"/>
                    <a:pt x="35591" y="37907"/>
                  </a:cubicBezTo>
                  <a:close/>
                  <a:moveTo>
                    <a:pt x="35041" y="37980"/>
                  </a:moveTo>
                  <a:cubicBezTo>
                    <a:pt x="35078" y="38053"/>
                    <a:pt x="35114" y="38127"/>
                    <a:pt x="35151" y="38163"/>
                  </a:cubicBezTo>
                  <a:cubicBezTo>
                    <a:pt x="35114" y="38200"/>
                    <a:pt x="35078" y="38200"/>
                    <a:pt x="35078" y="38200"/>
                  </a:cubicBezTo>
                  <a:cubicBezTo>
                    <a:pt x="35041" y="38163"/>
                    <a:pt x="35004" y="38090"/>
                    <a:pt x="34968" y="38017"/>
                  </a:cubicBezTo>
                  <a:lnTo>
                    <a:pt x="35041" y="37980"/>
                  </a:lnTo>
                  <a:close/>
                  <a:moveTo>
                    <a:pt x="5896" y="40070"/>
                  </a:moveTo>
                  <a:cubicBezTo>
                    <a:pt x="5933" y="40143"/>
                    <a:pt x="5970" y="40216"/>
                    <a:pt x="6006" y="40253"/>
                  </a:cubicBezTo>
                  <a:cubicBezTo>
                    <a:pt x="6006" y="40290"/>
                    <a:pt x="5970" y="40290"/>
                    <a:pt x="5970" y="40290"/>
                  </a:cubicBezTo>
                  <a:cubicBezTo>
                    <a:pt x="5933" y="40253"/>
                    <a:pt x="5896" y="40180"/>
                    <a:pt x="5860" y="40106"/>
                  </a:cubicBezTo>
                  <a:cubicBezTo>
                    <a:pt x="5860" y="40106"/>
                    <a:pt x="5896" y="40070"/>
                    <a:pt x="5896" y="40070"/>
                  </a:cubicBezTo>
                  <a:close/>
                  <a:moveTo>
                    <a:pt x="21477" y="40363"/>
                  </a:moveTo>
                  <a:cubicBezTo>
                    <a:pt x="21514" y="40436"/>
                    <a:pt x="21550" y="40510"/>
                    <a:pt x="21587" y="40583"/>
                  </a:cubicBezTo>
                  <a:cubicBezTo>
                    <a:pt x="21550" y="40583"/>
                    <a:pt x="21514" y="40583"/>
                    <a:pt x="21514" y="40620"/>
                  </a:cubicBezTo>
                  <a:cubicBezTo>
                    <a:pt x="21477" y="40546"/>
                    <a:pt x="21440" y="40473"/>
                    <a:pt x="21404" y="40400"/>
                  </a:cubicBezTo>
                  <a:lnTo>
                    <a:pt x="21477" y="40363"/>
                  </a:lnTo>
                  <a:close/>
                  <a:moveTo>
                    <a:pt x="17366" y="35140"/>
                  </a:moveTo>
                  <a:cubicBezTo>
                    <a:pt x="17892" y="35140"/>
                    <a:pt x="18425" y="35290"/>
                    <a:pt x="18947" y="35451"/>
                  </a:cubicBezTo>
                  <a:cubicBezTo>
                    <a:pt x="19277" y="35561"/>
                    <a:pt x="19571" y="35854"/>
                    <a:pt x="19974" y="36147"/>
                  </a:cubicBezTo>
                  <a:cubicBezTo>
                    <a:pt x="20120" y="36404"/>
                    <a:pt x="20340" y="36807"/>
                    <a:pt x="20560" y="37174"/>
                  </a:cubicBezTo>
                  <a:cubicBezTo>
                    <a:pt x="20890" y="37760"/>
                    <a:pt x="20817" y="38310"/>
                    <a:pt x="20487" y="38897"/>
                  </a:cubicBezTo>
                  <a:cubicBezTo>
                    <a:pt x="20157" y="39483"/>
                    <a:pt x="19607" y="39923"/>
                    <a:pt x="19131" y="40400"/>
                  </a:cubicBezTo>
                  <a:cubicBezTo>
                    <a:pt x="18945" y="40523"/>
                    <a:pt x="18760" y="40673"/>
                    <a:pt x="18486" y="40673"/>
                  </a:cubicBezTo>
                  <a:cubicBezTo>
                    <a:pt x="18436" y="40673"/>
                    <a:pt x="18382" y="40668"/>
                    <a:pt x="18324" y="40656"/>
                  </a:cubicBezTo>
                  <a:cubicBezTo>
                    <a:pt x="18311" y="40653"/>
                    <a:pt x="18297" y="40652"/>
                    <a:pt x="18283" y="40652"/>
                  </a:cubicBezTo>
                  <a:cubicBezTo>
                    <a:pt x="18132" y="40652"/>
                    <a:pt x="17892" y="40816"/>
                    <a:pt x="17591" y="40950"/>
                  </a:cubicBezTo>
                  <a:cubicBezTo>
                    <a:pt x="17004" y="40730"/>
                    <a:pt x="16344" y="40510"/>
                    <a:pt x="15758" y="40180"/>
                  </a:cubicBezTo>
                  <a:cubicBezTo>
                    <a:pt x="15391" y="39960"/>
                    <a:pt x="15025" y="39667"/>
                    <a:pt x="14731" y="39337"/>
                  </a:cubicBezTo>
                  <a:cubicBezTo>
                    <a:pt x="14365" y="38970"/>
                    <a:pt x="14181" y="38420"/>
                    <a:pt x="13888" y="37907"/>
                  </a:cubicBezTo>
                  <a:cubicBezTo>
                    <a:pt x="13815" y="37357"/>
                    <a:pt x="13888" y="36807"/>
                    <a:pt x="14401" y="36440"/>
                  </a:cubicBezTo>
                  <a:cubicBezTo>
                    <a:pt x="14763" y="36144"/>
                    <a:pt x="15007" y="35612"/>
                    <a:pt x="15583" y="35612"/>
                  </a:cubicBezTo>
                  <a:cubicBezTo>
                    <a:pt x="15649" y="35612"/>
                    <a:pt x="15719" y="35619"/>
                    <a:pt x="15795" y="35634"/>
                  </a:cubicBezTo>
                  <a:cubicBezTo>
                    <a:pt x="15805" y="35639"/>
                    <a:pt x="15816" y="35641"/>
                    <a:pt x="15827" y="35641"/>
                  </a:cubicBezTo>
                  <a:cubicBezTo>
                    <a:pt x="15899" y="35641"/>
                    <a:pt x="15993" y="35555"/>
                    <a:pt x="16088" y="35524"/>
                  </a:cubicBezTo>
                  <a:cubicBezTo>
                    <a:pt x="16502" y="35242"/>
                    <a:pt x="16932" y="35140"/>
                    <a:pt x="17366" y="35140"/>
                  </a:cubicBezTo>
                  <a:close/>
                  <a:moveTo>
                    <a:pt x="3477" y="43443"/>
                  </a:moveTo>
                  <a:cubicBezTo>
                    <a:pt x="3513" y="43479"/>
                    <a:pt x="3550" y="43553"/>
                    <a:pt x="3587" y="43626"/>
                  </a:cubicBezTo>
                  <a:cubicBezTo>
                    <a:pt x="3550" y="43626"/>
                    <a:pt x="3513" y="43662"/>
                    <a:pt x="3513" y="43662"/>
                  </a:cubicBezTo>
                  <a:cubicBezTo>
                    <a:pt x="3477" y="43589"/>
                    <a:pt x="3440" y="43516"/>
                    <a:pt x="3403" y="43479"/>
                  </a:cubicBezTo>
                  <a:cubicBezTo>
                    <a:pt x="3440" y="43443"/>
                    <a:pt x="3440" y="43443"/>
                    <a:pt x="3477" y="43443"/>
                  </a:cubicBezTo>
                  <a:close/>
                  <a:moveTo>
                    <a:pt x="6410" y="45092"/>
                  </a:moveTo>
                  <a:cubicBezTo>
                    <a:pt x="6446" y="45166"/>
                    <a:pt x="6483" y="45239"/>
                    <a:pt x="6519" y="45312"/>
                  </a:cubicBezTo>
                  <a:cubicBezTo>
                    <a:pt x="6483" y="45312"/>
                    <a:pt x="6483" y="45312"/>
                    <a:pt x="6446" y="45349"/>
                  </a:cubicBezTo>
                  <a:cubicBezTo>
                    <a:pt x="6410" y="45276"/>
                    <a:pt x="6373" y="45202"/>
                    <a:pt x="6336" y="45129"/>
                  </a:cubicBezTo>
                  <a:cubicBezTo>
                    <a:pt x="6373" y="45129"/>
                    <a:pt x="6373" y="45129"/>
                    <a:pt x="6410" y="45092"/>
                  </a:cubicBezTo>
                  <a:close/>
                  <a:moveTo>
                    <a:pt x="7216" y="45166"/>
                  </a:moveTo>
                  <a:lnTo>
                    <a:pt x="7326" y="45312"/>
                  </a:lnTo>
                  <a:cubicBezTo>
                    <a:pt x="7216" y="45386"/>
                    <a:pt x="7106" y="45422"/>
                    <a:pt x="6996" y="45495"/>
                  </a:cubicBezTo>
                  <a:cubicBezTo>
                    <a:pt x="6959" y="45459"/>
                    <a:pt x="6959" y="45422"/>
                    <a:pt x="6923" y="45422"/>
                  </a:cubicBezTo>
                  <a:cubicBezTo>
                    <a:pt x="7033" y="45312"/>
                    <a:pt x="7106" y="45239"/>
                    <a:pt x="7216" y="45166"/>
                  </a:cubicBezTo>
                  <a:close/>
                  <a:moveTo>
                    <a:pt x="12862" y="45349"/>
                  </a:moveTo>
                  <a:cubicBezTo>
                    <a:pt x="12862" y="45422"/>
                    <a:pt x="12898" y="45495"/>
                    <a:pt x="12935" y="45532"/>
                  </a:cubicBezTo>
                  <a:lnTo>
                    <a:pt x="12898" y="45569"/>
                  </a:lnTo>
                  <a:cubicBezTo>
                    <a:pt x="12862" y="45532"/>
                    <a:pt x="12825" y="45459"/>
                    <a:pt x="12788" y="45386"/>
                  </a:cubicBezTo>
                  <a:cubicBezTo>
                    <a:pt x="12788" y="45386"/>
                    <a:pt x="12825" y="45349"/>
                    <a:pt x="12862" y="45349"/>
                  </a:cubicBezTo>
                  <a:close/>
                  <a:moveTo>
                    <a:pt x="11689" y="45495"/>
                  </a:moveTo>
                  <a:cubicBezTo>
                    <a:pt x="11762" y="45605"/>
                    <a:pt x="11872" y="45715"/>
                    <a:pt x="11945" y="45825"/>
                  </a:cubicBezTo>
                  <a:cubicBezTo>
                    <a:pt x="11917" y="45854"/>
                    <a:pt x="11866" y="45883"/>
                    <a:pt x="11862" y="45894"/>
                  </a:cubicBezTo>
                  <a:lnTo>
                    <a:pt x="11862" y="45894"/>
                  </a:lnTo>
                  <a:cubicBezTo>
                    <a:pt x="11722" y="45820"/>
                    <a:pt x="11649" y="45712"/>
                    <a:pt x="11542" y="45569"/>
                  </a:cubicBezTo>
                  <a:cubicBezTo>
                    <a:pt x="11579" y="45569"/>
                    <a:pt x="11615" y="45532"/>
                    <a:pt x="11689" y="45495"/>
                  </a:cubicBezTo>
                  <a:close/>
                  <a:moveTo>
                    <a:pt x="8426" y="46009"/>
                  </a:moveTo>
                  <a:cubicBezTo>
                    <a:pt x="8462" y="46082"/>
                    <a:pt x="8499" y="46155"/>
                    <a:pt x="8536" y="46229"/>
                  </a:cubicBezTo>
                  <a:lnTo>
                    <a:pt x="8462" y="46229"/>
                  </a:lnTo>
                  <a:cubicBezTo>
                    <a:pt x="8426" y="46192"/>
                    <a:pt x="8389" y="46119"/>
                    <a:pt x="8353" y="46045"/>
                  </a:cubicBezTo>
                  <a:lnTo>
                    <a:pt x="8426" y="46009"/>
                  </a:lnTo>
                  <a:close/>
                  <a:moveTo>
                    <a:pt x="9746" y="46045"/>
                  </a:moveTo>
                  <a:cubicBezTo>
                    <a:pt x="9782" y="46082"/>
                    <a:pt x="9819" y="46119"/>
                    <a:pt x="9856" y="46155"/>
                  </a:cubicBezTo>
                  <a:cubicBezTo>
                    <a:pt x="9714" y="46261"/>
                    <a:pt x="9607" y="46367"/>
                    <a:pt x="9501" y="46441"/>
                  </a:cubicBezTo>
                  <a:lnTo>
                    <a:pt x="9501" y="46441"/>
                  </a:lnTo>
                  <a:cubicBezTo>
                    <a:pt x="9485" y="46422"/>
                    <a:pt x="9469" y="46400"/>
                    <a:pt x="9452" y="46375"/>
                  </a:cubicBezTo>
                  <a:cubicBezTo>
                    <a:pt x="9449" y="46378"/>
                    <a:pt x="9446" y="46380"/>
                    <a:pt x="9442" y="46383"/>
                  </a:cubicBezTo>
                  <a:lnTo>
                    <a:pt x="9442" y="46383"/>
                  </a:lnTo>
                  <a:cubicBezTo>
                    <a:pt x="9437" y="46372"/>
                    <a:pt x="9435" y="46365"/>
                    <a:pt x="9439" y="46365"/>
                  </a:cubicBezTo>
                  <a:cubicBezTo>
                    <a:pt x="9441" y="46365"/>
                    <a:pt x="9445" y="46368"/>
                    <a:pt x="9452" y="46375"/>
                  </a:cubicBezTo>
                  <a:cubicBezTo>
                    <a:pt x="9526" y="46229"/>
                    <a:pt x="9636" y="46119"/>
                    <a:pt x="9746" y="46045"/>
                  </a:cubicBezTo>
                  <a:close/>
                  <a:moveTo>
                    <a:pt x="48972" y="0"/>
                  </a:moveTo>
                  <a:lnTo>
                    <a:pt x="48972" y="0"/>
                  </a:lnTo>
                  <a:cubicBezTo>
                    <a:pt x="49009" y="220"/>
                    <a:pt x="49009" y="403"/>
                    <a:pt x="49009" y="587"/>
                  </a:cubicBezTo>
                  <a:cubicBezTo>
                    <a:pt x="48899" y="587"/>
                    <a:pt x="48825" y="623"/>
                    <a:pt x="48642" y="660"/>
                  </a:cubicBezTo>
                  <a:cubicBezTo>
                    <a:pt x="48642" y="477"/>
                    <a:pt x="48605" y="293"/>
                    <a:pt x="48605" y="110"/>
                  </a:cubicBezTo>
                  <a:cubicBezTo>
                    <a:pt x="48385" y="147"/>
                    <a:pt x="48129" y="147"/>
                    <a:pt x="47872" y="183"/>
                  </a:cubicBezTo>
                  <a:cubicBezTo>
                    <a:pt x="47322" y="257"/>
                    <a:pt x="46736" y="220"/>
                    <a:pt x="46259" y="403"/>
                  </a:cubicBezTo>
                  <a:cubicBezTo>
                    <a:pt x="45636" y="623"/>
                    <a:pt x="45086" y="477"/>
                    <a:pt x="44499" y="587"/>
                  </a:cubicBezTo>
                  <a:cubicBezTo>
                    <a:pt x="44370" y="602"/>
                    <a:pt x="44238" y="606"/>
                    <a:pt x="44104" y="606"/>
                  </a:cubicBezTo>
                  <a:cubicBezTo>
                    <a:pt x="43941" y="606"/>
                    <a:pt x="43776" y="600"/>
                    <a:pt x="43612" y="600"/>
                  </a:cubicBezTo>
                  <a:cubicBezTo>
                    <a:pt x="43260" y="600"/>
                    <a:pt x="42910" y="628"/>
                    <a:pt x="42593" y="807"/>
                  </a:cubicBezTo>
                  <a:cubicBezTo>
                    <a:pt x="42415" y="772"/>
                    <a:pt x="42234" y="760"/>
                    <a:pt x="42053" y="760"/>
                  </a:cubicBezTo>
                  <a:cubicBezTo>
                    <a:pt x="41573" y="760"/>
                    <a:pt x="41095" y="848"/>
                    <a:pt x="40674" y="848"/>
                  </a:cubicBezTo>
                  <a:cubicBezTo>
                    <a:pt x="40407" y="848"/>
                    <a:pt x="40162" y="812"/>
                    <a:pt x="39954" y="697"/>
                  </a:cubicBezTo>
                  <a:cubicBezTo>
                    <a:pt x="39110" y="770"/>
                    <a:pt x="38487" y="660"/>
                    <a:pt x="37974" y="843"/>
                  </a:cubicBezTo>
                  <a:cubicBezTo>
                    <a:pt x="37387" y="1100"/>
                    <a:pt x="36801" y="953"/>
                    <a:pt x="36251" y="1100"/>
                  </a:cubicBezTo>
                  <a:cubicBezTo>
                    <a:pt x="35738" y="1210"/>
                    <a:pt x="35114" y="1100"/>
                    <a:pt x="34638" y="1577"/>
                  </a:cubicBezTo>
                  <a:cubicBezTo>
                    <a:pt x="34491" y="1540"/>
                    <a:pt x="34308" y="1467"/>
                    <a:pt x="34308" y="1467"/>
                  </a:cubicBezTo>
                  <a:cubicBezTo>
                    <a:pt x="33135" y="1723"/>
                    <a:pt x="32108" y="1906"/>
                    <a:pt x="31119" y="2126"/>
                  </a:cubicBezTo>
                  <a:cubicBezTo>
                    <a:pt x="31119" y="2200"/>
                    <a:pt x="31082" y="2236"/>
                    <a:pt x="31082" y="2236"/>
                  </a:cubicBezTo>
                  <a:cubicBezTo>
                    <a:pt x="30789" y="2273"/>
                    <a:pt x="30532" y="2273"/>
                    <a:pt x="30239" y="2273"/>
                  </a:cubicBezTo>
                  <a:cubicBezTo>
                    <a:pt x="29872" y="2310"/>
                    <a:pt x="29469" y="2273"/>
                    <a:pt x="29139" y="2383"/>
                  </a:cubicBezTo>
                  <a:cubicBezTo>
                    <a:pt x="28772" y="2530"/>
                    <a:pt x="28186" y="2273"/>
                    <a:pt x="28112" y="2933"/>
                  </a:cubicBezTo>
                  <a:cubicBezTo>
                    <a:pt x="28076" y="2933"/>
                    <a:pt x="28039" y="2896"/>
                    <a:pt x="28002" y="2896"/>
                  </a:cubicBezTo>
                  <a:cubicBezTo>
                    <a:pt x="27929" y="2823"/>
                    <a:pt x="27856" y="2750"/>
                    <a:pt x="27782" y="2640"/>
                  </a:cubicBezTo>
                  <a:cubicBezTo>
                    <a:pt x="27013" y="2970"/>
                    <a:pt x="26059" y="2933"/>
                    <a:pt x="25400" y="3593"/>
                  </a:cubicBezTo>
                  <a:cubicBezTo>
                    <a:pt x="25326" y="3593"/>
                    <a:pt x="25253" y="3556"/>
                    <a:pt x="25180" y="3556"/>
                  </a:cubicBezTo>
                  <a:cubicBezTo>
                    <a:pt x="25143" y="3629"/>
                    <a:pt x="25106" y="3739"/>
                    <a:pt x="25070" y="3849"/>
                  </a:cubicBezTo>
                  <a:cubicBezTo>
                    <a:pt x="24960" y="3776"/>
                    <a:pt x="24850" y="3666"/>
                    <a:pt x="24776" y="3593"/>
                  </a:cubicBezTo>
                  <a:cubicBezTo>
                    <a:pt x="24446" y="3666"/>
                    <a:pt x="24080" y="3703"/>
                    <a:pt x="23786" y="3813"/>
                  </a:cubicBezTo>
                  <a:cubicBezTo>
                    <a:pt x="23420" y="3959"/>
                    <a:pt x="23127" y="4179"/>
                    <a:pt x="22797" y="4326"/>
                  </a:cubicBezTo>
                  <a:cubicBezTo>
                    <a:pt x="22467" y="4509"/>
                    <a:pt x="22100" y="4619"/>
                    <a:pt x="21843" y="4876"/>
                  </a:cubicBezTo>
                  <a:cubicBezTo>
                    <a:pt x="21741" y="4979"/>
                    <a:pt x="21602" y="4991"/>
                    <a:pt x="21462" y="4991"/>
                  </a:cubicBezTo>
                  <a:cubicBezTo>
                    <a:pt x="21416" y="4991"/>
                    <a:pt x="21369" y="4990"/>
                    <a:pt x="21324" y="4990"/>
                  </a:cubicBezTo>
                  <a:cubicBezTo>
                    <a:pt x="21115" y="4990"/>
                    <a:pt x="20929" y="5020"/>
                    <a:pt x="20890" y="5353"/>
                  </a:cubicBezTo>
                  <a:cubicBezTo>
                    <a:pt x="20829" y="5334"/>
                    <a:pt x="20769" y="5326"/>
                    <a:pt x="20711" y="5326"/>
                  </a:cubicBezTo>
                  <a:cubicBezTo>
                    <a:pt x="20425" y="5326"/>
                    <a:pt x="20181" y="5524"/>
                    <a:pt x="19937" y="5646"/>
                  </a:cubicBezTo>
                  <a:cubicBezTo>
                    <a:pt x="19607" y="5829"/>
                    <a:pt x="19277" y="6049"/>
                    <a:pt x="18947" y="6196"/>
                  </a:cubicBezTo>
                  <a:cubicBezTo>
                    <a:pt x="17664" y="6709"/>
                    <a:pt x="16711" y="7772"/>
                    <a:pt x="15465" y="8359"/>
                  </a:cubicBezTo>
                  <a:cubicBezTo>
                    <a:pt x="14841" y="8615"/>
                    <a:pt x="14365" y="9055"/>
                    <a:pt x="13998" y="9568"/>
                  </a:cubicBezTo>
                  <a:cubicBezTo>
                    <a:pt x="13815" y="9825"/>
                    <a:pt x="13228" y="9752"/>
                    <a:pt x="13375" y="10265"/>
                  </a:cubicBezTo>
                  <a:cubicBezTo>
                    <a:pt x="13448" y="10265"/>
                    <a:pt x="13522" y="10265"/>
                    <a:pt x="13595" y="10302"/>
                  </a:cubicBezTo>
                  <a:cubicBezTo>
                    <a:pt x="13595" y="10302"/>
                    <a:pt x="13595" y="10338"/>
                    <a:pt x="13558" y="10375"/>
                  </a:cubicBezTo>
                  <a:cubicBezTo>
                    <a:pt x="13485" y="10338"/>
                    <a:pt x="13412" y="10338"/>
                    <a:pt x="13338" y="10302"/>
                  </a:cubicBezTo>
                  <a:cubicBezTo>
                    <a:pt x="13338" y="10294"/>
                    <a:pt x="13340" y="10288"/>
                    <a:pt x="13342" y="10283"/>
                  </a:cubicBezTo>
                  <a:lnTo>
                    <a:pt x="13342" y="10283"/>
                  </a:lnTo>
                  <a:cubicBezTo>
                    <a:pt x="13094" y="10421"/>
                    <a:pt x="12819" y="10531"/>
                    <a:pt x="12678" y="10742"/>
                  </a:cubicBezTo>
                  <a:cubicBezTo>
                    <a:pt x="12019" y="11585"/>
                    <a:pt x="11395" y="12428"/>
                    <a:pt x="10772" y="13308"/>
                  </a:cubicBezTo>
                  <a:cubicBezTo>
                    <a:pt x="10625" y="13528"/>
                    <a:pt x="10479" y="13748"/>
                    <a:pt x="10295" y="13968"/>
                  </a:cubicBezTo>
                  <a:cubicBezTo>
                    <a:pt x="9012" y="15287"/>
                    <a:pt x="7473" y="17670"/>
                    <a:pt x="6849" y="18917"/>
                  </a:cubicBezTo>
                  <a:cubicBezTo>
                    <a:pt x="6300" y="20053"/>
                    <a:pt x="5750" y="21190"/>
                    <a:pt x="5200" y="22290"/>
                  </a:cubicBezTo>
                  <a:cubicBezTo>
                    <a:pt x="4870" y="22949"/>
                    <a:pt x="4576" y="23609"/>
                    <a:pt x="4137" y="24196"/>
                  </a:cubicBezTo>
                  <a:cubicBezTo>
                    <a:pt x="3477" y="25186"/>
                    <a:pt x="3037" y="26286"/>
                    <a:pt x="2524" y="27349"/>
                  </a:cubicBezTo>
                  <a:cubicBezTo>
                    <a:pt x="1974" y="28485"/>
                    <a:pt x="1350" y="29585"/>
                    <a:pt x="1497" y="30978"/>
                  </a:cubicBezTo>
                  <a:cubicBezTo>
                    <a:pt x="1570" y="31785"/>
                    <a:pt x="1387" y="32628"/>
                    <a:pt x="1314" y="33471"/>
                  </a:cubicBezTo>
                  <a:cubicBezTo>
                    <a:pt x="1204" y="34314"/>
                    <a:pt x="984" y="35194"/>
                    <a:pt x="1057" y="36037"/>
                  </a:cubicBezTo>
                  <a:cubicBezTo>
                    <a:pt x="1130" y="37100"/>
                    <a:pt x="984" y="38090"/>
                    <a:pt x="800" y="39043"/>
                  </a:cubicBezTo>
                  <a:cubicBezTo>
                    <a:pt x="617" y="39996"/>
                    <a:pt x="544" y="40950"/>
                    <a:pt x="397" y="41866"/>
                  </a:cubicBezTo>
                  <a:cubicBezTo>
                    <a:pt x="251" y="42929"/>
                    <a:pt x="361" y="44066"/>
                    <a:pt x="31" y="45092"/>
                  </a:cubicBezTo>
                  <a:cubicBezTo>
                    <a:pt x="1" y="45152"/>
                    <a:pt x="20" y="45212"/>
                    <a:pt x="28" y="45212"/>
                  </a:cubicBezTo>
                  <a:cubicBezTo>
                    <a:pt x="29" y="45212"/>
                    <a:pt x="31" y="45209"/>
                    <a:pt x="31" y="45202"/>
                  </a:cubicBezTo>
                  <a:cubicBezTo>
                    <a:pt x="177" y="45459"/>
                    <a:pt x="287" y="45642"/>
                    <a:pt x="397" y="45862"/>
                  </a:cubicBezTo>
                  <a:lnTo>
                    <a:pt x="1204" y="45862"/>
                  </a:lnTo>
                  <a:cubicBezTo>
                    <a:pt x="1314" y="45715"/>
                    <a:pt x="1387" y="45642"/>
                    <a:pt x="1424" y="45569"/>
                  </a:cubicBezTo>
                  <a:cubicBezTo>
                    <a:pt x="1424" y="45459"/>
                    <a:pt x="1424" y="45386"/>
                    <a:pt x="1460" y="45312"/>
                  </a:cubicBezTo>
                  <a:cubicBezTo>
                    <a:pt x="1497" y="45312"/>
                    <a:pt x="1534" y="45349"/>
                    <a:pt x="1534" y="45349"/>
                  </a:cubicBezTo>
                  <a:cubicBezTo>
                    <a:pt x="1534" y="45422"/>
                    <a:pt x="1497" y="45495"/>
                    <a:pt x="1460" y="45569"/>
                  </a:cubicBezTo>
                  <a:lnTo>
                    <a:pt x="1424" y="45569"/>
                  </a:lnTo>
                  <a:cubicBezTo>
                    <a:pt x="1644" y="45605"/>
                    <a:pt x="1827" y="45679"/>
                    <a:pt x="2047" y="45752"/>
                  </a:cubicBezTo>
                  <a:cubicBezTo>
                    <a:pt x="2157" y="45789"/>
                    <a:pt x="2524" y="45807"/>
                    <a:pt x="2899" y="45807"/>
                  </a:cubicBezTo>
                  <a:cubicBezTo>
                    <a:pt x="3275" y="45807"/>
                    <a:pt x="3660" y="45789"/>
                    <a:pt x="3807" y="45752"/>
                  </a:cubicBezTo>
                  <a:cubicBezTo>
                    <a:pt x="3807" y="45679"/>
                    <a:pt x="3807" y="45605"/>
                    <a:pt x="3843" y="45532"/>
                  </a:cubicBezTo>
                  <a:cubicBezTo>
                    <a:pt x="3880" y="45532"/>
                    <a:pt x="3917" y="45532"/>
                    <a:pt x="3917" y="45569"/>
                  </a:cubicBezTo>
                  <a:cubicBezTo>
                    <a:pt x="3917" y="45642"/>
                    <a:pt x="3880" y="45715"/>
                    <a:pt x="3843" y="45789"/>
                  </a:cubicBezTo>
                  <a:cubicBezTo>
                    <a:pt x="3843" y="45752"/>
                    <a:pt x="3807" y="45752"/>
                    <a:pt x="3807" y="45752"/>
                  </a:cubicBezTo>
                  <a:lnTo>
                    <a:pt x="3807" y="45752"/>
                  </a:lnTo>
                  <a:cubicBezTo>
                    <a:pt x="3923" y="45907"/>
                    <a:pt x="4049" y="45958"/>
                    <a:pt x="4174" y="45958"/>
                  </a:cubicBezTo>
                  <a:cubicBezTo>
                    <a:pt x="4403" y="45958"/>
                    <a:pt x="4630" y="45789"/>
                    <a:pt x="4796" y="45789"/>
                  </a:cubicBezTo>
                  <a:cubicBezTo>
                    <a:pt x="4943" y="45935"/>
                    <a:pt x="5016" y="46009"/>
                    <a:pt x="5090" y="46082"/>
                  </a:cubicBezTo>
                  <a:cubicBezTo>
                    <a:pt x="5273" y="45972"/>
                    <a:pt x="5420" y="45899"/>
                    <a:pt x="5530" y="45862"/>
                  </a:cubicBezTo>
                  <a:cubicBezTo>
                    <a:pt x="5970" y="45972"/>
                    <a:pt x="6336" y="46082"/>
                    <a:pt x="6739" y="46192"/>
                  </a:cubicBezTo>
                  <a:cubicBezTo>
                    <a:pt x="7106" y="46265"/>
                    <a:pt x="7509" y="46265"/>
                    <a:pt x="7876" y="46375"/>
                  </a:cubicBezTo>
                  <a:cubicBezTo>
                    <a:pt x="8108" y="46445"/>
                    <a:pt x="8341" y="46471"/>
                    <a:pt x="8573" y="46471"/>
                  </a:cubicBezTo>
                  <a:cubicBezTo>
                    <a:pt x="8707" y="46471"/>
                    <a:pt x="8842" y="46462"/>
                    <a:pt x="8976" y="46449"/>
                  </a:cubicBezTo>
                  <a:cubicBezTo>
                    <a:pt x="8976" y="46375"/>
                    <a:pt x="9012" y="46302"/>
                    <a:pt x="9012" y="46229"/>
                  </a:cubicBezTo>
                  <a:lnTo>
                    <a:pt x="9122" y="46229"/>
                  </a:lnTo>
                  <a:cubicBezTo>
                    <a:pt x="9086" y="46302"/>
                    <a:pt x="9049" y="46375"/>
                    <a:pt x="9012" y="46449"/>
                  </a:cubicBezTo>
                  <a:lnTo>
                    <a:pt x="8976" y="46449"/>
                  </a:lnTo>
                  <a:cubicBezTo>
                    <a:pt x="9038" y="46548"/>
                    <a:pt x="9096" y="46584"/>
                    <a:pt x="9151" y="46584"/>
                  </a:cubicBezTo>
                  <a:cubicBezTo>
                    <a:pt x="9255" y="46584"/>
                    <a:pt x="9349" y="46457"/>
                    <a:pt x="9442" y="46383"/>
                  </a:cubicBezTo>
                  <a:lnTo>
                    <a:pt x="9442" y="46383"/>
                  </a:lnTo>
                  <a:cubicBezTo>
                    <a:pt x="9451" y="46401"/>
                    <a:pt x="9470" y="46430"/>
                    <a:pt x="9489" y="46449"/>
                  </a:cubicBezTo>
                  <a:cubicBezTo>
                    <a:pt x="9493" y="46446"/>
                    <a:pt x="9497" y="46443"/>
                    <a:pt x="9501" y="46441"/>
                  </a:cubicBezTo>
                  <a:lnTo>
                    <a:pt x="9501" y="46441"/>
                  </a:lnTo>
                  <a:cubicBezTo>
                    <a:pt x="9574" y="46527"/>
                    <a:pt x="9642" y="46557"/>
                    <a:pt x="9709" y="46557"/>
                  </a:cubicBezTo>
                  <a:cubicBezTo>
                    <a:pt x="9863" y="46557"/>
                    <a:pt x="10007" y="46396"/>
                    <a:pt x="10172" y="46396"/>
                  </a:cubicBezTo>
                  <a:cubicBezTo>
                    <a:pt x="10200" y="46396"/>
                    <a:pt x="10229" y="46401"/>
                    <a:pt x="10259" y="46412"/>
                  </a:cubicBezTo>
                  <a:cubicBezTo>
                    <a:pt x="10415" y="46458"/>
                    <a:pt x="10568" y="46478"/>
                    <a:pt x="10720" y="46478"/>
                  </a:cubicBezTo>
                  <a:cubicBezTo>
                    <a:pt x="11175" y="46478"/>
                    <a:pt x="11615" y="46293"/>
                    <a:pt x="12055" y="46045"/>
                  </a:cubicBezTo>
                  <a:cubicBezTo>
                    <a:pt x="12019" y="45972"/>
                    <a:pt x="11982" y="45899"/>
                    <a:pt x="11872" y="45899"/>
                  </a:cubicBezTo>
                  <a:cubicBezTo>
                    <a:pt x="11926" y="45888"/>
                    <a:pt x="11970" y="45884"/>
                    <a:pt x="12008" y="45884"/>
                  </a:cubicBezTo>
                  <a:cubicBezTo>
                    <a:pt x="12101" y="45884"/>
                    <a:pt x="12161" y="45909"/>
                    <a:pt x="12238" y="45935"/>
                  </a:cubicBezTo>
                  <a:cubicBezTo>
                    <a:pt x="12422" y="46009"/>
                    <a:pt x="12568" y="46082"/>
                    <a:pt x="12678" y="46119"/>
                  </a:cubicBezTo>
                  <a:cubicBezTo>
                    <a:pt x="13045" y="46045"/>
                    <a:pt x="13338" y="46009"/>
                    <a:pt x="13632" y="45935"/>
                  </a:cubicBezTo>
                  <a:cubicBezTo>
                    <a:pt x="13632" y="45789"/>
                    <a:pt x="13595" y="45605"/>
                    <a:pt x="13595" y="45386"/>
                  </a:cubicBezTo>
                  <a:lnTo>
                    <a:pt x="13595" y="45386"/>
                  </a:lnTo>
                  <a:cubicBezTo>
                    <a:pt x="13844" y="45635"/>
                    <a:pt x="14031" y="45989"/>
                    <a:pt x="14344" y="45989"/>
                  </a:cubicBezTo>
                  <a:cubicBezTo>
                    <a:pt x="14446" y="45989"/>
                    <a:pt x="14560" y="45952"/>
                    <a:pt x="14695" y="45862"/>
                  </a:cubicBezTo>
                  <a:cubicBezTo>
                    <a:pt x="14658" y="45789"/>
                    <a:pt x="14621" y="45715"/>
                    <a:pt x="14585" y="45679"/>
                  </a:cubicBezTo>
                  <a:cubicBezTo>
                    <a:pt x="14511" y="45679"/>
                    <a:pt x="14438" y="45642"/>
                    <a:pt x="14365" y="45642"/>
                  </a:cubicBezTo>
                  <a:cubicBezTo>
                    <a:pt x="14365" y="45605"/>
                    <a:pt x="14365" y="45569"/>
                    <a:pt x="14401" y="45532"/>
                  </a:cubicBezTo>
                  <a:cubicBezTo>
                    <a:pt x="14475" y="45569"/>
                    <a:pt x="14548" y="45605"/>
                    <a:pt x="14621" y="45605"/>
                  </a:cubicBezTo>
                  <a:cubicBezTo>
                    <a:pt x="14621" y="45642"/>
                    <a:pt x="14621" y="45679"/>
                    <a:pt x="14585" y="45679"/>
                  </a:cubicBezTo>
                  <a:lnTo>
                    <a:pt x="14841" y="45679"/>
                  </a:lnTo>
                  <a:cubicBezTo>
                    <a:pt x="14805" y="45752"/>
                    <a:pt x="14768" y="45789"/>
                    <a:pt x="14695" y="45862"/>
                  </a:cubicBezTo>
                  <a:cubicBezTo>
                    <a:pt x="14784" y="45892"/>
                    <a:pt x="14849" y="45945"/>
                    <a:pt x="14909" y="45945"/>
                  </a:cubicBezTo>
                  <a:cubicBezTo>
                    <a:pt x="14923" y="45945"/>
                    <a:pt x="14937" y="45942"/>
                    <a:pt x="14951" y="45935"/>
                  </a:cubicBezTo>
                  <a:cubicBezTo>
                    <a:pt x="15648" y="45862"/>
                    <a:pt x="16308" y="45715"/>
                    <a:pt x="16968" y="45605"/>
                  </a:cubicBezTo>
                  <a:cubicBezTo>
                    <a:pt x="17371" y="45532"/>
                    <a:pt x="17701" y="45422"/>
                    <a:pt x="18067" y="45312"/>
                  </a:cubicBezTo>
                  <a:cubicBezTo>
                    <a:pt x="18434" y="45202"/>
                    <a:pt x="18837" y="45349"/>
                    <a:pt x="19131" y="44982"/>
                  </a:cubicBezTo>
                  <a:cubicBezTo>
                    <a:pt x="19317" y="45122"/>
                    <a:pt x="19532" y="45173"/>
                    <a:pt x="19749" y="45173"/>
                  </a:cubicBezTo>
                  <a:cubicBezTo>
                    <a:pt x="19874" y="45173"/>
                    <a:pt x="20000" y="45156"/>
                    <a:pt x="20120" y="45129"/>
                  </a:cubicBezTo>
                  <a:cubicBezTo>
                    <a:pt x="21074" y="44982"/>
                    <a:pt x="22027" y="44762"/>
                    <a:pt x="22907" y="44396"/>
                  </a:cubicBezTo>
                  <a:cubicBezTo>
                    <a:pt x="23310" y="44212"/>
                    <a:pt x="23640" y="43992"/>
                    <a:pt x="24080" y="43882"/>
                  </a:cubicBezTo>
                  <a:cubicBezTo>
                    <a:pt x="25070" y="43626"/>
                    <a:pt x="26096" y="43369"/>
                    <a:pt x="27049" y="42856"/>
                  </a:cubicBezTo>
                  <a:cubicBezTo>
                    <a:pt x="28809" y="41903"/>
                    <a:pt x="30605" y="40913"/>
                    <a:pt x="32365" y="39960"/>
                  </a:cubicBezTo>
                  <a:cubicBezTo>
                    <a:pt x="32695" y="39776"/>
                    <a:pt x="33062" y="39630"/>
                    <a:pt x="33245" y="39263"/>
                  </a:cubicBezTo>
                  <a:cubicBezTo>
                    <a:pt x="34015" y="39263"/>
                    <a:pt x="34528" y="38677"/>
                    <a:pt x="35188" y="38383"/>
                  </a:cubicBezTo>
                  <a:cubicBezTo>
                    <a:pt x="35371" y="38310"/>
                    <a:pt x="35444" y="38090"/>
                    <a:pt x="35591" y="37907"/>
                  </a:cubicBezTo>
                  <a:cubicBezTo>
                    <a:pt x="35591" y="37834"/>
                    <a:pt x="35591" y="37760"/>
                    <a:pt x="35591" y="37687"/>
                  </a:cubicBezTo>
                  <a:cubicBezTo>
                    <a:pt x="35628" y="37687"/>
                    <a:pt x="35664" y="37724"/>
                    <a:pt x="35701" y="37724"/>
                  </a:cubicBezTo>
                  <a:cubicBezTo>
                    <a:pt x="35664" y="37797"/>
                    <a:pt x="35664" y="37870"/>
                    <a:pt x="35628" y="37943"/>
                  </a:cubicBezTo>
                  <a:cubicBezTo>
                    <a:pt x="35621" y="37943"/>
                    <a:pt x="35616" y="37943"/>
                    <a:pt x="35611" y="37943"/>
                  </a:cubicBezTo>
                  <a:lnTo>
                    <a:pt x="35611" y="37943"/>
                  </a:lnTo>
                  <a:cubicBezTo>
                    <a:pt x="35665" y="38033"/>
                    <a:pt x="35728" y="38065"/>
                    <a:pt x="35788" y="38065"/>
                  </a:cubicBezTo>
                  <a:cubicBezTo>
                    <a:pt x="35890" y="38065"/>
                    <a:pt x="35987" y="37973"/>
                    <a:pt x="36031" y="37907"/>
                  </a:cubicBezTo>
                  <a:cubicBezTo>
                    <a:pt x="36288" y="37467"/>
                    <a:pt x="36801" y="37320"/>
                    <a:pt x="37204" y="37027"/>
                  </a:cubicBezTo>
                  <a:cubicBezTo>
                    <a:pt x="37461" y="36844"/>
                    <a:pt x="37681" y="36624"/>
                    <a:pt x="37901" y="36404"/>
                  </a:cubicBezTo>
                  <a:cubicBezTo>
                    <a:pt x="37974" y="36294"/>
                    <a:pt x="38011" y="36147"/>
                    <a:pt x="38084" y="36037"/>
                  </a:cubicBezTo>
                  <a:cubicBezTo>
                    <a:pt x="39074" y="35304"/>
                    <a:pt x="40064" y="34571"/>
                    <a:pt x="41090" y="33838"/>
                  </a:cubicBezTo>
                  <a:cubicBezTo>
                    <a:pt x="41237" y="33618"/>
                    <a:pt x="41310" y="33324"/>
                    <a:pt x="41713" y="33251"/>
                  </a:cubicBezTo>
                  <a:cubicBezTo>
                    <a:pt x="41933" y="33214"/>
                    <a:pt x="42080" y="32628"/>
                    <a:pt x="42300" y="32591"/>
                  </a:cubicBezTo>
                  <a:cubicBezTo>
                    <a:pt x="42666" y="32518"/>
                    <a:pt x="42740" y="32224"/>
                    <a:pt x="43033" y="32041"/>
                  </a:cubicBezTo>
                  <a:cubicBezTo>
                    <a:pt x="43253" y="31931"/>
                    <a:pt x="43400" y="31601"/>
                    <a:pt x="43620" y="31381"/>
                  </a:cubicBezTo>
                  <a:cubicBezTo>
                    <a:pt x="43840" y="31125"/>
                    <a:pt x="44060" y="30868"/>
                    <a:pt x="44316" y="30611"/>
                  </a:cubicBezTo>
                  <a:cubicBezTo>
                    <a:pt x="44536" y="30428"/>
                    <a:pt x="44866" y="30391"/>
                    <a:pt x="45013" y="29988"/>
                  </a:cubicBezTo>
                  <a:cubicBezTo>
                    <a:pt x="45123" y="29695"/>
                    <a:pt x="45453" y="29512"/>
                    <a:pt x="45673" y="29292"/>
                  </a:cubicBezTo>
                  <a:cubicBezTo>
                    <a:pt x="45636" y="29145"/>
                    <a:pt x="45636" y="29035"/>
                    <a:pt x="45599" y="28888"/>
                  </a:cubicBezTo>
                  <a:lnTo>
                    <a:pt x="45599" y="28888"/>
                  </a:lnTo>
                  <a:cubicBezTo>
                    <a:pt x="45783" y="28925"/>
                    <a:pt x="45856" y="28925"/>
                    <a:pt x="45966" y="28962"/>
                  </a:cubicBezTo>
                  <a:cubicBezTo>
                    <a:pt x="45929" y="28778"/>
                    <a:pt x="45929" y="28632"/>
                    <a:pt x="45893" y="28485"/>
                  </a:cubicBezTo>
                  <a:lnTo>
                    <a:pt x="45893" y="28485"/>
                  </a:lnTo>
                  <a:cubicBezTo>
                    <a:pt x="46003" y="28522"/>
                    <a:pt x="46113" y="28522"/>
                    <a:pt x="46149" y="28558"/>
                  </a:cubicBezTo>
                  <a:cubicBezTo>
                    <a:pt x="46296" y="28302"/>
                    <a:pt x="46442" y="28045"/>
                    <a:pt x="46626" y="27862"/>
                  </a:cubicBezTo>
                  <a:cubicBezTo>
                    <a:pt x="46846" y="27642"/>
                    <a:pt x="46992" y="27422"/>
                    <a:pt x="46809" y="27092"/>
                  </a:cubicBezTo>
                  <a:cubicBezTo>
                    <a:pt x="46809" y="27092"/>
                    <a:pt x="46882" y="27019"/>
                    <a:pt x="46882" y="26982"/>
                  </a:cubicBezTo>
                  <a:cubicBezTo>
                    <a:pt x="47029" y="27019"/>
                    <a:pt x="47102" y="27019"/>
                    <a:pt x="47176" y="27019"/>
                  </a:cubicBezTo>
                  <a:cubicBezTo>
                    <a:pt x="47469" y="26579"/>
                    <a:pt x="47762" y="26212"/>
                    <a:pt x="47982" y="25809"/>
                  </a:cubicBezTo>
                  <a:cubicBezTo>
                    <a:pt x="48077" y="25683"/>
                    <a:pt x="48063" y="25503"/>
                    <a:pt x="47871" y="25361"/>
                  </a:cubicBezTo>
                  <a:lnTo>
                    <a:pt x="47871" y="25361"/>
                  </a:lnTo>
                  <a:cubicBezTo>
                    <a:pt x="47847" y="25391"/>
                    <a:pt x="47823" y="25418"/>
                    <a:pt x="47799" y="25442"/>
                  </a:cubicBezTo>
                  <a:cubicBezTo>
                    <a:pt x="47762" y="25442"/>
                    <a:pt x="47689" y="25406"/>
                    <a:pt x="47762" y="25296"/>
                  </a:cubicBezTo>
                  <a:lnTo>
                    <a:pt x="47762" y="25296"/>
                  </a:lnTo>
                  <a:cubicBezTo>
                    <a:pt x="47803" y="25316"/>
                    <a:pt x="47839" y="25338"/>
                    <a:pt x="47871" y="25361"/>
                  </a:cubicBezTo>
                  <a:lnTo>
                    <a:pt x="47871" y="25361"/>
                  </a:lnTo>
                  <a:cubicBezTo>
                    <a:pt x="47920" y="25301"/>
                    <a:pt x="47970" y="25235"/>
                    <a:pt x="48019" y="25186"/>
                  </a:cubicBezTo>
                  <a:lnTo>
                    <a:pt x="48019" y="25186"/>
                  </a:lnTo>
                  <a:cubicBezTo>
                    <a:pt x="47921" y="25210"/>
                    <a:pt x="47840" y="25234"/>
                    <a:pt x="47797" y="25259"/>
                  </a:cubicBezTo>
                  <a:lnTo>
                    <a:pt x="47797" y="25259"/>
                  </a:lnTo>
                  <a:cubicBezTo>
                    <a:pt x="48227" y="24802"/>
                    <a:pt x="48677" y="24476"/>
                    <a:pt x="48605" y="23976"/>
                  </a:cubicBezTo>
                  <a:cubicBezTo>
                    <a:pt x="48532" y="23976"/>
                    <a:pt x="48459" y="23976"/>
                    <a:pt x="48385" y="23939"/>
                  </a:cubicBezTo>
                  <a:cubicBezTo>
                    <a:pt x="48385" y="23939"/>
                    <a:pt x="48385" y="23903"/>
                    <a:pt x="48422" y="23866"/>
                  </a:cubicBezTo>
                  <a:cubicBezTo>
                    <a:pt x="48495" y="23903"/>
                    <a:pt x="48569" y="23903"/>
                    <a:pt x="48642" y="23939"/>
                  </a:cubicBezTo>
                  <a:cubicBezTo>
                    <a:pt x="48605" y="23976"/>
                    <a:pt x="48605" y="23976"/>
                    <a:pt x="48605" y="23976"/>
                  </a:cubicBezTo>
                  <a:cubicBezTo>
                    <a:pt x="48752" y="23903"/>
                    <a:pt x="48862" y="23829"/>
                    <a:pt x="48972" y="23756"/>
                  </a:cubicBezTo>
                  <a:cubicBezTo>
                    <a:pt x="48789" y="23609"/>
                    <a:pt x="48642" y="23499"/>
                    <a:pt x="48385" y="23279"/>
                  </a:cubicBezTo>
                  <a:cubicBezTo>
                    <a:pt x="48789" y="23169"/>
                    <a:pt x="49009" y="23096"/>
                    <a:pt x="49229" y="23023"/>
                  </a:cubicBezTo>
                  <a:cubicBezTo>
                    <a:pt x="49339" y="22803"/>
                    <a:pt x="49412" y="22583"/>
                    <a:pt x="49485" y="22436"/>
                  </a:cubicBezTo>
                  <a:cubicBezTo>
                    <a:pt x="49412" y="22180"/>
                    <a:pt x="49375" y="21996"/>
                    <a:pt x="49265" y="21703"/>
                  </a:cubicBezTo>
                  <a:lnTo>
                    <a:pt x="49265" y="21703"/>
                  </a:lnTo>
                  <a:cubicBezTo>
                    <a:pt x="49559" y="21740"/>
                    <a:pt x="49669" y="21776"/>
                    <a:pt x="49852" y="21776"/>
                  </a:cubicBezTo>
                  <a:cubicBezTo>
                    <a:pt x="49887" y="21188"/>
                    <a:pt x="50150" y="20599"/>
                    <a:pt x="49901" y="19980"/>
                  </a:cubicBezTo>
                  <a:lnTo>
                    <a:pt x="49901" y="19980"/>
                  </a:lnTo>
                  <a:cubicBezTo>
                    <a:pt x="49886" y="19993"/>
                    <a:pt x="49869" y="20005"/>
                    <a:pt x="49852" y="20017"/>
                  </a:cubicBezTo>
                  <a:cubicBezTo>
                    <a:pt x="49852" y="20017"/>
                    <a:pt x="49779" y="19980"/>
                    <a:pt x="49852" y="19870"/>
                  </a:cubicBezTo>
                  <a:cubicBezTo>
                    <a:pt x="49832" y="19850"/>
                    <a:pt x="49865" y="19831"/>
                    <a:pt x="49922" y="19811"/>
                  </a:cubicBezTo>
                  <a:lnTo>
                    <a:pt x="49922" y="19811"/>
                  </a:lnTo>
                  <a:cubicBezTo>
                    <a:pt x="50573" y="19242"/>
                    <a:pt x="50397" y="18638"/>
                    <a:pt x="50255" y="18000"/>
                  </a:cubicBezTo>
                  <a:lnTo>
                    <a:pt x="50255" y="18000"/>
                  </a:lnTo>
                  <a:cubicBezTo>
                    <a:pt x="50402" y="18074"/>
                    <a:pt x="50475" y="18074"/>
                    <a:pt x="50585" y="18110"/>
                  </a:cubicBezTo>
                  <a:cubicBezTo>
                    <a:pt x="50915" y="17010"/>
                    <a:pt x="51208" y="15911"/>
                    <a:pt x="51538" y="14848"/>
                  </a:cubicBezTo>
                  <a:cubicBezTo>
                    <a:pt x="51685" y="14298"/>
                    <a:pt x="51685" y="13784"/>
                    <a:pt x="51355" y="13308"/>
                  </a:cubicBezTo>
                  <a:cubicBezTo>
                    <a:pt x="51318" y="13271"/>
                    <a:pt x="51392" y="13198"/>
                    <a:pt x="51392" y="13124"/>
                  </a:cubicBezTo>
                  <a:cubicBezTo>
                    <a:pt x="51465" y="13161"/>
                    <a:pt x="51538" y="13198"/>
                    <a:pt x="51612" y="13198"/>
                  </a:cubicBezTo>
                  <a:cubicBezTo>
                    <a:pt x="51758" y="13015"/>
                    <a:pt x="51868" y="12831"/>
                    <a:pt x="52015" y="12648"/>
                  </a:cubicBezTo>
                  <a:cubicBezTo>
                    <a:pt x="51942" y="12501"/>
                    <a:pt x="51868" y="12391"/>
                    <a:pt x="51758" y="12245"/>
                  </a:cubicBezTo>
                  <a:cubicBezTo>
                    <a:pt x="51832" y="12171"/>
                    <a:pt x="51978" y="12098"/>
                    <a:pt x="51978" y="12025"/>
                  </a:cubicBezTo>
                  <a:cubicBezTo>
                    <a:pt x="51978" y="11181"/>
                    <a:pt x="52418" y="10338"/>
                    <a:pt x="52125" y="9422"/>
                  </a:cubicBezTo>
                  <a:lnTo>
                    <a:pt x="52125" y="9422"/>
                  </a:lnTo>
                  <a:cubicBezTo>
                    <a:pt x="52271" y="9495"/>
                    <a:pt x="52345" y="9495"/>
                    <a:pt x="52345" y="9495"/>
                  </a:cubicBezTo>
                  <a:cubicBezTo>
                    <a:pt x="52455" y="8762"/>
                    <a:pt x="52565" y="7992"/>
                    <a:pt x="52711" y="7186"/>
                  </a:cubicBezTo>
                  <a:cubicBezTo>
                    <a:pt x="52675" y="7186"/>
                    <a:pt x="52601" y="7149"/>
                    <a:pt x="52528" y="7112"/>
                  </a:cubicBezTo>
                  <a:cubicBezTo>
                    <a:pt x="52895" y="6489"/>
                    <a:pt x="53005" y="6159"/>
                    <a:pt x="52931" y="5462"/>
                  </a:cubicBezTo>
                  <a:cubicBezTo>
                    <a:pt x="52895" y="4986"/>
                    <a:pt x="53005" y="4509"/>
                    <a:pt x="52931" y="3996"/>
                  </a:cubicBezTo>
                  <a:cubicBezTo>
                    <a:pt x="52785" y="3153"/>
                    <a:pt x="52601" y="1173"/>
                    <a:pt x="52345" y="403"/>
                  </a:cubicBezTo>
                  <a:cubicBezTo>
                    <a:pt x="51245" y="0"/>
                    <a:pt x="50145" y="37"/>
                    <a:pt x="489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920;p46"/>
            <p:cNvSpPr/>
            <p:nvPr/>
          </p:nvSpPr>
          <p:spPr>
            <a:xfrm>
              <a:off x="3630800" y="3717975"/>
              <a:ext cx="151250" cy="135775"/>
            </a:xfrm>
            <a:custGeom>
              <a:avLst/>
              <a:gdLst/>
              <a:ahLst/>
              <a:cxnLst/>
              <a:rect l="l" t="t" r="r" b="b"/>
              <a:pathLst>
                <a:path w="6050" h="5431" extrusionOk="0">
                  <a:moveTo>
                    <a:pt x="4050" y="0"/>
                  </a:moveTo>
                  <a:cubicBezTo>
                    <a:pt x="3813" y="0"/>
                    <a:pt x="3622" y="47"/>
                    <a:pt x="3446" y="152"/>
                  </a:cubicBezTo>
                  <a:cubicBezTo>
                    <a:pt x="2420" y="775"/>
                    <a:pt x="1210" y="1141"/>
                    <a:pt x="367" y="2131"/>
                  </a:cubicBezTo>
                  <a:cubicBezTo>
                    <a:pt x="294" y="2461"/>
                    <a:pt x="147" y="2791"/>
                    <a:pt x="74" y="3158"/>
                  </a:cubicBezTo>
                  <a:cubicBezTo>
                    <a:pt x="0" y="3744"/>
                    <a:pt x="37" y="4258"/>
                    <a:pt x="660" y="4661"/>
                  </a:cubicBezTo>
                  <a:cubicBezTo>
                    <a:pt x="1247" y="5064"/>
                    <a:pt x="1870" y="5247"/>
                    <a:pt x="2493" y="5431"/>
                  </a:cubicBezTo>
                  <a:cubicBezTo>
                    <a:pt x="3117" y="5101"/>
                    <a:pt x="3703" y="4734"/>
                    <a:pt x="4363" y="4478"/>
                  </a:cubicBezTo>
                  <a:cubicBezTo>
                    <a:pt x="4950" y="4221"/>
                    <a:pt x="5316" y="3708"/>
                    <a:pt x="5573" y="3231"/>
                  </a:cubicBezTo>
                  <a:cubicBezTo>
                    <a:pt x="5903" y="2571"/>
                    <a:pt x="6049" y="1801"/>
                    <a:pt x="5536" y="1105"/>
                  </a:cubicBezTo>
                  <a:cubicBezTo>
                    <a:pt x="5316" y="812"/>
                    <a:pt x="5170" y="445"/>
                    <a:pt x="5023" y="152"/>
                  </a:cubicBezTo>
                  <a:cubicBezTo>
                    <a:pt x="4621" y="56"/>
                    <a:pt x="4308" y="0"/>
                    <a:pt x="40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921;p46"/>
            <p:cNvSpPr/>
            <p:nvPr/>
          </p:nvSpPr>
          <p:spPr>
            <a:xfrm>
              <a:off x="3289850" y="3771250"/>
              <a:ext cx="102675" cy="93500"/>
            </a:xfrm>
            <a:custGeom>
              <a:avLst/>
              <a:gdLst/>
              <a:ahLst/>
              <a:cxnLst/>
              <a:rect l="l" t="t" r="r" b="b"/>
              <a:pathLst>
                <a:path w="4107" h="3740" extrusionOk="0">
                  <a:moveTo>
                    <a:pt x="3080" y="0"/>
                  </a:moveTo>
                  <a:cubicBezTo>
                    <a:pt x="2237" y="257"/>
                    <a:pt x="1467" y="514"/>
                    <a:pt x="587" y="807"/>
                  </a:cubicBezTo>
                  <a:cubicBezTo>
                    <a:pt x="331" y="1723"/>
                    <a:pt x="1" y="2713"/>
                    <a:pt x="587" y="3703"/>
                  </a:cubicBezTo>
                  <a:cubicBezTo>
                    <a:pt x="954" y="3740"/>
                    <a:pt x="1211" y="3740"/>
                    <a:pt x="1541" y="3740"/>
                  </a:cubicBezTo>
                  <a:lnTo>
                    <a:pt x="1577" y="3740"/>
                  </a:lnTo>
                  <a:cubicBezTo>
                    <a:pt x="2274" y="3373"/>
                    <a:pt x="2934" y="3006"/>
                    <a:pt x="3594" y="2640"/>
                  </a:cubicBezTo>
                  <a:cubicBezTo>
                    <a:pt x="3777" y="2237"/>
                    <a:pt x="3923" y="1833"/>
                    <a:pt x="4107" y="1430"/>
                  </a:cubicBezTo>
                  <a:cubicBezTo>
                    <a:pt x="3887" y="990"/>
                    <a:pt x="3630" y="550"/>
                    <a:pt x="3374" y="74"/>
                  </a:cubicBezTo>
                  <a:cubicBezTo>
                    <a:pt x="3227" y="37"/>
                    <a:pt x="3117" y="0"/>
                    <a:pt x="3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922;p46"/>
          <p:cNvSpPr/>
          <p:nvPr/>
        </p:nvSpPr>
        <p:spPr>
          <a:xfrm rot="2652092">
            <a:off x="7216636" y="1621043"/>
            <a:ext cx="786692" cy="691407"/>
          </a:xfrm>
          <a:custGeom>
            <a:avLst/>
            <a:gdLst/>
            <a:ahLst/>
            <a:cxnLst/>
            <a:rect l="l" t="t" r="r" b="b"/>
            <a:pathLst>
              <a:path w="53005" h="46585" extrusionOk="0">
                <a:moveTo>
                  <a:pt x="44719" y="880"/>
                </a:moveTo>
                <a:cubicBezTo>
                  <a:pt x="44756" y="953"/>
                  <a:pt x="44793" y="1027"/>
                  <a:pt x="44829" y="1100"/>
                </a:cubicBezTo>
                <a:cubicBezTo>
                  <a:pt x="44793" y="1100"/>
                  <a:pt x="44756" y="1100"/>
                  <a:pt x="44756" y="1137"/>
                </a:cubicBezTo>
                <a:cubicBezTo>
                  <a:pt x="44719" y="1063"/>
                  <a:pt x="44683" y="990"/>
                  <a:pt x="44646" y="917"/>
                </a:cubicBezTo>
                <a:lnTo>
                  <a:pt x="44719" y="880"/>
                </a:lnTo>
                <a:close/>
                <a:moveTo>
                  <a:pt x="24446" y="4289"/>
                </a:moveTo>
                <a:cubicBezTo>
                  <a:pt x="24446" y="4289"/>
                  <a:pt x="24483" y="4326"/>
                  <a:pt x="24483" y="4326"/>
                </a:cubicBezTo>
                <a:cubicBezTo>
                  <a:pt x="24410" y="4363"/>
                  <a:pt x="24373" y="4399"/>
                  <a:pt x="24300" y="4436"/>
                </a:cubicBezTo>
                <a:cubicBezTo>
                  <a:pt x="24263" y="4436"/>
                  <a:pt x="24263" y="4399"/>
                  <a:pt x="24263" y="4363"/>
                </a:cubicBezTo>
                <a:cubicBezTo>
                  <a:pt x="24336" y="4326"/>
                  <a:pt x="24373" y="4289"/>
                  <a:pt x="24446" y="4289"/>
                </a:cubicBezTo>
                <a:close/>
                <a:moveTo>
                  <a:pt x="52381" y="4766"/>
                </a:moveTo>
                <a:cubicBezTo>
                  <a:pt x="52418" y="4839"/>
                  <a:pt x="52455" y="4876"/>
                  <a:pt x="52491" y="4949"/>
                </a:cubicBezTo>
                <a:lnTo>
                  <a:pt x="52418" y="4986"/>
                </a:lnTo>
                <a:cubicBezTo>
                  <a:pt x="52381" y="4913"/>
                  <a:pt x="52345" y="4876"/>
                  <a:pt x="52308" y="4803"/>
                </a:cubicBezTo>
                <a:cubicBezTo>
                  <a:pt x="52345" y="4803"/>
                  <a:pt x="52345" y="4766"/>
                  <a:pt x="52381" y="4766"/>
                </a:cubicBezTo>
                <a:close/>
                <a:moveTo>
                  <a:pt x="52675" y="5169"/>
                </a:moveTo>
                <a:cubicBezTo>
                  <a:pt x="52711" y="5206"/>
                  <a:pt x="52711" y="5206"/>
                  <a:pt x="52711" y="5243"/>
                </a:cubicBezTo>
                <a:cubicBezTo>
                  <a:pt x="52675" y="5279"/>
                  <a:pt x="52601" y="5316"/>
                  <a:pt x="52528" y="5353"/>
                </a:cubicBezTo>
                <a:cubicBezTo>
                  <a:pt x="52528" y="5316"/>
                  <a:pt x="52491" y="5316"/>
                  <a:pt x="52491" y="5279"/>
                </a:cubicBezTo>
                <a:cubicBezTo>
                  <a:pt x="52565" y="5243"/>
                  <a:pt x="52638" y="5206"/>
                  <a:pt x="52675" y="5169"/>
                </a:cubicBezTo>
                <a:close/>
                <a:moveTo>
                  <a:pt x="52271" y="7186"/>
                </a:moveTo>
                <a:cubicBezTo>
                  <a:pt x="52271" y="7186"/>
                  <a:pt x="52308" y="7222"/>
                  <a:pt x="52308" y="7259"/>
                </a:cubicBezTo>
                <a:cubicBezTo>
                  <a:pt x="52235" y="7259"/>
                  <a:pt x="52161" y="7296"/>
                  <a:pt x="52125" y="7332"/>
                </a:cubicBezTo>
                <a:lnTo>
                  <a:pt x="52088" y="7296"/>
                </a:lnTo>
                <a:cubicBezTo>
                  <a:pt x="52125" y="7259"/>
                  <a:pt x="52198" y="7222"/>
                  <a:pt x="52271" y="7186"/>
                </a:cubicBezTo>
                <a:close/>
                <a:moveTo>
                  <a:pt x="51905" y="8065"/>
                </a:moveTo>
                <a:cubicBezTo>
                  <a:pt x="51942" y="8102"/>
                  <a:pt x="51978" y="8175"/>
                  <a:pt x="52015" y="8249"/>
                </a:cubicBezTo>
                <a:cubicBezTo>
                  <a:pt x="51978" y="8249"/>
                  <a:pt x="51978" y="8249"/>
                  <a:pt x="51942" y="8285"/>
                </a:cubicBezTo>
                <a:cubicBezTo>
                  <a:pt x="51905" y="8212"/>
                  <a:pt x="51868" y="8139"/>
                  <a:pt x="51832" y="8065"/>
                </a:cubicBezTo>
                <a:close/>
                <a:moveTo>
                  <a:pt x="13375" y="10265"/>
                </a:moveTo>
                <a:lnTo>
                  <a:pt x="13375" y="10265"/>
                </a:lnTo>
                <a:cubicBezTo>
                  <a:pt x="13375" y="10265"/>
                  <a:pt x="13352" y="10265"/>
                  <a:pt x="13342" y="10283"/>
                </a:cubicBezTo>
                <a:lnTo>
                  <a:pt x="13342" y="10283"/>
                </a:lnTo>
                <a:cubicBezTo>
                  <a:pt x="13353" y="10277"/>
                  <a:pt x="13364" y="10271"/>
                  <a:pt x="13375" y="10265"/>
                </a:cubicBezTo>
                <a:close/>
                <a:moveTo>
                  <a:pt x="50915" y="13638"/>
                </a:moveTo>
                <a:cubicBezTo>
                  <a:pt x="50952" y="13674"/>
                  <a:pt x="50988" y="13748"/>
                  <a:pt x="51025" y="13821"/>
                </a:cubicBezTo>
                <a:cubicBezTo>
                  <a:pt x="51025" y="13821"/>
                  <a:pt x="50988" y="13858"/>
                  <a:pt x="50988" y="13858"/>
                </a:cubicBezTo>
                <a:cubicBezTo>
                  <a:pt x="50952" y="13784"/>
                  <a:pt x="50915" y="13711"/>
                  <a:pt x="50878" y="13674"/>
                </a:cubicBezTo>
                <a:cubicBezTo>
                  <a:pt x="50878" y="13638"/>
                  <a:pt x="50915" y="13638"/>
                  <a:pt x="50915" y="13638"/>
                </a:cubicBezTo>
                <a:close/>
                <a:moveTo>
                  <a:pt x="50768" y="15031"/>
                </a:moveTo>
                <a:cubicBezTo>
                  <a:pt x="50805" y="15067"/>
                  <a:pt x="50805" y="15104"/>
                  <a:pt x="50842" y="15141"/>
                </a:cubicBezTo>
                <a:cubicBezTo>
                  <a:pt x="50695" y="15214"/>
                  <a:pt x="50585" y="15287"/>
                  <a:pt x="50438" y="15361"/>
                </a:cubicBezTo>
                <a:lnTo>
                  <a:pt x="50402" y="15251"/>
                </a:lnTo>
                <a:cubicBezTo>
                  <a:pt x="50512" y="15177"/>
                  <a:pt x="50658" y="15104"/>
                  <a:pt x="50768" y="15031"/>
                </a:cubicBezTo>
                <a:close/>
                <a:moveTo>
                  <a:pt x="27746" y="10925"/>
                </a:moveTo>
                <a:cubicBezTo>
                  <a:pt x="27892" y="10998"/>
                  <a:pt x="28002" y="11072"/>
                  <a:pt x="28149" y="11072"/>
                </a:cubicBezTo>
                <a:cubicBezTo>
                  <a:pt x="28194" y="11066"/>
                  <a:pt x="28238" y="11063"/>
                  <a:pt x="28280" y="11063"/>
                </a:cubicBezTo>
                <a:cubicBezTo>
                  <a:pt x="28759" y="11063"/>
                  <a:pt x="29102" y="11416"/>
                  <a:pt x="29505" y="11585"/>
                </a:cubicBezTo>
                <a:cubicBezTo>
                  <a:pt x="30605" y="12098"/>
                  <a:pt x="30679" y="13015"/>
                  <a:pt x="30715" y="13931"/>
                </a:cubicBezTo>
                <a:cubicBezTo>
                  <a:pt x="30789" y="15397"/>
                  <a:pt x="30275" y="16131"/>
                  <a:pt x="28956" y="16864"/>
                </a:cubicBezTo>
                <a:cubicBezTo>
                  <a:pt x="28844" y="16872"/>
                  <a:pt x="28733" y="16876"/>
                  <a:pt x="28624" y="16876"/>
                </a:cubicBezTo>
                <a:cubicBezTo>
                  <a:pt x="26364" y="16876"/>
                  <a:pt x="24643" y="15102"/>
                  <a:pt x="24923" y="12795"/>
                </a:cubicBezTo>
                <a:cubicBezTo>
                  <a:pt x="25656" y="11841"/>
                  <a:pt x="26829" y="11585"/>
                  <a:pt x="27746" y="10925"/>
                </a:cubicBezTo>
                <a:close/>
                <a:moveTo>
                  <a:pt x="50475" y="16900"/>
                </a:moveTo>
                <a:cubicBezTo>
                  <a:pt x="50512" y="16974"/>
                  <a:pt x="50548" y="17047"/>
                  <a:pt x="50585" y="17120"/>
                </a:cubicBezTo>
                <a:cubicBezTo>
                  <a:pt x="50548" y="17120"/>
                  <a:pt x="50512" y="17120"/>
                  <a:pt x="50512" y="17157"/>
                </a:cubicBezTo>
                <a:cubicBezTo>
                  <a:pt x="50475" y="17084"/>
                  <a:pt x="50438" y="17010"/>
                  <a:pt x="50402" y="16937"/>
                </a:cubicBezTo>
                <a:cubicBezTo>
                  <a:pt x="50402" y="16937"/>
                  <a:pt x="50438" y="16937"/>
                  <a:pt x="50475" y="16900"/>
                </a:cubicBezTo>
                <a:close/>
                <a:moveTo>
                  <a:pt x="8389" y="17010"/>
                </a:moveTo>
                <a:cubicBezTo>
                  <a:pt x="8426" y="17084"/>
                  <a:pt x="8462" y="17157"/>
                  <a:pt x="8499" y="17230"/>
                </a:cubicBezTo>
                <a:cubicBezTo>
                  <a:pt x="8499" y="17230"/>
                  <a:pt x="8462" y="17230"/>
                  <a:pt x="8462" y="17267"/>
                </a:cubicBezTo>
                <a:cubicBezTo>
                  <a:pt x="8426" y="17194"/>
                  <a:pt x="8389" y="17120"/>
                  <a:pt x="8353" y="17047"/>
                </a:cubicBezTo>
                <a:cubicBezTo>
                  <a:pt x="8353" y="17047"/>
                  <a:pt x="8389" y="17047"/>
                  <a:pt x="8389" y="17010"/>
                </a:cubicBezTo>
                <a:close/>
                <a:moveTo>
                  <a:pt x="39222" y="8984"/>
                </a:moveTo>
                <a:cubicBezTo>
                  <a:pt x="39841" y="8984"/>
                  <a:pt x="40447" y="9112"/>
                  <a:pt x="41053" y="9165"/>
                </a:cubicBezTo>
                <a:cubicBezTo>
                  <a:pt x="41677" y="9239"/>
                  <a:pt x="42263" y="9458"/>
                  <a:pt x="42776" y="9972"/>
                </a:cubicBezTo>
                <a:cubicBezTo>
                  <a:pt x="43216" y="10412"/>
                  <a:pt x="43876" y="10668"/>
                  <a:pt x="43803" y="11475"/>
                </a:cubicBezTo>
                <a:cubicBezTo>
                  <a:pt x="43803" y="11658"/>
                  <a:pt x="43950" y="11805"/>
                  <a:pt x="44023" y="11951"/>
                </a:cubicBezTo>
                <a:cubicBezTo>
                  <a:pt x="43950" y="12575"/>
                  <a:pt x="43803" y="13161"/>
                  <a:pt x="43766" y="13748"/>
                </a:cubicBezTo>
                <a:cubicBezTo>
                  <a:pt x="43730" y="14444"/>
                  <a:pt x="43400" y="14958"/>
                  <a:pt x="42996" y="15507"/>
                </a:cubicBezTo>
                <a:cubicBezTo>
                  <a:pt x="42263" y="16461"/>
                  <a:pt x="41200" y="16900"/>
                  <a:pt x="40247" y="17487"/>
                </a:cubicBezTo>
                <a:cubicBezTo>
                  <a:pt x="40073" y="17502"/>
                  <a:pt x="39902" y="17509"/>
                  <a:pt x="39735" y="17509"/>
                </a:cubicBezTo>
                <a:cubicBezTo>
                  <a:pt x="37864" y="17509"/>
                  <a:pt x="36436" y="16582"/>
                  <a:pt x="35224" y="15067"/>
                </a:cubicBezTo>
                <a:cubicBezTo>
                  <a:pt x="35224" y="15031"/>
                  <a:pt x="35261" y="14848"/>
                  <a:pt x="35188" y="14701"/>
                </a:cubicBezTo>
                <a:cubicBezTo>
                  <a:pt x="34858" y="13858"/>
                  <a:pt x="34748" y="13051"/>
                  <a:pt x="35334" y="12208"/>
                </a:cubicBezTo>
                <a:cubicBezTo>
                  <a:pt x="35664" y="11768"/>
                  <a:pt x="35774" y="11181"/>
                  <a:pt x="36031" y="10705"/>
                </a:cubicBezTo>
                <a:cubicBezTo>
                  <a:pt x="36581" y="9752"/>
                  <a:pt x="37424" y="9312"/>
                  <a:pt x="38487" y="9055"/>
                </a:cubicBezTo>
                <a:cubicBezTo>
                  <a:pt x="38735" y="9004"/>
                  <a:pt x="38979" y="8984"/>
                  <a:pt x="39222" y="8984"/>
                </a:cubicBezTo>
                <a:close/>
                <a:moveTo>
                  <a:pt x="50072" y="17450"/>
                </a:moveTo>
                <a:cubicBezTo>
                  <a:pt x="50109" y="17487"/>
                  <a:pt x="50109" y="17487"/>
                  <a:pt x="50109" y="17524"/>
                </a:cubicBezTo>
                <a:cubicBezTo>
                  <a:pt x="50072" y="17560"/>
                  <a:pt x="49999" y="17597"/>
                  <a:pt x="49925" y="17634"/>
                </a:cubicBezTo>
                <a:lnTo>
                  <a:pt x="49889" y="17560"/>
                </a:lnTo>
                <a:cubicBezTo>
                  <a:pt x="49962" y="17524"/>
                  <a:pt x="50035" y="17487"/>
                  <a:pt x="50072" y="17450"/>
                </a:cubicBezTo>
                <a:close/>
                <a:moveTo>
                  <a:pt x="38561" y="18660"/>
                </a:moveTo>
                <a:cubicBezTo>
                  <a:pt x="38597" y="18697"/>
                  <a:pt x="38634" y="18770"/>
                  <a:pt x="38671" y="18843"/>
                </a:cubicBezTo>
                <a:cubicBezTo>
                  <a:pt x="38634" y="18843"/>
                  <a:pt x="38597" y="18880"/>
                  <a:pt x="38597" y="18880"/>
                </a:cubicBezTo>
                <a:cubicBezTo>
                  <a:pt x="38561" y="18807"/>
                  <a:pt x="38524" y="18734"/>
                  <a:pt x="38487" y="18697"/>
                </a:cubicBezTo>
                <a:cubicBezTo>
                  <a:pt x="38524" y="18660"/>
                  <a:pt x="38524" y="18660"/>
                  <a:pt x="38561" y="18660"/>
                </a:cubicBezTo>
                <a:close/>
                <a:moveTo>
                  <a:pt x="49045" y="18770"/>
                </a:moveTo>
                <a:cubicBezTo>
                  <a:pt x="49045" y="18807"/>
                  <a:pt x="49082" y="18807"/>
                  <a:pt x="49082" y="18843"/>
                </a:cubicBezTo>
                <a:cubicBezTo>
                  <a:pt x="49009" y="18880"/>
                  <a:pt x="48972" y="18917"/>
                  <a:pt x="48899" y="18953"/>
                </a:cubicBezTo>
                <a:lnTo>
                  <a:pt x="48862" y="18880"/>
                </a:lnTo>
                <a:cubicBezTo>
                  <a:pt x="48935" y="18843"/>
                  <a:pt x="48972" y="18807"/>
                  <a:pt x="49045" y="18770"/>
                </a:cubicBezTo>
                <a:close/>
                <a:moveTo>
                  <a:pt x="39147" y="18807"/>
                </a:moveTo>
                <a:cubicBezTo>
                  <a:pt x="39184" y="18880"/>
                  <a:pt x="39220" y="18953"/>
                  <a:pt x="39257" y="19027"/>
                </a:cubicBezTo>
                <a:cubicBezTo>
                  <a:pt x="39220" y="19027"/>
                  <a:pt x="39220" y="19027"/>
                  <a:pt x="39184" y="19063"/>
                </a:cubicBezTo>
                <a:cubicBezTo>
                  <a:pt x="39147" y="18990"/>
                  <a:pt x="39110" y="18917"/>
                  <a:pt x="39074" y="18843"/>
                </a:cubicBezTo>
                <a:cubicBezTo>
                  <a:pt x="39110" y="18843"/>
                  <a:pt x="39147" y="18843"/>
                  <a:pt x="39147" y="18807"/>
                </a:cubicBezTo>
                <a:close/>
                <a:moveTo>
                  <a:pt x="16902" y="13353"/>
                </a:moveTo>
                <a:cubicBezTo>
                  <a:pt x="17017" y="13353"/>
                  <a:pt x="17136" y="13372"/>
                  <a:pt x="17261" y="13418"/>
                </a:cubicBezTo>
                <a:cubicBezTo>
                  <a:pt x="17701" y="13601"/>
                  <a:pt x="18104" y="13858"/>
                  <a:pt x="18544" y="14114"/>
                </a:cubicBezTo>
                <a:cubicBezTo>
                  <a:pt x="19131" y="14444"/>
                  <a:pt x="19094" y="15104"/>
                  <a:pt x="19607" y="15507"/>
                </a:cubicBezTo>
                <a:cubicBezTo>
                  <a:pt x="19461" y="16131"/>
                  <a:pt x="19424" y="16754"/>
                  <a:pt x="19204" y="17267"/>
                </a:cubicBezTo>
                <a:cubicBezTo>
                  <a:pt x="18947" y="17817"/>
                  <a:pt x="18507" y="18294"/>
                  <a:pt x="18104" y="18734"/>
                </a:cubicBezTo>
                <a:cubicBezTo>
                  <a:pt x="17926" y="18957"/>
                  <a:pt x="17394" y="19085"/>
                  <a:pt x="16898" y="19085"/>
                </a:cubicBezTo>
                <a:cubicBezTo>
                  <a:pt x="16579" y="19085"/>
                  <a:pt x="16274" y="19032"/>
                  <a:pt x="16088" y="18917"/>
                </a:cubicBezTo>
                <a:cubicBezTo>
                  <a:pt x="15208" y="18404"/>
                  <a:pt x="14365" y="17780"/>
                  <a:pt x="13888" y="16791"/>
                </a:cubicBezTo>
                <a:cubicBezTo>
                  <a:pt x="13888" y="16776"/>
                  <a:pt x="13882" y="16761"/>
                  <a:pt x="13882" y="16761"/>
                </a:cubicBezTo>
                <a:lnTo>
                  <a:pt x="13882" y="16761"/>
                </a:lnTo>
                <a:cubicBezTo>
                  <a:pt x="13883" y="16761"/>
                  <a:pt x="13896" y="16792"/>
                  <a:pt x="13962" y="16900"/>
                </a:cubicBezTo>
                <a:cubicBezTo>
                  <a:pt x="13705" y="15837"/>
                  <a:pt x="13925" y="15104"/>
                  <a:pt x="14511" y="14518"/>
                </a:cubicBezTo>
                <a:cubicBezTo>
                  <a:pt x="14795" y="14234"/>
                  <a:pt x="14941" y="13746"/>
                  <a:pt x="15380" y="13746"/>
                </a:cubicBezTo>
                <a:cubicBezTo>
                  <a:pt x="15396" y="13746"/>
                  <a:pt x="15412" y="13746"/>
                  <a:pt x="15428" y="13748"/>
                </a:cubicBezTo>
                <a:cubicBezTo>
                  <a:pt x="15939" y="13748"/>
                  <a:pt x="16377" y="13353"/>
                  <a:pt x="16902" y="13353"/>
                </a:cubicBezTo>
                <a:close/>
                <a:moveTo>
                  <a:pt x="38671" y="19173"/>
                </a:moveTo>
                <a:cubicBezTo>
                  <a:pt x="38671" y="19210"/>
                  <a:pt x="38707" y="19210"/>
                  <a:pt x="38707" y="19247"/>
                </a:cubicBezTo>
                <a:cubicBezTo>
                  <a:pt x="38634" y="19283"/>
                  <a:pt x="38561" y="19320"/>
                  <a:pt x="38524" y="19357"/>
                </a:cubicBezTo>
                <a:lnTo>
                  <a:pt x="38487" y="19283"/>
                </a:lnTo>
                <a:cubicBezTo>
                  <a:pt x="38524" y="19247"/>
                  <a:pt x="38597" y="19210"/>
                  <a:pt x="38671" y="19173"/>
                </a:cubicBezTo>
                <a:close/>
                <a:moveTo>
                  <a:pt x="50109" y="19760"/>
                </a:moveTo>
                <a:lnTo>
                  <a:pt x="50109" y="19760"/>
                </a:lnTo>
                <a:cubicBezTo>
                  <a:pt x="50040" y="19777"/>
                  <a:pt x="49972" y="19794"/>
                  <a:pt x="49922" y="19811"/>
                </a:cubicBezTo>
                <a:lnTo>
                  <a:pt x="49922" y="19811"/>
                </a:lnTo>
                <a:cubicBezTo>
                  <a:pt x="49900" y="19831"/>
                  <a:pt x="49876" y="19850"/>
                  <a:pt x="49852" y="19870"/>
                </a:cubicBezTo>
                <a:cubicBezTo>
                  <a:pt x="49870" y="19907"/>
                  <a:pt x="49887" y="19943"/>
                  <a:pt x="49901" y="19980"/>
                </a:cubicBezTo>
                <a:lnTo>
                  <a:pt x="49901" y="19980"/>
                </a:lnTo>
                <a:cubicBezTo>
                  <a:pt x="49985" y="19910"/>
                  <a:pt x="50047" y="19822"/>
                  <a:pt x="50109" y="19760"/>
                </a:cubicBezTo>
                <a:close/>
                <a:moveTo>
                  <a:pt x="23896" y="20713"/>
                </a:moveTo>
                <a:lnTo>
                  <a:pt x="23933" y="20786"/>
                </a:lnTo>
                <a:cubicBezTo>
                  <a:pt x="23860" y="20823"/>
                  <a:pt x="23786" y="20860"/>
                  <a:pt x="23713" y="20896"/>
                </a:cubicBezTo>
                <a:cubicBezTo>
                  <a:pt x="23713" y="20860"/>
                  <a:pt x="23713" y="20860"/>
                  <a:pt x="23676" y="20823"/>
                </a:cubicBezTo>
                <a:cubicBezTo>
                  <a:pt x="23750" y="20786"/>
                  <a:pt x="23823" y="20750"/>
                  <a:pt x="23896" y="20713"/>
                </a:cubicBezTo>
                <a:close/>
                <a:moveTo>
                  <a:pt x="49522" y="21043"/>
                </a:moveTo>
                <a:cubicBezTo>
                  <a:pt x="49559" y="21043"/>
                  <a:pt x="49559" y="21080"/>
                  <a:pt x="49559" y="21116"/>
                </a:cubicBezTo>
                <a:cubicBezTo>
                  <a:pt x="49485" y="21153"/>
                  <a:pt x="49449" y="21190"/>
                  <a:pt x="49375" y="21190"/>
                </a:cubicBezTo>
                <a:lnTo>
                  <a:pt x="49339" y="21153"/>
                </a:lnTo>
                <a:cubicBezTo>
                  <a:pt x="49412" y="21116"/>
                  <a:pt x="49449" y="21080"/>
                  <a:pt x="49522" y="21043"/>
                </a:cubicBezTo>
                <a:close/>
                <a:moveTo>
                  <a:pt x="21917" y="21446"/>
                </a:moveTo>
                <a:cubicBezTo>
                  <a:pt x="21953" y="21520"/>
                  <a:pt x="21990" y="21593"/>
                  <a:pt x="22027" y="21666"/>
                </a:cubicBezTo>
                <a:cubicBezTo>
                  <a:pt x="22027" y="21666"/>
                  <a:pt x="21990" y="21666"/>
                  <a:pt x="21990" y="21703"/>
                </a:cubicBezTo>
                <a:cubicBezTo>
                  <a:pt x="21953" y="21630"/>
                  <a:pt x="21917" y="21556"/>
                  <a:pt x="21880" y="21483"/>
                </a:cubicBezTo>
                <a:lnTo>
                  <a:pt x="21917" y="21446"/>
                </a:lnTo>
                <a:close/>
                <a:moveTo>
                  <a:pt x="49082" y="22216"/>
                </a:moveTo>
                <a:cubicBezTo>
                  <a:pt x="49119" y="22290"/>
                  <a:pt x="49155" y="22326"/>
                  <a:pt x="49192" y="22400"/>
                </a:cubicBezTo>
                <a:cubicBezTo>
                  <a:pt x="49155" y="22400"/>
                  <a:pt x="49155" y="22436"/>
                  <a:pt x="49119" y="22436"/>
                </a:cubicBezTo>
                <a:cubicBezTo>
                  <a:pt x="49082" y="22363"/>
                  <a:pt x="49045" y="22326"/>
                  <a:pt x="49009" y="22253"/>
                </a:cubicBezTo>
                <a:cubicBezTo>
                  <a:pt x="49045" y="22216"/>
                  <a:pt x="49045" y="22216"/>
                  <a:pt x="49082" y="22216"/>
                </a:cubicBezTo>
                <a:close/>
                <a:moveTo>
                  <a:pt x="48715" y="22766"/>
                </a:moveTo>
                <a:lnTo>
                  <a:pt x="48752" y="22803"/>
                </a:lnTo>
                <a:cubicBezTo>
                  <a:pt x="48679" y="22839"/>
                  <a:pt x="48605" y="22876"/>
                  <a:pt x="48532" y="22913"/>
                </a:cubicBezTo>
                <a:cubicBezTo>
                  <a:pt x="48532" y="22913"/>
                  <a:pt x="48532" y="22876"/>
                  <a:pt x="48495" y="22839"/>
                </a:cubicBezTo>
                <a:cubicBezTo>
                  <a:pt x="48569" y="22803"/>
                  <a:pt x="48642" y="22803"/>
                  <a:pt x="48715" y="22766"/>
                </a:cubicBezTo>
                <a:close/>
                <a:moveTo>
                  <a:pt x="48202" y="22766"/>
                </a:moveTo>
                <a:cubicBezTo>
                  <a:pt x="48239" y="22803"/>
                  <a:pt x="48239" y="22803"/>
                  <a:pt x="48239" y="22839"/>
                </a:cubicBezTo>
                <a:cubicBezTo>
                  <a:pt x="48166" y="22876"/>
                  <a:pt x="48129" y="22913"/>
                  <a:pt x="48056" y="22949"/>
                </a:cubicBezTo>
                <a:cubicBezTo>
                  <a:pt x="48056" y="22913"/>
                  <a:pt x="48019" y="22913"/>
                  <a:pt x="48019" y="22876"/>
                </a:cubicBezTo>
                <a:cubicBezTo>
                  <a:pt x="48092" y="22839"/>
                  <a:pt x="48129" y="22803"/>
                  <a:pt x="48202" y="22766"/>
                </a:cubicBezTo>
                <a:close/>
                <a:moveTo>
                  <a:pt x="47797" y="25259"/>
                </a:moveTo>
                <a:cubicBezTo>
                  <a:pt x="47785" y="25271"/>
                  <a:pt x="47774" y="25283"/>
                  <a:pt x="47762" y="25296"/>
                </a:cubicBezTo>
                <a:cubicBezTo>
                  <a:pt x="47762" y="25283"/>
                  <a:pt x="47775" y="25271"/>
                  <a:pt x="47797" y="25259"/>
                </a:cubicBezTo>
                <a:close/>
                <a:moveTo>
                  <a:pt x="45599" y="26725"/>
                </a:moveTo>
                <a:lnTo>
                  <a:pt x="45636" y="26799"/>
                </a:lnTo>
                <a:cubicBezTo>
                  <a:pt x="45563" y="26835"/>
                  <a:pt x="45489" y="26872"/>
                  <a:pt x="45416" y="26909"/>
                </a:cubicBezTo>
                <a:cubicBezTo>
                  <a:pt x="45416" y="26872"/>
                  <a:pt x="45416" y="26872"/>
                  <a:pt x="45379" y="26835"/>
                </a:cubicBezTo>
                <a:cubicBezTo>
                  <a:pt x="45453" y="26799"/>
                  <a:pt x="45526" y="26762"/>
                  <a:pt x="45599" y="26725"/>
                </a:cubicBezTo>
                <a:close/>
                <a:moveTo>
                  <a:pt x="45893" y="26982"/>
                </a:moveTo>
                <a:cubicBezTo>
                  <a:pt x="45929" y="27055"/>
                  <a:pt x="45966" y="27092"/>
                  <a:pt x="46003" y="27165"/>
                </a:cubicBezTo>
                <a:cubicBezTo>
                  <a:pt x="45966" y="27202"/>
                  <a:pt x="45966" y="27202"/>
                  <a:pt x="45929" y="27202"/>
                </a:cubicBezTo>
                <a:cubicBezTo>
                  <a:pt x="45893" y="27129"/>
                  <a:pt x="45856" y="27092"/>
                  <a:pt x="45819" y="27019"/>
                </a:cubicBezTo>
                <a:cubicBezTo>
                  <a:pt x="45856" y="27019"/>
                  <a:pt x="45856" y="26982"/>
                  <a:pt x="45893" y="26982"/>
                </a:cubicBezTo>
                <a:close/>
                <a:moveTo>
                  <a:pt x="45526" y="27532"/>
                </a:moveTo>
                <a:cubicBezTo>
                  <a:pt x="45526" y="27532"/>
                  <a:pt x="45526" y="27569"/>
                  <a:pt x="45563" y="27605"/>
                </a:cubicBezTo>
                <a:cubicBezTo>
                  <a:pt x="45489" y="27605"/>
                  <a:pt x="45416" y="27642"/>
                  <a:pt x="45379" y="27679"/>
                </a:cubicBezTo>
                <a:lnTo>
                  <a:pt x="45343" y="27642"/>
                </a:lnTo>
                <a:cubicBezTo>
                  <a:pt x="45379" y="27605"/>
                  <a:pt x="45453" y="27569"/>
                  <a:pt x="45526" y="27532"/>
                </a:cubicBezTo>
                <a:close/>
                <a:moveTo>
                  <a:pt x="39110" y="22583"/>
                </a:moveTo>
                <a:cubicBezTo>
                  <a:pt x="39550" y="22803"/>
                  <a:pt x="39990" y="22949"/>
                  <a:pt x="40357" y="23206"/>
                </a:cubicBezTo>
                <a:cubicBezTo>
                  <a:pt x="40723" y="23463"/>
                  <a:pt x="41017" y="23829"/>
                  <a:pt x="41310" y="24086"/>
                </a:cubicBezTo>
                <a:cubicBezTo>
                  <a:pt x="41420" y="24416"/>
                  <a:pt x="41457" y="24709"/>
                  <a:pt x="41603" y="25002"/>
                </a:cubicBezTo>
                <a:cubicBezTo>
                  <a:pt x="42043" y="25772"/>
                  <a:pt x="41933" y="26469"/>
                  <a:pt x="41420" y="27165"/>
                </a:cubicBezTo>
                <a:cubicBezTo>
                  <a:pt x="40907" y="27899"/>
                  <a:pt x="40760" y="28045"/>
                  <a:pt x="39550" y="28705"/>
                </a:cubicBezTo>
                <a:cubicBezTo>
                  <a:pt x="39417" y="28717"/>
                  <a:pt x="39287" y="28723"/>
                  <a:pt x="39162" y="28723"/>
                </a:cubicBezTo>
                <a:cubicBezTo>
                  <a:pt x="37394" y="28723"/>
                  <a:pt x="36408" y="27559"/>
                  <a:pt x="35518" y="26396"/>
                </a:cubicBezTo>
                <a:cubicBezTo>
                  <a:pt x="35518" y="25882"/>
                  <a:pt x="35518" y="25479"/>
                  <a:pt x="35518" y="25332"/>
                </a:cubicBezTo>
                <a:cubicBezTo>
                  <a:pt x="35848" y="24343"/>
                  <a:pt x="36544" y="23866"/>
                  <a:pt x="37021" y="23353"/>
                </a:cubicBezTo>
                <a:cubicBezTo>
                  <a:pt x="37461" y="23169"/>
                  <a:pt x="37827" y="23023"/>
                  <a:pt x="38157" y="22913"/>
                </a:cubicBezTo>
                <a:cubicBezTo>
                  <a:pt x="38487" y="22766"/>
                  <a:pt x="38817" y="22693"/>
                  <a:pt x="39110" y="22583"/>
                </a:cubicBezTo>
                <a:close/>
                <a:moveTo>
                  <a:pt x="44903" y="29622"/>
                </a:moveTo>
                <a:lnTo>
                  <a:pt x="44939" y="29695"/>
                </a:lnTo>
                <a:cubicBezTo>
                  <a:pt x="44866" y="29732"/>
                  <a:pt x="44829" y="29768"/>
                  <a:pt x="44756" y="29805"/>
                </a:cubicBezTo>
                <a:cubicBezTo>
                  <a:pt x="44719" y="29768"/>
                  <a:pt x="44719" y="29768"/>
                  <a:pt x="44719" y="29732"/>
                </a:cubicBezTo>
                <a:cubicBezTo>
                  <a:pt x="44793" y="29695"/>
                  <a:pt x="44829" y="29658"/>
                  <a:pt x="44903" y="29622"/>
                </a:cubicBezTo>
                <a:close/>
                <a:moveTo>
                  <a:pt x="43730" y="29915"/>
                </a:moveTo>
                <a:cubicBezTo>
                  <a:pt x="43766" y="29988"/>
                  <a:pt x="43803" y="30062"/>
                  <a:pt x="43840" y="30135"/>
                </a:cubicBezTo>
                <a:cubicBezTo>
                  <a:pt x="43803" y="30135"/>
                  <a:pt x="43803" y="30135"/>
                  <a:pt x="43766" y="30172"/>
                </a:cubicBezTo>
                <a:cubicBezTo>
                  <a:pt x="43730" y="30098"/>
                  <a:pt x="43693" y="30025"/>
                  <a:pt x="43656" y="29952"/>
                </a:cubicBezTo>
                <a:cubicBezTo>
                  <a:pt x="43693" y="29952"/>
                  <a:pt x="43693" y="29952"/>
                  <a:pt x="43730" y="29915"/>
                </a:cubicBezTo>
                <a:close/>
                <a:moveTo>
                  <a:pt x="42703" y="31601"/>
                </a:moveTo>
                <a:lnTo>
                  <a:pt x="42740" y="31638"/>
                </a:lnTo>
                <a:cubicBezTo>
                  <a:pt x="42666" y="31675"/>
                  <a:pt x="42593" y="31711"/>
                  <a:pt x="42557" y="31748"/>
                </a:cubicBezTo>
                <a:cubicBezTo>
                  <a:pt x="42520" y="31748"/>
                  <a:pt x="42520" y="31711"/>
                  <a:pt x="42520" y="31711"/>
                </a:cubicBezTo>
                <a:cubicBezTo>
                  <a:pt x="42593" y="31675"/>
                  <a:pt x="42630" y="31638"/>
                  <a:pt x="42703" y="31601"/>
                </a:cubicBezTo>
                <a:close/>
                <a:moveTo>
                  <a:pt x="10222" y="23206"/>
                </a:moveTo>
                <a:cubicBezTo>
                  <a:pt x="11249" y="23683"/>
                  <a:pt x="12458" y="24196"/>
                  <a:pt x="13632" y="24782"/>
                </a:cubicBezTo>
                <a:cubicBezTo>
                  <a:pt x="13962" y="24929"/>
                  <a:pt x="14218" y="25259"/>
                  <a:pt x="14438" y="25552"/>
                </a:cubicBezTo>
                <a:cubicBezTo>
                  <a:pt x="14695" y="25992"/>
                  <a:pt x="14951" y="26469"/>
                  <a:pt x="15171" y="26909"/>
                </a:cubicBezTo>
                <a:cubicBezTo>
                  <a:pt x="15281" y="27165"/>
                  <a:pt x="15391" y="27495"/>
                  <a:pt x="15355" y="27715"/>
                </a:cubicBezTo>
                <a:cubicBezTo>
                  <a:pt x="15025" y="28815"/>
                  <a:pt x="14878" y="30062"/>
                  <a:pt x="13742" y="30758"/>
                </a:cubicBezTo>
                <a:cubicBezTo>
                  <a:pt x="13412" y="30978"/>
                  <a:pt x="13228" y="31381"/>
                  <a:pt x="12898" y="31638"/>
                </a:cubicBezTo>
                <a:cubicBezTo>
                  <a:pt x="12495" y="31931"/>
                  <a:pt x="12055" y="32224"/>
                  <a:pt x="11469" y="32298"/>
                </a:cubicBezTo>
                <a:cubicBezTo>
                  <a:pt x="10882" y="32408"/>
                  <a:pt x="10332" y="32371"/>
                  <a:pt x="9746" y="32444"/>
                </a:cubicBezTo>
                <a:cubicBezTo>
                  <a:pt x="9681" y="32454"/>
                  <a:pt x="9620" y="32459"/>
                  <a:pt x="9562" y="32459"/>
                </a:cubicBezTo>
                <a:cubicBezTo>
                  <a:pt x="9188" y="32459"/>
                  <a:pt x="8926" y="32273"/>
                  <a:pt x="8609" y="32115"/>
                </a:cubicBezTo>
                <a:cubicBezTo>
                  <a:pt x="7179" y="31271"/>
                  <a:pt x="6629" y="29988"/>
                  <a:pt x="6519" y="28448"/>
                </a:cubicBezTo>
                <a:cubicBezTo>
                  <a:pt x="6410" y="27202"/>
                  <a:pt x="6666" y="25992"/>
                  <a:pt x="7106" y="24856"/>
                </a:cubicBezTo>
                <a:cubicBezTo>
                  <a:pt x="7913" y="23976"/>
                  <a:pt x="8866" y="23426"/>
                  <a:pt x="10222" y="23206"/>
                </a:cubicBezTo>
                <a:close/>
                <a:moveTo>
                  <a:pt x="26121" y="21403"/>
                </a:moveTo>
                <a:cubicBezTo>
                  <a:pt x="27430" y="21403"/>
                  <a:pt x="28529" y="22140"/>
                  <a:pt x="29579" y="22949"/>
                </a:cubicBezTo>
                <a:cubicBezTo>
                  <a:pt x="29945" y="23243"/>
                  <a:pt x="29872" y="23939"/>
                  <a:pt x="30459" y="23976"/>
                </a:cubicBezTo>
                <a:cubicBezTo>
                  <a:pt x="30532" y="24086"/>
                  <a:pt x="30569" y="24123"/>
                  <a:pt x="30569" y="24159"/>
                </a:cubicBezTo>
                <a:cubicBezTo>
                  <a:pt x="30495" y="25149"/>
                  <a:pt x="31412" y="25736"/>
                  <a:pt x="31632" y="26579"/>
                </a:cubicBezTo>
                <a:cubicBezTo>
                  <a:pt x="31632" y="26725"/>
                  <a:pt x="31595" y="26872"/>
                  <a:pt x="31632" y="27019"/>
                </a:cubicBezTo>
                <a:cubicBezTo>
                  <a:pt x="31815" y="28338"/>
                  <a:pt x="30972" y="29182"/>
                  <a:pt x="30165" y="30062"/>
                </a:cubicBezTo>
                <a:cubicBezTo>
                  <a:pt x="29945" y="30281"/>
                  <a:pt x="29615" y="30318"/>
                  <a:pt x="29432" y="30685"/>
                </a:cubicBezTo>
                <a:cubicBezTo>
                  <a:pt x="29359" y="30905"/>
                  <a:pt x="28846" y="30905"/>
                  <a:pt x="28772" y="31308"/>
                </a:cubicBezTo>
                <a:cubicBezTo>
                  <a:pt x="27709" y="31785"/>
                  <a:pt x="26793" y="32664"/>
                  <a:pt x="25583" y="32848"/>
                </a:cubicBezTo>
                <a:cubicBezTo>
                  <a:pt x="25362" y="32868"/>
                  <a:pt x="25153" y="32899"/>
                  <a:pt x="24948" y="32899"/>
                </a:cubicBezTo>
                <a:cubicBezTo>
                  <a:pt x="24779" y="32899"/>
                  <a:pt x="24612" y="32877"/>
                  <a:pt x="24446" y="32811"/>
                </a:cubicBezTo>
                <a:cubicBezTo>
                  <a:pt x="23237" y="32334"/>
                  <a:pt x="22137" y="31748"/>
                  <a:pt x="21257" y="30721"/>
                </a:cubicBezTo>
                <a:cubicBezTo>
                  <a:pt x="20560" y="29952"/>
                  <a:pt x="20194" y="29035"/>
                  <a:pt x="19681" y="28155"/>
                </a:cubicBezTo>
                <a:cubicBezTo>
                  <a:pt x="19534" y="27935"/>
                  <a:pt x="19534" y="27569"/>
                  <a:pt x="19571" y="27275"/>
                </a:cubicBezTo>
                <a:cubicBezTo>
                  <a:pt x="19790" y="26066"/>
                  <a:pt x="20304" y="24966"/>
                  <a:pt x="20890" y="23903"/>
                </a:cubicBezTo>
                <a:cubicBezTo>
                  <a:pt x="21110" y="23536"/>
                  <a:pt x="21514" y="23243"/>
                  <a:pt x="21880" y="23023"/>
                </a:cubicBezTo>
                <a:cubicBezTo>
                  <a:pt x="22503" y="22619"/>
                  <a:pt x="23163" y="22253"/>
                  <a:pt x="23823" y="21960"/>
                </a:cubicBezTo>
                <a:cubicBezTo>
                  <a:pt x="24263" y="21740"/>
                  <a:pt x="24740" y="21666"/>
                  <a:pt x="25216" y="21520"/>
                </a:cubicBezTo>
                <a:cubicBezTo>
                  <a:pt x="25529" y="21440"/>
                  <a:pt x="25831" y="21403"/>
                  <a:pt x="26121" y="21403"/>
                </a:cubicBezTo>
                <a:close/>
                <a:moveTo>
                  <a:pt x="9929" y="33434"/>
                </a:moveTo>
                <a:lnTo>
                  <a:pt x="9966" y="33471"/>
                </a:lnTo>
                <a:cubicBezTo>
                  <a:pt x="9892" y="33508"/>
                  <a:pt x="9819" y="33544"/>
                  <a:pt x="9746" y="33581"/>
                </a:cubicBezTo>
                <a:cubicBezTo>
                  <a:pt x="9746" y="33581"/>
                  <a:pt x="9746" y="33544"/>
                  <a:pt x="9709" y="33544"/>
                </a:cubicBezTo>
                <a:cubicBezTo>
                  <a:pt x="9782" y="33508"/>
                  <a:pt x="9856" y="33471"/>
                  <a:pt x="9929" y="33434"/>
                </a:cubicBezTo>
                <a:close/>
                <a:moveTo>
                  <a:pt x="3513" y="34167"/>
                </a:moveTo>
                <a:cubicBezTo>
                  <a:pt x="3513" y="34167"/>
                  <a:pt x="3550" y="34204"/>
                  <a:pt x="3550" y="34241"/>
                </a:cubicBezTo>
                <a:cubicBezTo>
                  <a:pt x="3477" y="34277"/>
                  <a:pt x="3403" y="34314"/>
                  <a:pt x="3367" y="34314"/>
                </a:cubicBezTo>
                <a:cubicBezTo>
                  <a:pt x="3330" y="34314"/>
                  <a:pt x="3330" y="34277"/>
                  <a:pt x="3330" y="34277"/>
                </a:cubicBezTo>
                <a:cubicBezTo>
                  <a:pt x="3367" y="34241"/>
                  <a:pt x="3440" y="34204"/>
                  <a:pt x="3513" y="34167"/>
                </a:cubicBezTo>
                <a:close/>
                <a:moveTo>
                  <a:pt x="35591" y="37907"/>
                </a:moveTo>
                <a:cubicBezTo>
                  <a:pt x="35591" y="37937"/>
                  <a:pt x="35591" y="37942"/>
                  <a:pt x="35611" y="37943"/>
                </a:cubicBezTo>
                <a:lnTo>
                  <a:pt x="35611" y="37943"/>
                </a:lnTo>
                <a:cubicBezTo>
                  <a:pt x="35604" y="37932"/>
                  <a:pt x="35598" y="37920"/>
                  <a:pt x="35591" y="37907"/>
                </a:cubicBezTo>
                <a:close/>
                <a:moveTo>
                  <a:pt x="35041" y="37980"/>
                </a:moveTo>
                <a:cubicBezTo>
                  <a:pt x="35078" y="38053"/>
                  <a:pt x="35114" y="38127"/>
                  <a:pt x="35151" y="38163"/>
                </a:cubicBezTo>
                <a:cubicBezTo>
                  <a:pt x="35114" y="38200"/>
                  <a:pt x="35078" y="38200"/>
                  <a:pt x="35078" y="38200"/>
                </a:cubicBezTo>
                <a:cubicBezTo>
                  <a:pt x="35041" y="38163"/>
                  <a:pt x="35004" y="38090"/>
                  <a:pt x="34968" y="38017"/>
                </a:cubicBezTo>
                <a:lnTo>
                  <a:pt x="35041" y="37980"/>
                </a:lnTo>
                <a:close/>
                <a:moveTo>
                  <a:pt x="5896" y="40070"/>
                </a:moveTo>
                <a:cubicBezTo>
                  <a:pt x="5933" y="40143"/>
                  <a:pt x="5970" y="40216"/>
                  <a:pt x="6006" y="40253"/>
                </a:cubicBezTo>
                <a:cubicBezTo>
                  <a:pt x="6006" y="40290"/>
                  <a:pt x="5970" y="40290"/>
                  <a:pt x="5970" y="40290"/>
                </a:cubicBezTo>
                <a:cubicBezTo>
                  <a:pt x="5933" y="40253"/>
                  <a:pt x="5896" y="40180"/>
                  <a:pt x="5860" y="40106"/>
                </a:cubicBezTo>
                <a:cubicBezTo>
                  <a:pt x="5860" y="40106"/>
                  <a:pt x="5896" y="40070"/>
                  <a:pt x="5896" y="40070"/>
                </a:cubicBezTo>
                <a:close/>
                <a:moveTo>
                  <a:pt x="21477" y="40363"/>
                </a:moveTo>
                <a:cubicBezTo>
                  <a:pt x="21514" y="40436"/>
                  <a:pt x="21550" y="40510"/>
                  <a:pt x="21587" y="40583"/>
                </a:cubicBezTo>
                <a:cubicBezTo>
                  <a:pt x="21550" y="40583"/>
                  <a:pt x="21514" y="40583"/>
                  <a:pt x="21514" y="40620"/>
                </a:cubicBezTo>
                <a:cubicBezTo>
                  <a:pt x="21477" y="40546"/>
                  <a:pt x="21440" y="40473"/>
                  <a:pt x="21404" y="40400"/>
                </a:cubicBezTo>
                <a:lnTo>
                  <a:pt x="21477" y="40363"/>
                </a:lnTo>
                <a:close/>
                <a:moveTo>
                  <a:pt x="17366" y="35140"/>
                </a:moveTo>
                <a:cubicBezTo>
                  <a:pt x="17892" y="35140"/>
                  <a:pt x="18425" y="35290"/>
                  <a:pt x="18947" y="35451"/>
                </a:cubicBezTo>
                <a:cubicBezTo>
                  <a:pt x="19277" y="35561"/>
                  <a:pt x="19571" y="35854"/>
                  <a:pt x="19974" y="36147"/>
                </a:cubicBezTo>
                <a:cubicBezTo>
                  <a:pt x="20120" y="36404"/>
                  <a:pt x="20340" y="36807"/>
                  <a:pt x="20560" y="37174"/>
                </a:cubicBezTo>
                <a:cubicBezTo>
                  <a:pt x="20890" y="37760"/>
                  <a:pt x="20817" y="38310"/>
                  <a:pt x="20487" y="38897"/>
                </a:cubicBezTo>
                <a:cubicBezTo>
                  <a:pt x="20157" y="39483"/>
                  <a:pt x="19607" y="39923"/>
                  <a:pt x="19131" y="40400"/>
                </a:cubicBezTo>
                <a:cubicBezTo>
                  <a:pt x="18945" y="40523"/>
                  <a:pt x="18760" y="40673"/>
                  <a:pt x="18486" y="40673"/>
                </a:cubicBezTo>
                <a:cubicBezTo>
                  <a:pt x="18436" y="40673"/>
                  <a:pt x="18382" y="40668"/>
                  <a:pt x="18324" y="40656"/>
                </a:cubicBezTo>
                <a:cubicBezTo>
                  <a:pt x="18311" y="40653"/>
                  <a:pt x="18297" y="40652"/>
                  <a:pt x="18283" y="40652"/>
                </a:cubicBezTo>
                <a:cubicBezTo>
                  <a:pt x="18132" y="40652"/>
                  <a:pt x="17892" y="40816"/>
                  <a:pt x="17591" y="40950"/>
                </a:cubicBezTo>
                <a:cubicBezTo>
                  <a:pt x="17004" y="40730"/>
                  <a:pt x="16344" y="40510"/>
                  <a:pt x="15758" y="40180"/>
                </a:cubicBezTo>
                <a:cubicBezTo>
                  <a:pt x="15391" y="39960"/>
                  <a:pt x="15025" y="39667"/>
                  <a:pt x="14731" y="39337"/>
                </a:cubicBezTo>
                <a:cubicBezTo>
                  <a:pt x="14365" y="38970"/>
                  <a:pt x="14181" y="38420"/>
                  <a:pt x="13888" y="37907"/>
                </a:cubicBezTo>
                <a:cubicBezTo>
                  <a:pt x="13815" y="37357"/>
                  <a:pt x="13888" y="36807"/>
                  <a:pt x="14401" y="36440"/>
                </a:cubicBezTo>
                <a:cubicBezTo>
                  <a:pt x="14763" y="36144"/>
                  <a:pt x="15007" y="35612"/>
                  <a:pt x="15583" y="35612"/>
                </a:cubicBezTo>
                <a:cubicBezTo>
                  <a:pt x="15649" y="35612"/>
                  <a:pt x="15719" y="35619"/>
                  <a:pt x="15795" y="35634"/>
                </a:cubicBezTo>
                <a:cubicBezTo>
                  <a:pt x="15805" y="35639"/>
                  <a:pt x="15816" y="35641"/>
                  <a:pt x="15827" y="35641"/>
                </a:cubicBezTo>
                <a:cubicBezTo>
                  <a:pt x="15899" y="35641"/>
                  <a:pt x="15993" y="35555"/>
                  <a:pt x="16088" y="35524"/>
                </a:cubicBezTo>
                <a:cubicBezTo>
                  <a:pt x="16502" y="35242"/>
                  <a:pt x="16932" y="35140"/>
                  <a:pt x="17366" y="35140"/>
                </a:cubicBezTo>
                <a:close/>
                <a:moveTo>
                  <a:pt x="3477" y="43443"/>
                </a:moveTo>
                <a:cubicBezTo>
                  <a:pt x="3513" y="43479"/>
                  <a:pt x="3550" y="43553"/>
                  <a:pt x="3587" y="43626"/>
                </a:cubicBezTo>
                <a:cubicBezTo>
                  <a:pt x="3550" y="43626"/>
                  <a:pt x="3513" y="43662"/>
                  <a:pt x="3513" y="43662"/>
                </a:cubicBezTo>
                <a:cubicBezTo>
                  <a:pt x="3477" y="43589"/>
                  <a:pt x="3440" y="43516"/>
                  <a:pt x="3403" y="43479"/>
                </a:cubicBezTo>
                <a:cubicBezTo>
                  <a:pt x="3440" y="43443"/>
                  <a:pt x="3440" y="43443"/>
                  <a:pt x="3477" y="43443"/>
                </a:cubicBezTo>
                <a:close/>
                <a:moveTo>
                  <a:pt x="6410" y="45092"/>
                </a:moveTo>
                <a:cubicBezTo>
                  <a:pt x="6446" y="45166"/>
                  <a:pt x="6483" y="45239"/>
                  <a:pt x="6519" y="45312"/>
                </a:cubicBezTo>
                <a:cubicBezTo>
                  <a:pt x="6483" y="45312"/>
                  <a:pt x="6483" y="45312"/>
                  <a:pt x="6446" y="45349"/>
                </a:cubicBezTo>
                <a:cubicBezTo>
                  <a:pt x="6410" y="45276"/>
                  <a:pt x="6373" y="45202"/>
                  <a:pt x="6336" y="45129"/>
                </a:cubicBezTo>
                <a:cubicBezTo>
                  <a:pt x="6373" y="45129"/>
                  <a:pt x="6373" y="45129"/>
                  <a:pt x="6410" y="45092"/>
                </a:cubicBezTo>
                <a:close/>
                <a:moveTo>
                  <a:pt x="7216" y="45166"/>
                </a:moveTo>
                <a:lnTo>
                  <a:pt x="7326" y="45312"/>
                </a:lnTo>
                <a:cubicBezTo>
                  <a:pt x="7216" y="45386"/>
                  <a:pt x="7106" y="45422"/>
                  <a:pt x="6996" y="45495"/>
                </a:cubicBezTo>
                <a:cubicBezTo>
                  <a:pt x="6959" y="45459"/>
                  <a:pt x="6959" y="45422"/>
                  <a:pt x="6923" y="45422"/>
                </a:cubicBezTo>
                <a:cubicBezTo>
                  <a:pt x="7033" y="45312"/>
                  <a:pt x="7106" y="45239"/>
                  <a:pt x="7216" y="45166"/>
                </a:cubicBezTo>
                <a:close/>
                <a:moveTo>
                  <a:pt x="12862" y="45349"/>
                </a:moveTo>
                <a:cubicBezTo>
                  <a:pt x="12862" y="45422"/>
                  <a:pt x="12898" y="45495"/>
                  <a:pt x="12935" y="45532"/>
                </a:cubicBezTo>
                <a:lnTo>
                  <a:pt x="12898" y="45569"/>
                </a:lnTo>
                <a:cubicBezTo>
                  <a:pt x="12862" y="45532"/>
                  <a:pt x="12825" y="45459"/>
                  <a:pt x="12788" y="45386"/>
                </a:cubicBezTo>
                <a:cubicBezTo>
                  <a:pt x="12788" y="45386"/>
                  <a:pt x="12825" y="45349"/>
                  <a:pt x="12862" y="45349"/>
                </a:cubicBezTo>
                <a:close/>
                <a:moveTo>
                  <a:pt x="11689" y="45495"/>
                </a:moveTo>
                <a:cubicBezTo>
                  <a:pt x="11762" y="45605"/>
                  <a:pt x="11872" y="45715"/>
                  <a:pt x="11945" y="45825"/>
                </a:cubicBezTo>
                <a:cubicBezTo>
                  <a:pt x="11917" y="45854"/>
                  <a:pt x="11866" y="45883"/>
                  <a:pt x="11862" y="45894"/>
                </a:cubicBezTo>
                <a:lnTo>
                  <a:pt x="11862" y="45894"/>
                </a:lnTo>
                <a:cubicBezTo>
                  <a:pt x="11722" y="45820"/>
                  <a:pt x="11649" y="45712"/>
                  <a:pt x="11542" y="45569"/>
                </a:cubicBezTo>
                <a:cubicBezTo>
                  <a:pt x="11579" y="45569"/>
                  <a:pt x="11615" y="45532"/>
                  <a:pt x="11689" y="45495"/>
                </a:cubicBezTo>
                <a:close/>
                <a:moveTo>
                  <a:pt x="8426" y="46009"/>
                </a:moveTo>
                <a:cubicBezTo>
                  <a:pt x="8462" y="46082"/>
                  <a:pt x="8499" y="46155"/>
                  <a:pt x="8536" y="46229"/>
                </a:cubicBezTo>
                <a:lnTo>
                  <a:pt x="8462" y="46229"/>
                </a:lnTo>
                <a:cubicBezTo>
                  <a:pt x="8426" y="46192"/>
                  <a:pt x="8389" y="46119"/>
                  <a:pt x="8353" y="46045"/>
                </a:cubicBezTo>
                <a:lnTo>
                  <a:pt x="8426" y="46009"/>
                </a:lnTo>
                <a:close/>
                <a:moveTo>
                  <a:pt x="9746" y="46045"/>
                </a:moveTo>
                <a:cubicBezTo>
                  <a:pt x="9782" y="46082"/>
                  <a:pt x="9819" y="46119"/>
                  <a:pt x="9856" y="46155"/>
                </a:cubicBezTo>
                <a:cubicBezTo>
                  <a:pt x="9714" y="46261"/>
                  <a:pt x="9607" y="46367"/>
                  <a:pt x="9501" y="46441"/>
                </a:cubicBezTo>
                <a:lnTo>
                  <a:pt x="9501" y="46441"/>
                </a:lnTo>
                <a:cubicBezTo>
                  <a:pt x="9485" y="46422"/>
                  <a:pt x="9469" y="46400"/>
                  <a:pt x="9452" y="46375"/>
                </a:cubicBezTo>
                <a:cubicBezTo>
                  <a:pt x="9449" y="46378"/>
                  <a:pt x="9446" y="46380"/>
                  <a:pt x="9442" y="46383"/>
                </a:cubicBezTo>
                <a:lnTo>
                  <a:pt x="9442" y="46383"/>
                </a:lnTo>
                <a:cubicBezTo>
                  <a:pt x="9437" y="46372"/>
                  <a:pt x="9435" y="46365"/>
                  <a:pt x="9439" y="46365"/>
                </a:cubicBezTo>
                <a:cubicBezTo>
                  <a:pt x="9441" y="46365"/>
                  <a:pt x="9445" y="46368"/>
                  <a:pt x="9452" y="46375"/>
                </a:cubicBezTo>
                <a:cubicBezTo>
                  <a:pt x="9526" y="46229"/>
                  <a:pt x="9636" y="46119"/>
                  <a:pt x="9746" y="46045"/>
                </a:cubicBezTo>
                <a:close/>
                <a:moveTo>
                  <a:pt x="48972" y="0"/>
                </a:moveTo>
                <a:lnTo>
                  <a:pt x="48972" y="0"/>
                </a:lnTo>
                <a:cubicBezTo>
                  <a:pt x="49009" y="220"/>
                  <a:pt x="49009" y="403"/>
                  <a:pt x="49009" y="587"/>
                </a:cubicBezTo>
                <a:cubicBezTo>
                  <a:pt x="48899" y="587"/>
                  <a:pt x="48825" y="623"/>
                  <a:pt x="48642" y="660"/>
                </a:cubicBezTo>
                <a:cubicBezTo>
                  <a:pt x="48642" y="477"/>
                  <a:pt x="48605" y="293"/>
                  <a:pt x="48605" y="110"/>
                </a:cubicBezTo>
                <a:cubicBezTo>
                  <a:pt x="48385" y="147"/>
                  <a:pt x="48129" y="147"/>
                  <a:pt x="47872" y="183"/>
                </a:cubicBezTo>
                <a:cubicBezTo>
                  <a:pt x="47322" y="257"/>
                  <a:pt x="46736" y="220"/>
                  <a:pt x="46259" y="403"/>
                </a:cubicBezTo>
                <a:cubicBezTo>
                  <a:pt x="45636" y="623"/>
                  <a:pt x="45086" y="477"/>
                  <a:pt x="44499" y="587"/>
                </a:cubicBezTo>
                <a:cubicBezTo>
                  <a:pt x="44370" y="602"/>
                  <a:pt x="44238" y="606"/>
                  <a:pt x="44104" y="606"/>
                </a:cubicBezTo>
                <a:cubicBezTo>
                  <a:pt x="43941" y="606"/>
                  <a:pt x="43776" y="600"/>
                  <a:pt x="43612" y="600"/>
                </a:cubicBezTo>
                <a:cubicBezTo>
                  <a:pt x="43260" y="600"/>
                  <a:pt x="42910" y="628"/>
                  <a:pt x="42593" y="807"/>
                </a:cubicBezTo>
                <a:cubicBezTo>
                  <a:pt x="42415" y="772"/>
                  <a:pt x="42234" y="760"/>
                  <a:pt x="42053" y="760"/>
                </a:cubicBezTo>
                <a:cubicBezTo>
                  <a:pt x="41573" y="760"/>
                  <a:pt x="41095" y="848"/>
                  <a:pt x="40674" y="848"/>
                </a:cubicBezTo>
                <a:cubicBezTo>
                  <a:pt x="40407" y="848"/>
                  <a:pt x="40162" y="812"/>
                  <a:pt x="39954" y="697"/>
                </a:cubicBezTo>
                <a:cubicBezTo>
                  <a:pt x="39110" y="770"/>
                  <a:pt x="38487" y="660"/>
                  <a:pt x="37974" y="843"/>
                </a:cubicBezTo>
                <a:cubicBezTo>
                  <a:pt x="37387" y="1100"/>
                  <a:pt x="36801" y="953"/>
                  <a:pt x="36251" y="1100"/>
                </a:cubicBezTo>
                <a:cubicBezTo>
                  <a:pt x="35738" y="1210"/>
                  <a:pt x="35114" y="1100"/>
                  <a:pt x="34638" y="1577"/>
                </a:cubicBezTo>
                <a:cubicBezTo>
                  <a:pt x="34491" y="1540"/>
                  <a:pt x="34308" y="1467"/>
                  <a:pt x="34308" y="1467"/>
                </a:cubicBezTo>
                <a:cubicBezTo>
                  <a:pt x="33135" y="1723"/>
                  <a:pt x="32108" y="1906"/>
                  <a:pt x="31119" y="2126"/>
                </a:cubicBezTo>
                <a:cubicBezTo>
                  <a:pt x="31119" y="2200"/>
                  <a:pt x="31082" y="2236"/>
                  <a:pt x="31082" y="2236"/>
                </a:cubicBezTo>
                <a:cubicBezTo>
                  <a:pt x="30789" y="2273"/>
                  <a:pt x="30532" y="2273"/>
                  <a:pt x="30239" y="2273"/>
                </a:cubicBezTo>
                <a:cubicBezTo>
                  <a:pt x="29872" y="2310"/>
                  <a:pt x="29469" y="2273"/>
                  <a:pt x="29139" y="2383"/>
                </a:cubicBezTo>
                <a:cubicBezTo>
                  <a:pt x="28772" y="2530"/>
                  <a:pt x="28186" y="2273"/>
                  <a:pt x="28112" y="2933"/>
                </a:cubicBezTo>
                <a:cubicBezTo>
                  <a:pt x="28076" y="2933"/>
                  <a:pt x="28039" y="2896"/>
                  <a:pt x="28002" y="2896"/>
                </a:cubicBezTo>
                <a:cubicBezTo>
                  <a:pt x="27929" y="2823"/>
                  <a:pt x="27856" y="2750"/>
                  <a:pt x="27782" y="2640"/>
                </a:cubicBezTo>
                <a:cubicBezTo>
                  <a:pt x="27013" y="2970"/>
                  <a:pt x="26059" y="2933"/>
                  <a:pt x="25400" y="3593"/>
                </a:cubicBezTo>
                <a:cubicBezTo>
                  <a:pt x="25326" y="3593"/>
                  <a:pt x="25253" y="3556"/>
                  <a:pt x="25180" y="3556"/>
                </a:cubicBezTo>
                <a:cubicBezTo>
                  <a:pt x="25143" y="3629"/>
                  <a:pt x="25106" y="3739"/>
                  <a:pt x="25070" y="3849"/>
                </a:cubicBezTo>
                <a:cubicBezTo>
                  <a:pt x="24960" y="3776"/>
                  <a:pt x="24850" y="3666"/>
                  <a:pt x="24776" y="3593"/>
                </a:cubicBezTo>
                <a:cubicBezTo>
                  <a:pt x="24446" y="3666"/>
                  <a:pt x="24080" y="3703"/>
                  <a:pt x="23786" y="3813"/>
                </a:cubicBezTo>
                <a:cubicBezTo>
                  <a:pt x="23420" y="3959"/>
                  <a:pt x="23127" y="4179"/>
                  <a:pt x="22797" y="4326"/>
                </a:cubicBezTo>
                <a:cubicBezTo>
                  <a:pt x="22467" y="4509"/>
                  <a:pt x="22100" y="4619"/>
                  <a:pt x="21843" y="4876"/>
                </a:cubicBezTo>
                <a:cubicBezTo>
                  <a:pt x="21741" y="4979"/>
                  <a:pt x="21602" y="4991"/>
                  <a:pt x="21462" y="4991"/>
                </a:cubicBezTo>
                <a:cubicBezTo>
                  <a:pt x="21416" y="4991"/>
                  <a:pt x="21369" y="4990"/>
                  <a:pt x="21324" y="4990"/>
                </a:cubicBezTo>
                <a:cubicBezTo>
                  <a:pt x="21115" y="4990"/>
                  <a:pt x="20929" y="5020"/>
                  <a:pt x="20890" y="5353"/>
                </a:cubicBezTo>
                <a:cubicBezTo>
                  <a:pt x="20829" y="5334"/>
                  <a:pt x="20769" y="5326"/>
                  <a:pt x="20711" y="5326"/>
                </a:cubicBezTo>
                <a:cubicBezTo>
                  <a:pt x="20425" y="5326"/>
                  <a:pt x="20181" y="5524"/>
                  <a:pt x="19937" y="5646"/>
                </a:cubicBezTo>
                <a:cubicBezTo>
                  <a:pt x="19607" y="5829"/>
                  <a:pt x="19277" y="6049"/>
                  <a:pt x="18947" y="6196"/>
                </a:cubicBezTo>
                <a:cubicBezTo>
                  <a:pt x="17664" y="6709"/>
                  <a:pt x="16711" y="7772"/>
                  <a:pt x="15465" y="8359"/>
                </a:cubicBezTo>
                <a:cubicBezTo>
                  <a:pt x="14841" y="8615"/>
                  <a:pt x="14365" y="9055"/>
                  <a:pt x="13998" y="9568"/>
                </a:cubicBezTo>
                <a:cubicBezTo>
                  <a:pt x="13815" y="9825"/>
                  <a:pt x="13228" y="9752"/>
                  <a:pt x="13375" y="10265"/>
                </a:cubicBezTo>
                <a:cubicBezTo>
                  <a:pt x="13448" y="10265"/>
                  <a:pt x="13522" y="10265"/>
                  <a:pt x="13595" y="10302"/>
                </a:cubicBezTo>
                <a:cubicBezTo>
                  <a:pt x="13595" y="10302"/>
                  <a:pt x="13595" y="10338"/>
                  <a:pt x="13558" y="10375"/>
                </a:cubicBezTo>
                <a:cubicBezTo>
                  <a:pt x="13485" y="10338"/>
                  <a:pt x="13412" y="10338"/>
                  <a:pt x="13338" y="10302"/>
                </a:cubicBezTo>
                <a:cubicBezTo>
                  <a:pt x="13338" y="10294"/>
                  <a:pt x="13340" y="10288"/>
                  <a:pt x="13342" y="10283"/>
                </a:cubicBezTo>
                <a:lnTo>
                  <a:pt x="13342" y="10283"/>
                </a:lnTo>
                <a:cubicBezTo>
                  <a:pt x="13094" y="10421"/>
                  <a:pt x="12819" y="10531"/>
                  <a:pt x="12678" y="10742"/>
                </a:cubicBezTo>
                <a:cubicBezTo>
                  <a:pt x="12019" y="11585"/>
                  <a:pt x="11395" y="12428"/>
                  <a:pt x="10772" y="13308"/>
                </a:cubicBezTo>
                <a:cubicBezTo>
                  <a:pt x="10625" y="13528"/>
                  <a:pt x="10479" y="13748"/>
                  <a:pt x="10295" y="13968"/>
                </a:cubicBezTo>
                <a:cubicBezTo>
                  <a:pt x="9012" y="15287"/>
                  <a:pt x="7473" y="17670"/>
                  <a:pt x="6849" y="18917"/>
                </a:cubicBezTo>
                <a:cubicBezTo>
                  <a:pt x="6300" y="20053"/>
                  <a:pt x="5750" y="21190"/>
                  <a:pt x="5200" y="22290"/>
                </a:cubicBezTo>
                <a:cubicBezTo>
                  <a:pt x="4870" y="22949"/>
                  <a:pt x="4576" y="23609"/>
                  <a:pt x="4137" y="24196"/>
                </a:cubicBezTo>
                <a:cubicBezTo>
                  <a:pt x="3477" y="25186"/>
                  <a:pt x="3037" y="26286"/>
                  <a:pt x="2524" y="27349"/>
                </a:cubicBezTo>
                <a:cubicBezTo>
                  <a:pt x="1974" y="28485"/>
                  <a:pt x="1350" y="29585"/>
                  <a:pt x="1497" y="30978"/>
                </a:cubicBezTo>
                <a:cubicBezTo>
                  <a:pt x="1570" y="31785"/>
                  <a:pt x="1387" y="32628"/>
                  <a:pt x="1314" y="33471"/>
                </a:cubicBezTo>
                <a:cubicBezTo>
                  <a:pt x="1204" y="34314"/>
                  <a:pt x="984" y="35194"/>
                  <a:pt x="1057" y="36037"/>
                </a:cubicBezTo>
                <a:cubicBezTo>
                  <a:pt x="1130" y="37100"/>
                  <a:pt x="984" y="38090"/>
                  <a:pt x="800" y="39043"/>
                </a:cubicBezTo>
                <a:cubicBezTo>
                  <a:pt x="617" y="39996"/>
                  <a:pt x="544" y="40950"/>
                  <a:pt x="397" y="41866"/>
                </a:cubicBezTo>
                <a:cubicBezTo>
                  <a:pt x="251" y="42929"/>
                  <a:pt x="361" y="44066"/>
                  <a:pt x="31" y="45092"/>
                </a:cubicBezTo>
                <a:cubicBezTo>
                  <a:pt x="1" y="45152"/>
                  <a:pt x="20" y="45212"/>
                  <a:pt x="28" y="45212"/>
                </a:cubicBezTo>
                <a:cubicBezTo>
                  <a:pt x="29" y="45212"/>
                  <a:pt x="31" y="45209"/>
                  <a:pt x="31" y="45202"/>
                </a:cubicBezTo>
                <a:cubicBezTo>
                  <a:pt x="177" y="45459"/>
                  <a:pt x="287" y="45642"/>
                  <a:pt x="397" y="45862"/>
                </a:cubicBezTo>
                <a:lnTo>
                  <a:pt x="1204" y="45862"/>
                </a:lnTo>
                <a:cubicBezTo>
                  <a:pt x="1314" y="45715"/>
                  <a:pt x="1387" y="45642"/>
                  <a:pt x="1424" y="45569"/>
                </a:cubicBezTo>
                <a:cubicBezTo>
                  <a:pt x="1424" y="45459"/>
                  <a:pt x="1424" y="45386"/>
                  <a:pt x="1460" y="45312"/>
                </a:cubicBezTo>
                <a:cubicBezTo>
                  <a:pt x="1497" y="45312"/>
                  <a:pt x="1534" y="45349"/>
                  <a:pt x="1534" y="45349"/>
                </a:cubicBezTo>
                <a:cubicBezTo>
                  <a:pt x="1534" y="45422"/>
                  <a:pt x="1497" y="45495"/>
                  <a:pt x="1460" y="45569"/>
                </a:cubicBezTo>
                <a:lnTo>
                  <a:pt x="1424" y="45569"/>
                </a:lnTo>
                <a:cubicBezTo>
                  <a:pt x="1644" y="45605"/>
                  <a:pt x="1827" y="45679"/>
                  <a:pt x="2047" y="45752"/>
                </a:cubicBezTo>
                <a:cubicBezTo>
                  <a:pt x="2157" y="45789"/>
                  <a:pt x="2524" y="45807"/>
                  <a:pt x="2899" y="45807"/>
                </a:cubicBezTo>
                <a:cubicBezTo>
                  <a:pt x="3275" y="45807"/>
                  <a:pt x="3660" y="45789"/>
                  <a:pt x="3807" y="45752"/>
                </a:cubicBezTo>
                <a:cubicBezTo>
                  <a:pt x="3807" y="45679"/>
                  <a:pt x="3807" y="45605"/>
                  <a:pt x="3843" y="45532"/>
                </a:cubicBezTo>
                <a:cubicBezTo>
                  <a:pt x="3880" y="45532"/>
                  <a:pt x="3917" y="45532"/>
                  <a:pt x="3917" y="45569"/>
                </a:cubicBezTo>
                <a:cubicBezTo>
                  <a:pt x="3917" y="45642"/>
                  <a:pt x="3880" y="45715"/>
                  <a:pt x="3843" y="45789"/>
                </a:cubicBezTo>
                <a:cubicBezTo>
                  <a:pt x="3843" y="45752"/>
                  <a:pt x="3807" y="45752"/>
                  <a:pt x="3807" y="45752"/>
                </a:cubicBezTo>
                <a:lnTo>
                  <a:pt x="3807" y="45752"/>
                </a:lnTo>
                <a:cubicBezTo>
                  <a:pt x="3923" y="45907"/>
                  <a:pt x="4049" y="45958"/>
                  <a:pt x="4174" y="45958"/>
                </a:cubicBezTo>
                <a:cubicBezTo>
                  <a:pt x="4403" y="45958"/>
                  <a:pt x="4630" y="45789"/>
                  <a:pt x="4796" y="45789"/>
                </a:cubicBezTo>
                <a:cubicBezTo>
                  <a:pt x="4943" y="45935"/>
                  <a:pt x="5016" y="46009"/>
                  <a:pt x="5090" y="46082"/>
                </a:cubicBezTo>
                <a:cubicBezTo>
                  <a:pt x="5273" y="45972"/>
                  <a:pt x="5420" y="45899"/>
                  <a:pt x="5530" y="45862"/>
                </a:cubicBezTo>
                <a:cubicBezTo>
                  <a:pt x="5970" y="45972"/>
                  <a:pt x="6336" y="46082"/>
                  <a:pt x="6739" y="46192"/>
                </a:cubicBezTo>
                <a:cubicBezTo>
                  <a:pt x="7106" y="46265"/>
                  <a:pt x="7509" y="46265"/>
                  <a:pt x="7876" y="46375"/>
                </a:cubicBezTo>
                <a:cubicBezTo>
                  <a:pt x="8108" y="46445"/>
                  <a:pt x="8341" y="46471"/>
                  <a:pt x="8573" y="46471"/>
                </a:cubicBezTo>
                <a:cubicBezTo>
                  <a:pt x="8707" y="46471"/>
                  <a:pt x="8842" y="46462"/>
                  <a:pt x="8976" y="46449"/>
                </a:cubicBezTo>
                <a:cubicBezTo>
                  <a:pt x="8976" y="46375"/>
                  <a:pt x="9012" y="46302"/>
                  <a:pt x="9012" y="46229"/>
                </a:cubicBezTo>
                <a:lnTo>
                  <a:pt x="9122" y="46229"/>
                </a:lnTo>
                <a:cubicBezTo>
                  <a:pt x="9086" y="46302"/>
                  <a:pt x="9049" y="46375"/>
                  <a:pt x="9012" y="46449"/>
                </a:cubicBezTo>
                <a:lnTo>
                  <a:pt x="8976" y="46449"/>
                </a:lnTo>
                <a:cubicBezTo>
                  <a:pt x="9038" y="46548"/>
                  <a:pt x="9096" y="46584"/>
                  <a:pt x="9151" y="46584"/>
                </a:cubicBezTo>
                <a:cubicBezTo>
                  <a:pt x="9255" y="46584"/>
                  <a:pt x="9349" y="46457"/>
                  <a:pt x="9442" y="46383"/>
                </a:cubicBezTo>
                <a:lnTo>
                  <a:pt x="9442" y="46383"/>
                </a:lnTo>
                <a:cubicBezTo>
                  <a:pt x="9451" y="46401"/>
                  <a:pt x="9470" y="46430"/>
                  <a:pt x="9489" y="46449"/>
                </a:cubicBezTo>
                <a:cubicBezTo>
                  <a:pt x="9493" y="46446"/>
                  <a:pt x="9497" y="46443"/>
                  <a:pt x="9501" y="46441"/>
                </a:cubicBezTo>
                <a:lnTo>
                  <a:pt x="9501" y="46441"/>
                </a:lnTo>
                <a:cubicBezTo>
                  <a:pt x="9574" y="46527"/>
                  <a:pt x="9642" y="46557"/>
                  <a:pt x="9709" y="46557"/>
                </a:cubicBezTo>
                <a:cubicBezTo>
                  <a:pt x="9863" y="46557"/>
                  <a:pt x="10007" y="46396"/>
                  <a:pt x="10172" y="46396"/>
                </a:cubicBezTo>
                <a:cubicBezTo>
                  <a:pt x="10200" y="46396"/>
                  <a:pt x="10229" y="46401"/>
                  <a:pt x="10259" y="46412"/>
                </a:cubicBezTo>
                <a:cubicBezTo>
                  <a:pt x="10415" y="46458"/>
                  <a:pt x="10568" y="46478"/>
                  <a:pt x="10720" y="46478"/>
                </a:cubicBezTo>
                <a:cubicBezTo>
                  <a:pt x="11175" y="46478"/>
                  <a:pt x="11615" y="46293"/>
                  <a:pt x="12055" y="46045"/>
                </a:cubicBezTo>
                <a:cubicBezTo>
                  <a:pt x="12019" y="45972"/>
                  <a:pt x="11982" y="45899"/>
                  <a:pt x="11872" y="45899"/>
                </a:cubicBezTo>
                <a:cubicBezTo>
                  <a:pt x="11926" y="45888"/>
                  <a:pt x="11970" y="45884"/>
                  <a:pt x="12008" y="45884"/>
                </a:cubicBezTo>
                <a:cubicBezTo>
                  <a:pt x="12101" y="45884"/>
                  <a:pt x="12161" y="45909"/>
                  <a:pt x="12238" y="45935"/>
                </a:cubicBezTo>
                <a:cubicBezTo>
                  <a:pt x="12422" y="46009"/>
                  <a:pt x="12568" y="46082"/>
                  <a:pt x="12678" y="46119"/>
                </a:cubicBezTo>
                <a:cubicBezTo>
                  <a:pt x="13045" y="46045"/>
                  <a:pt x="13338" y="46009"/>
                  <a:pt x="13632" y="45935"/>
                </a:cubicBezTo>
                <a:cubicBezTo>
                  <a:pt x="13632" y="45789"/>
                  <a:pt x="13595" y="45605"/>
                  <a:pt x="13595" y="45386"/>
                </a:cubicBezTo>
                <a:lnTo>
                  <a:pt x="13595" y="45386"/>
                </a:lnTo>
                <a:cubicBezTo>
                  <a:pt x="13844" y="45635"/>
                  <a:pt x="14031" y="45989"/>
                  <a:pt x="14344" y="45989"/>
                </a:cubicBezTo>
                <a:cubicBezTo>
                  <a:pt x="14446" y="45989"/>
                  <a:pt x="14560" y="45952"/>
                  <a:pt x="14695" y="45862"/>
                </a:cubicBezTo>
                <a:cubicBezTo>
                  <a:pt x="14658" y="45789"/>
                  <a:pt x="14621" y="45715"/>
                  <a:pt x="14585" y="45679"/>
                </a:cubicBezTo>
                <a:cubicBezTo>
                  <a:pt x="14511" y="45679"/>
                  <a:pt x="14438" y="45642"/>
                  <a:pt x="14365" y="45642"/>
                </a:cubicBezTo>
                <a:cubicBezTo>
                  <a:pt x="14365" y="45605"/>
                  <a:pt x="14365" y="45569"/>
                  <a:pt x="14401" y="45532"/>
                </a:cubicBezTo>
                <a:cubicBezTo>
                  <a:pt x="14475" y="45569"/>
                  <a:pt x="14548" y="45605"/>
                  <a:pt x="14621" y="45605"/>
                </a:cubicBezTo>
                <a:cubicBezTo>
                  <a:pt x="14621" y="45642"/>
                  <a:pt x="14621" y="45679"/>
                  <a:pt x="14585" y="45679"/>
                </a:cubicBezTo>
                <a:lnTo>
                  <a:pt x="14841" y="45679"/>
                </a:lnTo>
                <a:cubicBezTo>
                  <a:pt x="14805" y="45752"/>
                  <a:pt x="14768" y="45789"/>
                  <a:pt x="14695" y="45862"/>
                </a:cubicBezTo>
                <a:cubicBezTo>
                  <a:pt x="14784" y="45892"/>
                  <a:pt x="14849" y="45945"/>
                  <a:pt x="14909" y="45945"/>
                </a:cubicBezTo>
                <a:cubicBezTo>
                  <a:pt x="14923" y="45945"/>
                  <a:pt x="14937" y="45942"/>
                  <a:pt x="14951" y="45935"/>
                </a:cubicBezTo>
                <a:cubicBezTo>
                  <a:pt x="15648" y="45862"/>
                  <a:pt x="16308" y="45715"/>
                  <a:pt x="16968" y="45605"/>
                </a:cubicBezTo>
                <a:cubicBezTo>
                  <a:pt x="17371" y="45532"/>
                  <a:pt x="17701" y="45422"/>
                  <a:pt x="18067" y="45312"/>
                </a:cubicBezTo>
                <a:cubicBezTo>
                  <a:pt x="18434" y="45202"/>
                  <a:pt x="18837" y="45349"/>
                  <a:pt x="19131" y="44982"/>
                </a:cubicBezTo>
                <a:cubicBezTo>
                  <a:pt x="19317" y="45122"/>
                  <a:pt x="19532" y="45173"/>
                  <a:pt x="19749" y="45173"/>
                </a:cubicBezTo>
                <a:cubicBezTo>
                  <a:pt x="19874" y="45173"/>
                  <a:pt x="20000" y="45156"/>
                  <a:pt x="20120" y="45129"/>
                </a:cubicBezTo>
                <a:cubicBezTo>
                  <a:pt x="21074" y="44982"/>
                  <a:pt x="22027" y="44762"/>
                  <a:pt x="22907" y="44396"/>
                </a:cubicBezTo>
                <a:cubicBezTo>
                  <a:pt x="23310" y="44212"/>
                  <a:pt x="23640" y="43992"/>
                  <a:pt x="24080" y="43882"/>
                </a:cubicBezTo>
                <a:cubicBezTo>
                  <a:pt x="25070" y="43626"/>
                  <a:pt x="26096" y="43369"/>
                  <a:pt x="27049" y="42856"/>
                </a:cubicBezTo>
                <a:cubicBezTo>
                  <a:pt x="28809" y="41903"/>
                  <a:pt x="30605" y="40913"/>
                  <a:pt x="32365" y="39960"/>
                </a:cubicBezTo>
                <a:cubicBezTo>
                  <a:pt x="32695" y="39776"/>
                  <a:pt x="33062" y="39630"/>
                  <a:pt x="33245" y="39263"/>
                </a:cubicBezTo>
                <a:cubicBezTo>
                  <a:pt x="34015" y="39263"/>
                  <a:pt x="34528" y="38677"/>
                  <a:pt x="35188" y="38383"/>
                </a:cubicBezTo>
                <a:cubicBezTo>
                  <a:pt x="35371" y="38310"/>
                  <a:pt x="35444" y="38090"/>
                  <a:pt x="35591" y="37907"/>
                </a:cubicBezTo>
                <a:cubicBezTo>
                  <a:pt x="35591" y="37834"/>
                  <a:pt x="35591" y="37760"/>
                  <a:pt x="35591" y="37687"/>
                </a:cubicBezTo>
                <a:cubicBezTo>
                  <a:pt x="35628" y="37687"/>
                  <a:pt x="35664" y="37724"/>
                  <a:pt x="35701" y="37724"/>
                </a:cubicBezTo>
                <a:cubicBezTo>
                  <a:pt x="35664" y="37797"/>
                  <a:pt x="35664" y="37870"/>
                  <a:pt x="35628" y="37943"/>
                </a:cubicBezTo>
                <a:cubicBezTo>
                  <a:pt x="35621" y="37943"/>
                  <a:pt x="35616" y="37943"/>
                  <a:pt x="35611" y="37943"/>
                </a:cubicBezTo>
                <a:lnTo>
                  <a:pt x="35611" y="37943"/>
                </a:lnTo>
                <a:cubicBezTo>
                  <a:pt x="35665" y="38033"/>
                  <a:pt x="35728" y="38065"/>
                  <a:pt x="35788" y="38065"/>
                </a:cubicBezTo>
                <a:cubicBezTo>
                  <a:pt x="35890" y="38065"/>
                  <a:pt x="35987" y="37973"/>
                  <a:pt x="36031" y="37907"/>
                </a:cubicBezTo>
                <a:cubicBezTo>
                  <a:pt x="36288" y="37467"/>
                  <a:pt x="36801" y="37320"/>
                  <a:pt x="37204" y="37027"/>
                </a:cubicBezTo>
                <a:cubicBezTo>
                  <a:pt x="37461" y="36844"/>
                  <a:pt x="37681" y="36624"/>
                  <a:pt x="37901" y="36404"/>
                </a:cubicBezTo>
                <a:cubicBezTo>
                  <a:pt x="37974" y="36294"/>
                  <a:pt x="38011" y="36147"/>
                  <a:pt x="38084" y="36037"/>
                </a:cubicBezTo>
                <a:cubicBezTo>
                  <a:pt x="39074" y="35304"/>
                  <a:pt x="40064" y="34571"/>
                  <a:pt x="41090" y="33838"/>
                </a:cubicBezTo>
                <a:cubicBezTo>
                  <a:pt x="41237" y="33618"/>
                  <a:pt x="41310" y="33324"/>
                  <a:pt x="41713" y="33251"/>
                </a:cubicBezTo>
                <a:cubicBezTo>
                  <a:pt x="41933" y="33214"/>
                  <a:pt x="42080" y="32628"/>
                  <a:pt x="42300" y="32591"/>
                </a:cubicBezTo>
                <a:cubicBezTo>
                  <a:pt x="42666" y="32518"/>
                  <a:pt x="42740" y="32224"/>
                  <a:pt x="43033" y="32041"/>
                </a:cubicBezTo>
                <a:cubicBezTo>
                  <a:pt x="43253" y="31931"/>
                  <a:pt x="43400" y="31601"/>
                  <a:pt x="43620" y="31381"/>
                </a:cubicBezTo>
                <a:cubicBezTo>
                  <a:pt x="43840" y="31125"/>
                  <a:pt x="44060" y="30868"/>
                  <a:pt x="44316" y="30611"/>
                </a:cubicBezTo>
                <a:cubicBezTo>
                  <a:pt x="44536" y="30428"/>
                  <a:pt x="44866" y="30391"/>
                  <a:pt x="45013" y="29988"/>
                </a:cubicBezTo>
                <a:cubicBezTo>
                  <a:pt x="45123" y="29695"/>
                  <a:pt x="45453" y="29512"/>
                  <a:pt x="45673" y="29292"/>
                </a:cubicBezTo>
                <a:cubicBezTo>
                  <a:pt x="45636" y="29145"/>
                  <a:pt x="45636" y="29035"/>
                  <a:pt x="45599" y="28888"/>
                </a:cubicBezTo>
                <a:lnTo>
                  <a:pt x="45599" y="28888"/>
                </a:lnTo>
                <a:cubicBezTo>
                  <a:pt x="45783" y="28925"/>
                  <a:pt x="45856" y="28925"/>
                  <a:pt x="45966" y="28962"/>
                </a:cubicBezTo>
                <a:cubicBezTo>
                  <a:pt x="45929" y="28778"/>
                  <a:pt x="45929" y="28632"/>
                  <a:pt x="45893" y="28485"/>
                </a:cubicBezTo>
                <a:lnTo>
                  <a:pt x="45893" y="28485"/>
                </a:lnTo>
                <a:cubicBezTo>
                  <a:pt x="46003" y="28522"/>
                  <a:pt x="46113" y="28522"/>
                  <a:pt x="46149" y="28558"/>
                </a:cubicBezTo>
                <a:cubicBezTo>
                  <a:pt x="46296" y="28302"/>
                  <a:pt x="46442" y="28045"/>
                  <a:pt x="46626" y="27862"/>
                </a:cubicBezTo>
                <a:cubicBezTo>
                  <a:pt x="46846" y="27642"/>
                  <a:pt x="46992" y="27422"/>
                  <a:pt x="46809" y="27092"/>
                </a:cubicBezTo>
                <a:cubicBezTo>
                  <a:pt x="46809" y="27092"/>
                  <a:pt x="46882" y="27019"/>
                  <a:pt x="46882" y="26982"/>
                </a:cubicBezTo>
                <a:cubicBezTo>
                  <a:pt x="47029" y="27019"/>
                  <a:pt x="47102" y="27019"/>
                  <a:pt x="47176" y="27019"/>
                </a:cubicBezTo>
                <a:cubicBezTo>
                  <a:pt x="47469" y="26579"/>
                  <a:pt x="47762" y="26212"/>
                  <a:pt x="47982" y="25809"/>
                </a:cubicBezTo>
                <a:cubicBezTo>
                  <a:pt x="48077" y="25683"/>
                  <a:pt x="48063" y="25503"/>
                  <a:pt x="47871" y="25361"/>
                </a:cubicBezTo>
                <a:lnTo>
                  <a:pt x="47871" y="25361"/>
                </a:lnTo>
                <a:cubicBezTo>
                  <a:pt x="47847" y="25391"/>
                  <a:pt x="47823" y="25418"/>
                  <a:pt x="47799" y="25442"/>
                </a:cubicBezTo>
                <a:cubicBezTo>
                  <a:pt x="47762" y="25442"/>
                  <a:pt x="47689" y="25406"/>
                  <a:pt x="47762" y="25296"/>
                </a:cubicBezTo>
                <a:lnTo>
                  <a:pt x="47762" y="25296"/>
                </a:lnTo>
                <a:cubicBezTo>
                  <a:pt x="47803" y="25316"/>
                  <a:pt x="47839" y="25338"/>
                  <a:pt x="47871" y="25361"/>
                </a:cubicBezTo>
                <a:lnTo>
                  <a:pt x="47871" y="25361"/>
                </a:lnTo>
                <a:cubicBezTo>
                  <a:pt x="47920" y="25301"/>
                  <a:pt x="47970" y="25235"/>
                  <a:pt x="48019" y="25186"/>
                </a:cubicBezTo>
                <a:lnTo>
                  <a:pt x="48019" y="25186"/>
                </a:lnTo>
                <a:cubicBezTo>
                  <a:pt x="47921" y="25210"/>
                  <a:pt x="47840" y="25234"/>
                  <a:pt x="47797" y="25259"/>
                </a:cubicBezTo>
                <a:lnTo>
                  <a:pt x="47797" y="25259"/>
                </a:lnTo>
                <a:cubicBezTo>
                  <a:pt x="48227" y="24802"/>
                  <a:pt x="48677" y="24476"/>
                  <a:pt x="48605" y="23976"/>
                </a:cubicBezTo>
                <a:cubicBezTo>
                  <a:pt x="48532" y="23976"/>
                  <a:pt x="48459" y="23976"/>
                  <a:pt x="48385" y="23939"/>
                </a:cubicBezTo>
                <a:cubicBezTo>
                  <a:pt x="48385" y="23939"/>
                  <a:pt x="48385" y="23903"/>
                  <a:pt x="48422" y="23866"/>
                </a:cubicBezTo>
                <a:cubicBezTo>
                  <a:pt x="48495" y="23903"/>
                  <a:pt x="48569" y="23903"/>
                  <a:pt x="48642" y="23939"/>
                </a:cubicBezTo>
                <a:cubicBezTo>
                  <a:pt x="48605" y="23976"/>
                  <a:pt x="48605" y="23976"/>
                  <a:pt x="48605" y="23976"/>
                </a:cubicBezTo>
                <a:cubicBezTo>
                  <a:pt x="48752" y="23903"/>
                  <a:pt x="48862" y="23829"/>
                  <a:pt x="48972" y="23756"/>
                </a:cubicBezTo>
                <a:cubicBezTo>
                  <a:pt x="48789" y="23609"/>
                  <a:pt x="48642" y="23499"/>
                  <a:pt x="48385" y="23279"/>
                </a:cubicBezTo>
                <a:cubicBezTo>
                  <a:pt x="48789" y="23169"/>
                  <a:pt x="49009" y="23096"/>
                  <a:pt x="49229" y="23023"/>
                </a:cubicBezTo>
                <a:cubicBezTo>
                  <a:pt x="49339" y="22803"/>
                  <a:pt x="49412" y="22583"/>
                  <a:pt x="49485" y="22436"/>
                </a:cubicBezTo>
                <a:cubicBezTo>
                  <a:pt x="49412" y="22180"/>
                  <a:pt x="49375" y="21996"/>
                  <a:pt x="49265" y="21703"/>
                </a:cubicBezTo>
                <a:lnTo>
                  <a:pt x="49265" y="21703"/>
                </a:lnTo>
                <a:cubicBezTo>
                  <a:pt x="49559" y="21740"/>
                  <a:pt x="49669" y="21776"/>
                  <a:pt x="49852" y="21776"/>
                </a:cubicBezTo>
                <a:cubicBezTo>
                  <a:pt x="49887" y="21188"/>
                  <a:pt x="50150" y="20599"/>
                  <a:pt x="49901" y="19980"/>
                </a:cubicBezTo>
                <a:lnTo>
                  <a:pt x="49901" y="19980"/>
                </a:lnTo>
                <a:cubicBezTo>
                  <a:pt x="49886" y="19993"/>
                  <a:pt x="49869" y="20005"/>
                  <a:pt x="49852" y="20017"/>
                </a:cubicBezTo>
                <a:cubicBezTo>
                  <a:pt x="49852" y="20017"/>
                  <a:pt x="49779" y="19980"/>
                  <a:pt x="49852" y="19870"/>
                </a:cubicBezTo>
                <a:cubicBezTo>
                  <a:pt x="49832" y="19850"/>
                  <a:pt x="49865" y="19831"/>
                  <a:pt x="49922" y="19811"/>
                </a:cubicBezTo>
                <a:lnTo>
                  <a:pt x="49922" y="19811"/>
                </a:lnTo>
                <a:cubicBezTo>
                  <a:pt x="50573" y="19242"/>
                  <a:pt x="50397" y="18638"/>
                  <a:pt x="50255" y="18000"/>
                </a:cubicBezTo>
                <a:lnTo>
                  <a:pt x="50255" y="18000"/>
                </a:lnTo>
                <a:cubicBezTo>
                  <a:pt x="50402" y="18074"/>
                  <a:pt x="50475" y="18074"/>
                  <a:pt x="50585" y="18110"/>
                </a:cubicBezTo>
                <a:cubicBezTo>
                  <a:pt x="50915" y="17010"/>
                  <a:pt x="51208" y="15911"/>
                  <a:pt x="51538" y="14848"/>
                </a:cubicBezTo>
                <a:cubicBezTo>
                  <a:pt x="51685" y="14298"/>
                  <a:pt x="51685" y="13784"/>
                  <a:pt x="51355" y="13308"/>
                </a:cubicBezTo>
                <a:cubicBezTo>
                  <a:pt x="51318" y="13271"/>
                  <a:pt x="51392" y="13198"/>
                  <a:pt x="51392" y="13124"/>
                </a:cubicBezTo>
                <a:cubicBezTo>
                  <a:pt x="51465" y="13161"/>
                  <a:pt x="51538" y="13198"/>
                  <a:pt x="51612" y="13198"/>
                </a:cubicBezTo>
                <a:cubicBezTo>
                  <a:pt x="51758" y="13015"/>
                  <a:pt x="51868" y="12831"/>
                  <a:pt x="52015" y="12648"/>
                </a:cubicBezTo>
                <a:cubicBezTo>
                  <a:pt x="51942" y="12501"/>
                  <a:pt x="51868" y="12391"/>
                  <a:pt x="51758" y="12245"/>
                </a:cubicBezTo>
                <a:cubicBezTo>
                  <a:pt x="51832" y="12171"/>
                  <a:pt x="51978" y="12098"/>
                  <a:pt x="51978" y="12025"/>
                </a:cubicBezTo>
                <a:cubicBezTo>
                  <a:pt x="51978" y="11181"/>
                  <a:pt x="52418" y="10338"/>
                  <a:pt x="52125" y="9422"/>
                </a:cubicBezTo>
                <a:lnTo>
                  <a:pt x="52125" y="9422"/>
                </a:lnTo>
                <a:cubicBezTo>
                  <a:pt x="52271" y="9495"/>
                  <a:pt x="52345" y="9495"/>
                  <a:pt x="52345" y="9495"/>
                </a:cubicBezTo>
                <a:cubicBezTo>
                  <a:pt x="52455" y="8762"/>
                  <a:pt x="52565" y="7992"/>
                  <a:pt x="52711" y="7186"/>
                </a:cubicBezTo>
                <a:cubicBezTo>
                  <a:pt x="52675" y="7186"/>
                  <a:pt x="52601" y="7149"/>
                  <a:pt x="52528" y="7112"/>
                </a:cubicBezTo>
                <a:cubicBezTo>
                  <a:pt x="52895" y="6489"/>
                  <a:pt x="53005" y="6159"/>
                  <a:pt x="52931" y="5462"/>
                </a:cubicBezTo>
                <a:cubicBezTo>
                  <a:pt x="52895" y="4986"/>
                  <a:pt x="53005" y="4509"/>
                  <a:pt x="52931" y="3996"/>
                </a:cubicBezTo>
                <a:cubicBezTo>
                  <a:pt x="52785" y="3153"/>
                  <a:pt x="52601" y="1173"/>
                  <a:pt x="52345" y="403"/>
                </a:cubicBezTo>
                <a:cubicBezTo>
                  <a:pt x="51245" y="0"/>
                  <a:pt x="50145" y="37"/>
                  <a:pt x="489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52;p48"/>
          <p:cNvSpPr/>
          <p:nvPr/>
        </p:nvSpPr>
        <p:spPr>
          <a:xfrm>
            <a:off x="3626995" y="118140"/>
            <a:ext cx="1326019" cy="1467205"/>
          </a:xfrm>
          <a:custGeom>
            <a:avLst/>
            <a:gdLst/>
            <a:ahLst/>
            <a:cxnLst/>
            <a:rect l="l" t="t" r="r" b="b"/>
            <a:pathLst>
              <a:path w="37329" h="39590" extrusionOk="0">
                <a:moveTo>
                  <a:pt x="19112" y="512"/>
                </a:moveTo>
                <a:cubicBezTo>
                  <a:pt x="19112" y="512"/>
                  <a:pt x="19155" y="555"/>
                  <a:pt x="19155" y="555"/>
                </a:cubicBezTo>
                <a:cubicBezTo>
                  <a:pt x="19112" y="597"/>
                  <a:pt x="19070" y="640"/>
                  <a:pt x="19027" y="683"/>
                </a:cubicBezTo>
                <a:cubicBezTo>
                  <a:pt x="19027" y="683"/>
                  <a:pt x="19027" y="664"/>
                  <a:pt x="19015" y="651"/>
                </a:cubicBezTo>
                <a:lnTo>
                  <a:pt x="19015" y="651"/>
                </a:lnTo>
                <a:cubicBezTo>
                  <a:pt x="19066" y="559"/>
                  <a:pt x="19089" y="535"/>
                  <a:pt x="19112" y="512"/>
                </a:cubicBezTo>
                <a:close/>
                <a:moveTo>
                  <a:pt x="18942" y="640"/>
                </a:moveTo>
                <a:cubicBezTo>
                  <a:pt x="18950" y="657"/>
                  <a:pt x="18957" y="674"/>
                  <a:pt x="18963" y="691"/>
                </a:cubicBezTo>
                <a:lnTo>
                  <a:pt x="18963" y="691"/>
                </a:lnTo>
                <a:cubicBezTo>
                  <a:pt x="18939" y="747"/>
                  <a:pt x="18924" y="770"/>
                  <a:pt x="18918" y="770"/>
                </a:cubicBezTo>
                <a:cubicBezTo>
                  <a:pt x="18907" y="770"/>
                  <a:pt x="18918" y="712"/>
                  <a:pt x="18942" y="640"/>
                </a:cubicBezTo>
                <a:close/>
                <a:moveTo>
                  <a:pt x="20264" y="640"/>
                </a:moveTo>
                <a:lnTo>
                  <a:pt x="20264" y="811"/>
                </a:lnTo>
                <a:lnTo>
                  <a:pt x="20222" y="811"/>
                </a:lnTo>
                <a:lnTo>
                  <a:pt x="20222" y="640"/>
                </a:lnTo>
                <a:close/>
                <a:moveTo>
                  <a:pt x="22952" y="811"/>
                </a:moveTo>
                <a:cubicBezTo>
                  <a:pt x="22952" y="853"/>
                  <a:pt x="22952" y="896"/>
                  <a:pt x="22952" y="939"/>
                </a:cubicBezTo>
                <a:cubicBezTo>
                  <a:pt x="22824" y="981"/>
                  <a:pt x="22653" y="981"/>
                  <a:pt x="22483" y="1024"/>
                </a:cubicBezTo>
                <a:cubicBezTo>
                  <a:pt x="22483" y="1008"/>
                  <a:pt x="22483" y="994"/>
                  <a:pt x="22483" y="981"/>
                </a:cubicBezTo>
                <a:cubicBezTo>
                  <a:pt x="22653" y="853"/>
                  <a:pt x="22781" y="853"/>
                  <a:pt x="22952" y="811"/>
                </a:cubicBezTo>
                <a:close/>
                <a:moveTo>
                  <a:pt x="18974" y="728"/>
                </a:moveTo>
                <a:lnTo>
                  <a:pt x="18974" y="728"/>
                </a:lnTo>
                <a:cubicBezTo>
                  <a:pt x="18990" y="784"/>
                  <a:pt x="18999" y="840"/>
                  <a:pt x="19027" y="896"/>
                </a:cubicBezTo>
                <a:cubicBezTo>
                  <a:pt x="19027" y="896"/>
                  <a:pt x="18942" y="939"/>
                  <a:pt x="18814" y="1067"/>
                </a:cubicBezTo>
                <a:cubicBezTo>
                  <a:pt x="18884" y="913"/>
                  <a:pt x="18935" y="805"/>
                  <a:pt x="18974" y="728"/>
                </a:cubicBezTo>
                <a:close/>
                <a:moveTo>
                  <a:pt x="22312" y="1152"/>
                </a:moveTo>
                <a:cubicBezTo>
                  <a:pt x="22312" y="1195"/>
                  <a:pt x="22269" y="1237"/>
                  <a:pt x="22227" y="1280"/>
                </a:cubicBezTo>
                <a:lnTo>
                  <a:pt x="22141" y="1237"/>
                </a:lnTo>
                <a:cubicBezTo>
                  <a:pt x="22227" y="1195"/>
                  <a:pt x="22269" y="1152"/>
                  <a:pt x="22312" y="1152"/>
                </a:cubicBezTo>
                <a:close/>
                <a:moveTo>
                  <a:pt x="23634" y="1195"/>
                </a:moveTo>
                <a:lnTo>
                  <a:pt x="23634" y="1280"/>
                </a:lnTo>
                <a:lnTo>
                  <a:pt x="23464" y="1280"/>
                </a:lnTo>
                <a:lnTo>
                  <a:pt x="23464" y="1195"/>
                </a:lnTo>
                <a:close/>
                <a:moveTo>
                  <a:pt x="20008" y="1365"/>
                </a:moveTo>
                <a:lnTo>
                  <a:pt x="20008" y="1408"/>
                </a:lnTo>
                <a:lnTo>
                  <a:pt x="19838" y="1408"/>
                </a:lnTo>
                <a:lnTo>
                  <a:pt x="19838" y="1365"/>
                </a:lnTo>
                <a:close/>
                <a:moveTo>
                  <a:pt x="16041" y="1706"/>
                </a:moveTo>
                <a:lnTo>
                  <a:pt x="16041" y="1749"/>
                </a:lnTo>
                <a:lnTo>
                  <a:pt x="15870" y="1749"/>
                </a:lnTo>
                <a:lnTo>
                  <a:pt x="15870" y="1706"/>
                </a:lnTo>
                <a:close/>
                <a:moveTo>
                  <a:pt x="22824" y="1706"/>
                </a:moveTo>
                <a:lnTo>
                  <a:pt x="22824" y="1749"/>
                </a:lnTo>
                <a:lnTo>
                  <a:pt x="22653" y="1749"/>
                </a:lnTo>
                <a:lnTo>
                  <a:pt x="22653" y="1706"/>
                </a:lnTo>
                <a:close/>
                <a:moveTo>
                  <a:pt x="25256" y="1706"/>
                </a:moveTo>
                <a:lnTo>
                  <a:pt x="25256" y="1749"/>
                </a:lnTo>
                <a:lnTo>
                  <a:pt x="25128" y="1749"/>
                </a:lnTo>
                <a:lnTo>
                  <a:pt x="25128" y="1706"/>
                </a:lnTo>
                <a:close/>
                <a:moveTo>
                  <a:pt x="11732" y="2005"/>
                </a:moveTo>
                <a:cubicBezTo>
                  <a:pt x="11732" y="2090"/>
                  <a:pt x="11775" y="2176"/>
                  <a:pt x="11775" y="2261"/>
                </a:cubicBezTo>
                <a:lnTo>
                  <a:pt x="11647" y="2261"/>
                </a:lnTo>
                <a:lnTo>
                  <a:pt x="11647" y="2005"/>
                </a:lnTo>
                <a:close/>
                <a:moveTo>
                  <a:pt x="26365" y="2176"/>
                </a:moveTo>
                <a:cubicBezTo>
                  <a:pt x="26407" y="2261"/>
                  <a:pt x="26407" y="2346"/>
                  <a:pt x="26450" y="2432"/>
                </a:cubicBezTo>
                <a:lnTo>
                  <a:pt x="26279" y="2432"/>
                </a:lnTo>
                <a:lnTo>
                  <a:pt x="26279" y="2176"/>
                </a:lnTo>
                <a:close/>
                <a:moveTo>
                  <a:pt x="27261" y="2517"/>
                </a:moveTo>
                <a:lnTo>
                  <a:pt x="27261" y="2560"/>
                </a:lnTo>
                <a:lnTo>
                  <a:pt x="27090" y="2560"/>
                </a:lnTo>
                <a:lnTo>
                  <a:pt x="27090" y="2517"/>
                </a:lnTo>
                <a:close/>
                <a:moveTo>
                  <a:pt x="27901" y="2858"/>
                </a:moveTo>
                <a:lnTo>
                  <a:pt x="27901" y="2901"/>
                </a:lnTo>
                <a:lnTo>
                  <a:pt x="27730" y="2901"/>
                </a:lnTo>
                <a:lnTo>
                  <a:pt x="27730" y="2858"/>
                </a:lnTo>
                <a:close/>
                <a:moveTo>
                  <a:pt x="10068" y="2816"/>
                </a:moveTo>
                <a:lnTo>
                  <a:pt x="10068" y="2944"/>
                </a:lnTo>
                <a:lnTo>
                  <a:pt x="10026" y="2944"/>
                </a:lnTo>
                <a:lnTo>
                  <a:pt x="10026" y="2816"/>
                </a:lnTo>
                <a:close/>
                <a:moveTo>
                  <a:pt x="10580" y="3114"/>
                </a:moveTo>
                <a:lnTo>
                  <a:pt x="10580" y="3285"/>
                </a:lnTo>
                <a:lnTo>
                  <a:pt x="10495" y="3285"/>
                </a:lnTo>
                <a:lnTo>
                  <a:pt x="10495" y="3114"/>
                </a:lnTo>
                <a:close/>
                <a:moveTo>
                  <a:pt x="29906" y="4181"/>
                </a:moveTo>
                <a:lnTo>
                  <a:pt x="29906" y="4223"/>
                </a:lnTo>
                <a:lnTo>
                  <a:pt x="29735" y="4223"/>
                </a:lnTo>
                <a:lnTo>
                  <a:pt x="29735" y="4181"/>
                </a:lnTo>
                <a:close/>
                <a:moveTo>
                  <a:pt x="29351" y="4266"/>
                </a:moveTo>
                <a:lnTo>
                  <a:pt x="29351" y="4437"/>
                </a:lnTo>
                <a:lnTo>
                  <a:pt x="29266" y="4437"/>
                </a:lnTo>
                <a:lnTo>
                  <a:pt x="29266" y="4266"/>
                </a:lnTo>
                <a:close/>
                <a:moveTo>
                  <a:pt x="31313" y="5759"/>
                </a:moveTo>
                <a:cubicBezTo>
                  <a:pt x="31313" y="5802"/>
                  <a:pt x="31356" y="5802"/>
                  <a:pt x="31356" y="5845"/>
                </a:cubicBezTo>
                <a:cubicBezTo>
                  <a:pt x="31313" y="5887"/>
                  <a:pt x="31271" y="5887"/>
                  <a:pt x="31228" y="5930"/>
                </a:cubicBezTo>
                <a:cubicBezTo>
                  <a:pt x="31228" y="5845"/>
                  <a:pt x="31271" y="5802"/>
                  <a:pt x="31313" y="5759"/>
                </a:cubicBezTo>
                <a:close/>
                <a:moveTo>
                  <a:pt x="6186" y="6143"/>
                </a:moveTo>
                <a:lnTo>
                  <a:pt x="6186" y="6186"/>
                </a:lnTo>
                <a:lnTo>
                  <a:pt x="6016" y="6186"/>
                </a:lnTo>
                <a:lnTo>
                  <a:pt x="6016" y="6143"/>
                </a:lnTo>
                <a:close/>
                <a:moveTo>
                  <a:pt x="30546" y="6143"/>
                </a:moveTo>
                <a:lnTo>
                  <a:pt x="30546" y="6186"/>
                </a:lnTo>
                <a:lnTo>
                  <a:pt x="30375" y="6186"/>
                </a:lnTo>
                <a:lnTo>
                  <a:pt x="30375" y="6143"/>
                </a:lnTo>
                <a:close/>
                <a:moveTo>
                  <a:pt x="31185" y="5931"/>
                </a:moveTo>
                <a:cubicBezTo>
                  <a:pt x="31185" y="6016"/>
                  <a:pt x="31185" y="6101"/>
                  <a:pt x="31185" y="6229"/>
                </a:cubicBezTo>
                <a:cubicBezTo>
                  <a:pt x="31143" y="6229"/>
                  <a:pt x="31143" y="6271"/>
                  <a:pt x="31100" y="6271"/>
                </a:cubicBezTo>
                <a:cubicBezTo>
                  <a:pt x="31057" y="6186"/>
                  <a:pt x="31015" y="6058"/>
                  <a:pt x="30972" y="5973"/>
                </a:cubicBezTo>
                <a:cubicBezTo>
                  <a:pt x="30972" y="5973"/>
                  <a:pt x="31073" y="5939"/>
                  <a:pt x="31185" y="5931"/>
                </a:cubicBezTo>
                <a:close/>
                <a:moveTo>
                  <a:pt x="32209" y="6484"/>
                </a:moveTo>
                <a:lnTo>
                  <a:pt x="32209" y="6527"/>
                </a:lnTo>
                <a:lnTo>
                  <a:pt x="32039" y="6527"/>
                </a:lnTo>
                <a:lnTo>
                  <a:pt x="32039" y="6484"/>
                </a:lnTo>
                <a:close/>
                <a:moveTo>
                  <a:pt x="5205" y="7466"/>
                </a:moveTo>
                <a:lnTo>
                  <a:pt x="5205" y="7508"/>
                </a:lnTo>
                <a:lnTo>
                  <a:pt x="5034" y="7508"/>
                </a:lnTo>
                <a:lnTo>
                  <a:pt x="5034" y="7466"/>
                </a:lnTo>
                <a:close/>
                <a:moveTo>
                  <a:pt x="4693" y="7807"/>
                </a:moveTo>
                <a:lnTo>
                  <a:pt x="4693" y="7850"/>
                </a:lnTo>
                <a:lnTo>
                  <a:pt x="4522" y="7850"/>
                </a:lnTo>
                <a:lnTo>
                  <a:pt x="4522" y="7807"/>
                </a:lnTo>
                <a:close/>
                <a:moveTo>
                  <a:pt x="24061" y="8063"/>
                </a:moveTo>
                <a:lnTo>
                  <a:pt x="24061" y="8234"/>
                </a:lnTo>
                <a:lnTo>
                  <a:pt x="24018" y="8234"/>
                </a:lnTo>
                <a:lnTo>
                  <a:pt x="24018" y="8063"/>
                </a:lnTo>
                <a:close/>
                <a:moveTo>
                  <a:pt x="32636" y="8575"/>
                </a:moveTo>
                <a:lnTo>
                  <a:pt x="32636" y="8745"/>
                </a:lnTo>
                <a:lnTo>
                  <a:pt x="32593" y="8745"/>
                </a:lnTo>
                <a:lnTo>
                  <a:pt x="32593" y="8575"/>
                </a:lnTo>
                <a:close/>
                <a:moveTo>
                  <a:pt x="4096" y="8916"/>
                </a:moveTo>
                <a:cubicBezTo>
                  <a:pt x="4053" y="9001"/>
                  <a:pt x="3968" y="9087"/>
                  <a:pt x="3883" y="9129"/>
                </a:cubicBezTo>
                <a:cubicBezTo>
                  <a:pt x="3883" y="9129"/>
                  <a:pt x="3883" y="9044"/>
                  <a:pt x="3840" y="8916"/>
                </a:cubicBezTo>
                <a:close/>
                <a:moveTo>
                  <a:pt x="34129" y="10068"/>
                </a:moveTo>
                <a:cubicBezTo>
                  <a:pt x="34129" y="10111"/>
                  <a:pt x="34129" y="10111"/>
                  <a:pt x="34129" y="10153"/>
                </a:cubicBezTo>
                <a:cubicBezTo>
                  <a:pt x="34044" y="10153"/>
                  <a:pt x="33958" y="10196"/>
                  <a:pt x="33873" y="10196"/>
                </a:cubicBezTo>
                <a:cubicBezTo>
                  <a:pt x="33873" y="10153"/>
                  <a:pt x="33873" y="10111"/>
                  <a:pt x="33873" y="10068"/>
                </a:cubicBezTo>
                <a:close/>
                <a:moveTo>
                  <a:pt x="34428" y="10239"/>
                </a:moveTo>
                <a:cubicBezTo>
                  <a:pt x="34470" y="10324"/>
                  <a:pt x="34470" y="10409"/>
                  <a:pt x="34513" y="10495"/>
                </a:cubicBezTo>
                <a:lnTo>
                  <a:pt x="34342" y="10495"/>
                </a:lnTo>
                <a:lnTo>
                  <a:pt x="34342" y="10239"/>
                </a:lnTo>
                <a:close/>
                <a:moveTo>
                  <a:pt x="35665" y="13054"/>
                </a:moveTo>
                <a:lnTo>
                  <a:pt x="35665" y="13140"/>
                </a:lnTo>
                <a:lnTo>
                  <a:pt x="35324" y="13140"/>
                </a:lnTo>
                <a:lnTo>
                  <a:pt x="35324" y="13054"/>
                </a:lnTo>
                <a:close/>
                <a:moveTo>
                  <a:pt x="2048" y="13225"/>
                </a:moveTo>
                <a:lnTo>
                  <a:pt x="2048" y="13268"/>
                </a:lnTo>
                <a:lnTo>
                  <a:pt x="1877" y="13268"/>
                </a:lnTo>
                <a:lnTo>
                  <a:pt x="1877" y="13225"/>
                </a:lnTo>
                <a:close/>
                <a:moveTo>
                  <a:pt x="36390" y="15486"/>
                </a:moveTo>
                <a:lnTo>
                  <a:pt x="36475" y="15529"/>
                </a:lnTo>
                <a:cubicBezTo>
                  <a:pt x="36390" y="15571"/>
                  <a:pt x="36347" y="15614"/>
                  <a:pt x="36305" y="15657"/>
                </a:cubicBezTo>
                <a:cubicBezTo>
                  <a:pt x="36347" y="15571"/>
                  <a:pt x="36347" y="15529"/>
                  <a:pt x="36390" y="15486"/>
                </a:cubicBezTo>
                <a:close/>
                <a:moveTo>
                  <a:pt x="36305" y="15614"/>
                </a:moveTo>
                <a:cubicBezTo>
                  <a:pt x="36305" y="15699"/>
                  <a:pt x="36262" y="15742"/>
                  <a:pt x="36219" y="15785"/>
                </a:cubicBezTo>
                <a:cubicBezTo>
                  <a:pt x="36177" y="15785"/>
                  <a:pt x="36177" y="15742"/>
                  <a:pt x="36177" y="15742"/>
                </a:cubicBezTo>
                <a:cubicBezTo>
                  <a:pt x="36219" y="15699"/>
                  <a:pt x="36262" y="15657"/>
                  <a:pt x="36305" y="15614"/>
                </a:cubicBezTo>
                <a:close/>
                <a:moveTo>
                  <a:pt x="1067" y="16510"/>
                </a:moveTo>
                <a:lnTo>
                  <a:pt x="1067" y="16552"/>
                </a:lnTo>
                <a:lnTo>
                  <a:pt x="896" y="16552"/>
                </a:lnTo>
                <a:lnTo>
                  <a:pt x="896" y="16510"/>
                </a:lnTo>
                <a:close/>
                <a:moveTo>
                  <a:pt x="36646" y="17022"/>
                </a:moveTo>
                <a:lnTo>
                  <a:pt x="36646" y="17064"/>
                </a:lnTo>
                <a:lnTo>
                  <a:pt x="36475" y="17064"/>
                </a:lnTo>
                <a:lnTo>
                  <a:pt x="36475" y="17022"/>
                </a:lnTo>
                <a:close/>
                <a:moveTo>
                  <a:pt x="36817" y="18302"/>
                </a:moveTo>
                <a:lnTo>
                  <a:pt x="36817" y="18387"/>
                </a:lnTo>
                <a:lnTo>
                  <a:pt x="36475" y="18387"/>
                </a:lnTo>
                <a:lnTo>
                  <a:pt x="36475" y="18302"/>
                </a:lnTo>
                <a:close/>
                <a:moveTo>
                  <a:pt x="36817" y="18643"/>
                </a:moveTo>
                <a:lnTo>
                  <a:pt x="36817" y="18728"/>
                </a:lnTo>
                <a:lnTo>
                  <a:pt x="36646" y="18728"/>
                </a:lnTo>
                <a:lnTo>
                  <a:pt x="36646" y="18643"/>
                </a:lnTo>
                <a:close/>
                <a:moveTo>
                  <a:pt x="36433" y="18771"/>
                </a:moveTo>
                <a:lnTo>
                  <a:pt x="36433" y="18941"/>
                </a:lnTo>
                <a:lnTo>
                  <a:pt x="36347" y="18941"/>
                </a:lnTo>
                <a:lnTo>
                  <a:pt x="36347" y="18771"/>
                </a:lnTo>
                <a:close/>
                <a:moveTo>
                  <a:pt x="726" y="19795"/>
                </a:moveTo>
                <a:lnTo>
                  <a:pt x="726" y="19880"/>
                </a:lnTo>
                <a:lnTo>
                  <a:pt x="598" y="19880"/>
                </a:lnTo>
                <a:lnTo>
                  <a:pt x="598" y="19795"/>
                </a:lnTo>
                <a:close/>
                <a:moveTo>
                  <a:pt x="36731" y="20904"/>
                </a:moveTo>
                <a:lnTo>
                  <a:pt x="36731" y="21074"/>
                </a:lnTo>
                <a:lnTo>
                  <a:pt x="36689" y="21074"/>
                </a:lnTo>
                <a:lnTo>
                  <a:pt x="36689" y="20904"/>
                </a:lnTo>
                <a:close/>
                <a:moveTo>
                  <a:pt x="36603" y="21714"/>
                </a:moveTo>
                <a:lnTo>
                  <a:pt x="36603" y="22056"/>
                </a:lnTo>
                <a:lnTo>
                  <a:pt x="36518" y="22056"/>
                </a:lnTo>
                <a:lnTo>
                  <a:pt x="36518" y="21714"/>
                </a:lnTo>
                <a:close/>
                <a:moveTo>
                  <a:pt x="683" y="23037"/>
                </a:moveTo>
                <a:lnTo>
                  <a:pt x="683" y="23208"/>
                </a:lnTo>
                <a:lnTo>
                  <a:pt x="640" y="23208"/>
                </a:lnTo>
                <a:lnTo>
                  <a:pt x="640" y="23037"/>
                </a:lnTo>
                <a:close/>
                <a:moveTo>
                  <a:pt x="36262" y="25042"/>
                </a:moveTo>
                <a:lnTo>
                  <a:pt x="36262" y="25170"/>
                </a:lnTo>
                <a:lnTo>
                  <a:pt x="36177" y="25170"/>
                </a:lnTo>
                <a:lnTo>
                  <a:pt x="36177" y="25042"/>
                </a:lnTo>
                <a:close/>
                <a:moveTo>
                  <a:pt x="35921" y="25810"/>
                </a:moveTo>
                <a:cubicBezTo>
                  <a:pt x="35963" y="25938"/>
                  <a:pt x="36006" y="26066"/>
                  <a:pt x="36006" y="26151"/>
                </a:cubicBezTo>
                <a:lnTo>
                  <a:pt x="35835" y="26151"/>
                </a:lnTo>
                <a:lnTo>
                  <a:pt x="35835" y="25895"/>
                </a:lnTo>
                <a:cubicBezTo>
                  <a:pt x="35878" y="25852"/>
                  <a:pt x="35878" y="25852"/>
                  <a:pt x="35921" y="25810"/>
                </a:cubicBezTo>
                <a:close/>
                <a:moveTo>
                  <a:pt x="35494" y="26706"/>
                </a:moveTo>
                <a:lnTo>
                  <a:pt x="35494" y="26791"/>
                </a:lnTo>
                <a:lnTo>
                  <a:pt x="35324" y="26791"/>
                </a:lnTo>
                <a:lnTo>
                  <a:pt x="35324" y="26706"/>
                </a:lnTo>
                <a:close/>
                <a:moveTo>
                  <a:pt x="35665" y="27218"/>
                </a:moveTo>
                <a:lnTo>
                  <a:pt x="35665" y="27260"/>
                </a:lnTo>
                <a:lnTo>
                  <a:pt x="35494" y="27260"/>
                </a:lnTo>
                <a:lnTo>
                  <a:pt x="35494" y="27218"/>
                </a:lnTo>
                <a:close/>
                <a:moveTo>
                  <a:pt x="1579" y="27388"/>
                </a:moveTo>
                <a:lnTo>
                  <a:pt x="1579" y="27431"/>
                </a:lnTo>
                <a:lnTo>
                  <a:pt x="1408" y="27431"/>
                </a:lnTo>
                <a:lnTo>
                  <a:pt x="1408" y="27388"/>
                </a:lnTo>
                <a:close/>
                <a:moveTo>
                  <a:pt x="1494" y="27815"/>
                </a:moveTo>
                <a:lnTo>
                  <a:pt x="1494" y="27986"/>
                </a:lnTo>
                <a:lnTo>
                  <a:pt x="1451" y="27986"/>
                </a:lnTo>
                <a:lnTo>
                  <a:pt x="1451" y="27815"/>
                </a:lnTo>
                <a:close/>
                <a:moveTo>
                  <a:pt x="1579" y="28199"/>
                </a:moveTo>
                <a:lnTo>
                  <a:pt x="1579" y="28241"/>
                </a:lnTo>
                <a:lnTo>
                  <a:pt x="1408" y="28241"/>
                </a:lnTo>
                <a:lnTo>
                  <a:pt x="1408" y="28199"/>
                </a:lnTo>
                <a:close/>
                <a:moveTo>
                  <a:pt x="34677" y="29762"/>
                </a:moveTo>
                <a:lnTo>
                  <a:pt x="34677" y="29762"/>
                </a:lnTo>
                <a:cubicBezTo>
                  <a:pt x="34663" y="29772"/>
                  <a:pt x="34650" y="29782"/>
                  <a:pt x="34636" y="29792"/>
                </a:cubicBezTo>
                <a:lnTo>
                  <a:pt x="34636" y="29792"/>
                </a:lnTo>
                <a:cubicBezTo>
                  <a:pt x="34650" y="29784"/>
                  <a:pt x="34667" y="29777"/>
                  <a:pt x="34684" y="29777"/>
                </a:cubicBezTo>
                <a:cubicBezTo>
                  <a:pt x="34681" y="29772"/>
                  <a:pt x="34679" y="29767"/>
                  <a:pt x="34677" y="29762"/>
                </a:cubicBezTo>
                <a:close/>
                <a:moveTo>
                  <a:pt x="34636" y="29792"/>
                </a:moveTo>
                <a:cubicBezTo>
                  <a:pt x="34614" y="29804"/>
                  <a:pt x="34598" y="29820"/>
                  <a:pt x="34598" y="29820"/>
                </a:cubicBezTo>
                <a:cubicBezTo>
                  <a:pt x="34611" y="29810"/>
                  <a:pt x="34624" y="29801"/>
                  <a:pt x="34636" y="29792"/>
                </a:cubicBezTo>
                <a:close/>
                <a:moveTo>
                  <a:pt x="22312" y="30673"/>
                </a:moveTo>
                <a:lnTo>
                  <a:pt x="22312" y="30716"/>
                </a:lnTo>
                <a:lnTo>
                  <a:pt x="22141" y="30716"/>
                </a:lnTo>
                <a:lnTo>
                  <a:pt x="22141" y="30673"/>
                </a:lnTo>
                <a:close/>
                <a:moveTo>
                  <a:pt x="32465" y="31270"/>
                </a:moveTo>
                <a:lnTo>
                  <a:pt x="32465" y="31441"/>
                </a:lnTo>
                <a:lnTo>
                  <a:pt x="32423" y="31441"/>
                </a:lnTo>
                <a:lnTo>
                  <a:pt x="32423" y="31270"/>
                </a:lnTo>
                <a:close/>
                <a:moveTo>
                  <a:pt x="33391" y="31287"/>
                </a:moveTo>
                <a:cubicBezTo>
                  <a:pt x="33514" y="31287"/>
                  <a:pt x="33553" y="31356"/>
                  <a:pt x="33404" y="31654"/>
                </a:cubicBezTo>
                <a:cubicBezTo>
                  <a:pt x="33318" y="31526"/>
                  <a:pt x="33276" y="31441"/>
                  <a:pt x="33190" y="31313"/>
                </a:cubicBezTo>
                <a:cubicBezTo>
                  <a:pt x="33268" y="31300"/>
                  <a:pt x="33337" y="31287"/>
                  <a:pt x="33391" y="31287"/>
                </a:cubicBezTo>
                <a:close/>
                <a:moveTo>
                  <a:pt x="3200" y="31996"/>
                </a:moveTo>
                <a:lnTo>
                  <a:pt x="3200" y="32038"/>
                </a:lnTo>
                <a:lnTo>
                  <a:pt x="3029" y="32038"/>
                </a:lnTo>
                <a:lnTo>
                  <a:pt x="3029" y="31996"/>
                </a:lnTo>
                <a:close/>
                <a:moveTo>
                  <a:pt x="24616" y="32977"/>
                </a:moveTo>
                <a:lnTo>
                  <a:pt x="24616" y="33020"/>
                </a:lnTo>
                <a:lnTo>
                  <a:pt x="24445" y="33020"/>
                </a:lnTo>
                <a:lnTo>
                  <a:pt x="24445" y="32977"/>
                </a:lnTo>
                <a:close/>
                <a:moveTo>
                  <a:pt x="13695" y="33915"/>
                </a:moveTo>
                <a:lnTo>
                  <a:pt x="13695" y="34086"/>
                </a:lnTo>
                <a:lnTo>
                  <a:pt x="13652" y="34086"/>
                </a:lnTo>
                <a:lnTo>
                  <a:pt x="13652" y="33915"/>
                </a:lnTo>
                <a:close/>
                <a:moveTo>
                  <a:pt x="30503" y="34555"/>
                </a:moveTo>
                <a:lnTo>
                  <a:pt x="30503" y="34726"/>
                </a:lnTo>
                <a:lnTo>
                  <a:pt x="30418" y="34726"/>
                </a:lnTo>
                <a:lnTo>
                  <a:pt x="30418" y="34555"/>
                </a:lnTo>
                <a:close/>
                <a:moveTo>
                  <a:pt x="6997" y="35281"/>
                </a:moveTo>
                <a:lnTo>
                  <a:pt x="6997" y="35323"/>
                </a:lnTo>
                <a:lnTo>
                  <a:pt x="6826" y="35323"/>
                </a:lnTo>
                <a:lnTo>
                  <a:pt x="6826" y="35281"/>
                </a:lnTo>
                <a:close/>
                <a:moveTo>
                  <a:pt x="29778" y="35238"/>
                </a:moveTo>
                <a:cubicBezTo>
                  <a:pt x="29820" y="35281"/>
                  <a:pt x="29863" y="35323"/>
                  <a:pt x="29906" y="35366"/>
                </a:cubicBezTo>
                <a:cubicBezTo>
                  <a:pt x="29820" y="35366"/>
                  <a:pt x="29778" y="35323"/>
                  <a:pt x="29735" y="35281"/>
                </a:cubicBezTo>
                <a:cubicBezTo>
                  <a:pt x="29735" y="35281"/>
                  <a:pt x="29778" y="35281"/>
                  <a:pt x="29778" y="35238"/>
                </a:cubicBezTo>
                <a:close/>
                <a:moveTo>
                  <a:pt x="6186" y="35451"/>
                </a:moveTo>
                <a:lnTo>
                  <a:pt x="6186" y="35494"/>
                </a:lnTo>
                <a:lnTo>
                  <a:pt x="6016" y="35494"/>
                </a:lnTo>
                <a:lnTo>
                  <a:pt x="6016" y="35451"/>
                </a:lnTo>
                <a:close/>
                <a:moveTo>
                  <a:pt x="29863" y="35409"/>
                </a:moveTo>
                <a:cubicBezTo>
                  <a:pt x="29948" y="35409"/>
                  <a:pt x="29991" y="35451"/>
                  <a:pt x="30034" y="35494"/>
                </a:cubicBezTo>
                <a:cubicBezTo>
                  <a:pt x="30034" y="35494"/>
                  <a:pt x="29991" y="35536"/>
                  <a:pt x="29991" y="35536"/>
                </a:cubicBezTo>
                <a:cubicBezTo>
                  <a:pt x="29948" y="35494"/>
                  <a:pt x="29906" y="35451"/>
                  <a:pt x="29863" y="35409"/>
                </a:cubicBezTo>
                <a:close/>
                <a:moveTo>
                  <a:pt x="29709" y="35747"/>
                </a:moveTo>
                <a:lnTo>
                  <a:pt x="29709" y="35747"/>
                </a:lnTo>
                <a:cubicBezTo>
                  <a:pt x="29704" y="35748"/>
                  <a:pt x="29698" y="35749"/>
                  <a:pt x="29692" y="35750"/>
                </a:cubicBezTo>
                <a:cubicBezTo>
                  <a:pt x="29699" y="35750"/>
                  <a:pt x="29705" y="35749"/>
                  <a:pt x="29709" y="35747"/>
                </a:cubicBezTo>
                <a:close/>
                <a:moveTo>
                  <a:pt x="28540" y="35579"/>
                </a:moveTo>
                <a:cubicBezTo>
                  <a:pt x="28540" y="35792"/>
                  <a:pt x="28540" y="35963"/>
                  <a:pt x="28583" y="36176"/>
                </a:cubicBezTo>
                <a:lnTo>
                  <a:pt x="28412" y="36176"/>
                </a:lnTo>
                <a:lnTo>
                  <a:pt x="28412" y="35579"/>
                </a:lnTo>
                <a:close/>
                <a:moveTo>
                  <a:pt x="27858" y="36048"/>
                </a:moveTo>
                <a:lnTo>
                  <a:pt x="27858" y="36219"/>
                </a:lnTo>
                <a:lnTo>
                  <a:pt x="27815" y="36219"/>
                </a:lnTo>
                <a:lnTo>
                  <a:pt x="27815" y="36048"/>
                </a:lnTo>
                <a:close/>
                <a:moveTo>
                  <a:pt x="8959" y="37243"/>
                </a:moveTo>
                <a:lnTo>
                  <a:pt x="8959" y="37328"/>
                </a:lnTo>
                <a:lnTo>
                  <a:pt x="8831" y="37328"/>
                </a:lnTo>
                <a:lnTo>
                  <a:pt x="8831" y="37243"/>
                </a:lnTo>
                <a:close/>
                <a:moveTo>
                  <a:pt x="12585" y="37755"/>
                </a:moveTo>
                <a:lnTo>
                  <a:pt x="12585" y="37798"/>
                </a:lnTo>
                <a:lnTo>
                  <a:pt x="12415" y="37798"/>
                </a:lnTo>
                <a:lnTo>
                  <a:pt x="12415" y="37755"/>
                </a:lnTo>
                <a:close/>
                <a:moveTo>
                  <a:pt x="12415" y="38395"/>
                </a:moveTo>
                <a:lnTo>
                  <a:pt x="12415" y="38480"/>
                </a:lnTo>
                <a:lnTo>
                  <a:pt x="12287" y="38480"/>
                </a:lnTo>
                <a:lnTo>
                  <a:pt x="12287" y="38395"/>
                </a:lnTo>
                <a:close/>
                <a:moveTo>
                  <a:pt x="23421" y="38352"/>
                </a:moveTo>
                <a:lnTo>
                  <a:pt x="23421" y="38523"/>
                </a:lnTo>
                <a:lnTo>
                  <a:pt x="23336" y="38523"/>
                </a:lnTo>
                <a:lnTo>
                  <a:pt x="23336" y="38352"/>
                </a:lnTo>
                <a:close/>
                <a:moveTo>
                  <a:pt x="21928" y="38523"/>
                </a:moveTo>
                <a:lnTo>
                  <a:pt x="21928" y="38693"/>
                </a:lnTo>
                <a:lnTo>
                  <a:pt x="21885" y="38693"/>
                </a:lnTo>
                <a:lnTo>
                  <a:pt x="21885" y="38523"/>
                </a:lnTo>
                <a:close/>
                <a:moveTo>
                  <a:pt x="18131" y="0"/>
                </a:moveTo>
                <a:cubicBezTo>
                  <a:pt x="17875" y="43"/>
                  <a:pt x="17619" y="128"/>
                  <a:pt x="17363" y="171"/>
                </a:cubicBezTo>
                <a:cubicBezTo>
                  <a:pt x="17321" y="213"/>
                  <a:pt x="17278" y="256"/>
                  <a:pt x="17278" y="299"/>
                </a:cubicBezTo>
                <a:cubicBezTo>
                  <a:pt x="17235" y="256"/>
                  <a:pt x="17235" y="213"/>
                  <a:pt x="17193" y="171"/>
                </a:cubicBezTo>
                <a:cubicBezTo>
                  <a:pt x="17165" y="167"/>
                  <a:pt x="17138" y="165"/>
                  <a:pt x="17110" y="165"/>
                </a:cubicBezTo>
                <a:cubicBezTo>
                  <a:pt x="16860" y="165"/>
                  <a:pt x="16590" y="304"/>
                  <a:pt x="16369" y="304"/>
                </a:cubicBezTo>
                <a:cubicBezTo>
                  <a:pt x="16345" y="304"/>
                  <a:pt x="16320" y="303"/>
                  <a:pt x="16297" y="299"/>
                </a:cubicBezTo>
                <a:cubicBezTo>
                  <a:pt x="16238" y="284"/>
                  <a:pt x="16182" y="278"/>
                  <a:pt x="16127" y="278"/>
                </a:cubicBezTo>
                <a:cubicBezTo>
                  <a:pt x="15921" y="278"/>
                  <a:pt x="15746" y="362"/>
                  <a:pt x="15577" y="362"/>
                </a:cubicBezTo>
                <a:cubicBezTo>
                  <a:pt x="15532" y="362"/>
                  <a:pt x="15488" y="356"/>
                  <a:pt x="15444" y="341"/>
                </a:cubicBezTo>
                <a:cubicBezTo>
                  <a:pt x="15401" y="512"/>
                  <a:pt x="15358" y="555"/>
                  <a:pt x="15358" y="725"/>
                </a:cubicBezTo>
                <a:cubicBezTo>
                  <a:pt x="15230" y="555"/>
                  <a:pt x="15102" y="427"/>
                  <a:pt x="15060" y="341"/>
                </a:cubicBezTo>
                <a:cubicBezTo>
                  <a:pt x="14804" y="427"/>
                  <a:pt x="14633" y="512"/>
                  <a:pt x="14420" y="555"/>
                </a:cubicBezTo>
                <a:cubicBezTo>
                  <a:pt x="14420" y="725"/>
                  <a:pt x="14377" y="853"/>
                  <a:pt x="14334" y="1152"/>
                </a:cubicBezTo>
                <a:lnTo>
                  <a:pt x="14334" y="1323"/>
                </a:lnTo>
                <a:lnTo>
                  <a:pt x="14292" y="1323"/>
                </a:lnTo>
                <a:lnTo>
                  <a:pt x="14292" y="1152"/>
                </a:lnTo>
                <a:lnTo>
                  <a:pt x="14334" y="1152"/>
                </a:lnTo>
                <a:cubicBezTo>
                  <a:pt x="14164" y="896"/>
                  <a:pt x="14078" y="811"/>
                  <a:pt x="14036" y="725"/>
                </a:cubicBezTo>
                <a:cubicBezTo>
                  <a:pt x="13865" y="853"/>
                  <a:pt x="13737" y="1024"/>
                  <a:pt x="13567" y="1195"/>
                </a:cubicBezTo>
                <a:cubicBezTo>
                  <a:pt x="13439" y="1109"/>
                  <a:pt x="13396" y="1024"/>
                  <a:pt x="13311" y="939"/>
                </a:cubicBezTo>
                <a:cubicBezTo>
                  <a:pt x="12841" y="1195"/>
                  <a:pt x="12372" y="1536"/>
                  <a:pt x="11817" y="1536"/>
                </a:cubicBezTo>
                <a:cubicBezTo>
                  <a:pt x="10794" y="2048"/>
                  <a:pt x="9684" y="2517"/>
                  <a:pt x="8917" y="3456"/>
                </a:cubicBezTo>
                <a:cubicBezTo>
                  <a:pt x="8789" y="3456"/>
                  <a:pt x="8661" y="3456"/>
                  <a:pt x="8490" y="3498"/>
                </a:cubicBezTo>
                <a:cubicBezTo>
                  <a:pt x="8362" y="3712"/>
                  <a:pt x="8234" y="3967"/>
                  <a:pt x="8106" y="4181"/>
                </a:cubicBezTo>
                <a:cubicBezTo>
                  <a:pt x="7935" y="4309"/>
                  <a:pt x="7807" y="4437"/>
                  <a:pt x="7679" y="4522"/>
                </a:cubicBezTo>
                <a:cubicBezTo>
                  <a:pt x="7509" y="4607"/>
                  <a:pt x="7338" y="4607"/>
                  <a:pt x="7125" y="4693"/>
                </a:cubicBezTo>
                <a:lnTo>
                  <a:pt x="7125" y="5077"/>
                </a:lnTo>
                <a:cubicBezTo>
                  <a:pt x="6954" y="5119"/>
                  <a:pt x="6826" y="5119"/>
                  <a:pt x="6783" y="5119"/>
                </a:cubicBezTo>
                <a:cubicBezTo>
                  <a:pt x="6357" y="5418"/>
                  <a:pt x="6144" y="5845"/>
                  <a:pt x="5674" y="6015"/>
                </a:cubicBezTo>
                <a:lnTo>
                  <a:pt x="5674" y="6356"/>
                </a:lnTo>
                <a:cubicBezTo>
                  <a:pt x="5205" y="6655"/>
                  <a:pt x="4778" y="7039"/>
                  <a:pt x="4650" y="7551"/>
                </a:cubicBezTo>
                <a:cubicBezTo>
                  <a:pt x="4522" y="7594"/>
                  <a:pt x="4437" y="7594"/>
                  <a:pt x="4352" y="7636"/>
                </a:cubicBezTo>
                <a:lnTo>
                  <a:pt x="4352" y="8020"/>
                </a:lnTo>
                <a:cubicBezTo>
                  <a:pt x="4224" y="8063"/>
                  <a:pt x="4181" y="8063"/>
                  <a:pt x="4053" y="8106"/>
                </a:cubicBezTo>
                <a:lnTo>
                  <a:pt x="4053" y="8660"/>
                </a:lnTo>
                <a:cubicBezTo>
                  <a:pt x="3413" y="8831"/>
                  <a:pt x="3413" y="9343"/>
                  <a:pt x="3328" y="9897"/>
                </a:cubicBezTo>
                <a:cubicBezTo>
                  <a:pt x="3200" y="9983"/>
                  <a:pt x="3029" y="10153"/>
                  <a:pt x="2944" y="10239"/>
                </a:cubicBezTo>
                <a:cubicBezTo>
                  <a:pt x="2987" y="10409"/>
                  <a:pt x="2987" y="10537"/>
                  <a:pt x="3072" y="10793"/>
                </a:cubicBezTo>
                <a:cubicBezTo>
                  <a:pt x="2901" y="10623"/>
                  <a:pt x="2859" y="10580"/>
                  <a:pt x="2816" y="10537"/>
                </a:cubicBezTo>
                <a:cubicBezTo>
                  <a:pt x="2517" y="11049"/>
                  <a:pt x="2347" y="11561"/>
                  <a:pt x="2389" y="12158"/>
                </a:cubicBezTo>
                <a:cubicBezTo>
                  <a:pt x="2261" y="12158"/>
                  <a:pt x="2176" y="12201"/>
                  <a:pt x="2133" y="12201"/>
                </a:cubicBezTo>
                <a:cubicBezTo>
                  <a:pt x="2048" y="12500"/>
                  <a:pt x="1920" y="12756"/>
                  <a:pt x="1835" y="13012"/>
                </a:cubicBezTo>
                <a:cubicBezTo>
                  <a:pt x="1749" y="13140"/>
                  <a:pt x="1622" y="13310"/>
                  <a:pt x="1622" y="13438"/>
                </a:cubicBezTo>
                <a:cubicBezTo>
                  <a:pt x="1494" y="14121"/>
                  <a:pt x="1494" y="14121"/>
                  <a:pt x="1280" y="14419"/>
                </a:cubicBezTo>
                <a:cubicBezTo>
                  <a:pt x="1323" y="14462"/>
                  <a:pt x="1366" y="14547"/>
                  <a:pt x="1408" y="14590"/>
                </a:cubicBezTo>
                <a:cubicBezTo>
                  <a:pt x="1280" y="14675"/>
                  <a:pt x="1195" y="14803"/>
                  <a:pt x="1024" y="14931"/>
                </a:cubicBezTo>
                <a:cubicBezTo>
                  <a:pt x="1110" y="15187"/>
                  <a:pt x="1152" y="15443"/>
                  <a:pt x="1238" y="15742"/>
                </a:cubicBezTo>
                <a:cubicBezTo>
                  <a:pt x="854" y="16083"/>
                  <a:pt x="555" y="16510"/>
                  <a:pt x="854" y="17064"/>
                </a:cubicBezTo>
                <a:cubicBezTo>
                  <a:pt x="640" y="17491"/>
                  <a:pt x="640" y="17576"/>
                  <a:pt x="555" y="18472"/>
                </a:cubicBezTo>
                <a:cubicBezTo>
                  <a:pt x="555" y="18728"/>
                  <a:pt x="470" y="18984"/>
                  <a:pt x="427" y="19240"/>
                </a:cubicBezTo>
                <a:cubicBezTo>
                  <a:pt x="342" y="19539"/>
                  <a:pt x="555" y="19923"/>
                  <a:pt x="256" y="20179"/>
                </a:cubicBezTo>
                <a:cubicBezTo>
                  <a:pt x="555" y="20349"/>
                  <a:pt x="128" y="20563"/>
                  <a:pt x="256" y="20776"/>
                </a:cubicBezTo>
                <a:cubicBezTo>
                  <a:pt x="342" y="20989"/>
                  <a:pt x="128" y="21245"/>
                  <a:pt x="384" y="21458"/>
                </a:cubicBezTo>
                <a:cubicBezTo>
                  <a:pt x="214" y="21757"/>
                  <a:pt x="640" y="22184"/>
                  <a:pt x="256" y="22482"/>
                </a:cubicBezTo>
                <a:cubicBezTo>
                  <a:pt x="512" y="22738"/>
                  <a:pt x="0" y="23165"/>
                  <a:pt x="384" y="23421"/>
                </a:cubicBezTo>
                <a:cubicBezTo>
                  <a:pt x="214" y="23719"/>
                  <a:pt x="470" y="23975"/>
                  <a:pt x="427" y="24274"/>
                </a:cubicBezTo>
                <a:cubicBezTo>
                  <a:pt x="384" y="24573"/>
                  <a:pt x="512" y="24871"/>
                  <a:pt x="598" y="25170"/>
                </a:cubicBezTo>
                <a:cubicBezTo>
                  <a:pt x="640" y="25213"/>
                  <a:pt x="683" y="25255"/>
                  <a:pt x="768" y="25298"/>
                </a:cubicBezTo>
                <a:cubicBezTo>
                  <a:pt x="683" y="25469"/>
                  <a:pt x="640" y="25639"/>
                  <a:pt x="555" y="25767"/>
                </a:cubicBezTo>
                <a:cubicBezTo>
                  <a:pt x="726" y="25852"/>
                  <a:pt x="811" y="25852"/>
                  <a:pt x="811" y="25895"/>
                </a:cubicBezTo>
                <a:cubicBezTo>
                  <a:pt x="768" y="26151"/>
                  <a:pt x="768" y="26407"/>
                  <a:pt x="726" y="26620"/>
                </a:cubicBezTo>
                <a:cubicBezTo>
                  <a:pt x="896" y="26663"/>
                  <a:pt x="982" y="26706"/>
                  <a:pt x="1067" y="26748"/>
                </a:cubicBezTo>
                <a:cubicBezTo>
                  <a:pt x="1024" y="27047"/>
                  <a:pt x="1195" y="27346"/>
                  <a:pt x="939" y="27559"/>
                </a:cubicBezTo>
                <a:cubicBezTo>
                  <a:pt x="1024" y="27900"/>
                  <a:pt x="1366" y="28199"/>
                  <a:pt x="1110" y="28583"/>
                </a:cubicBezTo>
                <a:cubicBezTo>
                  <a:pt x="1238" y="28796"/>
                  <a:pt x="1408" y="28967"/>
                  <a:pt x="1494" y="29180"/>
                </a:cubicBezTo>
                <a:cubicBezTo>
                  <a:pt x="1622" y="29351"/>
                  <a:pt x="1664" y="29564"/>
                  <a:pt x="1749" y="29777"/>
                </a:cubicBezTo>
                <a:cubicBezTo>
                  <a:pt x="2091" y="29905"/>
                  <a:pt x="2048" y="30289"/>
                  <a:pt x="2261" y="30503"/>
                </a:cubicBezTo>
                <a:cubicBezTo>
                  <a:pt x="2176" y="30588"/>
                  <a:pt x="2133" y="30630"/>
                  <a:pt x="2048" y="30716"/>
                </a:cubicBezTo>
                <a:cubicBezTo>
                  <a:pt x="2176" y="30844"/>
                  <a:pt x="2304" y="30929"/>
                  <a:pt x="2389" y="31014"/>
                </a:cubicBezTo>
                <a:cubicBezTo>
                  <a:pt x="2304" y="31526"/>
                  <a:pt x="2645" y="31868"/>
                  <a:pt x="2816" y="32252"/>
                </a:cubicBezTo>
                <a:cubicBezTo>
                  <a:pt x="2901" y="32294"/>
                  <a:pt x="2987" y="32294"/>
                  <a:pt x="3029" y="32294"/>
                </a:cubicBezTo>
                <a:cubicBezTo>
                  <a:pt x="3029" y="32508"/>
                  <a:pt x="3072" y="32721"/>
                  <a:pt x="3072" y="32892"/>
                </a:cubicBezTo>
                <a:cubicBezTo>
                  <a:pt x="3200" y="32934"/>
                  <a:pt x="3285" y="32934"/>
                  <a:pt x="3371" y="32977"/>
                </a:cubicBezTo>
                <a:cubicBezTo>
                  <a:pt x="3328" y="33275"/>
                  <a:pt x="3413" y="33446"/>
                  <a:pt x="3669" y="33574"/>
                </a:cubicBezTo>
                <a:cubicBezTo>
                  <a:pt x="3883" y="33702"/>
                  <a:pt x="4181" y="33873"/>
                  <a:pt x="4181" y="34001"/>
                </a:cubicBezTo>
                <a:cubicBezTo>
                  <a:pt x="4138" y="34427"/>
                  <a:pt x="4437" y="34513"/>
                  <a:pt x="4736" y="34683"/>
                </a:cubicBezTo>
                <a:cubicBezTo>
                  <a:pt x="4650" y="34811"/>
                  <a:pt x="4608" y="34897"/>
                  <a:pt x="4565" y="35025"/>
                </a:cubicBezTo>
                <a:cubicBezTo>
                  <a:pt x="4608" y="34982"/>
                  <a:pt x="4650" y="34939"/>
                  <a:pt x="4693" y="34939"/>
                </a:cubicBezTo>
                <a:cubicBezTo>
                  <a:pt x="4693" y="35025"/>
                  <a:pt x="4736" y="35153"/>
                  <a:pt x="4778" y="35323"/>
                </a:cubicBezTo>
                <a:cubicBezTo>
                  <a:pt x="4864" y="35110"/>
                  <a:pt x="4864" y="35025"/>
                  <a:pt x="4906" y="34897"/>
                </a:cubicBezTo>
                <a:cubicBezTo>
                  <a:pt x="4992" y="35025"/>
                  <a:pt x="5077" y="35153"/>
                  <a:pt x="5120" y="35281"/>
                </a:cubicBezTo>
                <a:cubicBezTo>
                  <a:pt x="5290" y="35195"/>
                  <a:pt x="5376" y="35153"/>
                  <a:pt x="5546" y="35067"/>
                </a:cubicBezTo>
                <a:lnTo>
                  <a:pt x="5546" y="35067"/>
                </a:lnTo>
                <a:cubicBezTo>
                  <a:pt x="5504" y="35281"/>
                  <a:pt x="5418" y="35409"/>
                  <a:pt x="5418" y="35409"/>
                </a:cubicBezTo>
                <a:cubicBezTo>
                  <a:pt x="5504" y="35536"/>
                  <a:pt x="5546" y="35664"/>
                  <a:pt x="5589" y="35750"/>
                </a:cubicBezTo>
                <a:cubicBezTo>
                  <a:pt x="5674" y="35664"/>
                  <a:pt x="5717" y="35622"/>
                  <a:pt x="5802" y="35536"/>
                </a:cubicBezTo>
                <a:cubicBezTo>
                  <a:pt x="5845" y="35750"/>
                  <a:pt x="5845" y="35878"/>
                  <a:pt x="5888" y="36048"/>
                </a:cubicBezTo>
                <a:cubicBezTo>
                  <a:pt x="6058" y="36048"/>
                  <a:pt x="6272" y="36048"/>
                  <a:pt x="6272" y="36091"/>
                </a:cubicBezTo>
                <a:cubicBezTo>
                  <a:pt x="6357" y="36432"/>
                  <a:pt x="6655" y="36390"/>
                  <a:pt x="6826" y="36560"/>
                </a:cubicBezTo>
                <a:cubicBezTo>
                  <a:pt x="6826" y="36432"/>
                  <a:pt x="6826" y="36347"/>
                  <a:pt x="6869" y="36262"/>
                </a:cubicBezTo>
                <a:cubicBezTo>
                  <a:pt x="6869" y="36219"/>
                  <a:pt x="6911" y="36219"/>
                  <a:pt x="6954" y="36176"/>
                </a:cubicBezTo>
                <a:cubicBezTo>
                  <a:pt x="6997" y="36304"/>
                  <a:pt x="7039" y="36432"/>
                  <a:pt x="7082" y="36518"/>
                </a:cubicBezTo>
                <a:cubicBezTo>
                  <a:pt x="7039" y="36518"/>
                  <a:pt x="6954" y="36560"/>
                  <a:pt x="6826" y="36560"/>
                </a:cubicBezTo>
                <a:cubicBezTo>
                  <a:pt x="6883" y="36712"/>
                  <a:pt x="6974" y="36737"/>
                  <a:pt x="7079" y="36737"/>
                </a:cubicBezTo>
                <a:cubicBezTo>
                  <a:pt x="7132" y="36737"/>
                  <a:pt x="7188" y="36731"/>
                  <a:pt x="7246" y="36731"/>
                </a:cubicBezTo>
                <a:cubicBezTo>
                  <a:pt x="7333" y="36731"/>
                  <a:pt x="7423" y="36745"/>
                  <a:pt x="7509" y="36816"/>
                </a:cubicBezTo>
                <a:cubicBezTo>
                  <a:pt x="7637" y="36944"/>
                  <a:pt x="7765" y="37158"/>
                  <a:pt x="7935" y="37371"/>
                </a:cubicBezTo>
                <a:cubicBezTo>
                  <a:pt x="7970" y="37367"/>
                  <a:pt x="8004" y="37364"/>
                  <a:pt x="8037" y="37364"/>
                </a:cubicBezTo>
                <a:cubicBezTo>
                  <a:pt x="8336" y="37364"/>
                  <a:pt x="8592" y="37533"/>
                  <a:pt x="8746" y="37840"/>
                </a:cubicBezTo>
                <a:cubicBezTo>
                  <a:pt x="8789" y="37755"/>
                  <a:pt x="8831" y="37670"/>
                  <a:pt x="8917" y="37456"/>
                </a:cubicBezTo>
                <a:cubicBezTo>
                  <a:pt x="9044" y="37755"/>
                  <a:pt x="9130" y="38011"/>
                  <a:pt x="9258" y="38224"/>
                </a:cubicBezTo>
                <a:cubicBezTo>
                  <a:pt x="9556" y="38053"/>
                  <a:pt x="9812" y="37883"/>
                  <a:pt x="10068" y="37712"/>
                </a:cubicBezTo>
                <a:cubicBezTo>
                  <a:pt x="10111" y="37755"/>
                  <a:pt x="10154" y="37755"/>
                  <a:pt x="10154" y="37798"/>
                </a:cubicBezTo>
                <a:cubicBezTo>
                  <a:pt x="10068" y="37968"/>
                  <a:pt x="9940" y="38139"/>
                  <a:pt x="9770" y="38395"/>
                </a:cubicBezTo>
                <a:cubicBezTo>
                  <a:pt x="9876" y="38363"/>
                  <a:pt x="9980" y="38355"/>
                  <a:pt x="10082" y="38355"/>
                </a:cubicBezTo>
                <a:cubicBezTo>
                  <a:pt x="10183" y="38355"/>
                  <a:pt x="10282" y="38363"/>
                  <a:pt x="10378" y="38363"/>
                </a:cubicBezTo>
                <a:cubicBezTo>
                  <a:pt x="10570" y="38363"/>
                  <a:pt x="10751" y="38331"/>
                  <a:pt x="10922" y="38139"/>
                </a:cubicBezTo>
                <a:cubicBezTo>
                  <a:pt x="11092" y="38352"/>
                  <a:pt x="11220" y="38523"/>
                  <a:pt x="11306" y="38651"/>
                </a:cubicBezTo>
                <a:cubicBezTo>
                  <a:pt x="11561" y="38693"/>
                  <a:pt x="11732" y="38779"/>
                  <a:pt x="11903" y="38821"/>
                </a:cubicBezTo>
                <a:cubicBezTo>
                  <a:pt x="11945" y="38779"/>
                  <a:pt x="12031" y="38736"/>
                  <a:pt x="12116" y="38651"/>
                </a:cubicBezTo>
                <a:cubicBezTo>
                  <a:pt x="12244" y="38779"/>
                  <a:pt x="12415" y="38907"/>
                  <a:pt x="12500" y="38992"/>
                </a:cubicBezTo>
                <a:lnTo>
                  <a:pt x="13055" y="38992"/>
                </a:lnTo>
                <a:cubicBezTo>
                  <a:pt x="13097" y="38864"/>
                  <a:pt x="13097" y="38779"/>
                  <a:pt x="13140" y="38693"/>
                </a:cubicBezTo>
                <a:cubicBezTo>
                  <a:pt x="13225" y="38693"/>
                  <a:pt x="13311" y="38693"/>
                  <a:pt x="13439" y="38736"/>
                </a:cubicBezTo>
                <a:cubicBezTo>
                  <a:pt x="13353" y="38821"/>
                  <a:pt x="13311" y="38864"/>
                  <a:pt x="13268" y="38949"/>
                </a:cubicBezTo>
                <a:cubicBezTo>
                  <a:pt x="13464" y="38982"/>
                  <a:pt x="13635" y="39190"/>
                  <a:pt x="13838" y="39190"/>
                </a:cubicBezTo>
                <a:cubicBezTo>
                  <a:pt x="13900" y="39190"/>
                  <a:pt x="13966" y="39170"/>
                  <a:pt x="14036" y="39120"/>
                </a:cubicBezTo>
                <a:cubicBezTo>
                  <a:pt x="14078" y="38992"/>
                  <a:pt x="14121" y="38821"/>
                  <a:pt x="14121" y="38651"/>
                </a:cubicBezTo>
                <a:cubicBezTo>
                  <a:pt x="14249" y="38864"/>
                  <a:pt x="14377" y="39035"/>
                  <a:pt x="14462" y="39205"/>
                </a:cubicBezTo>
                <a:cubicBezTo>
                  <a:pt x="14590" y="39120"/>
                  <a:pt x="14633" y="39077"/>
                  <a:pt x="14676" y="38992"/>
                </a:cubicBezTo>
                <a:cubicBezTo>
                  <a:pt x="14846" y="39077"/>
                  <a:pt x="15017" y="39120"/>
                  <a:pt x="15188" y="39205"/>
                </a:cubicBezTo>
                <a:cubicBezTo>
                  <a:pt x="15230" y="39035"/>
                  <a:pt x="15273" y="38949"/>
                  <a:pt x="15316" y="38821"/>
                </a:cubicBezTo>
                <a:cubicBezTo>
                  <a:pt x="15358" y="38949"/>
                  <a:pt x="15401" y="39077"/>
                  <a:pt x="15486" y="39205"/>
                </a:cubicBezTo>
                <a:cubicBezTo>
                  <a:pt x="15614" y="39163"/>
                  <a:pt x="15700" y="39077"/>
                  <a:pt x="15828" y="39035"/>
                </a:cubicBezTo>
                <a:cubicBezTo>
                  <a:pt x="16126" y="39163"/>
                  <a:pt x="16425" y="39333"/>
                  <a:pt x="16723" y="39504"/>
                </a:cubicBezTo>
                <a:cubicBezTo>
                  <a:pt x="16809" y="39461"/>
                  <a:pt x="16937" y="39419"/>
                  <a:pt x="17022" y="39333"/>
                </a:cubicBezTo>
                <a:cubicBezTo>
                  <a:pt x="17150" y="39376"/>
                  <a:pt x="17278" y="39461"/>
                  <a:pt x="17363" y="39504"/>
                </a:cubicBezTo>
                <a:cubicBezTo>
                  <a:pt x="17406" y="39461"/>
                  <a:pt x="17449" y="39419"/>
                  <a:pt x="17491" y="39376"/>
                </a:cubicBezTo>
                <a:cubicBezTo>
                  <a:pt x="17491" y="39419"/>
                  <a:pt x="17534" y="39461"/>
                  <a:pt x="17534" y="39504"/>
                </a:cubicBezTo>
                <a:cubicBezTo>
                  <a:pt x="17662" y="39419"/>
                  <a:pt x="17833" y="39291"/>
                  <a:pt x="18046" y="39163"/>
                </a:cubicBezTo>
                <a:cubicBezTo>
                  <a:pt x="18174" y="39291"/>
                  <a:pt x="18345" y="39461"/>
                  <a:pt x="18473" y="39589"/>
                </a:cubicBezTo>
                <a:cubicBezTo>
                  <a:pt x="18515" y="39547"/>
                  <a:pt x="18558" y="39461"/>
                  <a:pt x="18601" y="39291"/>
                </a:cubicBezTo>
                <a:cubicBezTo>
                  <a:pt x="18814" y="39376"/>
                  <a:pt x="19027" y="39419"/>
                  <a:pt x="19240" y="39504"/>
                </a:cubicBezTo>
                <a:cubicBezTo>
                  <a:pt x="19326" y="39461"/>
                  <a:pt x="19454" y="39376"/>
                  <a:pt x="19539" y="39333"/>
                </a:cubicBezTo>
                <a:cubicBezTo>
                  <a:pt x="19624" y="39376"/>
                  <a:pt x="19710" y="39461"/>
                  <a:pt x="19795" y="39504"/>
                </a:cubicBezTo>
                <a:cubicBezTo>
                  <a:pt x="19838" y="39376"/>
                  <a:pt x="19880" y="39291"/>
                  <a:pt x="19880" y="39205"/>
                </a:cubicBezTo>
                <a:cubicBezTo>
                  <a:pt x="20008" y="39248"/>
                  <a:pt x="20094" y="39291"/>
                  <a:pt x="20179" y="39333"/>
                </a:cubicBezTo>
                <a:cubicBezTo>
                  <a:pt x="20307" y="39248"/>
                  <a:pt x="20435" y="39120"/>
                  <a:pt x="20563" y="39035"/>
                </a:cubicBezTo>
                <a:cubicBezTo>
                  <a:pt x="20674" y="39146"/>
                  <a:pt x="20785" y="39193"/>
                  <a:pt x="20896" y="39193"/>
                </a:cubicBezTo>
                <a:cubicBezTo>
                  <a:pt x="21041" y="39193"/>
                  <a:pt x="21186" y="39113"/>
                  <a:pt x="21331" y="38992"/>
                </a:cubicBezTo>
                <a:cubicBezTo>
                  <a:pt x="21480" y="39081"/>
                  <a:pt x="21608" y="39192"/>
                  <a:pt x="21759" y="39192"/>
                </a:cubicBezTo>
                <a:cubicBezTo>
                  <a:pt x="21824" y="39192"/>
                  <a:pt x="21894" y="39171"/>
                  <a:pt x="21971" y="39120"/>
                </a:cubicBezTo>
                <a:cubicBezTo>
                  <a:pt x="21928" y="39035"/>
                  <a:pt x="21885" y="38992"/>
                  <a:pt x="21800" y="38949"/>
                </a:cubicBezTo>
                <a:cubicBezTo>
                  <a:pt x="21880" y="38858"/>
                  <a:pt x="21960" y="38828"/>
                  <a:pt x="22041" y="38828"/>
                </a:cubicBezTo>
                <a:cubicBezTo>
                  <a:pt x="22197" y="38828"/>
                  <a:pt x="22356" y="38939"/>
                  <a:pt x="22523" y="38939"/>
                </a:cubicBezTo>
                <a:cubicBezTo>
                  <a:pt x="22593" y="38939"/>
                  <a:pt x="22665" y="38919"/>
                  <a:pt x="22739" y="38864"/>
                </a:cubicBezTo>
                <a:cubicBezTo>
                  <a:pt x="22952" y="38693"/>
                  <a:pt x="23336" y="38779"/>
                  <a:pt x="23592" y="38608"/>
                </a:cubicBezTo>
                <a:cubicBezTo>
                  <a:pt x="23890" y="38437"/>
                  <a:pt x="24402" y="38736"/>
                  <a:pt x="24445" y="38139"/>
                </a:cubicBezTo>
                <a:cubicBezTo>
                  <a:pt x="24402" y="38096"/>
                  <a:pt x="24360" y="38011"/>
                  <a:pt x="24317" y="37925"/>
                </a:cubicBezTo>
                <a:lnTo>
                  <a:pt x="24573" y="37670"/>
                </a:lnTo>
                <a:cubicBezTo>
                  <a:pt x="24616" y="37883"/>
                  <a:pt x="24616" y="38053"/>
                  <a:pt x="24701" y="38309"/>
                </a:cubicBezTo>
                <a:cubicBezTo>
                  <a:pt x="24872" y="38096"/>
                  <a:pt x="24957" y="37968"/>
                  <a:pt x="25085" y="37840"/>
                </a:cubicBezTo>
                <a:cubicBezTo>
                  <a:pt x="25170" y="37883"/>
                  <a:pt x="25256" y="37925"/>
                  <a:pt x="25341" y="38011"/>
                </a:cubicBezTo>
                <a:cubicBezTo>
                  <a:pt x="25725" y="37883"/>
                  <a:pt x="26151" y="37755"/>
                  <a:pt x="26578" y="37584"/>
                </a:cubicBezTo>
                <a:cubicBezTo>
                  <a:pt x="26578" y="37584"/>
                  <a:pt x="26621" y="37627"/>
                  <a:pt x="26706" y="37712"/>
                </a:cubicBezTo>
                <a:cubicBezTo>
                  <a:pt x="26877" y="37499"/>
                  <a:pt x="27005" y="37286"/>
                  <a:pt x="27175" y="37072"/>
                </a:cubicBezTo>
                <a:cubicBezTo>
                  <a:pt x="27303" y="37158"/>
                  <a:pt x="27431" y="37286"/>
                  <a:pt x="27645" y="37456"/>
                </a:cubicBezTo>
                <a:cubicBezTo>
                  <a:pt x="27815" y="37030"/>
                  <a:pt x="28199" y="36859"/>
                  <a:pt x="28455" y="36560"/>
                </a:cubicBezTo>
                <a:cubicBezTo>
                  <a:pt x="28668" y="36560"/>
                  <a:pt x="28839" y="36560"/>
                  <a:pt x="29052" y="36518"/>
                </a:cubicBezTo>
                <a:cubicBezTo>
                  <a:pt x="29052" y="36390"/>
                  <a:pt x="29052" y="36262"/>
                  <a:pt x="29095" y="36134"/>
                </a:cubicBezTo>
                <a:cubicBezTo>
                  <a:pt x="29223" y="36048"/>
                  <a:pt x="29351" y="35963"/>
                  <a:pt x="29479" y="35920"/>
                </a:cubicBezTo>
                <a:cubicBezTo>
                  <a:pt x="29607" y="35963"/>
                  <a:pt x="29735" y="36006"/>
                  <a:pt x="29906" y="36091"/>
                </a:cubicBezTo>
                <a:cubicBezTo>
                  <a:pt x="29820" y="35878"/>
                  <a:pt x="29778" y="35792"/>
                  <a:pt x="29692" y="35750"/>
                </a:cubicBezTo>
                <a:cubicBezTo>
                  <a:pt x="29650" y="35707"/>
                  <a:pt x="29607" y="35664"/>
                  <a:pt x="29564" y="35622"/>
                </a:cubicBezTo>
                <a:cubicBezTo>
                  <a:pt x="29607" y="35622"/>
                  <a:pt x="29607" y="35579"/>
                  <a:pt x="29607" y="35579"/>
                </a:cubicBezTo>
                <a:cubicBezTo>
                  <a:pt x="29650" y="35622"/>
                  <a:pt x="29692" y="35664"/>
                  <a:pt x="29735" y="35707"/>
                </a:cubicBezTo>
                <a:cubicBezTo>
                  <a:pt x="29735" y="35707"/>
                  <a:pt x="29735" y="35738"/>
                  <a:pt x="29709" y="35747"/>
                </a:cubicBezTo>
                <a:lnTo>
                  <a:pt x="29709" y="35747"/>
                </a:lnTo>
                <a:cubicBezTo>
                  <a:pt x="29956" y="35707"/>
                  <a:pt x="30125" y="35707"/>
                  <a:pt x="30375" y="35707"/>
                </a:cubicBezTo>
                <a:cubicBezTo>
                  <a:pt x="30460" y="35494"/>
                  <a:pt x="30546" y="35281"/>
                  <a:pt x="30631" y="35025"/>
                </a:cubicBezTo>
                <a:lnTo>
                  <a:pt x="31015" y="35025"/>
                </a:lnTo>
                <a:cubicBezTo>
                  <a:pt x="30972" y="34939"/>
                  <a:pt x="30929" y="34854"/>
                  <a:pt x="30887" y="34769"/>
                </a:cubicBezTo>
                <a:cubicBezTo>
                  <a:pt x="31399" y="34641"/>
                  <a:pt x="31783" y="34342"/>
                  <a:pt x="32039" y="33915"/>
                </a:cubicBezTo>
                <a:cubicBezTo>
                  <a:pt x="31953" y="33873"/>
                  <a:pt x="31911" y="33873"/>
                  <a:pt x="31868" y="33830"/>
                </a:cubicBezTo>
                <a:cubicBezTo>
                  <a:pt x="31911" y="33787"/>
                  <a:pt x="31911" y="33787"/>
                  <a:pt x="31911" y="33745"/>
                </a:cubicBezTo>
                <a:cubicBezTo>
                  <a:pt x="31953" y="33787"/>
                  <a:pt x="31996" y="33873"/>
                  <a:pt x="32039" y="33915"/>
                </a:cubicBezTo>
                <a:lnTo>
                  <a:pt x="32295" y="33915"/>
                </a:lnTo>
                <a:cubicBezTo>
                  <a:pt x="32380" y="33745"/>
                  <a:pt x="32423" y="33617"/>
                  <a:pt x="32508" y="33489"/>
                </a:cubicBezTo>
                <a:cubicBezTo>
                  <a:pt x="32465" y="33403"/>
                  <a:pt x="32423" y="33318"/>
                  <a:pt x="32337" y="33275"/>
                </a:cubicBezTo>
                <a:lnTo>
                  <a:pt x="32209" y="33147"/>
                </a:lnTo>
                <a:lnTo>
                  <a:pt x="32337" y="33105"/>
                </a:lnTo>
                <a:cubicBezTo>
                  <a:pt x="32380" y="33062"/>
                  <a:pt x="32423" y="33020"/>
                  <a:pt x="32465" y="32934"/>
                </a:cubicBezTo>
                <a:cubicBezTo>
                  <a:pt x="32465" y="33020"/>
                  <a:pt x="32508" y="33062"/>
                  <a:pt x="32508" y="33105"/>
                </a:cubicBezTo>
                <a:lnTo>
                  <a:pt x="32807" y="33105"/>
                </a:lnTo>
                <a:cubicBezTo>
                  <a:pt x="32849" y="32892"/>
                  <a:pt x="32849" y="32764"/>
                  <a:pt x="32849" y="32721"/>
                </a:cubicBezTo>
                <a:cubicBezTo>
                  <a:pt x="33105" y="32508"/>
                  <a:pt x="33276" y="32337"/>
                  <a:pt x="33489" y="32166"/>
                </a:cubicBezTo>
                <a:cubicBezTo>
                  <a:pt x="33489" y="32081"/>
                  <a:pt x="33532" y="31953"/>
                  <a:pt x="33532" y="31825"/>
                </a:cubicBezTo>
                <a:cubicBezTo>
                  <a:pt x="33745" y="31654"/>
                  <a:pt x="33958" y="31526"/>
                  <a:pt x="34172" y="31398"/>
                </a:cubicBezTo>
                <a:cubicBezTo>
                  <a:pt x="34172" y="31228"/>
                  <a:pt x="34172" y="31100"/>
                  <a:pt x="34172" y="30972"/>
                </a:cubicBezTo>
                <a:cubicBezTo>
                  <a:pt x="34086" y="30929"/>
                  <a:pt x="34044" y="30886"/>
                  <a:pt x="34001" y="30844"/>
                </a:cubicBezTo>
                <a:lnTo>
                  <a:pt x="34086" y="30801"/>
                </a:lnTo>
                <a:cubicBezTo>
                  <a:pt x="34086" y="30844"/>
                  <a:pt x="34129" y="30886"/>
                  <a:pt x="34172" y="30929"/>
                </a:cubicBezTo>
                <a:cubicBezTo>
                  <a:pt x="34172" y="30929"/>
                  <a:pt x="34172" y="30972"/>
                  <a:pt x="34172" y="30972"/>
                </a:cubicBezTo>
                <a:cubicBezTo>
                  <a:pt x="34257" y="30929"/>
                  <a:pt x="34342" y="30929"/>
                  <a:pt x="34513" y="30929"/>
                </a:cubicBezTo>
                <a:cubicBezTo>
                  <a:pt x="34428" y="30503"/>
                  <a:pt x="34812" y="30204"/>
                  <a:pt x="34598" y="29820"/>
                </a:cubicBezTo>
                <a:cubicBezTo>
                  <a:pt x="34513" y="29692"/>
                  <a:pt x="34513" y="29607"/>
                  <a:pt x="34513" y="29479"/>
                </a:cubicBezTo>
                <a:lnTo>
                  <a:pt x="34598" y="29479"/>
                </a:lnTo>
                <a:cubicBezTo>
                  <a:pt x="34638" y="29559"/>
                  <a:pt x="34641" y="29677"/>
                  <a:pt x="34677" y="29762"/>
                </a:cubicBezTo>
                <a:lnTo>
                  <a:pt x="34677" y="29762"/>
                </a:lnTo>
                <a:cubicBezTo>
                  <a:pt x="34810" y="29665"/>
                  <a:pt x="34917" y="29593"/>
                  <a:pt x="35025" y="29521"/>
                </a:cubicBezTo>
                <a:cubicBezTo>
                  <a:pt x="34940" y="29393"/>
                  <a:pt x="34897" y="29308"/>
                  <a:pt x="34812" y="29180"/>
                </a:cubicBezTo>
                <a:cubicBezTo>
                  <a:pt x="35068" y="29137"/>
                  <a:pt x="35281" y="29137"/>
                  <a:pt x="35537" y="29095"/>
                </a:cubicBezTo>
                <a:cubicBezTo>
                  <a:pt x="35452" y="28881"/>
                  <a:pt x="35409" y="28711"/>
                  <a:pt x="35366" y="28540"/>
                </a:cubicBezTo>
                <a:cubicBezTo>
                  <a:pt x="35409" y="28455"/>
                  <a:pt x="35452" y="28369"/>
                  <a:pt x="35494" y="28327"/>
                </a:cubicBezTo>
                <a:lnTo>
                  <a:pt x="35366" y="28199"/>
                </a:lnTo>
                <a:lnTo>
                  <a:pt x="35494" y="28156"/>
                </a:lnTo>
                <a:cubicBezTo>
                  <a:pt x="35580" y="28028"/>
                  <a:pt x="35622" y="27943"/>
                  <a:pt x="35707" y="27815"/>
                </a:cubicBezTo>
                <a:cubicBezTo>
                  <a:pt x="35835" y="27900"/>
                  <a:pt x="35878" y="27943"/>
                  <a:pt x="35963" y="28028"/>
                </a:cubicBezTo>
                <a:lnTo>
                  <a:pt x="35963" y="27260"/>
                </a:lnTo>
                <a:lnTo>
                  <a:pt x="36305" y="26919"/>
                </a:lnTo>
                <a:cubicBezTo>
                  <a:pt x="36177" y="26791"/>
                  <a:pt x="36049" y="26620"/>
                  <a:pt x="35921" y="26450"/>
                </a:cubicBezTo>
                <a:cubicBezTo>
                  <a:pt x="36177" y="26279"/>
                  <a:pt x="36561" y="26407"/>
                  <a:pt x="36646" y="25980"/>
                </a:cubicBezTo>
                <a:cubicBezTo>
                  <a:pt x="36646" y="25682"/>
                  <a:pt x="36305" y="25383"/>
                  <a:pt x="36603" y="25085"/>
                </a:cubicBezTo>
                <a:cubicBezTo>
                  <a:pt x="36731" y="24914"/>
                  <a:pt x="36859" y="24701"/>
                  <a:pt x="36987" y="24530"/>
                </a:cubicBezTo>
                <a:cubicBezTo>
                  <a:pt x="36902" y="24402"/>
                  <a:pt x="36817" y="24274"/>
                  <a:pt x="36774" y="24189"/>
                </a:cubicBezTo>
                <a:cubicBezTo>
                  <a:pt x="36902" y="23975"/>
                  <a:pt x="36987" y="23805"/>
                  <a:pt x="37115" y="23591"/>
                </a:cubicBezTo>
                <a:cubicBezTo>
                  <a:pt x="37073" y="23591"/>
                  <a:pt x="37030" y="23506"/>
                  <a:pt x="36987" y="23463"/>
                </a:cubicBezTo>
                <a:cubicBezTo>
                  <a:pt x="37243" y="23122"/>
                  <a:pt x="37073" y="22738"/>
                  <a:pt x="37115" y="22397"/>
                </a:cubicBezTo>
                <a:cubicBezTo>
                  <a:pt x="37073" y="22354"/>
                  <a:pt x="37030" y="22312"/>
                  <a:pt x="36987" y="22312"/>
                </a:cubicBezTo>
                <a:lnTo>
                  <a:pt x="37030" y="22226"/>
                </a:lnTo>
                <a:cubicBezTo>
                  <a:pt x="37073" y="22269"/>
                  <a:pt x="37115" y="22312"/>
                  <a:pt x="37158" y="22354"/>
                </a:cubicBezTo>
                <a:cubicBezTo>
                  <a:pt x="37115" y="22397"/>
                  <a:pt x="37115" y="22397"/>
                  <a:pt x="37115" y="22397"/>
                </a:cubicBezTo>
                <a:cubicBezTo>
                  <a:pt x="37158" y="22354"/>
                  <a:pt x="37243" y="22354"/>
                  <a:pt x="37243" y="22312"/>
                </a:cubicBezTo>
                <a:cubicBezTo>
                  <a:pt x="37329" y="21800"/>
                  <a:pt x="37286" y="21288"/>
                  <a:pt x="37286" y="20819"/>
                </a:cubicBezTo>
                <a:cubicBezTo>
                  <a:pt x="37115" y="20733"/>
                  <a:pt x="37073" y="20691"/>
                  <a:pt x="36902" y="20648"/>
                </a:cubicBezTo>
                <a:cubicBezTo>
                  <a:pt x="37073" y="20605"/>
                  <a:pt x="37158" y="20563"/>
                  <a:pt x="37329" y="20520"/>
                </a:cubicBezTo>
                <a:cubicBezTo>
                  <a:pt x="37115" y="20392"/>
                  <a:pt x="36987" y="20264"/>
                  <a:pt x="36774" y="20136"/>
                </a:cubicBezTo>
                <a:cubicBezTo>
                  <a:pt x="36987" y="20093"/>
                  <a:pt x="37158" y="20051"/>
                  <a:pt x="37329" y="20051"/>
                </a:cubicBezTo>
                <a:cubicBezTo>
                  <a:pt x="36987" y="19752"/>
                  <a:pt x="37158" y="19496"/>
                  <a:pt x="37329" y="19240"/>
                </a:cubicBezTo>
                <a:cubicBezTo>
                  <a:pt x="37243" y="19155"/>
                  <a:pt x="37158" y="19027"/>
                  <a:pt x="37115" y="18941"/>
                </a:cubicBezTo>
                <a:cubicBezTo>
                  <a:pt x="37201" y="18813"/>
                  <a:pt x="37243" y="18685"/>
                  <a:pt x="37286" y="18600"/>
                </a:cubicBezTo>
                <a:cubicBezTo>
                  <a:pt x="37243" y="18472"/>
                  <a:pt x="37201" y="18430"/>
                  <a:pt x="37158" y="18344"/>
                </a:cubicBezTo>
                <a:cubicBezTo>
                  <a:pt x="37201" y="18259"/>
                  <a:pt x="37243" y="18216"/>
                  <a:pt x="37286" y="18174"/>
                </a:cubicBezTo>
                <a:cubicBezTo>
                  <a:pt x="37115" y="18046"/>
                  <a:pt x="36945" y="17918"/>
                  <a:pt x="36774" y="17832"/>
                </a:cubicBezTo>
                <a:cubicBezTo>
                  <a:pt x="36849" y="17683"/>
                  <a:pt x="36891" y="17598"/>
                  <a:pt x="36814" y="17436"/>
                </a:cubicBezTo>
                <a:lnTo>
                  <a:pt x="36814" y="17436"/>
                </a:lnTo>
                <a:cubicBezTo>
                  <a:pt x="36787" y="17444"/>
                  <a:pt x="36759" y="17448"/>
                  <a:pt x="36731" y="17448"/>
                </a:cubicBezTo>
                <a:cubicBezTo>
                  <a:pt x="36731" y="17448"/>
                  <a:pt x="36689" y="17406"/>
                  <a:pt x="36774" y="17363"/>
                </a:cubicBezTo>
                <a:cubicBezTo>
                  <a:pt x="36774" y="17349"/>
                  <a:pt x="36783" y="17344"/>
                  <a:pt x="36799" y="17344"/>
                </a:cubicBezTo>
                <a:cubicBezTo>
                  <a:pt x="36831" y="17344"/>
                  <a:pt x="36888" y="17363"/>
                  <a:pt x="36945" y="17363"/>
                </a:cubicBezTo>
                <a:cubicBezTo>
                  <a:pt x="36932" y="17375"/>
                  <a:pt x="36916" y="17388"/>
                  <a:pt x="36898" y="17399"/>
                </a:cubicBezTo>
                <a:lnTo>
                  <a:pt x="36898" y="17399"/>
                </a:lnTo>
                <a:cubicBezTo>
                  <a:pt x="36863" y="17391"/>
                  <a:pt x="36823" y="17379"/>
                  <a:pt x="36774" y="17363"/>
                </a:cubicBezTo>
                <a:lnTo>
                  <a:pt x="36774" y="17363"/>
                </a:lnTo>
                <a:cubicBezTo>
                  <a:pt x="36790" y="17389"/>
                  <a:pt x="36803" y="17413"/>
                  <a:pt x="36814" y="17436"/>
                </a:cubicBezTo>
                <a:lnTo>
                  <a:pt x="36814" y="17436"/>
                </a:lnTo>
                <a:cubicBezTo>
                  <a:pt x="36845" y="17427"/>
                  <a:pt x="36874" y="17414"/>
                  <a:pt x="36898" y="17399"/>
                </a:cubicBezTo>
                <a:lnTo>
                  <a:pt x="36898" y="17399"/>
                </a:lnTo>
                <a:cubicBezTo>
                  <a:pt x="36955" y="17412"/>
                  <a:pt x="36995" y="17416"/>
                  <a:pt x="37025" y="17416"/>
                </a:cubicBezTo>
                <a:cubicBezTo>
                  <a:pt x="37073" y="17416"/>
                  <a:pt x="37094" y="17406"/>
                  <a:pt x="37115" y="17406"/>
                </a:cubicBezTo>
                <a:cubicBezTo>
                  <a:pt x="36945" y="17064"/>
                  <a:pt x="37201" y="16723"/>
                  <a:pt x="37115" y="16382"/>
                </a:cubicBezTo>
                <a:cubicBezTo>
                  <a:pt x="37115" y="16382"/>
                  <a:pt x="37073" y="16339"/>
                  <a:pt x="37030" y="16296"/>
                </a:cubicBezTo>
                <a:cubicBezTo>
                  <a:pt x="36987" y="16424"/>
                  <a:pt x="36945" y="16510"/>
                  <a:pt x="36902" y="16638"/>
                </a:cubicBezTo>
                <a:cubicBezTo>
                  <a:pt x="36817" y="16595"/>
                  <a:pt x="36731" y="16595"/>
                  <a:pt x="36646" y="16595"/>
                </a:cubicBezTo>
                <a:cubicBezTo>
                  <a:pt x="36774" y="16339"/>
                  <a:pt x="36859" y="16168"/>
                  <a:pt x="36945" y="15998"/>
                </a:cubicBezTo>
                <a:cubicBezTo>
                  <a:pt x="36859" y="15657"/>
                  <a:pt x="36731" y="15401"/>
                  <a:pt x="36646" y="15145"/>
                </a:cubicBezTo>
                <a:cubicBezTo>
                  <a:pt x="36689" y="14974"/>
                  <a:pt x="36774" y="14846"/>
                  <a:pt x="36817" y="14675"/>
                </a:cubicBezTo>
                <a:cubicBezTo>
                  <a:pt x="36603" y="14675"/>
                  <a:pt x="36475" y="14633"/>
                  <a:pt x="36305" y="14633"/>
                </a:cubicBezTo>
                <a:cubicBezTo>
                  <a:pt x="36433" y="14419"/>
                  <a:pt x="36561" y="14249"/>
                  <a:pt x="36774" y="13950"/>
                </a:cubicBezTo>
                <a:lnTo>
                  <a:pt x="36774" y="13950"/>
                </a:lnTo>
                <a:cubicBezTo>
                  <a:pt x="36475" y="14035"/>
                  <a:pt x="36305" y="14078"/>
                  <a:pt x="36177" y="14121"/>
                </a:cubicBezTo>
                <a:cubicBezTo>
                  <a:pt x="36006" y="13865"/>
                  <a:pt x="36390" y="13609"/>
                  <a:pt x="36177" y="13353"/>
                </a:cubicBezTo>
                <a:cubicBezTo>
                  <a:pt x="36177" y="13353"/>
                  <a:pt x="36305" y="13225"/>
                  <a:pt x="36347" y="13097"/>
                </a:cubicBezTo>
                <a:cubicBezTo>
                  <a:pt x="36134" y="12969"/>
                  <a:pt x="35963" y="12798"/>
                  <a:pt x="35793" y="12670"/>
                </a:cubicBezTo>
                <a:lnTo>
                  <a:pt x="35665" y="12585"/>
                </a:lnTo>
                <a:lnTo>
                  <a:pt x="35793" y="12500"/>
                </a:lnTo>
                <a:cubicBezTo>
                  <a:pt x="35878" y="12414"/>
                  <a:pt x="35921" y="12329"/>
                  <a:pt x="36006" y="12158"/>
                </a:cubicBezTo>
                <a:cubicBezTo>
                  <a:pt x="35878" y="12030"/>
                  <a:pt x="35707" y="11860"/>
                  <a:pt x="35537" y="11689"/>
                </a:cubicBezTo>
                <a:cubicBezTo>
                  <a:pt x="35537" y="11689"/>
                  <a:pt x="35580" y="11646"/>
                  <a:pt x="35622" y="11604"/>
                </a:cubicBezTo>
                <a:cubicBezTo>
                  <a:pt x="35537" y="11476"/>
                  <a:pt x="35409" y="11348"/>
                  <a:pt x="35324" y="11177"/>
                </a:cubicBezTo>
                <a:cubicBezTo>
                  <a:pt x="35238" y="11049"/>
                  <a:pt x="35238" y="10836"/>
                  <a:pt x="35153" y="10708"/>
                </a:cubicBezTo>
                <a:cubicBezTo>
                  <a:pt x="34982" y="10409"/>
                  <a:pt x="34940" y="10068"/>
                  <a:pt x="34641" y="9897"/>
                </a:cubicBezTo>
                <a:cubicBezTo>
                  <a:pt x="34641" y="9940"/>
                  <a:pt x="34598" y="9983"/>
                  <a:pt x="34556" y="10025"/>
                </a:cubicBezTo>
                <a:cubicBezTo>
                  <a:pt x="34513" y="9983"/>
                  <a:pt x="34513" y="9940"/>
                  <a:pt x="34470" y="9897"/>
                </a:cubicBezTo>
                <a:cubicBezTo>
                  <a:pt x="34428" y="9855"/>
                  <a:pt x="34385" y="9812"/>
                  <a:pt x="34342" y="9769"/>
                </a:cubicBezTo>
                <a:lnTo>
                  <a:pt x="34385" y="9727"/>
                </a:lnTo>
                <a:cubicBezTo>
                  <a:pt x="34428" y="9769"/>
                  <a:pt x="34470" y="9812"/>
                  <a:pt x="34513" y="9855"/>
                </a:cubicBezTo>
                <a:cubicBezTo>
                  <a:pt x="34513" y="9855"/>
                  <a:pt x="34470" y="9897"/>
                  <a:pt x="34470" y="9897"/>
                </a:cubicBezTo>
                <a:lnTo>
                  <a:pt x="34641" y="9897"/>
                </a:lnTo>
                <a:lnTo>
                  <a:pt x="34641" y="9471"/>
                </a:lnTo>
                <a:cubicBezTo>
                  <a:pt x="34470" y="9385"/>
                  <a:pt x="34342" y="9257"/>
                  <a:pt x="34172" y="9172"/>
                </a:cubicBezTo>
                <a:cubicBezTo>
                  <a:pt x="34214" y="9087"/>
                  <a:pt x="34257" y="9001"/>
                  <a:pt x="34342" y="8959"/>
                </a:cubicBezTo>
                <a:cubicBezTo>
                  <a:pt x="34300" y="8959"/>
                  <a:pt x="34257" y="8916"/>
                  <a:pt x="34257" y="8916"/>
                </a:cubicBezTo>
                <a:cubicBezTo>
                  <a:pt x="34214" y="8788"/>
                  <a:pt x="34129" y="8660"/>
                  <a:pt x="34086" y="8575"/>
                </a:cubicBezTo>
                <a:cubicBezTo>
                  <a:pt x="34001" y="8618"/>
                  <a:pt x="33916" y="8660"/>
                  <a:pt x="33830" y="8788"/>
                </a:cubicBezTo>
                <a:cubicBezTo>
                  <a:pt x="33745" y="8873"/>
                  <a:pt x="33617" y="8873"/>
                  <a:pt x="33532" y="8873"/>
                </a:cubicBezTo>
                <a:cubicBezTo>
                  <a:pt x="33532" y="8831"/>
                  <a:pt x="33532" y="8788"/>
                  <a:pt x="33532" y="8788"/>
                </a:cubicBezTo>
                <a:cubicBezTo>
                  <a:pt x="33617" y="8745"/>
                  <a:pt x="33745" y="8745"/>
                  <a:pt x="33830" y="8703"/>
                </a:cubicBezTo>
                <a:cubicBezTo>
                  <a:pt x="33830" y="8529"/>
                  <a:pt x="33830" y="8387"/>
                  <a:pt x="33830" y="8276"/>
                </a:cubicBezTo>
                <a:cubicBezTo>
                  <a:pt x="33617" y="8234"/>
                  <a:pt x="33489" y="8191"/>
                  <a:pt x="33318" y="8191"/>
                </a:cubicBezTo>
                <a:cubicBezTo>
                  <a:pt x="33404" y="8106"/>
                  <a:pt x="33446" y="8020"/>
                  <a:pt x="33489" y="7978"/>
                </a:cubicBezTo>
                <a:cubicBezTo>
                  <a:pt x="33190" y="7679"/>
                  <a:pt x="33233" y="7082"/>
                  <a:pt x="32764" y="7039"/>
                </a:cubicBezTo>
                <a:cubicBezTo>
                  <a:pt x="32636" y="6740"/>
                  <a:pt x="32551" y="6527"/>
                  <a:pt x="32465" y="6314"/>
                </a:cubicBezTo>
                <a:cubicBezTo>
                  <a:pt x="32295" y="6229"/>
                  <a:pt x="32124" y="6143"/>
                  <a:pt x="31996" y="6058"/>
                </a:cubicBezTo>
                <a:cubicBezTo>
                  <a:pt x="31911" y="6143"/>
                  <a:pt x="31825" y="6186"/>
                  <a:pt x="31783" y="6271"/>
                </a:cubicBezTo>
                <a:cubicBezTo>
                  <a:pt x="31740" y="6186"/>
                  <a:pt x="31697" y="6101"/>
                  <a:pt x="31697" y="6058"/>
                </a:cubicBezTo>
                <a:cubicBezTo>
                  <a:pt x="31783" y="5930"/>
                  <a:pt x="31911" y="5802"/>
                  <a:pt x="31996" y="5674"/>
                </a:cubicBezTo>
                <a:cubicBezTo>
                  <a:pt x="31953" y="5617"/>
                  <a:pt x="31892" y="5608"/>
                  <a:pt x="31827" y="5608"/>
                </a:cubicBezTo>
                <a:cubicBezTo>
                  <a:pt x="31795" y="5608"/>
                  <a:pt x="31761" y="5610"/>
                  <a:pt x="31729" y="5610"/>
                </a:cubicBezTo>
                <a:cubicBezTo>
                  <a:pt x="31633" y="5610"/>
                  <a:pt x="31548" y="5589"/>
                  <a:pt x="31527" y="5418"/>
                </a:cubicBezTo>
                <a:cubicBezTo>
                  <a:pt x="31484" y="5375"/>
                  <a:pt x="31441" y="5375"/>
                  <a:pt x="31399" y="5333"/>
                </a:cubicBezTo>
                <a:cubicBezTo>
                  <a:pt x="31441" y="5290"/>
                  <a:pt x="31484" y="5290"/>
                  <a:pt x="31527" y="5247"/>
                </a:cubicBezTo>
                <a:cubicBezTo>
                  <a:pt x="31441" y="5162"/>
                  <a:pt x="31271" y="5077"/>
                  <a:pt x="31228" y="4906"/>
                </a:cubicBezTo>
                <a:cubicBezTo>
                  <a:pt x="31100" y="4693"/>
                  <a:pt x="30929" y="4650"/>
                  <a:pt x="30759" y="4565"/>
                </a:cubicBezTo>
                <a:cubicBezTo>
                  <a:pt x="30631" y="4437"/>
                  <a:pt x="30546" y="4266"/>
                  <a:pt x="30460" y="4095"/>
                </a:cubicBezTo>
                <a:lnTo>
                  <a:pt x="30119" y="4095"/>
                </a:lnTo>
                <a:cubicBezTo>
                  <a:pt x="30076" y="4010"/>
                  <a:pt x="30034" y="3925"/>
                  <a:pt x="29991" y="3839"/>
                </a:cubicBezTo>
                <a:cubicBezTo>
                  <a:pt x="29308" y="3797"/>
                  <a:pt x="29010" y="3072"/>
                  <a:pt x="28455" y="2858"/>
                </a:cubicBezTo>
                <a:cubicBezTo>
                  <a:pt x="28370" y="2901"/>
                  <a:pt x="28370" y="2901"/>
                  <a:pt x="28327" y="2944"/>
                </a:cubicBezTo>
                <a:cubicBezTo>
                  <a:pt x="28157" y="2816"/>
                  <a:pt x="28071" y="2645"/>
                  <a:pt x="27901" y="2560"/>
                </a:cubicBezTo>
                <a:cubicBezTo>
                  <a:pt x="27602" y="2346"/>
                  <a:pt x="27218" y="2304"/>
                  <a:pt x="27005" y="1962"/>
                </a:cubicBezTo>
                <a:cubicBezTo>
                  <a:pt x="26973" y="1968"/>
                  <a:pt x="26943" y="1971"/>
                  <a:pt x="26913" y="1971"/>
                </a:cubicBezTo>
                <a:cubicBezTo>
                  <a:pt x="26561" y="1971"/>
                  <a:pt x="26350" y="1590"/>
                  <a:pt x="25991" y="1590"/>
                </a:cubicBezTo>
                <a:cubicBezTo>
                  <a:pt x="25935" y="1590"/>
                  <a:pt x="25875" y="1600"/>
                  <a:pt x="25810" y="1621"/>
                </a:cubicBezTo>
                <a:cubicBezTo>
                  <a:pt x="25768" y="1621"/>
                  <a:pt x="25725" y="1536"/>
                  <a:pt x="25640" y="1493"/>
                </a:cubicBezTo>
                <a:cubicBezTo>
                  <a:pt x="25298" y="1237"/>
                  <a:pt x="24957" y="1067"/>
                  <a:pt x="24530" y="981"/>
                </a:cubicBezTo>
                <a:cubicBezTo>
                  <a:pt x="24445" y="1109"/>
                  <a:pt x="24317" y="1195"/>
                  <a:pt x="24146" y="1323"/>
                </a:cubicBezTo>
                <a:cubicBezTo>
                  <a:pt x="24146" y="1152"/>
                  <a:pt x="24104" y="1024"/>
                  <a:pt x="24104" y="811"/>
                </a:cubicBezTo>
                <a:cubicBezTo>
                  <a:pt x="23848" y="853"/>
                  <a:pt x="23677" y="896"/>
                  <a:pt x="23464" y="939"/>
                </a:cubicBezTo>
                <a:cubicBezTo>
                  <a:pt x="23464" y="811"/>
                  <a:pt x="23421" y="768"/>
                  <a:pt x="23421" y="640"/>
                </a:cubicBezTo>
                <a:cubicBezTo>
                  <a:pt x="23326" y="640"/>
                  <a:pt x="23234" y="642"/>
                  <a:pt x="23143" y="642"/>
                </a:cubicBezTo>
                <a:cubicBezTo>
                  <a:pt x="22826" y="642"/>
                  <a:pt x="22535" y="616"/>
                  <a:pt x="22269" y="384"/>
                </a:cubicBezTo>
                <a:cubicBezTo>
                  <a:pt x="22190" y="325"/>
                  <a:pt x="22093" y="293"/>
                  <a:pt x="21989" y="293"/>
                </a:cubicBezTo>
                <a:cubicBezTo>
                  <a:pt x="21870" y="293"/>
                  <a:pt x="21744" y="335"/>
                  <a:pt x="21629" y="427"/>
                </a:cubicBezTo>
                <a:cubicBezTo>
                  <a:pt x="21544" y="469"/>
                  <a:pt x="21416" y="469"/>
                  <a:pt x="21331" y="512"/>
                </a:cubicBezTo>
                <a:cubicBezTo>
                  <a:pt x="21288" y="555"/>
                  <a:pt x="21245" y="597"/>
                  <a:pt x="21245" y="640"/>
                </a:cubicBezTo>
                <a:cubicBezTo>
                  <a:pt x="21203" y="640"/>
                  <a:pt x="21203" y="597"/>
                  <a:pt x="21160" y="597"/>
                </a:cubicBezTo>
                <a:cubicBezTo>
                  <a:pt x="21203" y="555"/>
                  <a:pt x="21245" y="512"/>
                  <a:pt x="21288" y="469"/>
                </a:cubicBezTo>
                <a:lnTo>
                  <a:pt x="21331" y="512"/>
                </a:lnTo>
                <a:cubicBezTo>
                  <a:pt x="21135" y="267"/>
                  <a:pt x="21009" y="149"/>
                  <a:pt x="20841" y="149"/>
                </a:cubicBezTo>
                <a:cubicBezTo>
                  <a:pt x="20716" y="149"/>
                  <a:pt x="20568" y="214"/>
                  <a:pt x="20350" y="341"/>
                </a:cubicBezTo>
                <a:cubicBezTo>
                  <a:pt x="20307" y="384"/>
                  <a:pt x="20264" y="427"/>
                  <a:pt x="20222" y="469"/>
                </a:cubicBezTo>
                <a:lnTo>
                  <a:pt x="20179" y="427"/>
                </a:lnTo>
                <a:cubicBezTo>
                  <a:pt x="20222" y="384"/>
                  <a:pt x="20264" y="341"/>
                  <a:pt x="20307" y="299"/>
                </a:cubicBezTo>
                <a:cubicBezTo>
                  <a:pt x="20350" y="341"/>
                  <a:pt x="20350" y="341"/>
                  <a:pt x="20350" y="341"/>
                </a:cubicBezTo>
                <a:cubicBezTo>
                  <a:pt x="20307" y="256"/>
                  <a:pt x="20264" y="213"/>
                  <a:pt x="20222" y="171"/>
                </a:cubicBezTo>
                <a:cubicBezTo>
                  <a:pt x="20153" y="102"/>
                  <a:pt x="20078" y="89"/>
                  <a:pt x="20002" y="89"/>
                </a:cubicBezTo>
                <a:cubicBezTo>
                  <a:pt x="19951" y="89"/>
                  <a:pt x="19899" y="95"/>
                  <a:pt x="19849" y="95"/>
                </a:cubicBezTo>
                <a:cubicBezTo>
                  <a:pt x="19786" y="95"/>
                  <a:pt x="19724" y="85"/>
                  <a:pt x="19667" y="43"/>
                </a:cubicBezTo>
                <a:cubicBezTo>
                  <a:pt x="19623" y="16"/>
                  <a:pt x="19577" y="6"/>
                  <a:pt x="19530" y="6"/>
                </a:cubicBezTo>
                <a:cubicBezTo>
                  <a:pt x="19386" y="6"/>
                  <a:pt x="19239" y="103"/>
                  <a:pt x="19135" y="103"/>
                </a:cubicBezTo>
                <a:cubicBezTo>
                  <a:pt x="19111" y="103"/>
                  <a:pt x="19089" y="98"/>
                  <a:pt x="19070" y="85"/>
                </a:cubicBezTo>
                <a:cubicBezTo>
                  <a:pt x="18942" y="21"/>
                  <a:pt x="18824" y="0"/>
                  <a:pt x="18712" y="0"/>
                </a:cubicBezTo>
                <a:cubicBezTo>
                  <a:pt x="18601" y="0"/>
                  <a:pt x="18494" y="21"/>
                  <a:pt x="18387" y="43"/>
                </a:cubicBezTo>
                <a:cubicBezTo>
                  <a:pt x="18345" y="43"/>
                  <a:pt x="18302" y="128"/>
                  <a:pt x="18302" y="171"/>
                </a:cubicBezTo>
                <a:cubicBezTo>
                  <a:pt x="18217" y="85"/>
                  <a:pt x="18174" y="43"/>
                  <a:pt x="18131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55">
              <a:buClr>
                <a:srgbClr val="000000"/>
              </a:buClr>
            </a:pPr>
            <a:r>
              <a:rPr lang="en-US" sz="60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sz="6000" b="1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" y="138995"/>
            <a:ext cx="2986917" cy="141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42437"/>
            <a:ext cx="2411760" cy="215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Google Shape;914;p46"/>
          <p:cNvSpPr/>
          <p:nvPr/>
        </p:nvSpPr>
        <p:spPr>
          <a:xfrm rot="5268462">
            <a:off x="3241866" y="-701809"/>
            <a:ext cx="2754283" cy="6547141"/>
          </a:xfrm>
          <a:custGeom>
            <a:avLst/>
            <a:gdLst/>
            <a:ahLst/>
            <a:cxnLst/>
            <a:rect l="l" t="t" r="r" b="b"/>
            <a:pathLst>
              <a:path w="37329" h="39590" extrusionOk="0">
                <a:moveTo>
                  <a:pt x="19112" y="512"/>
                </a:moveTo>
                <a:cubicBezTo>
                  <a:pt x="19112" y="512"/>
                  <a:pt x="19155" y="555"/>
                  <a:pt x="19155" y="555"/>
                </a:cubicBezTo>
                <a:cubicBezTo>
                  <a:pt x="19112" y="597"/>
                  <a:pt x="19070" y="640"/>
                  <a:pt x="19027" y="683"/>
                </a:cubicBezTo>
                <a:cubicBezTo>
                  <a:pt x="19027" y="683"/>
                  <a:pt x="19027" y="664"/>
                  <a:pt x="19015" y="651"/>
                </a:cubicBezTo>
                <a:lnTo>
                  <a:pt x="19015" y="651"/>
                </a:lnTo>
                <a:cubicBezTo>
                  <a:pt x="19066" y="559"/>
                  <a:pt x="19089" y="535"/>
                  <a:pt x="19112" y="512"/>
                </a:cubicBezTo>
                <a:close/>
                <a:moveTo>
                  <a:pt x="18942" y="640"/>
                </a:moveTo>
                <a:cubicBezTo>
                  <a:pt x="18950" y="657"/>
                  <a:pt x="18957" y="674"/>
                  <a:pt x="18963" y="691"/>
                </a:cubicBezTo>
                <a:lnTo>
                  <a:pt x="18963" y="691"/>
                </a:lnTo>
                <a:cubicBezTo>
                  <a:pt x="18939" y="747"/>
                  <a:pt x="18924" y="770"/>
                  <a:pt x="18918" y="770"/>
                </a:cubicBezTo>
                <a:cubicBezTo>
                  <a:pt x="18907" y="770"/>
                  <a:pt x="18918" y="712"/>
                  <a:pt x="18942" y="640"/>
                </a:cubicBezTo>
                <a:close/>
                <a:moveTo>
                  <a:pt x="20264" y="640"/>
                </a:moveTo>
                <a:lnTo>
                  <a:pt x="20264" y="811"/>
                </a:lnTo>
                <a:lnTo>
                  <a:pt x="20222" y="811"/>
                </a:lnTo>
                <a:lnTo>
                  <a:pt x="20222" y="640"/>
                </a:lnTo>
                <a:close/>
                <a:moveTo>
                  <a:pt x="22952" y="811"/>
                </a:moveTo>
                <a:cubicBezTo>
                  <a:pt x="22952" y="853"/>
                  <a:pt x="22952" y="896"/>
                  <a:pt x="22952" y="939"/>
                </a:cubicBezTo>
                <a:cubicBezTo>
                  <a:pt x="22824" y="981"/>
                  <a:pt x="22653" y="981"/>
                  <a:pt x="22483" y="1024"/>
                </a:cubicBezTo>
                <a:cubicBezTo>
                  <a:pt x="22483" y="1008"/>
                  <a:pt x="22483" y="994"/>
                  <a:pt x="22483" y="981"/>
                </a:cubicBezTo>
                <a:cubicBezTo>
                  <a:pt x="22653" y="853"/>
                  <a:pt x="22781" y="853"/>
                  <a:pt x="22952" y="811"/>
                </a:cubicBezTo>
                <a:close/>
                <a:moveTo>
                  <a:pt x="18974" y="728"/>
                </a:moveTo>
                <a:lnTo>
                  <a:pt x="18974" y="728"/>
                </a:lnTo>
                <a:cubicBezTo>
                  <a:pt x="18990" y="784"/>
                  <a:pt x="18999" y="840"/>
                  <a:pt x="19027" y="896"/>
                </a:cubicBezTo>
                <a:cubicBezTo>
                  <a:pt x="19027" y="896"/>
                  <a:pt x="18942" y="939"/>
                  <a:pt x="18814" y="1067"/>
                </a:cubicBezTo>
                <a:cubicBezTo>
                  <a:pt x="18884" y="913"/>
                  <a:pt x="18935" y="805"/>
                  <a:pt x="18974" y="728"/>
                </a:cubicBezTo>
                <a:close/>
                <a:moveTo>
                  <a:pt x="22312" y="1152"/>
                </a:moveTo>
                <a:cubicBezTo>
                  <a:pt x="22312" y="1195"/>
                  <a:pt x="22269" y="1237"/>
                  <a:pt x="22227" y="1280"/>
                </a:cubicBezTo>
                <a:lnTo>
                  <a:pt x="22141" y="1237"/>
                </a:lnTo>
                <a:cubicBezTo>
                  <a:pt x="22227" y="1195"/>
                  <a:pt x="22269" y="1152"/>
                  <a:pt x="22312" y="1152"/>
                </a:cubicBezTo>
                <a:close/>
                <a:moveTo>
                  <a:pt x="23634" y="1195"/>
                </a:moveTo>
                <a:lnTo>
                  <a:pt x="23634" y="1280"/>
                </a:lnTo>
                <a:lnTo>
                  <a:pt x="23464" y="1280"/>
                </a:lnTo>
                <a:lnTo>
                  <a:pt x="23464" y="1195"/>
                </a:lnTo>
                <a:close/>
                <a:moveTo>
                  <a:pt x="20008" y="1365"/>
                </a:moveTo>
                <a:lnTo>
                  <a:pt x="20008" y="1408"/>
                </a:lnTo>
                <a:lnTo>
                  <a:pt x="19838" y="1408"/>
                </a:lnTo>
                <a:lnTo>
                  <a:pt x="19838" y="1365"/>
                </a:lnTo>
                <a:close/>
                <a:moveTo>
                  <a:pt x="16041" y="1706"/>
                </a:moveTo>
                <a:lnTo>
                  <a:pt x="16041" y="1749"/>
                </a:lnTo>
                <a:lnTo>
                  <a:pt x="15870" y="1749"/>
                </a:lnTo>
                <a:lnTo>
                  <a:pt x="15870" y="1706"/>
                </a:lnTo>
                <a:close/>
                <a:moveTo>
                  <a:pt x="22824" y="1706"/>
                </a:moveTo>
                <a:lnTo>
                  <a:pt x="22824" y="1749"/>
                </a:lnTo>
                <a:lnTo>
                  <a:pt x="22653" y="1749"/>
                </a:lnTo>
                <a:lnTo>
                  <a:pt x="22653" y="1706"/>
                </a:lnTo>
                <a:close/>
                <a:moveTo>
                  <a:pt x="25256" y="1706"/>
                </a:moveTo>
                <a:lnTo>
                  <a:pt x="25256" y="1749"/>
                </a:lnTo>
                <a:lnTo>
                  <a:pt x="25128" y="1749"/>
                </a:lnTo>
                <a:lnTo>
                  <a:pt x="25128" y="1706"/>
                </a:lnTo>
                <a:close/>
                <a:moveTo>
                  <a:pt x="11732" y="2005"/>
                </a:moveTo>
                <a:cubicBezTo>
                  <a:pt x="11732" y="2090"/>
                  <a:pt x="11775" y="2176"/>
                  <a:pt x="11775" y="2261"/>
                </a:cubicBezTo>
                <a:lnTo>
                  <a:pt x="11647" y="2261"/>
                </a:lnTo>
                <a:lnTo>
                  <a:pt x="11647" y="2005"/>
                </a:lnTo>
                <a:close/>
                <a:moveTo>
                  <a:pt x="26365" y="2176"/>
                </a:moveTo>
                <a:cubicBezTo>
                  <a:pt x="26407" y="2261"/>
                  <a:pt x="26407" y="2346"/>
                  <a:pt x="26450" y="2432"/>
                </a:cubicBezTo>
                <a:lnTo>
                  <a:pt x="26279" y="2432"/>
                </a:lnTo>
                <a:lnTo>
                  <a:pt x="26279" y="2176"/>
                </a:lnTo>
                <a:close/>
                <a:moveTo>
                  <a:pt x="27261" y="2517"/>
                </a:moveTo>
                <a:lnTo>
                  <a:pt x="27261" y="2560"/>
                </a:lnTo>
                <a:lnTo>
                  <a:pt x="27090" y="2560"/>
                </a:lnTo>
                <a:lnTo>
                  <a:pt x="27090" y="2517"/>
                </a:lnTo>
                <a:close/>
                <a:moveTo>
                  <a:pt x="27901" y="2858"/>
                </a:moveTo>
                <a:lnTo>
                  <a:pt x="27901" y="2901"/>
                </a:lnTo>
                <a:lnTo>
                  <a:pt x="27730" y="2901"/>
                </a:lnTo>
                <a:lnTo>
                  <a:pt x="27730" y="2858"/>
                </a:lnTo>
                <a:close/>
                <a:moveTo>
                  <a:pt x="10068" y="2816"/>
                </a:moveTo>
                <a:lnTo>
                  <a:pt x="10068" y="2944"/>
                </a:lnTo>
                <a:lnTo>
                  <a:pt x="10026" y="2944"/>
                </a:lnTo>
                <a:lnTo>
                  <a:pt x="10026" y="2816"/>
                </a:lnTo>
                <a:close/>
                <a:moveTo>
                  <a:pt x="10580" y="3114"/>
                </a:moveTo>
                <a:lnTo>
                  <a:pt x="10580" y="3285"/>
                </a:lnTo>
                <a:lnTo>
                  <a:pt x="10495" y="3285"/>
                </a:lnTo>
                <a:lnTo>
                  <a:pt x="10495" y="3114"/>
                </a:lnTo>
                <a:close/>
                <a:moveTo>
                  <a:pt x="29906" y="4181"/>
                </a:moveTo>
                <a:lnTo>
                  <a:pt x="29906" y="4223"/>
                </a:lnTo>
                <a:lnTo>
                  <a:pt x="29735" y="4223"/>
                </a:lnTo>
                <a:lnTo>
                  <a:pt x="29735" y="4181"/>
                </a:lnTo>
                <a:close/>
                <a:moveTo>
                  <a:pt x="29351" y="4266"/>
                </a:moveTo>
                <a:lnTo>
                  <a:pt x="29351" y="4437"/>
                </a:lnTo>
                <a:lnTo>
                  <a:pt x="29266" y="4437"/>
                </a:lnTo>
                <a:lnTo>
                  <a:pt x="29266" y="4266"/>
                </a:lnTo>
                <a:close/>
                <a:moveTo>
                  <a:pt x="31313" y="5759"/>
                </a:moveTo>
                <a:cubicBezTo>
                  <a:pt x="31313" y="5802"/>
                  <a:pt x="31356" y="5802"/>
                  <a:pt x="31356" y="5845"/>
                </a:cubicBezTo>
                <a:cubicBezTo>
                  <a:pt x="31313" y="5887"/>
                  <a:pt x="31271" y="5887"/>
                  <a:pt x="31228" y="5930"/>
                </a:cubicBezTo>
                <a:cubicBezTo>
                  <a:pt x="31228" y="5845"/>
                  <a:pt x="31271" y="5802"/>
                  <a:pt x="31313" y="5759"/>
                </a:cubicBezTo>
                <a:close/>
                <a:moveTo>
                  <a:pt x="6186" y="6143"/>
                </a:moveTo>
                <a:lnTo>
                  <a:pt x="6186" y="6186"/>
                </a:lnTo>
                <a:lnTo>
                  <a:pt x="6016" y="6186"/>
                </a:lnTo>
                <a:lnTo>
                  <a:pt x="6016" y="6143"/>
                </a:lnTo>
                <a:close/>
                <a:moveTo>
                  <a:pt x="30546" y="6143"/>
                </a:moveTo>
                <a:lnTo>
                  <a:pt x="30546" y="6186"/>
                </a:lnTo>
                <a:lnTo>
                  <a:pt x="30375" y="6186"/>
                </a:lnTo>
                <a:lnTo>
                  <a:pt x="30375" y="6143"/>
                </a:lnTo>
                <a:close/>
                <a:moveTo>
                  <a:pt x="31185" y="5931"/>
                </a:moveTo>
                <a:cubicBezTo>
                  <a:pt x="31185" y="6016"/>
                  <a:pt x="31185" y="6101"/>
                  <a:pt x="31185" y="6229"/>
                </a:cubicBezTo>
                <a:cubicBezTo>
                  <a:pt x="31143" y="6229"/>
                  <a:pt x="31143" y="6271"/>
                  <a:pt x="31100" y="6271"/>
                </a:cubicBezTo>
                <a:cubicBezTo>
                  <a:pt x="31057" y="6186"/>
                  <a:pt x="31015" y="6058"/>
                  <a:pt x="30972" y="5973"/>
                </a:cubicBezTo>
                <a:cubicBezTo>
                  <a:pt x="30972" y="5973"/>
                  <a:pt x="31073" y="5939"/>
                  <a:pt x="31185" y="5931"/>
                </a:cubicBezTo>
                <a:close/>
                <a:moveTo>
                  <a:pt x="32209" y="6484"/>
                </a:moveTo>
                <a:lnTo>
                  <a:pt x="32209" y="6527"/>
                </a:lnTo>
                <a:lnTo>
                  <a:pt x="32039" y="6527"/>
                </a:lnTo>
                <a:lnTo>
                  <a:pt x="32039" y="6484"/>
                </a:lnTo>
                <a:close/>
                <a:moveTo>
                  <a:pt x="5205" y="7466"/>
                </a:moveTo>
                <a:lnTo>
                  <a:pt x="5205" y="7508"/>
                </a:lnTo>
                <a:lnTo>
                  <a:pt x="5034" y="7508"/>
                </a:lnTo>
                <a:lnTo>
                  <a:pt x="5034" y="7466"/>
                </a:lnTo>
                <a:close/>
                <a:moveTo>
                  <a:pt x="4693" y="7807"/>
                </a:moveTo>
                <a:lnTo>
                  <a:pt x="4693" y="7850"/>
                </a:lnTo>
                <a:lnTo>
                  <a:pt x="4522" y="7850"/>
                </a:lnTo>
                <a:lnTo>
                  <a:pt x="4522" y="7807"/>
                </a:lnTo>
                <a:close/>
                <a:moveTo>
                  <a:pt x="24061" y="8063"/>
                </a:moveTo>
                <a:lnTo>
                  <a:pt x="24061" y="8234"/>
                </a:lnTo>
                <a:lnTo>
                  <a:pt x="24018" y="8234"/>
                </a:lnTo>
                <a:lnTo>
                  <a:pt x="24018" y="8063"/>
                </a:lnTo>
                <a:close/>
                <a:moveTo>
                  <a:pt x="32636" y="8575"/>
                </a:moveTo>
                <a:lnTo>
                  <a:pt x="32636" y="8745"/>
                </a:lnTo>
                <a:lnTo>
                  <a:pt x="32593" y="8745"/>
                </a:lnTo>
                <a:lnTo>
                  <a:pt x="32593" y="8575"/>
                </a:lnTo>
                <a:close/>
                <a:moveTo>
                  <a:pt x="4096" y="8916"/>
                </a:moveTo>
                <a:cubicBezTo>
                  <a:pt x="4053" y="9001"/>
                  <a:pt x="3968" y="9087"/>
                  <a:pt x="3883" y="9129"/>
                </a:cubicBezTo>
                <a:cubicBezTo>
                  <a:pt x="3883" y="9129"/>
                  <a:pt x="3883" y="9044"/>
                  <a:pt x="3840" y="8916"/>
                </a:cubicBezTo>
                <a:close/>
                <a:moveTo>
                  <a:pt x="34129" y="10068"/>
                </a:moveTo>
                <a:cubicBezTo>
                  <a:pt x="34129" y="10111"/>
                  <a:pt x="34129" y="10111"/>
                  <a:pt x="34129" y="10153"/>
                </a:cubicBezTo>
                <a:cubicBezTo>
                  <a:pt x="34044" y="10153"/>
                  <a:pt x="33958" y="10196"/>
                  <a:pt x="33873" y="10196"/>
                </a:cubicBezTo>
                <a:cubicBezTo>
                  <a:pt x="33873" y="10153"/>
                  <a:pt x="33873" y="10111"/>
                  <a:pt x="33873" y="10068"/>
                </a:cubicBezTo>
                <a:close/>
                <a:moveTo>
                  <a:pt x="34428" y="10239"/>
                </a:moveTo>
                <a:cubicBezTo>
                  <a:pt x="34470" y="10324"/>
                  <a:pt x="34470" y="10409"/>
                  <a:pt x="34513" y="10495"/>
                </a:cubicBezTo>
                <a:lnTo>
                  <a:pt x="34342" y="10495"/>
                </a:lnTo>
                <a:lnTo>
                  <a:pt x="34342" y="10239"/>
                </a:lnTo>
                <a:close/>
                <a:moveTo>
                  <a:pt x="35665" y="13054"/>
                </a:moveTo>
                <a:lnTo>
                  <a:pt x="35665" y="13140"/>
                </a:lnTo>
                <a:lnTo>
                  <a:pt x="35324" y="13140"/>
                </a:lnTo>
                <a:lnTo>
                  <a:pt x="35324" y="13054"/>
                </a:lnTo>
                <a:close/>
                <a:moveTo>
                  <a:pt x="2048" y="13225"/>
                </a:moveTo>
                <a:lnTo>
                  <a:pt x="2048" y="13268"/>
                </a:lnTo>
                <a:lnTo>
                  <a:pt x="1877" y="13268"/>
                </a:lnTo>
                <a:lnTo>
                  <a:pt x="1877" y="13225"/>
                </a:lnTo>
                <a:close/>
                <a:moveTo>
                  <a:pt x="36390" y="15486"/>
                </a:moveTo>
                <a:lnTo>
                  <a:pt x="36475" y="15529"/>
                </a:lnTo>
                <a:cubicBezTo>
                  <a:pt x="36390" y="15571"/>
                  <a:pt x="36347" y="15614"/>
                  <a:pt x="36305" y="15657"/>
                </a:cubicBezTo>
                <a:cubicBezTo>
                  <a:pt x="36347" y="15571"/>
                  <a:pt x="36347" y="15529"/>
                  <a:pt x="36390" y="15486"/>
                </a:cubicBezTo>
                <a:close/>
                <a:moveTo>
                  <a:pt x="36305" y="15614"/>
                </a:moveTo>
                <a:cubicBezTo>
                  <a:pt x="36305" y="15699"/>
                  <a:pt x="36262" y="15742"/>
                  <a:pt x="36219" y="15785"/>
                </a:cubicBezTo>
                <a:cubicBezTo>
                  <a:pt x="36177" y="15785"/>
                  <a:pt x="36177" y="15742"/>
                  <a:pt x="36177" y="15742"/>
                </a:cubicBezTo>
                <a:cubicBezTo>
                  <a:pt x="36219" y="15699"/>
                  <a:pt x="36262" y="15657"/>
                  <a:pt x="36305" y="15614"/>
                </a:cubicBezTo>
                <a:close/>
                <a:moveTo>
                  <a:pt x="1067" y="16510"/>
                </a:moveTo>
                <a:lnTo>
                  <a:pt x="1067" y="16552"/>
                </a:lnTo>
                <a:lnTo>
                  <a:pt x="896" y="16552"/>
                </a:lnTo>
                <a:lnTo>
                  <a:pt x="896" y="16510"/>
                </a:lnTo>
                <a:close/>
                <a:moveTo>
                  <a:pt x="36646" y="17022"/>
                </a:moveTo>
                <a:lnTo>
                  <a:pt x="36646" y="17064"/>
                </a:lnTo>
                <a:lnTo>
                  <a:pt x="36475" y="17064"/>
                </a:lnTo>
                <a:lnTo>
                  <a:pt x="36475" y="17022"/>
                </a:lnTo>
                <a:close/>
                <a:moveTo>
                  <a:pt x="36817" y="18302"/>
                </a:moveTo>
                <a:lnTo>
                  <a:pt x="36817" y="18387"/>
                </a:lnTo>
                <a:lnTo>
                  <a:pt x="36475" y="18387"/>
                </a:lnTo>
                <a:lnTo>
                  <a:pt x="36475" y="18302"/>
                </a:lnTo>
                <a:close/>
                <a:moveTo>
                  <a:pt x="36817" y="18643"/>
                </a:moveTo>
                <a:lnTo>
                  <a:pt x="36817" y="18728"/>
                </a:lnTo>
                <a:lnTo>
                  <a:pt x="36646" y="18728"/>
                </a:lnTo>
                <a:lnTo>
                  <a:pt x="36646" y="18643"/>
                </a:lnTo>
                <a:close/>
                <a:moveTo>
                  <a:pt x="36433" y="18771"/>
                </a:moveTo>
                <a:lnTo>
                  <a:pt x="36433" y="18941"/>
                </a:lnTo>
                <a:lnTo>
                  <a:pt x="36347" y="18941"/>
                </a:lnTo>
                <a:lnTo>
                  <a:pt x="36347" y="18771"/>
                </a:lnTo>
                <a:close/>
                <a:moveTo>
                  <a:pt x="726" y="19795"/>
                </a:moveTo>
                <a:lnTo>
                  <a:pt x="726" y="19880"/>
                </a:lnTo>
                <a:lnTo>
                  <a:pt x="598" y="19880"/>
                </a:lnTo>
                <a:lnTo>
                  <a:pt x="598" y="19795"/>
                </a:lnTo>
                <a:close/>
                <a:moveTo>
                  <a:pt x="36731" y="20904"/>
                </a:moveTo>
                <a:lnTo>
                  <a:pt x="36731" y="21074"/>
                </a:lnTo>
                <a:lnTo>
                  <a:pt x="36689" y="21074"/>
                </a:lnTo>
                <a:lnTo>
                  <a:pt x="36689" y="20904"/>
                </a:lnTo>
                <a:close/>
                <a:moveTo>
                  <a:pt x="36603" y="21714"/>
                </a:moveTo>
                <a:lnTo>
                  <a:pt x="36603" y="22056"/>
                </a:lnTo>
                <a:lnTo>
                  <a:pt x="36518" y="22056"/>
                </a:lnTo>
                <a:lnTo>
                  <a:pt x="36518" y="21714"/>
                </a:lnTo>
                <a:close/>
                <a:moveTo>
                  <a:pt x="683" y="23037"/>
                </a:moveTo>
                <a:lnTo>
                  <a:pt x="683" y="23208"/>
                </a:lnTo>
                <a:lnTo>
                  <a:pt x="640" y="23208"/>
                </a:lnTo>
                <a:lnTo>
                  <a:pt x="640" y="23037"/>
                </a:lnTo>
                <a:close/>
                <a:moveTo>
                  <a:pt x="36262" y="25042"/>
                </a:moveTo>
                <a:lnTo>
                  <a:pt x="36262" y="25170"/>
                </a:lnTo>
                <a:lnTo>
                  <a:pt x="36177" y="25170"/>
                </a:lnTo>
                <a:lnTo>
                  <a:pt x="36177" y="25042"/>
                </a:lnTo>
                <a:close/>
                <a:moveTo>
                  <a:pt x="35921" y="25810"/>
                </a:moveTo>
                <a:cubicBezTo>
                  <a:pt x="35963" y="25938"/>
                  <a:pt x="36006" y="26066"/>
                  <a:pt x="36006" y="26151"/>
                </a:cubicBezTo>
                <a:lnTo>
                  <a:pt x="35835" y="26151"/>
                </a:lnTo>
                <a:lnTo>
                  <a:pt x="35835" y="25895"/>
                </a:lnTo>
                <a:cubicBezTo>
                  <a:pt x="35878" y="25852"/>
                  <a:pt x="35878" y="25852"/>
                  <a:pt x="35921" y="25810"/>
                </a:cubicBezTo>
                <a:close/>
                <a:moveTo>
                  <a:pt x="35494" y="26706"/>
                </a:moveTo>
                <a:lnTo>
                  <a:pt x="35494" y="26791"/>
                </a:lnTo>
                <a:lnTo>
                  <a:pt x="35324" y="26791"/>
                </a:lnTo>
                <a:lnTo>
                  <a:pt x="35324" y="26706"/>
                </a:lnTo>
                <a:close/>
                <a:moveTo>
                  <a:pt x="35665" y="27218"/>
                </a:moveTo>
                <a:lnTo>
                  <a:pt x="35665" y="27260"/>
                </a:lnTo>
                <a:lnTo>
                  <a:pt x="35494" y="27260"/>
                </a:lnTo>
                <a:lnTo>
                  <a:pt x="35494" y="27218"/>
                </a:lnTo>
                <a:close/>
                <a:moveTo>
                  <a:pt x="1579" y="27388"/>
                </a:moveTo>
                <a:lnTo>
                  <a:pt x="1579" y="27431"/>
                </a:lnTo>
                <a:lnTo>
                  <a:pt x="1408" y="27431"/>
                </a:lnTo>
                <a:lnTo>
                  <a:pt x="1408" y="27388"/>
                </a:lnTo>
                <a:close/>
                <a:moveTo>
                  <a:pt x="1494" y="27815"/>
                </a:moveTo>
                <a:lnTo>
                  <a:pt x="1494" y="27986"/>
                </a:lnTo>
                <a:lnTo>
                  <a:pt x="1451" y="27986"/>
                </a:lnTo>
                <a:lnTo>
                  <a:pt x="1451" y="27815"/>
                </a:lnTo>
                <a:close/>
                <a:moveTo>
                  <a:pt x="1579" y="28199"/>
                </a:moveTo>
                <a:lnTo>
                  <a:pt x="1579" y="28241"/>
                </a:lnTo>
                <a:lnTo>
                  <a:pt x="1408" y="28241"/>
                </a:lnTo>
                <a:lnTo>
                  <a:pt x="1408" y="28199"/>
                </a:lnTo>
                <a:close/>
                <a:moveTo>
                  <a:pt x="34677" y="29762"/>
                </a:moveTo>
                <a:lnTo>
                  <a:pt x="34677" y="29762"/>
                </a:lnTo>
                <a:cubicBezTo>
                  <a:pt x="34663" y="29772"/>
                  <a:pt x="34650" y="29782"/>
                  <a:pt x="34636" y="29792"/>
                </a:cubicBezTo>
                <a:lnTo>
                  <a:pt x="34636" y="29792"/>
                </a:lnTo>
                <a:cubicBezTo>
                  <a:pt x="34650" y="29784"/>
                  <a:pt x="34667" y="29777"/>
                  <a:pt x="34684" y="29777"/>
                </a:cubicBezTo>
                <a:cubicBezTo>
                  <a:pt x="34681" y="29772"/>
                  <a:pt x="34679" y="29767"/>
                  <a:pt x="34677" y="29762"/>
                </a:cubicBezTo>
                <a:close/>
                <a:moveTo>
                  <a:pt x="34636" y="29792"/>
                </a:moveTo>
                <a:cubicBezTo>
                  <a:pt x="34614" y="29804"/>
                  <a:pt x="34598" y="29820"/>
                  <a:pt x="34598" y="29820"/>
                </a:cubicBezTo>
                <a:cubicBezTo>
                  <a:pt x="34611" y="29810"/>
                  <a:pt x="34624" y="29801"/>
                  <a:pt x="34636" y="29792"/>
                </a:cubicBezTo>
                <a:close/>
                <a:moveTo>
                  <a:pt x="22312" y="30673"/>
                </a:moveTo>
                <a:lnTo>
                  <a:pt x="22312" y="30716"/>
                </a:lnTo>
                <a:lnTo>
                  <a:pt x="22141" y="30716"/>
                </a:lnTo>
                <a:lnTo>
                  <a:pt x="22141" y="30673"/>
                </a:lnTo>
                <a:close/>
                <a:moveTo>
                  <a:pt x="32465" y="31270"/>
                </a:moveTo>
                <a:lnTo>
                  <a:pt x="32465" y="31441"/>
                </a:lnTo>
                <a:lnTo>
                  <a:pt x="32423" y="31441"/>
                </a:lnTo>
                <a:lnTo>
                  <a:pt x="32423" y="31270"/>
                </a:lnTo>
                <a:close/>
                <a:moveTo>
                  <a:pt x="33391" y="31287"/>
                </a:moveTo>
                <a:cubicBezTo>
                  <a:pt x="33514" y="31287"/>
                  <a:pt x="33553" y="31356"/>
                  <a:pt x="33404" y="31654"/>
                </a:cubicBezTo>
                <a:cubicBezTo>
                  <a:pt x="33318" y="31526"/>
                  <a:pt x="33276" y="31441"/>
                  <a:pt x="33190" y="31313"/>
                </a:cubicBezTo>
                <a:cubicBezTo>
                  <a:pt x="33268" y="31300"/>
                  <a:pt x="33337" y="31287"/>
                  <a:pt x="33391" y="31287"/>
                </a:cubicBezTo>
                <a:close/>
                <a:moveTo>
                  <a:pt x="3200" y="31996"/>
                </a:moveTo>
                <a:lnTo>
                  <a:pt x="3200" y="32038"/>
                </a:lnTo>
                <a:lnTo>
                  <a:pt x="3029" y="32038"/>
                </a:lnTo>
                <a:lnTo>
                  <a:pt x="3029" y="31996"/>
                </a:lnTo>
                <a:close/>
                <a:moveTo>
                  <a:pt x="24616" y="32977"/>
                </a:moveTo>
                <a:lnTo>
                  <a:pt x="24616" y="33020"/>
                </a:lnTo>
                <a:lnTo>
                  <a:pt x="24445" y="33020"/>
                </a:lnTo>
                <a:lnTo>
                  <a:pt x="24445" y="32977"/>
                </a:lnTo>
                <a:close/>
                <a:moveTo>
                  <a:pt x="13695" y="33915"/>
                </a:moveTo>
                <a:lnTo>
                  <a:pt x="13695" y="34086"/>
                </a:lnTo>
                <a:lnTo>
                  <a:pt x="13652" y="34086"/>
                </a:lnTo>
                <a:lnTo>
                  <a:pt x="13652" y="33915"/>
                </a:lnTo>
                <a:close/>
                <a:moveTo>
                  <a:pt x="30503" y="34555"/>
                </a:moveTo>
                <a:lnTo>
                  <a:pt x="30503" y="34726"/>
                </a:lnTo>
                <a:lnTo>
                  <a:pt x="30418" y="34726"/>
                </a:lnTo>
                <a:lnTo>
                  <a:pt x="30418" y="34555"/>
                </a:lnTo>
                <a:close/>
                <a:moveTo>
                  <a:pt x="6997" y="35281"/>
                </a:moveTo>
                <a:lnTo>
                  <a:pt x="6997" y="35323"/>
                </a:lnTo>
                <a:lnTo>
                  <a:pt x="6826" y="35323"/>
                </a:lnTo>
                <a:lnTo>
                  <a:pt x="6826" y="35281"/>
                </a:lnTo>
                <a:close/>
                <a:moveTo>
                  <a:pt x="29778" y="35238"/>
                </a:moveTo>
                <a:cubicBezTo>
                  <a:pt x="29820" y="35281"/>
                  <a:pt x="29863" y="35323"/>
                  <a:pt x="29906" y="35366"/>
                </a:cubicBezTo>
                <a:cubicBezTo>
                  <a:pt x="29820" y="35366"/>
                  <a:pt x="29778" y="35323"/>
                  <a:pt x="29735" y="35281"/>
                </a:cubicBezTo>
                <a:cubicBezTo>
                  <a:pt x="29735" y="35281"/>
                  <a:pt x="29778" y="35281"/>
                  <a:pt x="29778" y="35238"/>
                </a:cubicBezTo>
                <a:close/>
                <a:moveTo>
                  <a:pt x="6186" y="35451"/>
                </a:moveTo>
                <a:lnTo>
                  <a:pt x="6186" y="35494"/>
                </a:lnTo>
                <a:lnTo>
                  <a:pt x="6016" y="35494"/>
                </a:lnTo>
                <a:lnTo>
                  <a:pt x="6016" y="35451"/>
                </a:lnTo>
                <a:close/>
                <a:moveTo>
                  <a:pt x="29863" y="35409"/>
                </a:moveTo>
                <a:cubicBezTo>
                  <a:pt x="29948" y="35409"/>
                  <a:pt x="29991" y="35451"/>
                  <a:pt x="30034" y="35494"/>
                </a:cubicBezTo>
                <a:cubicBezTo>
                  <a:pt x="30034" y="35494"/>
                  <a:pt x="29991" y="35536"/>
                  <a:pt x="29991" y="35536"/>
                </a:cubicBezTo>
                <a:cubicBezTo>
                  <a:pt x="29948" y="35494"/>
                  <a:pt x="29906" y="35451"/>
                  <a:pt x="29863" y="35409"/>
                </a:cubicBezTo>
                <a:close/>
                <a:moveTo>
                  <a:pt x="29709" y="35747"/>
                </a:moveTo>
                <a:lnTo>
                  <a:pt x="29709" y="35747"/>
                </a:lnTo>
                <a:cubicBezTo>
                  <a:pt x="29704" y="35748"/>
                  <a:pt x="29698" y="35749"/>
                  <a:pt x="29692" y="35750"/>
                </a:cubicBezTo>
                <a:cubicBezTo>
                  <a:pt x="29699" y="35750"/>
                  <a:pt x="29705" y="35749"/>
                  <a:pt x="29709" y="35747"/>
                </a:cubicBezTo>
                <a:close/>
                <a:moveTo>
                  <a:pt x="28540" y="35579"/>
                </a:moveTo>
                <a:cubicBezTo>
                  <a:pt x="28540" y="35792"/>
                  <a:pt x="28540" y="35963"/>
                  <a:pt x="28583" y="36176"/>
                </a:cubicBezTo>
                <a:lnTo>
                  <a:pt x="28412" y="36176"/>
                </a:lnTo>
                <a:lnTo>
                  <a:pt x="28412" y="35579"/>
                </a:lnTo>
                <a:close/>
                <a:moveTo>
                  <a:pt x="27858" y="36048"/>
                </a:moveTo>
                <a:lnTo>
                  <a:pt x="27858" y="36219"/>
                </a:lnTo>
                <a:lnTo>
                  <a:pt x="27815" y="36219"/>
                </a:lnTo>
                <a:lnTo>
                  <a:pt x="27815" y="36048"/>
                </a:lnTo>
                <a:close/>
                <a:moveTo>
                  <a:pt x="8959" y="37243"/>
                </a:moveTo>
                <a:lnTo>
                  <a:pt x="8959" y="37328"/>
                </a:lnTo>
                <a:lnTo>
                  <a:pt x="8831" y="37328"/>
                </a:lnTo>
                <a:lnTo>
                  <a:pt x="8831" y="37243"/>
                </a:lnTo>
                <a:close/>
                <a:moveTo>
                  <a:pt x="12585" y="37755"/>
                </a:moveTo>
                <a:lnTo>
                  <a:pt x="12585" y="37798"/>
                </a:lnTo>
                <a:lnTo>
                  <a:pt x="12415" y="37798"/>
                </a:lnTo>
                <a:lnTo>
                  <a:pt x="12415" y="37755"/>
                </a:lnTo>
                <a:close/>
                <a:moveTo>
                  <a:pt x="12415" y="38395"/>
                </a:moveTo>
                <a:lnTo>
                  <a:pt x="12415" y="38480"/>
                </a:lnTo>
                <a:lnTo>
                  <a:pt x="12287" y="38480"/>
                </a:lnTo>
                <a:lnTo>
                  <a:pt x="12287" y="38395"/>
                </a:lnTo>
                <a:close/>
                <a:moveTo>
                  <a:pt x="23421" y="38352"/>
                </a:moveTo>
                <a:lnTo>
                  <a:pt x="23421" y="38523"/>
                </a:lnTo>
                <a:lnTo>
                  <a:pt x="23336" y="38523"/>
                </a:lnTo>
                <a:lnTo>
                  <a:pt x="23336" y="38352"/>
                </a:lnTo>
                <a:close/>
                <a:moveTo>
                  <a:pt x="21928" y="38523"/>
                </a:moveTo>
                <a:lnTo>
                  <a:pt x="21928" y="38693"/>
                </a:lnTo>
                <a:lnTo>
                  <a:pt x="21885" y="38693"/>
                </a:lnTo>
                <a:lnTo>
                  <a:pt x="21885" y="38523"/>
                </a:lnTo>
                <a:close/>
                <a:moveTo>
                  <a:pt x="18131" y="0"/>
                </a:moveTo>
                <a:cubicBezTo>
                  <a:pt x="17875" y="43"/>
                  <a:pt x="17619" y="128"/>
                  <a:pt x="17363" y="171"/>
                </a:cubicBezTo>
                <a:cubicBezTo>
                  <a:pt x="17321" y="213"/>
                  <a:pt x="17278" y="256"/>
                  <a:pt x="17278" y="299"/>
                </a:cubicBezTo>
                <a:cubicBezTo>
                  <a:pt x="17235" y="256"/>
                  <a:pt x="17235" y="213"/>
                  <a:pt x="17193" y="171"/>
                </a:cubicBezTo>
                <a:cubicBezTo>
                  <a:pt x="17165" y="167"/>
                  <a:pt x="17138" y="165"/>
                  <a:pt x="17110" y="165"/>
                </a:cubicBezTo>
                <a:cubicBezTo>
                  <a:pt x="16860" y="165"/>
                  <a:pt x="16590" y="304"/>
                  <a:pt x="16369" y="304"/>
                </a:cubicBezTo>
                <a:cubicBezTo>
                  <a:pt x="16345" y="304"/>
                  <a:pt x="16320" y="303"/>
                  <a:pt x="16297" y="299"/>
                </a:cubicBezTo>
                <a:cubicBezTo>
                  <a:pt x="16238" y="284"/>
                  <a:pt x="16182" y="278"/>
                  <a:pt x="16127" y="278"/>
                </a:cubicBezTo>
                <a:cubicBezTo>
                  <a:pt x="15921" y="278"/>
                  <a:pt x="15746" y="362"/>
                  <a:pt x="15577" y="362"/>
                </a:cubicBezTo>
                <a:cubicBezTo>
                  <a:pt x="15532" y="362"/>
                  <a:pt x="15488" y="356"/>
                  <a:pt x="15444" y="341"/>
                </a:cubicBezTo>
                <a:cubicBezTo>
                  <a:pt x="15401" y="512"/>
                  <a:pt x="15358" y="555"/>
                  <a:pt x="15358" y="725"/>
                </a:cubicBezTo>
                <a:cubicBezTo>
                  <a:pt x="15230" y="555"/>
                  <a:pt x="15102" y="427"/>
                  <a:pt x="15060" y="341"/>
                </a:cubicBezTo>
                <a:cubicBezTo>
                  <a:pt x="14804" y="427"/>
                  <a:pt x="14633" y="512"/>
                  <a:pt x="14420" y="555"/>
                </a:cubicBezTo>
                <a:cubicBezTo>
                  <a:pt x="14420" y="725"/>
                  <a:pt x="14377" y="853"/>
                  <a:pt x="14334" y="1152"/>
                </a:cubicBezTo>
                <a:lnTo>
                  <a:pt x="14334" y="1323"/>
                </a:lnTo>
                <a:lnTo>
                  <a:pt x="14292" y="1323"/>
                </a:lnTo>
                <a:lnTo>
                  <a:pt x="14292" y="1152"/>
                </a:lnTo>
                <a:lnTo>
                  <a:pt x="14334" y="1152"/>
                </a:lnTo>
                <a:cubicBezTo>
                  <a:pt x="14164" y="896"/>
                  <a:pt x="14078" y="811"/>
                  <a:pt x="14036" y="725"/>
                </a:cubicBezTo>
                <a:cubicBezTo>
                  <a:pt x="13865" y="853"/>
                  <a:pt x="13737" y="1024"/>
                  <a:pt x="13567" y="1195"/>
                </a:cubicBezTo>
                <a:cubicBezTo>
                  <a:pt x="13439" y="1109"/>
                  <a:pt x="13396" y="1024"/>
                  <a:pt x="13311" y="939"/>
                </a:cubicBezTo>
                <a:cubicBezTo>
                  <a:pt x="12841" y="1195"/>
                  <a:pt x="12372" y="1536"/>
                  <a:pt x="11817" y="1536"/>
                </a:cubicBezTo>
                <a:cubicBezTo>
                  <a:pt x="10794" y="2048"/>
                  <a:pt x="9684" y="2517"/>
                  <a:pt x="8917" y="3456"/>
                </a:cubicBezTo>
                <a:cubicBezTo>
                  <a:pt x="8789" y="3456"/>
                  <a:pt x="8661" y="3456"/>
                  <a:pt x="8490" y="3498"/>
                </a:cubicBezTo>
                <a:cubicBezTo>
                  <a:pt x="8362" y="3712"/>
                  <a:pt x="8234" y="3967"/>
                  <a:pt x="8106" y="4181"/>
                </a:cubicBezTo>
                <a:cubicBezTo>
                  <a:pt x="7935" y="4309"/>
                  <a:pt x="7807" y="4437"/>
                  <a:pt x="7679" y="4522"/>
                </a:cubicBezTo>
                <a:cubicBezTo>
                  <a:pt x="7509" y="4607"/>
                  <a:pt x="7338" y="4607"/>
                  <a:pt x="7125" y="4693"/>
                </a:cubicBezTo>
                <a:lnTo>
                  <a:pt x="7125" y="5077"/>
                </a:lnTo>
                <a:cubicBezTo>
                  <a:pt x="6954" y="5119"/>
                  <a:pt x="6826" y="5119"/>
                  <a:pt x="6783" y="5119"/>
                </a:cubicBezTo>
                <a:cubicBezTo>
                  <a:pt x="6357" y="5418"/>
                  <a:pt x="6144" y="5845"/>
                  <a:pt x="5674" y="6015"/>
                </a:cubicBezTo>
                <a:lnTo>
                  <a:pt x="5674" y="6356"/>
                </a:lnTo>
                <a:cubicBezTo>
                  <a:pt x="5205" y="6655"/>
                  <a:pt x="4778" y="7039"/>
                  <a:pt x="4650" y="7551"/>
                </a:cubicBezTo>
                <a:cubicBezTo>
                  <a:pt x="4522" y="7594"/>
                  <a:pt x="4437" y="7594"/>
                  <a:pt x="4352" y="7636"/>
                </a:cubicBezTo>
                <a:lnTo>
                  <a:pt x="4352" y="8020"/>
                </a:lnTo>
                <a:cubicBezTo>
                  <a:pt x="4224" y="8063"/>
                  <a:pt x="4181" y="8063"/>
                  <a:pt x="4053" y="8106"/>
                </a:cubicBezTo>
                <a:lnTo>
                  <a:pt x="4053" y="8660"/>
                </a:lnTo>
                <a:cubicBezTo>
                  <a:pt x="3413" y="8831"/>
                  <a:pt x="3413" y="9343"/>
                  <a:pt x="3328" y="9897"/>
                </a:cubicBezTo>
                <a:cubicBezTo>
                  <a:pt x="3200" y="9983"/>
                  <a:pt x="3029" y="10153"/>
                  <a:pt x="2944" y="10239"/>
                </a:cubicBezTo>
                <a:cubicBezTo>
                  <a:pt x="2987" y="10409"/>
                  <a:pt x="2987" y="10537"/>
                  <a:pt x="3072" y="10793"/>
                </a:cubicBezTo>
                <a:cubicBezTo>
                  <a:pt x="2901" y="10623"/>
                  <a:pt x="2859" y="10580"/>
                  <a:pt x="2816" y="10537"/>
                </a:cubicBezTo>
                <a:cubicBezTo>
                  <a:pt x="2517" y="11049"/>
                  <a:pt x="2347" y="11561"/>
                  <a:pt x="2389" y="12158"/>
                </a:cubicBezTo>
                <a:cubicBezTo>
                  <a:pt x="2261" y="12158"/>
                  <a:pt x="2176" y="12201"/>
                  <a:pt x="2133" y="12201"/>
                </a:cubicBezTo>
                <a:cubicBezTo>
                  <a:pt x="2048" y="12500"/>
                  <a:pt x="1920" y="12756"/>
                  <a:pt x="1835" y="13012"/>
                </a:cubicBezTo>
                <a:cubicBezTo>
                  <a:pt x="1749" y="13140"/>
                  <a:pt x="1622" y="13310"/>
                  <a:pt x="1622" y="13438"/>
                </a:cubicBezTo>
                <a:cubicBezTo>
                  <a:pt x="1494" y="14121"/>
                  <a:pt x="1494" y="14121"/>
                  <a:pt x="1280" y="14419"/>
                </a:cubicBezTo>
                <a:cubicBezTo>
                  <a:pt x="1323" y="14462"/>
                  <a:pt x="1366" y="14547"/>
                  <a:pt x="1408" y="14590"/>
                </a:cubicBezTo>
                <a:cubicBezTo>
                  <a:pt x="1280" y="14675"/>
                  <a:pt x="1195" y="14803"/>
                  <a:pt x="1024" y="14931"/>
                </a:cubicBezTo>
                <a:cubicBezTo>
                  <a:pt x="1110" y="15187"/>
                  <a:pt x="1152" y="15443"/>
                  <a:pt x="1238" y="15742"/>
                </a:cubicBezTo>
                <a:cubicBezTo>
                  <a:pt x="854" y="16083"/>
                  <a:pt x="555" y="16510"/>
                  <a:pt x="854" y="17064"/>
                </a:cubicBezTo>
                <a:cubicBezTo>
                  <a:pt x="640" y="17491"/>
                  <a:pt x="640" y="17576"/>
                  <a:pt x="555" y="18472"/>
                </a:cubicBezTo>
                <a:cubicBezTo>
                  <a:pt x="555" y="18728"/>
                  <a:pt x="470" y="18984"/>
                  <a:pt x="427" y="19240"/>
                </a:cubicBezTo>
                <a:cubicBezTo>
                  <a:pt x="342" y="19539"/>
                  <a:pt x="555" y="19923"/>
                  <a:pt x="256" y="20179"/>
                </a:cubicBezTo>
                <a:cubicBezTo>
                  <a:pt x="555" y="20349"/>
                  <a:pt x="128" y="20563"/>
                  <a:pt x="256" y="20776"/>
                </a:cubicBezTo>
                <a:cubicBezTo>
                  <a:pt x="342" y="20989"/>
                  <a:pt x="128" y="21245"/>
                  <a:pt x="384" y="21458"/>
                </a:cubicBezTo>
                <a:cubicBezTo>
                  <a:pt x="214" y="21757"/>
                  <a:pt x="640" y="22184"/>
                  <a:pt x="256" y="22482"/>
                </a:cubicBezTo>
                <a:cubicBezTo>
                  <a:pt x="512" y="22738"/>
                  <a:pt x="0" y="23165"/>
                  <a:pt x="384" y="23421"/>
                </a:cubicBezTo>
                <a:cubicBezTo>
                  <a:pt x="214" y="23719"/>
                  <a:pt x="470" y="23975"/>
                  <a:pt x="427" y="24274"/>
                </a:cubicBezTo>
                <a:cubicBezTo>
                  <a:pt x="384" y="24573"/>
                  <a:pt x="512" y="24871"/>
                  <a:pt x="598" y="25170"/>
                </a:cubicBezTo>
                <a:cubicBezTo>
                  <a:pt x="640" y="25213"/>
                  <a:pt x="683" y="25255"/>
                  <a:pt x="768" y="25298"/>
                </a:cubicBezTo>
                <a:cubicBezTo>
                  <a:pt x="683" y="25469"/>
                  <a:pt x="640" y="25639"/>
                  <a:pt x="555" y="25767"/>
                </a:cubicBezTo>
                <a:cubicBezTo>
                  <a:pt x="726" y="25852"/>
                  <a:pt x="811" y="25852"/>
                  <a:pt x="811" y="25895"/>
                </a:cubicBezTo>
                <a:cubicBezTo>
                  <a:pt x="768" y="26151"/>
                  <a:pt x="768" y="26407"/>
                  <a:pt x="726" y="26620"/>
                </a:cubicBezTo>
                <a:cubicBezTo>
                  <a:pt x="896" y="26663"/>
                  <a:pt x="982" y="26706"/>
                  <a:pt x="1067" y="26748"/>
                </a:cubicBezTo>
                <a:cubicBezTo>
                  <a:pt x="1024" y="27047"/>
                  <a:pt x="1195" y="27346"/>
                  <a:pt x="939" y="27559"/>
                </a:cubicBezTo>
                <a:cubicBezTo>
                  <a:pt x="1024" y="27900"/>
                  <a:pt x="1366" y="28199"/>
                  <a:pt x="1110" y="28583"/>
                </a:cubicBezTo>
                <a:cubicBezTo>
                  <a:pt x="1238" y="28796"/>
                  <a:pt x="1408" y="28967"/>
                  <a:pt x="1494" y="29180"/>
                </a:cubicBezTo>
                <a:cubicBezTo>
                  <a:pt x="1622" y="29351"/>
                  <a:pt x="1664" y="29564"/>
                  <a:pt x="1749" y="29777"/>
                </a:cubicBezTo>
                <a:cubicBezTo>
                  <a:pt x="2091" y="29905"/>
                  <a:pt x="2048" y="30289"/>
                  <a:pt x="2261" y="30503"/>
                </a:cubicBezTo>
                <a:cubicBezTo>
                  <a:pt x="2176" y="30588"/>
                  <a:pt x="2133" y="30630"/>
                  <a:pt x="2048" y="30716"/>
                </a:cubicBezTo>
                <a:cubicBezTo>
                  <a:pt x="2176" y="30844"/>
                  <a:pt x="2304" y="30929"/>
                  <a:pt x="2389" y="31014"/>
                </a:cubicBezTo>
                <a:cubicBezTo>
                  <a:pt x="2304" y="31526"/>
                  <a:pt x="2645" y="31868"/>
                  <a:pt x="2816" y="32252"/>
                </a:cubicBezTo>
                <a:cubicBezTo>
                  <a:pt x="2901" y="32294"/>
                  <a:pt x="2987" y="32294"/>
                  <a:pt x="3029" y="32294"/>
                </a:cubicBezTo>
                <a:cubicBezTo>
                  <a:pt x="3029" y="32508"/>
                  <a:pt x="3072" y="32721"/>
                  <a:pt x="3072" y="32892"/>
                </a:cubicBezTo>
                <a:cubicBezTo>
                  <a:pt x="3200" y="32934"/>
                  <a:pt x="3285" y="32934"/>
                  <a:pt x="3371" y="32977"/>
                </a:cubicBezTo>
                <a:cubicBezTo>
                  <a:pt x="3328" y="33275"/>
                  <a:pt x="3413" y="33446"/>
                  <a:pt x="3669" y="33574"/>
                </a:cubicBezTo>
                <a:cubicBezTo>
                  <a:pt x="3883" y="33702"/>
                  <a:pt x="4181" y="33873"/>
                  <a:pt x="4181" y="34001"/>
                </a:cubicBezTo>
                <a:cubicBezTo>
                  <a:pt x="4138" y="34427"/>
                  <a:pt x="4437" y="34513"/>
                  <a:pt x="4736" y="34683"/>
                </a:cubicBezTo>
                <a:cubicBezTo>
                  <a:pt x="4650" y="34811"/>
                  <a:pt x="4608" y="34897"/>
                  <a:pt x="4565" y="35025"/>
                </a:cubicBezTo>
                <a:cubicBezTo>
                  <a:pt x="4608" y="34982"/>
                  <a:pt x="4650" y="34939"/>
                  <a:pt x="4693" y="34939"/>
                </a:cubicBezTo>
                <a:cubicBezTo>
                  <a:pt x="4693" y="35025"/>
                  <a:pt x="4736" y="35153"/>
                  <a:pt x="4778" y="35323"/>
                </a:cubicBezTo>
                <a:cubicBezTo>
                  <a:pt x="4864" y="35110"/>
                  <a:pt x="4864" y="35025"/>
                  <a:pt x="4906" y="34897"/>
                </a:cubicBezTo>
                <a:cubicBezTo>
                  <a:pt x="4992" y="35025"/>
                  <a:pt x="5077" y="35153"/>
                  <a:pt x="5120" y="35281"/>
                </a:cubicBezTo>
                <a:cubicBezTo>
                  <a:pt x="5290" y="35195"/>
                  <a:pt x="5376" y="35153"/>
                  <a:pt x="5546" y="35067"/>
                </a:cubicBezTo>
                <a:lnTo>
                  <a:pt x="5546" y="35067"/>
                </a:lnTo>
                <a:cubicBezTo>
                  <a:pt x="5504" y="35281"/>
                  <a:pt x="5418" y="35409"/>
                  <a:pt x="5418" y="35409"/>
                </a:cubicBezTo>
                <a:cubicBezTo>
                  <a:pt x="5504" y="35536"/>
                  <a:pt x="5546" y="35664"/>
                  <a:pt x="5589" y="35750"/>
                </a:cubicBezTo>
                <a:cubicBezTo>
                  <a:pt x="5674" y="35664"/>
                  <a:pt x="5717" y="35622"/>
                  <a:pt x="5802" y="35536"/>
                </a:cubicBezTo>
                <a:cubicBezTo>
                  <a:pt x="5845" y="35750"/>
                  <a:pt x="5845" y="35878"/>
                  <a:pt x="5888" y="36048"/>
                </a:cubicBezTo>
                <a:cubicBezTo>
                  <a:pt x="6058" y="36048"/>
                  <a:pt x="6272" y="36048"/>
                  <a:pt x="6272" y="36091"/>
                </a:cubicBezTo>
                <a:cubicBezTo>
                  <a:pt x="6357" y="36432"/>
                  <a:pt x="6655" y="36390"/>
                  <a:pt x="6826" y="36560"/>
                </a:cubicBezTo>
                <a:cubicBezTo>
                  <a:pt x="6826" y="36432"/>
                  <a:pt x="6826" y="36347"/>
                  <a:pt x="6869" y="36262"/>
                </a:cubicBezTo>
                <a:cubicBezTo>
                  <a:pt x="6869" y="36219"/>
                  <a:pt x="6911" y="36219"/>
                  <a:pt x="6954" y="36176"/>
                </a:cubicBezTo>
                <a:cubicBezTo>
                  <a:pt x="6997" y="36304"/>
                  <a:pt x="7039" y="36432"/>
                  <a:pt x="7082" y="36518"/>
                </a:cubicBezTo>
                <a:cubicBezTo>
                  <a:pt x="7039" y="36518"/>
                  <a:pt x="6954" y="36560"/>
                  <a:pt x="6826" y="36560"/>
                </a:cubicBezTo>
                <a:cubicBezTo>
                  <a:pt x="6883" y="36712"/>
                  <a:pt x="6974" y="36737"/>
                  <a:pt x="7079" y="36737"/>
                </a:cubicBezTo>
                <a:cubicBezTo>
                  <a:pt x="7132" y="36737"/>
                  <a:pt x="7188" y="36731"/>
                  <a:pt x="7246" y="36731"/>
                </a:cubicBezTo>
                <a:cubicBezTo>
                  <a:pt x="7333" y="36731"/>
                  <a:pt x="7423" y="36745"/>
                  <a:pt x="7509" y="36816"/>
                </a:cubicBezTo>
                <a:cubicBezTo>
                  <a:pt x="7637" y="36944"/>
                  <a:pt x="7765" y="37158"/>
                  <a:pt x="7935" y="37371"/>
                </a:cubicBezTo>
                <a:cubicBezTo>
                  <a:pt x="7970" y="37367"/>
                  <a:pt x="8004" y="37364"/>
                  <a:pt x="8037" y="37364"/>
                </a:cubicBezTo>
                <a:cubicBezTo>
                  <a:pt x="8336" y="37364"/>
                  <a:pt x="8592" y="37533"/>
                  <a:pt x="8746" y="37840"/>
                </a:cubicBezTo>
                <a:cubicBezTo>
                  <a:pt x="8789" y="37755"/>
                  <a:pt x="8831" y="37670"/>
                  <a:pt x="8917" y="37456"/>
                </a:cubicBezTo>
                <a:cubicBezTo>
                  <a:pt x="9044" y="37755"/>
                  <a:pt x="9130" y="38011"/>
                  <a:pt x="9258" y="38224"/>
                </a:cubicBezTo>
                <a:cubicBezTo>
                  <a:pt x="9556" y="38053"/>
                  <a:pt x="9812" y="37883"/>
                  <a:pt x="10068" y="37712"/>
                </a:cubicBezTo>
                <a:cubicBezTo>
                  <a:pt x="10111" y="37755"/>
                  <a:pt x="10154" y="37755"/>
                  <a:pt x="10154" y="37798"/>
                </a:cubicBezTo>
                <a:cubicBezTo>
                  <a:pt x="10068" y="37968"/>
                  <a:pt x="9940" y="38139"/>
                  <a:pt x="9770" y="38395"/>
                </a:cubicBezTo>
                <a:cubicBezTo>
                  <a:pt x="9876" y="38363"/>
                  <a:pt x="9980" y="38355"/>
                  <a:pt x="10082" y="38355"/>
                </a:cubicBezTo>
                <a:cubicBezTo>
                  <a:pt x="10183" y="38355"/>
                  <a:pt x="10282" y="38363"/>
                  <a:pt x="10378" y="38363"/>
                </a:cubicBezTo>
                <a:cubicBezTo>
                  <a:pt x="10570" y="38363"/>
                  <a:pt x="10751" y="38331"/>
                  <a:pt x="10922" y="38139"/>
                </a:cubicBezTo>
                <a:cubicBezTo>
                  <a:pt x="11092" y="38352"/>
                  <a:pt x="11220" y="38523"/>
                  <a:pt x="11306" y="38651"/>
                </a:cubicBezTo>
                <a:cubicBezTo>
                  <a:pt x="11561" y="38693"/>
                  <a:pt x="11732" y="38779"/>
                  <a:pt x="11903" y="38821"/>
                </a:cubicBezTo>
                <a:cubicBezTo>
                  <a:pt x="11945" y="38779"/>
                  <a:pt x="12031" y="38736"/>
                  <a:pt x="12116" y="38651"/>
                </a:cubicBezTo>
                <a:cubicBezTo>
                  <a:pt x="12244" y="38779"/>
                  <a:pt x="12415" y="38907"/>
                  <a:pt x="12500" y="38992"/>
                </a:cubicBezTo>
                <a:lnTo>
                  <a:pt x="13055" y="38992"/>
                </a:lnTo>
                <a:cubicBezTo>
                  <a:pt x="13097" y="38864"/>
                  <a:pt x="13097" y="38779"/>
                  <a:pt x="13140" y="38693"/>
                </a:cubicBezTo>
                <a:cubicBezTo>
                  <a:pt x="13225" y="38693"/>
                  <a:pt x="13311" y="38693"/>
                  <a:pt x="13439" y="38736"/>
                </a:cubicBezTo>
                <a:cubicBezTo>
                  <a:pt x="13353" y="38821"/>
                  <a:pt x="13311" y="38864"/>
                  <a:pt x="13268" y="38949"/>
                </a:cubicBezTo>
                <a:cubicBezTo>
                  <a:pt x="13464" y="38982"/>
                  <a:pt x="13635" y="39190"/>
                  <a:pt x="13838" y="39190"/>
                </a:cubicBezTo>
                <a:cubicBezTo>
                  <a:pt x="13900" y="39190"/>
                  <a:pt x="13966" y="39170"/>
                  <a:pt x="14036" y="39120"/>
                </a:cubicBezTo>
                <a:cubicBezTo>
                  <a:pt x="14078" y="38992"/>
                  <a:pt x="14121" y="38821"/>
                  <a:pt x="14121" y="38651"/>
                </a:cubicBezTo>
                <a:cubicBezTo>
                  <a:pt x="14249" y="38864"/>
                  <a:pt x="14377" y="39035"/>
                  <a:pt x="14462" y="39205"/>
                </a:cubicBezTo>
                <a:cubicBezTo>
                  <a:pt x="14590" y="39120"/>
                  <a:pt x="14633" y="39077"/>
                  <a:pt x="14676" y="38992"/>
                </a:cubicBezTo>
                <a:cubicBezTo>
                  <a:pt x="14846" y="39077"/>
                  <a:pt x="15017" y="39120"/>
                  <a:pt x="15188" y="39205"/>
                </a:cubicBezTo>
                <a:cubicBezTo>
                  <a:pt x="15230" y="39035"/>
                  <a:pt x="15273" y="38949"/>
                  <a:pt x="15316" y="38821"/>
                </a:cubicBezTo>
                <a:cubicBezTo>
                  <a:pt x="15358" y="38949"/>
                  <a:pt x="15401" y="39077"/>
                  <a:pt x="15486" y="39205"/>
                </a:cubicBezTo>
                <a:cubicBezTo>
                  <a:pt x="15614" y="39163"/>
                  <a:pt x="15700" y="39077"/>
                  <a:pt x="15828" y="39035"/>
                </a:cubicBezTo>
                <a:cubicBezTo>
                  <a:pt x="16126" y="39163"/>
                  <a:pt x="16425" y="39333"/>
                  <a:pt x="16723" y="39504"/>
                </a:cubicBezTo>
                <a:cubicBezTo>
                  <a:pt x="16809" y="39461"/>
                  <a:pt x="16937" y="39419"/>
                  <a:pt x="17022" y="39333"/>
                </a:cubicBezTo>
                <a:cubicBezTo>
                  <a:pt x="17150" y="39376"/>
                  <a:pt x="17278" y="39461"/>
                  <a:pt x="17363" y="39504"/>
                </a:cubicBezTo>
                <a:cubicBezTo>
                  <a:pt x="17406" y="39461"/>
                  <a:pt x="17449" y="39419"/>
                  <a:pt x="17491" y="39376"/>
                </a:cubicBezTo>
                <a:cubicBezTo>
                  <a:pt x="17491" y="39419"/>
                  <a:pt x="17534" y="39461"/>
                  <a:pt x="17534" y="39504"/>
                </a:cubicBezTo>
                <a:cubicBezTo>
                  <a:pt x="17662" y="39419"/>
                  <a:pt x="17833" y="39291"/>
                  <a:pt x="18046" y="39163"/>
                </a:cubicBezTo>
                <a:cubicBezTo>
                  <a:pt x="18174" y="39291"/>
                  <a:pt x="18345" y="39461"/>
                  <a:pt x="18473" y="39589"/>
                </a:cubicBezTo>
                <a:cubicBezTo>
                  <a:pt x="18515" y="39547"/>
                  <a:pt x="18558" y="39461"/>
                  <a:pt x="18601" y="39291"/>
                </a:cubicBezTo>
                <a:cubicBezTo>
                  <a:pt x="18814" y="39376"/>
                  <a:pt x="19027" y="39419"/>
                  <a:pt x="19240" y="39504"/>
                </a:cubicBezTo>
                <a:cubicBezTo>
                  <a:pt x="19326" y="39461"/>
                  <a:pt x="19454" y="39376"/>
                  <a:pt x="19539" y="39333"/>
                </a:cubicBezTo>
                <a:cubicBezTo>
                  <a:pt x="19624" y="39376"/>
                  <a:pt x="19710" y="39461"/>
                  <a:pt x="19795" y="39504"/>
                </a:cubicBezTo>
                <a:cubicBezTo>
                  <a:pt x="19838" y="39376"/>
                  <a:pt x="19880" y="39291"/>
                  <a:pt x="19880" y="39205"/>
                </a:cubicBezTo>
                <a:cubicBezTo>
                  <a:pt x="20008" y="39248"/>
                  <a:pt x="20094" y="39291"/>
                  <a:pt x="20179" y="39333"/>
                </a:cubicBezTo>
                <a:cubicBezTo>
                  <a:pt x="20307" y="39248"/>
                  <a:pt x="20435" y="39120"/>
                  <a:pt x="20563" y="39035"/>
                </a:cubicBezTo>
                <a:cubicBezTo>
                  <a:pt x="20674" y="39146"/>
                  <a:pt x="20785" y="39193"/>
                  <a:pt x="20896" y="39193"/>
                </a:cubicBezTo>
                <a:cubicBezTo>
                  <a:pt x="21041" y="39193"/>
                  <a:pt x="21186" y="39113"/>
                  <a:pt x="21331" y="38992"/>
                </a:cubicBezTo>
                <a:cubicBezTo>
                  <a:pt x="21480" y="39081"/>
                  <a:pt x="21608" y="39192"/>
                  <a:pt x="21759" y="39192"/>
                </a:cubicBezTo>
                <a:cubicBezTo>
                  <a:pt x="21824" y="39192"/>
                  <a:pt x="21894" y="39171"/>
                  <a:pt x="21971" y="39120"/>
                </a:cubicBezTo>
                <a:cubicBezTo>
                  <a:pt x="21928" y="39035"/>
                  <a:pt x="21885" y="38992"/>
                  <a:pt x="21800" y="38949"/>
                </a:cubicBezTo>
                <a:cubicBezTo>
                  <a:pt x="21880" y="38858"/>
                  <a:pt x="21960" y="38828"/>
                  <a:pt x="22041" y="38828"/>
                </a:cubicBezTo>
                <a:cubicBezTo>
                  <a:pt x="22197" y="38828"/>
                  <a:pt x="22356" y="38939"/>
                  <a:pt x="22523" y="38939"/>
                </a:cubicBezTo>
                <a:cubicBezTo>
                  <a:pt x="22593" y="38939"/>
                  <a:pt x="22665" y="38919"/>
                  <a:pt x="22739" y="38864"/>
                </a:cubicBezTo>
                <a:cubicBezTo>
                  <a:pt x="22952" y="38693"/>
                  <a:pt x="23336" y="38779"/>
                  <a:pt x="23592" y="38608"/>
                </a:cubicBezTo>
                <a:cubicBezTo>
                  <a:pt x="23890" y="38437"/>
                  <a:pt x="24402" y="38736"/>
                  <a:pt x="24445" y="38139"/>
                </a:cubicBezTo>
                <a:cubicBezTo>
                  <a:pt x="24402" y="38096"/>
                  <a:pt x="24360" y="38011"/>
                  <a:pt x="24317" y="37925"/>
                </a:cubicBezTo>
                <a:lnTo>
                  <a:pt x="24573" y="37670"/>
                </a:lnTo>
                <a:cubicBezTo>
                  <a:pt x="24616" y="37883"/>
                  <a:pt x="24616" y="38053"/>
                  <a:pt x="24701" y="38309"/>
                </a:cubicBezTo>
                <a:cubicBezTo>
                  <a:pt x="24872" y="38096"/>
                  <a:pt x="24957" y="37968"/>
                  <a:pt x="25085" y="37840"/>
                </a:cubicBezTo>
                <a:cubicBezTo>
                  <a:pt x="25170" y="37883"/>
                  <a:pt x="25256" y="37925"/>
                  <a:pt x="25341" y="38011"/>
                </a:cubicBezTo>
                <a:cubicBezTo>
                  <a:pt x="25725" y="37883"/>
                  <a:pt x="26151" y="37755"/>
                  <a:pt x="26578" y="37584"/>
                </a:cubicBezTo>
                <a:cubicBezTo>
                  <a:pt x="26578" y="37584"/>
                  <a:pt x="26621" y="37627"/>
                  <a:pt x="26706" y="37712"/>
                </a:cubicBezTo>
                <a:cubicBezTo>
                  <a:pt x="26877" y="37499"/>
                  <a:pt x="27005" y="37286"/>
                  <a:pt x="27175" y="37072"/>
                </a:cubicBezTo>
                <a:cubicBezTo>
                  <a:pt x="27303" y="37158"/>
                  <a:pt x="27431" y="37286"/>
                  <a:pt x="27645" y="37456"/>
                </a:cubicBezTo>
                <a:cubicBezTo>
                  <a:pt x="27815" y="37030"/>
                  <a:pt x="28199" y="36859"/>
                  <a:pt x="28455" y="36560"/>
                </a:cubicBezTo>
                <a:cubicBezTo>
                  <a:pt x="28668" y="36560"/>
                  <a:pt x="28839" y="36560"/>
                  <a:pt x="29052" y="36518"/>
                </a:cubicBezTo>
                <a:cubicBezTo>
                  <a:pt x="29052" y="36390"/>
                  <a:pt x="29052" y="36262"/>
                  <a:pt x="29095" y="36134"/>
                </a:cubicBezTo>
                <a:cubicBezTo>
                  <a:pt x="29223" y="36048"/>
                  <a:pt x="29351" y="35963"/>
                  <a:pt x="29479" y="35920"/>
                </a:cubicBezTo>
                <a:cubicBezTo>
                  <a:pt x="29607" y="35963"/>
                  <a:pt x="29735" y="36006"/>
                  <a:pt x="29906" y="36091"/>
                </a:cubicBezTo>
                <a:cubicBezTo>
                  <a:pt x="29820" y="35878"/>
                  <a:pt x="29778" y="35792"/>
                  <a:pt x="29692" y="35750"/>
                </a:cubicBezTo>
                <a:cubicBezTo>
                  <a:pt x="29650" y="35707"/>
                  <a:pt x="29607" y="35664"/>
                  <a:pt x="29564" y="35622"/>
                </a:cubicBezTo>
                <a:cubicBezTo>
                  <a:pt x="29607" y="35622"/>
                  <a:pt x="29607" y="35579"/>
                  <a:pt x="29607" y="35579"/>
                </a:cubicBezTo>
                <a:cubicBezTo>
                  <a:pt x="29650" y="35622"/>
                  <a:pt x="29692" y="35664"/>
                  <a:pt x="29735" y="35707"/>
                </a:cubicBezTo>
                <a:cubicBezTo>
                  <a:pt x="29735" y="35707"/>
                  <a:pt x="29735" y="35738"/>
                  <a:pt x="29709" y="35747"/>
                </a:cubicBezTo>
                <a:lnTo>
                  <a:pt x="29709" y="35747"/>
                </a:lnTo>
                <a:cubicBezTo>
                  <a:pt x="29956" y="35707"/>
                  <a:pt x="30125" y="35707"/>
                  <a:pt x="30375" y="35707"/>
                </a:cubicBezTo>
                <a:cubicBezTo>
                  <a:pt x="30460" y="35494"/>
                  <a:pt x="30546" y="35281"/>
                  <a:pt x="30631" y="35025"/>
                </a:cubicBezTo>
                <a:lnTo>
                  <a:pt x="31015" y="35025"/>
                </a:lnTo>
                <a:cubicBezTo>
                  <a:pt x="30972" y="34939"/>
                  <a:pt x="30929" y="34854"/>
                  <a:pt x="30887" y="34769"/>
                </a:cubicBezTo>
                <a:cubicBezTo>
                  <a:pt x="31399" y="34641"/>
                  <a:pt x="31783" y="34342"/>
                  <a:pt x="32039" y="33915"/>
                </a:cubicBezTo>
                <a:cubicBezTo>
                  <a:pt x="31953" y="33873"/>
                  <a:pt x="31911" y="33873"/>
                  <a:pt x="31868" y="33830"/>
                </a:cubicBezTo>
                <a:cubicBezTo>
                  <a:pt x="31911" y="33787"/>
                  <a:pt x="31911" y="33787"/>
                  <a:pt x="31911" y="33745"/>
                </a:cubicBezTo>
                <a:cubicBezTo>
                  <a:pt x="31953" y="33787"/>
                  <a:pt x="31996" y="33873"/>
                  <a:pt x="32039" y="33915"/>
                </a:cubicBezTo>
                <a:lnTo>
                  <a:pt x="32295" y="33915"/>
                </a:lnTo>
                <a:cubicBezTo>
                  <a:pt x="32380" y="33745"/>
                  <a:pt x="32423" y="33617"/>
                  <a:pt x="32508" y="33489"/>
                </a:cubicBezTo>
                <a:cubicBezTo>
                  <a:pt x="32465" y="33403"/>
                  <a:pt x="32423" y="33318"/>
                  <a:pt x="32337" y="33275"/>
                </a:cubicBezTo>
                <a:lnTo>
                  <a:pt x="32209" y="33147"/>
                </a:lnTo>
                <a:lnTo>
                  <a:pt x="32337" y="33105"/>
                </a:lnTo>
                <a:cubicBezTo>
                  <a:pt x="32380" y="33062"/>
                  <a:pt x="32423" y="33020"/>
                  <a:pt x="32465" y="32934"/>
                </a:cubicBezTo>
                <a:cubicBezTo>
                  <a:pt x="32465" y="33020"/>
                  <a:pt x="32508" y="33062"/>
                  <a:pt x="32508" y="33105"/>
                </a:cubicBezTo>
                <a:lnTo>
                  <a:pt x="32807" y="33105"/>
                </a:lnTo>
                <a:cubicBezTo>
                  <a:pt x="32849" y="32892"/>
                  <a:pt x="32849" y="32764"/>
                  <a:pt x="32849" y="32721"/>
                </a:cubicBezTo>
                <a:cubicBezTo>
                  <a:pt x="33105" y="32508"/>
                  <a:pt x="33276" y="32337"/>
                  <a:pt x="33489" y="32166"/>
                </a:cubicBezTo>
                <a:cubicBezTo>
                  <a:pt x="33489" y="32081"/>
                  <a:pt x="33532" y="31953"/>
                  <a:pt x="33532" y="31825"/>
                </a:cubicBezTo>
                <a:cubicBezTo>
                  <a:pt x="33745" y="31654"/>
                  <a:pt x="33958" y="31526"/>
                  <a:pt x="34172" y="31398"/>
                </a:cubicBezTo>
                <a:cubicBezTo>
                  <a:pt x="34172" y="31228"/>
                  <a:pt x="34172" y="31100"/>
                  <a:pt x="34172" y="30972"/>
                </a:cubicBezTo>
                <a:cubicBezTo>
                  <a:pt x="34086" y="30929"/>
                  <a:pt x="34044" y="30886"/>
                  <a:pt x="34001" y="30844"/>
                </a:cubicBezTo>
                <a:lnTo>
                  <a:pt x="34086" y="30801"/>
                </a:lnTo>
                <a:cubicBezTo>
                  <a:pt x="34086" y="30844"/>
                  <a:pt x="34129" y="30886"/>
                  <a:pt x="34172" y="30929"/>
                </a:cubicBezTo>
                <a:cubicBezTo>
                  <a:pt x="34172" y="30929"/>
                  <a:pt x="34172" y="30972"/>
                  <a:pt x="34172" y="30972"/>
                </a:cubicBezTo>
                <a:cubicBezTo>
                  <a:pt x="34257" y="30929"/>
                  <a:pt x="34342" y="30929"/>
                  <a:pt x="34513" y="30929"/>
                </a:cubicBezTo>
                <a:cubicBezTo>
                  <a:pt x="34428" y="30503"/>
                  <a:pt x="34812" y="30204"/>
                  <a:pt x="34598" y="29820"/>
                </a:cubicBezTo>
                <a:cubicBezTo>
                  <a:pt x="34513" y="29692"/>
                  <a:pt x="34513" y="29607"/>
                  <a:pt x="34513" y="29479"/>
                </a:cubicBezTo>
                <a:lnTo>
                  <a:pt x="34598" y="29479"/>
                </a:lnTo>
                <a:cubicBezTo>
                  <a:pt x="34638" y="29559"/>
                  <a:pt x="34641" y="29677"/>
                  <a:pt x="34677" y="29762"/>
                </a:cubicBezTo>
                <a:lnTo>
                  <a:pt x="34677" y="29762"/>
                </a:lnTo>
                <a:cubicBezTo>
                  <a:pt x="34810" y="29665"/>
                  <a:pt x="34917" y="29593"/>
                  <a:pt x="35025" y="29521"/>
                </a:cubicBezTo>
                <a:cubicBezTo>
                  <a:pt x="34940" y="29393"/>
                  <a:pt x="34897" y="29308"/>
                  <a:pt x="34812" y="29180"/>
                </a:cubicBezTo>
                <a:cubicBezTo>
                  <a:pt x="35068" y="29137"/>
                  <a:pt x="35281" y="29137"/>
                  <a:pt x="35537" y="29095"/>
                </a:cubicBezTo>
                <a:cubicBezTo>
                  <a:pt x="35452" y="28881"/>
                  <a:pt x="35409" y="28711"/>
                  <a:pt x="35366" y="28540"/>
                </a:cubicBezTo>
                <a:cubicBezTo>
                  <a:pt x="35409" y="28455"/>
                  <a:pt x="35452" y="28369"/>
                  <a:pt x="35494" y="28327"/>
                </a:cubicBezTo>
                <a:lnTo>
                  <a:pt x="35366" y="28199"/>
                </a:lnTo>
                <a:lnTo>
                  <a:pt x="35494" y="28156"/>
                </a:lnTo>
                <a:cubicBezTo>
                  <a:pt x="35580" y="28028"/>
                  <a:pt x="35622" y="27943"/>
                  <a:pt x="35707" y="27815"/>
                </a:cubicBezTo>
                <a:cubicBezTo>
                  <a:pt x="35835" y="27900"/>
                  <a:pt x="35878" y="27943"/>
                  <a:pt x="35963" y="28028"/>
                </a:cubicBezTo>
                <a:lnTo>
                  <a:pt x="35963" y="27260"/>
                </a:lnTo>
                <a:lnTo>
                  <a:pt x="36305" y="26919"/>
                </a:lnTo>
                <a:cubicBezTo>
                  <a:pt x="36177" y="26791"/>
                  <a:pt x="36049" y="26620"/>
                  <a:pt x="35921" y="26450"/>
                </a:cubicBezTo>
                <a:cubicBezTo>
                  <a:pt x="36177" y="26279"/>
                  <a:pt x="36561" y="26407"/>
                  <a:pt x="36646" y="25980"/>
                </a:cubicBezTo>
                <a:cubicBezTo>
                  <a:pt x="36646" y="25682"/>
                  <a:pt x="36305" y="25383"/>
                  <a:pt x="36603" y="25085"/>
                </a:cubicBezTo>
                <a:cubicBezTo>
                  <a:pt x="36731" y="24914"/>
                  <a:pt x="36859" y="24701"/>
                  <a:pt x="36987" y="24530"/>
                </a:cubicBezTo>
                <a:cubicBezTo>
                  <a:pt x="36902" y="24402"/>
                  <a:pt x="36817" y="24274"/>
                  <a:pt x="36774" y="24189"/>
                </a:cubicBezTo>
                <a:cubicBezTo>
                  <a:pt x="36902" y="23975"/>
                  <a:pt x="36987" y="23805"/>
                  <a:pt x="37115" y="23591"/>
                </a:cubicBezTo>
                <a:cubicBezTo>
                  <a:pt x="37073" y="23591"/>
                  <a:pt x="37030" y="23506"/>
                  <a:pt x="36987" y="23463"/>
                </a:cubicBezTo>
                <a:cubicBezTo>
                  <a:pt x="37243" y="23122"/>
                  <a:pt x="37073" y="22738"/>
                  <a:pt x="37115" y="22397"/>
                </a:cubicBezTo>
                <a:cubicBezTo>
                  <a:pt x="37073" y="22354"/>
                  <a:pt x="37030" y="22312"/>
                  <a:pt x="36987" y="22312"/>
                </a:cubicBezTo>
                <a:lnTo>
                  <a:pt x="37030" y="22226"/>
                </a:lnTo>
                <a:cubicBezTo>
                  <a:pt x="37073" y="22269"/>
                  <a:pt x="37115" y="22312"/>
                  <a:pt x="37158" y="22354"/>
                </a:cubicBezTo>
                <a:cubicBezTo>
                  <a:pt x="37115" y="22397"/>
                  <a:pt x="37115" y="22397"/>
                  <a:pt x="37115" y="22397"/>
                </a:cubicBezTo>
                <a:cubicBezTo>
                  <a:pt x="37158" y="22354"/>
                  <a:pt x="37243" y="22354"/>
                  <a:pt x="37243" y="22312"/>
                </a:cubicBezTo>
                <a:cubicBezTo>
                  <a:pt x="37329" y="21800"/>
                  <a:pt x="37286" y="21288"/>
                  <a:pt x="37286" y="20819"/>
                </a:cubicBezTo>
                <a:cubicBezTo>
                  <a:pt x="37115" y="20733"/>
                  <a:pt x="37073" y="20691"/>
                  <a:pt x="36902" y="20648"/>
                </a:cubicBezTo>
                <a:cubicBezTo>
                  <a:pt x="37073" y="20605"/>
                  <a:pt x="37158" y="20563"/>
                  <a:pt x="37329" y="20520"/>
                </a:cubicBezTo>
                <a:cubicBezTo>
                  <a:pt x="37115" y="20392"/>
                  <a:pt x="36987" y="20264"/>
                  <a:pt x="36774" y="20136"/>
                </a:cubicBezTo>
                <a:cubicBezTo>
                  <a:pt x="36987" y="20093"/>
                  <a:pt x="37158" y="20051"/>
                  <a:pt x="37329" y="20051"/>
                </a:cubicBezTo>
                <a:cubicBezTo>
                  <a:pt x="36987" y="19752"/>
                  <a:pt x="37158" y="19496"/>
                  <a:pt x="37329" y="19240"/>
                </a:cubicBezTo>
                <a:cubicBezTo>
                  <a:pt x="37243" y="19155"/>
                  <a:pt x="37158" y="19027"/>
                  <a:pt x="37115" y="18941"/>
                </a:cubicBezTo>
                <a:cubicBezTo>
                  <a:pt x="37201" y="18813"/>
                  <a:pt x="37243" y="18685"/>
                  <a:pt x="37286" y="18600"/>
                </a:cubicBezTo>
                <a:cubicBezTo>
                  <a:pt x="37243" y="18472"/>
                  <a:pt x="37201" y="18430"/>
                  <a:pt x="37158" y="18344"/>
                </a:cubicBezTo>
                <a:cubicBezTo>
                  <a:pt x="37201" y="18259"/>
                  <a:pt x="37243" y="18216"/>
                  <a:pt x="37286" y="18174"/>
                </a:cubicBezTo>
                <a:cubicBezTo>
                  <a:pt x="37115" y="18046"/>
                  <a:pt x="36945" y="17918"/>
                  <a:pt x="36774" y="17832"/>
                </a:cubicBezTo>
                <a:cubicBezTo>
                  <a:pt x="36849" y="17683"/>
                  <a:pt x="36891" y="17598"/>
                  <a:pt x="36814" y="17436"/>
                </a:cubicBezTo>
                <a:lnTo>
                  <a:pt x="36814" y="17436"/>
                </a:lnTo>
                <a:cubicBezTo>
                  <a:pt x="36787" y="17444"/>
                  <a:pt x="36759" y="17448"/>
                  <a:pt x="36731" y="17448"/>
                </a:cubicBezTo>
                <a:cubicBezTo>
                  <a:pt x="36731" y="17448"/>
                  <a:pt x="36689" y="17406"/>
                  <a:pt x="36774" y="17363"/>
                </a:cubicBezTo>
                <a:cubicBezTo>
                  <a:pt x="36774" y="17349"/>
                  <a:pt x="36783" y="17344"/>
                  <a:pt x="36799" y="17344"/>
                </a:cubicBezTo>
                <a:cubicBezTo>
                  <a:pt x="36831" y="17344"/>
                  <a:pt x="36888" y="17363"/>
                  <a:pt x="36945" y="17363"/>
                </a:cubicBezTo>
                <a:cubicBezTo>
                  <a:pt x="36932" y="17375"/>
                  <a:pt x="36916" y="17388"/>
                  <a:pt x="36898" y="17399"/>
                </a:cubicBezTo>
                <a:lnTo>
                  <a:pt x="36898" y="17399"/>
                </a:lnTo>
                <a:cubicBezTo>
                  <a:pt x="36863" y="17391"/>
                  <a:pt x="36823" y="17379"/>
                  <a:pt x="36774" y="17363"/>
                </a:cubicBezTo>
                <a:lnTo>
                  <a:pt x="36774" y="17363"/>
                </a:lnTo>
                <a:cubicBezTo>
                  <a:pt x="36790" y="17389"/>
                  <a:pt x="36803" y="17413"/>
                  <a:pt x="36814" y="17436"/>
                </a:cubicBezTo>
                <a:lnTo>
                  <a:pt x="36814" y="17436"/>
                </a:lnTo>
                <a:cubicBezTo>
                  <a:pt x="36845" y="17427"/>
                  <a:pt x="36874" y="17414"/>
                  <a:pt x="36898" y="17399"/>
                </a:cubicBezTo>
                <a:lnTo>
                  <a:pt x="36898" y="17399"/>
                </a:lnTo>
                <a:cubicBezTo>
                  <a:pt x="36955" y="17412"/>
                  <a:pt x="36995" y="17416"/>
                  <a:pt x="37025" y="17416"/>
                </a:cubicBezTo>
                <a:cubicBezTo>
                  <a:pt x="37073" y="17416"/>
                  <a:pt x="37094" y="17406"/>
                  <a:pt x="37115" y="17406"/>
                </a:cubicBezTo>
                <a:cubicBezTo>
                  <a:pt x="36945" y="17064"/>
                  <a:pt x="37201" y="16723"/>
                  <a:pt x="37115" y="16382"/>
                </a:cubicBezTo>
                <a:cubicBezTo>
                  <a:pt x="37115" y="16382"/>
                  <a:pt x="37073" y="16339"/>
                  <a:pt x="37030" y="16296"/>
                </a:cubicBezTo>
                <a:cubicBezTo>
                  <a:pt x="36987" y="16424"/>
                  <a:pt x="36945" y="16510"/>
                  <a:pt x="36902" y="16638"/>
                </a:cubicBezTo>
                <a:cubicBezTo>
                  <a:pt x="36817" y="16595"/>
                  <a:pt x="36731" y="16595"/>
                  <a:pt x="36646" y="16595"/>
                </a:cubicBezTo>
                <a:cubicBezTo>
                  <a:pt x="36774" y="16339"/>
                  <a:pt x="36859" y="16168"/>
                  <a:pt x="36945" y="15998"/>
                </a:cubicBezTo>
                <a:cubicBezTo>
                  <a:pt x="36859" y="15657"/>
                  <a:pt x="36731" y="15401"/>
                  <a:pt x="36646" y="15145"/>
                </a:cubicBezTo>
                <a:cubicBezTo>
                  <a:pt x="36689" y="14974"/>
                  <a:pt x="36774" y="14846"/>
                  <a:pt x="36817" y="14675"/>
                </a:cubicBezTo>
                <a:cubicBezTo>
                  <a:pt x="36603" y="14675"/>
                  <a:pt x="36475" y="14633"/>
                  <a:pt x="36305" y="14633"/>
                </a:cubicBezTo>
                <a:cubicBezTo>
                  <a:pt x="36433" y="14419"/>
                  <a:pt x="36561" y="14249"/>
                  <a:pt x="36774" y="13950"/>
                </a:cubicBezTo>
                <a:lnTo>
                  <a:pt x="36774" y="13950"/>
                </a:lnTo>
                <a:cubicBezTo>
                  <a:pt x="36475" y="14035"/>
                  <a:pt x="36305" y="14078"/>
                  <a:pt x="36177" y="14121"/>
                </a:cubicBezTo>
                <a:cubicBezTo>
                  <a:pt x="36006" y="13865"/>
                  <a:pt x="36390" y="13609"/>
                  <a:pt x="36177" y="13353"/>
                </a:cubicBezTo>
                <a:cubicBezTo>
                  <a:pt x="36177" y="13353"/>
                  <a:pt x="36305" y="13225"/>
                  <a:pt x="36347" y="13097"/>
                </a:cubicBezTo>
                <a:cubicBezTo>
                  <a:pt x="36134" y="12969"/>
                  <a:pt x="35963" y="12798"/>
                  <a:pt x="35793" y="12670"/>
                </a:cubicBezTo>
                <a:lnTo>
                  <a:pt x="35665" y="12585"/>
                </a:lnTo>
                <a:lnTo>
                  <a:pt x="35793" y="12500"/>
                </a:lnTo>
                <a:cubicBezTo>
                  <a:pt x="35878" y="12414"/>
                  <a:pt x="35921" y="12329"/>
                  <a:pt x="36006" y="12158"/>
                </a:cubicBezTo>
                <a:cubicBezTo>
                  <a:pt x="35878" y="12030"/>
                  <a:pt x="35707" y="11860"/>
                  <a:pt x="35537" y="11689"/>
                </a:cubicBezTo>
                <a:cubicBezTo>
                  <a:pt x="35537" y="11689"/>
                  <a:pt x="35580" y="11646"/>
                  <a:pt x="35622" y="11604"/>
                </a:cubicBezTo>
                <a:cubicBezTo>
                  <a:pt x="35537" y="11476"/>
                  <a:pt x="35409" y="11348"/>
                  <a:pt x="35324" y="11177"/>
                </a:cubicBezTo>
                <a:cubicBezTo>
                  <a:pt x="35238" y="11049"/>
                  <a:pt x="35238" y="10836"/>
                  <a:pt x="35153" y="10708"/>
                </a:cubicBezTo>
                <a:cubicBezTo>
                  <a:pt x="34982" y="10409"/>
                  <a:pt x="34940" y="10068"/>
                  <a:pt x="34641" y="9897"/>
                </a:cubicBezTo>
                <a:cubicBezTo>
                  <a:pt x="34641" y="9940"/>
                  <a:pt x="34598" y="9983"/>
                  <a:pt x="34556" y="10025"/>
                </a:cubicBezTo>
                <a:cubicBezTo>
                  <a:pt x="34513" y="9983"/>
                  <a:pt x="34513" y="9940"/>
                  <a:pt x="34470" y="9897"/>
                </a:cubicBezTo>
                <a:cubicBezTo>
                  <a:pt x="34428" y="9855"/>
                  <a:pt x="34385" y="9812"/>
                  <a:pt x="34342" y="9769"/>
                </a:cubicBezTo>
                <a:lnTo>
                  <a:pt x="34385" y="9727"/>
                </a:lnTo>
                <a:cubicBezTo>
                  <a:pt x="34428" y="9769"/>
                  <a:pt x="34470" y="9812"/>
                  <a:pt x="34513" y="9855"/>
                </a:cubicBezTo>
                <a:cubicBezTo>
                  <a:pt x="34513" y="9855"/>
                  <a:pt x="34470" y="9897"/>
                  <a:pt x="34470" y="9897"/>
                </a:cubicBezTo>
                <a:lnTo>
                  <a:pt x="34641" y="9897"/>
                </a:lnTo>
                <a:lnTo>
                  <a:pt x="34641" y="9471"/>
                </a:lnTo>
                <a:cubicBezTo>
                  <a:pt x="34470" y="9385"/>
                  <a:pt x="34342" y="9257"/>
                  <a:pt x="34172" y="9172"/>
                </a:cubicBezTo>
                <a:cubicBezTo>
                  <a:pt x="34214" y="9087"/>
                  <a:pt x="34257" y="9001"/>
                  <a:pt x="34342" y="8959"/>
                </a:cubicBezTo>
                <a:cubicBezTo>
                  <a:pt x="34300" y="8959"/>
                  <a:pt x="34257" y="8916"/>
                  <a:pt x="34257" y="8916"/>
                </a:cubicBezTo>
                <a:cubicBezTo>
                  <a:pt x="34214" y="8788"/>
                  <a:pt x="34129" y="8660"/>
                  <a:pt x="34086" y="8575"/>
                </a:cubicBezTo>
                <a:cubicBezTo>
                  <a:pt x="34001" y="8618"/>
                  <a:pt x="33916" y="8660"/>
                  <a:pt x="33830" y="8788"/>
                </a:cubicBezTo>
                <a:cubicBezTo>
                  <a:pt x="33745" y="8873"/>
                  <a:pt x="33617" y="8873"/>
                  <a:pt x="33532" y="8873"/>
                </a:cubicBezTo>
                <a:cubicBezTo>
                  <a:pt x="33532" y="8831"/>
                  <a:pt x="33532" y="8788"/>
                  <a:pt x="33532" y="8788"/>
                </a:cubicBezTo>
                <a:cubicBezTo>
                  <a:pt x="33617" y="8745"/>
                  <a:pt x="33745" y="8745"/>
                  <a:pt x="33830" y="8703"/>
                </a:cubicBezTo>
                <a:cubicBezTo>
                  <a:pt x="33830" y="8529"/>
                  <a:pt x="33830" y="8387"/>
                  <a:pt x="33830" y="8276"/>
                </a:cubicBezTo>
                <a:cubicBezTo>
                  <a:pt x="33617" y="8234"/>
                  <a:pt x="33489" y="8191"/>
                  <a:pt x="33318" y="8191"/>
                </a:cubicBezTo>
                <a:cubicBezTo>
                  <a:pt x="33404" y="8106"/>
                  <a:pt x="33446" y="8020"/>
                  <a:pt x="33489" y="7978"/>
                </a:cubicBezTo>
                <a:cubicBezTo>
                  <a:pt x="33190" y="7679"/>
                  <a:pt x="33233" y="7082"/>
                  <a:pt x="32764" y="7039"/>
                </a:cubicBezTo>
                <a:cubicBezTo>
                  <a:pt x="32636" y="6740"/>
                  <a:pt x="32551" y="6527"/>
                  <a:pt x="32465" y="6314"/>
                </a:cubicBezTo>
                <a:cubicBezTo>
                  <a:pt x="32295" y="6229"/>
                  <a:pt x="32124" y="6143"/>
                  <a:pt x="31996" y="6058"/>
                </a:cubicBezTo>
                <a:cubicBezTo>
                  <a:pt x="31911" y="6143"/>
                  <a:pt x="31825" y="6186"/>
                  <a:pt x="31783" y="6271"/>
                </a:cubicBezTo>
                <a:cubicBezTo>
                  <a:pt x="31740" y="6186"/>
                  <a:pt x="31697" y="6101"/>
                  <a:pt x="31697" y="6058"/>
                </a:cubicBezTo>
                <a:cubicBezTo>
                  <a:pt x="31783" y="5930"/>
                  <a:pt x="31911" y="5802"/>
                  <a:pt x="31996" y="5674"/>
                </a:cubicBezTo>
                <a:cubicBezTo>
                  <a:pt x="31953" y="5617"/>
                  <a:pt x="31892" y="5608"/>
                  <a:pt x="31827" y="5608"/>
                </a:cubicBezTo>
                <a:cubicBezTo>
                  <a:pt x="31795" y="5608"/>
                  <a:pt x="31761" y="5610"/>
                  <a:pt x="31729" y="5610"/>
                </a:cubicBezTo>
                <a:cubicBezTo>
                  <a:pt x="31633" y="5610"/>
                  <a:pt x="31548" y="5589"/>
                  <a:pt x="31527" y="5418"/>
                </a:cubicBezTo>
                <a:cubicBezTo>
                  <a:pt x="31484" y="5375"/>
                  <a:pt x="31441" y="5375"/>
                  <a:pt x="31399" y="5333"/>
                </a:cubicBezTo>
                <a:cubicBezTo>
                  <a:pt x="31441" y="5290"/>
                  <a:pt x="31484" y="5290"/>
                  <a:pt x="31527" y="5247"/>
                </a:cubicBezTo>
                <a:cubicBezTo>
                  <a:pt x="31441" y="5162"/>
                  <a:pt x="31271" y="5077"/>
                  <a:pt x="31228" y="4906"/>
                </a:cubicBezTo>
                <a:cubicBezTo>
                  <a:pt x="31100" y="4693"/>
                  <a:pt x="30929" y="4650"/>
                  <a:pt x="30759" y="4565"/>
                </a:cubicBezTo>
                <a:cubicBezTo>
                  <a:pt x="30631" y="4437"/>
                  <a:pt x="30546" y="4266"/>
                  <a:pt x="30460" y="4095"/>
                </a:cubicBezTo>
                <a:lnTo>
                  <a:pt x="30119" y="4095"/>
                </a:lnTo>
                <a:cubicBezTo>
                  <a:pt x="30076" y="4010"/>
                  <a:pt x="30034" y="3925"/>
                  <a:pt x="29991" y="3839"/>
                </a:cubicBezTo>
                <a:cubicBezTo>
                  <a:pt x="29308" y="3797"/>
                  <a:pt x="29010" y="3072"/>
                  <a:pt x="28455" y="2858"/>
                </a:cubicBezTo>
                <a:cubicBezTo>
                  <a:pt x="28370" y="2901"/>
                  <a:pt x="28370" y="2901"/>
                  <a:pt x="28327" y="2944"/>
                </a:cubicBezTo>
                <a:cubicBezTo>
                  <a:pt x="28157" y="2816"/>
                  <a:pt x="28071" y="2645"/>
                  <a:pt x="27901" y="2560"/>
                </a:cubicBezTo>
                <a:cubicBezTo>
                  <a:pt x="27602" y="2346"/>
                  <a:pt x="27218" y="2304"/>
                  <a:pt x="27005" y="1962"/>
                </a:cubicBezTo>
                <a:cubicBezTo>
                  <a:pt x="26973" y="1968"/>
                  <a:pt x="26943" y="1971"/>
                  <a:pt x="26913" y="1971"/>
                </a:cubicBezTo>
                <a:cubicBezTo>
                  <a:pt x="26561" y="1971"/>
                  <a:pt x="26350" y="1590"/>
                  <a:pt x="25991" y="1590"/>
                </a:cubicBezTo>
                <a:cubicBezTo>
                  <a:pt x="25935" y="1590"/>
                  <a:pt x="25875" y="1600"/>
                  <a:pt x="25810" y="1621"/>
                </a:cubicBezTo>
                <a:cubicBezTo>
                  <a:pt x="25768" y="1621"/>
                  <a:pt x="25725" y="1536"/>
                  <a:pt x="25640" y="1493"/>
                </a:cubicBezTo>
                <a:cubicBezTo>
                  <a:pt x="25298" y="1237"/>
                  <a:pt x="24957" y="1067"/>
                  <a:pt x="24530" y="981"/>
                </a:cubicBezTo>
                <a:cubicBezTo>
                  <a:pt x="24445" y="1109"/>
                  <a:pt x="24317" y="1195"/>
                  <a:pt x="24146" y="1323"/>
                </a:cubicBezTo>
                <a:cubicBezTo>
                  <a:pt x="24146" y="1152"/>
                  <a:pt x="24104" y="1024"/>
                  <a:pt x="24104" y="811"/>
                </a:cubicBezTo>
                <a:cubicBezTo>
                  <a:pt x="23848" y="853"/>
                  <a:pt x="23677" y="896"/>
                  <a:pt x="23464" y="939"/>
                </a:cubicBezTo>
                <a:cubicBezTo>
                  <a:pt x="23464" y="811"/>
                  <a:pt x="23421" y="768"/>
                  <a:pt x="23421" y="640"/>
                </a:cubicBezTo>
                <a:cubicBezTo>
                  <a:pt x="23326" y="640"/>
                  <a:pt x="23234" y="642"/>
                  <a:pt x="23143" y="642"/>
                </a:cubicBezTo>
                <a:cubicBezTo>
                  <a:pt x="22826" y="642"/>
                  <a:pt x="22535" y="616"/>
                  <a:pt x="22269" y="384"/>
                </a:cubicBezTo>
                <a:cubicBezTo>
                  <a:pt x="22190" y="325"/>
                  <a:pt x="22093" y="293"/>
                  <a:pt x="21989" y="293"/>
                </a:cubicBezTo>
                <a:cubicBezTo>
                  <a:pt x="21870" y="293"/>
                  <a:pt x="21744" y="335"/>
                  <a:pt x="21629" y="427"/>
                </a:cubicBezTo>
                <a:cubicBezTo>
                  <a:pt x="21544" y="469"/>
                  <a:pt x="21416" y="469"/>
                  <a:pt x="21331" y="512"/>
                </a:cubicBezTo>
                <a:cubicBezTo>
                  <a:pt x="21288" y="555"/>
                  <a:pt x="21245" y="597"/>
                  <a:pt x="21245" y="640"/>
                </a:cubicBezTo>
                <a:cubicBezTo>
                  <a:pt x="21203" y="640"/>
                  <a:pt x="21203" y="597"/>
                  <a:pt x="21160" y="597"/>
                </a:cubicBezTo>
                <a:cubicBezTo>
                  <a:pt x="21203" y="555"/>
                  <a:pt x="21245" y="512"/>
                  <a:pt x="21288" y="469"/>
                </a:cubicBezTo>
                <a:lnTo>
                  <a:pt x="21331" y="512"/>
                </a:lnTo>
                <a:cubicBezTo>
                  <a:pt x="21135" y="267"/>
                  <a:pt x="21009" y="149"/>
                  <a:pt x="20841" y="149"/>
                </a:cubicBezTo>
                <a:cubicBezTo>
                  <a:pt x="20716" y="149"/>
                  <a:pt x="20568" y="214"/>
                  <a:pt x="20350" y="341"/>
                </a:cubicBezTo>
                <a:cubicBezTo>
                  <a:pt x="20307" y="384"/>
                  <a:pt x="20264" y="427"/>
                  <a:pt x="20222" y="469"/>
                </a:cubicBezTo>
                <a:lnTo>
                  <a:pt x="20179" y="427"/>
                </a:lnTo>
                <a:cubicBezTo>
                  <a:pt x="20222" y="384"/>
                  <a:pt x="20264" y="341"/>
                  <a:pt x="20307" y="299"/>
                </a:cubicBezTo>
                <a:cubicBezTo>
                  <a:pt x="20350" y="341"/>
                  <a:pt x="20350" y="341"/>
                  <a:pt x="20350" y="341"/>
                </a:cubicBezTo>
                <a:cubicBezTo>
                  <a:pt x="20307" y="256"/>
                  <a:pt x="20264" y="213"/>
                  <a:pt x="20222" y="171"/>
                </a:cubicBezTo>
                <a:cubicBezTo>
                  <a:pt x="20153" y="102"/>
                  <a:pt x="20078" y="89"/>
                  <a:pt x="20002" y="89"/>
                </a:cubicBezTo>
                <a:cubicBezTo>
                  <a:pt x="19951" y="89"/>
                  <a:pt x="19899" y="95"/>
                  <a:pt x="19849" y="95"/>
                </a:cubicBezTo>
                <a:cubicBezTo>
                  <a:pt x="19786" y="95"/>
                  <a:pt x="19724" y="85"/>
                  <a:pt x="19667" y="43"/>
                </a:cubicBezTo>
                <a:cubicBezTo>
                  <a:pt x="19623" y="16"/>
                  <a:pt x="19577" y="6"/>
                  <a:pt x="19530" y="6"/>
                </a:cubicBezTo>
                <a:cubicBezTo>
                  <a:pt x="19386" y="6"/>
                  <a:pt x="19239" y="103"/>
                  <a:pt x="19135" y="103"/>
                </a:cubicBezTo>
                <a:cubicBezTo>
                  <a:pt x="19111" y="103"/>
                  <a:pt x="19089" y="98"/>
                  <a:pt x="19070" y="85"/>
                </a:cubicBezTo>
                <a:cubicBezTo>
                  <a:pt x="18942" y="21"/>
                  <a:pt x="18824" y="0"/>
                  <a:pt x="18712" y="0"/>
                </a:cubicBezTo>
                <a:cubicBezTo>
                  <a:pt x="18601" y="0"/>
                  <a:pt x="18494" y="21"/>
                  <a:pt x="18387" y="43"/>
                </a:cubicBezTo>
                <a:cubicBezTo>
                  <a:pt x="18345" y="43"/>
                  <a:pt x="18302" y="128"/>
                  <a:pt x="18302" y="171"/>
                </a:cubicBezTo>
                <a:cubicBezTo>
                  <a:pt x="18217" y="85"/>
                  <a:pt x="18174" y="43"/>
                  <a:pt x="1813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955;p48">
            <a:extLst>
              <a:ext uri="{FF2B5EF4-FFF2-40B4-BE49-F238E27FC236}">
                <a16:creationId xmlns:a16="http://schemas.microsoft.com/office/drawing/2014/main" id="{181432CF-12BA-49BA-B1A7-4A400032D983}"/>
              </a:ext>
            </a:extLst>
          </p:cNvPr>
          <p:cNvSpPr txBox="1">
            <a:spLocks/>
          </p:cNvSpPr>
          <p:nvPr/>
        </p:nvSpPr>
        <p:spPr>
          <a:xfrm>
            <a:off x="1533874" y="1875780"/>
            <a:ext cx="6170266" cy="127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anchez"/>
              <a:buNone/>
              <a:defRPr sz="8000" b="1" i="0" u="none" strike="noStrike" cap="none"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bre Baskerville"/>
              <a:buNone/>
              <a:defRPr sz="16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trống đồng Hoàng Hạ và trống đồng Cổ Loa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F1424-2A5D-4A70-90AE-891C500CE2A1}"/>
              </a:ext>
            </a:extLst>
          </p:cNvPr>
          <p:cNvSpPr txBox="1"/>
          <p:nvPr/>
        </p:nvSpPr>
        <p:spPr>
          <a:xfrm>
            <a:off x="2987824" y="729320"/>
            <a:ext cx="6156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vụ: Chia lớp thành 4 nhóm</a:t>
            </a:r>
            <a:endParaRPr lang="en-US" sz="2000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-12472" y="973755"/>
            <a:ext cx="3197750" cy="429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 </a:t>
            </a:r>
            <a:r>
              <a:rPr lang="en-US" sz="2000" b="1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nhóm </a:t>
            </a:r>
            <a:endParaRPr lang="en-US" sz="20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598824-665E-4BAF-BFD2-FAB5CE5557F4}"/>
              </a:ext>
            </a:extLst>
          </p:cNvPr>
          <p:cNvSpPr/>
          <p:nvPr/>
        </p:nvSpPr>
        <p:spPr>
          <a:xfrm>
            <a:off x="2987824" y="1101521"/>
            <a:ext cx="6156178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2544" indent="-6350" algn="just">
              <a:spcAft>
                <a:spcPts val="735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HĐ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Hoàng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A0.</a:t>
            </a:r>
          </a:p>
          <a:p>
            <a:pPr marL="6350" marR="42544" indent="-6350" algn="just">
              <a:spcAft>
                <a:spcPts val="735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350" marR="42544" indent="-6350" algn="just">
              <a:spcAft>
                <a:spcPts val="735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Poster,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6350" marR="42544" indent="-6350" algn="just">
              <a:spcAft>
                <a:spcPts val="735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5’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520" y="676189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7276" y="1"/>
            <a:ext cx="9136724" cy="6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ker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trống đồng Hoàng Hạ và trống đồng Cổ Loa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485555-4760-556E-A31D-CFF65FB66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0" y="1376264"/>
            <a:ext cx="3071939" cy="3066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11695" y="4213599"/>
            <a:ext cx="2688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gian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8E7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phút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8E7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8E7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12238</TotalTime>
  <Words>642</Words>
  <Application>Microsoft Office PowerPoint</Application>
  <PresentationFormat>On-screen Show (16:9)</PresentationFormat>
  <Paragraphs>63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#9Slide05 Brannboll Ny</vt:lpstr>
      <vt:lpstr>Sanchez</vt:lpstr>
      <vt:lpstr>方正静蕾简体</vt:lpstr>
      <vt:lpstr>Arial</vt:lpstr>
      <vt:lpstr>Bebas Neue</vt:lpstr>
      <vt:lpstr>Calibri</vt:lpstr>
      <vt:lpstr>Courier New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NHÓM TRÌNH BÀY</vt:lpstr>
      <vt:lpstr>PowerPoint Presentation</vt:lpstr>
      <vt:lpstr>PowerPoint Presentation</vt:lpstr>
      <vt:lpstr>PowerPoint Presentation</vt:lpstr>
      <vt:lpstr>PowerPoint Presentation</vt:lpstr>
      <vt:lpstr>Bảng so sánh trống đồng Hoàng Hạ và trống đồng Cổ Loa</vt:lpstr>
      <vt:lpstr>PowerPoint Presentation</vt:lpstr>
      <vt:lpstr>PowerPoint Presentation</vt:lpstr>
      <vt:lpstr>CÁ NHÂN TRÌNH BÀY</vt:lpstr>
      <vt:lpstr>PowerPoint Presentation</vt:lpstr>
      <vt:lpstr>HƯỚNG DẪN VỀ NHÀ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Phương</cp:lastModifiedBy>
  <cp:revision>330</cp:revision>
  <dcterms:created xsi:type="dcterms:W3CDTF">2021-08-13T10:21:03Z</dcterms:created>
  <dcterms:modified xsi:type="dcterms:W3CDTF">2023-12-31T03:27:40Z</dcterms:modified>
</cp:coreProperties>
</file>