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410" r:id="rId3"/>
    <p:sldId id="517" r:id="rId4"/>
    <p:sldId id="516" r:id="rId5"/>
    <p:sldId id="559" r:id="rId6"/>
    <p:sldId id="532" r:id="rId7"/>
    <p:sldId id="553" r:id="rId8"/>
    <p:sldId id="556" r:id="rId9"/>
    <p:sldId id="533" r:id="rId10"/>
    <p:sldId id="534" r:id="rId11"/>
    <p:sldId id="528" r:id="rId12"/>
    <p:sldId id="535" r:id="rId13"/>
    <p:sldId id="536" r:id="rId14"/>
    <p:sldId id="537" r:id="rId15"/>
    <p:sldId id="538" r:id="rId16"/>
    <p:sldId id="557" r:id="rId17"/>
    <p:sldId id="558" r:id="rId18"/>
    <p:sldId id="541" r:id="rId19"/>
    <p:sldId id="552" r:id="rId20"/>
    <p:sldId id="544" r:id="rId21"/>
    <p:sldId id="550" r:id="rId22"/>
    <p:sldId id="530" r:id="rId23"/>
    <p:sldId id="409" r:id="rId2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00"/>
    <a:srgbClr val="CC0066"/>
    <a:srgbClr val="000000"/>
    <a:srgbClr val="FFCCFF"/>
    <a:srgbClr val="FF99CC"/>
    <a:srgbClr val="F2F2F2"/>
    <a:srgbClr val="FFFFFF"/>
    <a:srgbClr val="00B050"/>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83" autoAdjust="0"/>
    <p:restoredTop sz="90883" autoAdjust="0"/>
  </p:normalViewPr>
  <p:slideViewPr>
    <p:cSldViewPr>
      <p:cViewPr varScale="1">
        <p:scale>
          <a:sx n="82" d="100"/>
          <a:sy n="82" d="100"/>
        </p:scale>
        <p:origin x="648"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E72280-5F5F-4BAA-8CC1-AE56F8C7D949}"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3C8F186F-110E-4ADA-BADA-54F78E750D0E}">
      <dgm:prSet phldrT="[Text]" custT="1"/>
      <dgm:spPr>
        <a:solidFill>
          <a:srgbClr val="FF0066"/>
        </a:solidFill>
      </dgm:spPr>
      <dgm:t>
        <a:bodyPr/>
        <a:lstStyle/>
        <a:p>
          <a:r>
            <a:rPr lang="en-US" sz="3200" b="1">
              <a:latin typeface="Times New Roman" panose="02020603050405020304" pitchFamily="18" charset="0"/>
              <a:cs typeface="Times New Roman" panose="02020603050405020304" pitchFamily="18" charset="0"/>
            </a:rPr>
            <a:t>a</a:t>
          </a:r>
        </a:p>
      </dgm:t>
    </dgm:pt>
    <dgm:pt modelId="{BC423A2A-DAA2-4433-B6B7-86B4FD0D44A8}" type="parTrans" cxnId="{7FFB2F1E-0F7F-4196-A690-FC6CF197E789}">
      <dgm:prSet/>
      <dgm:spPr/>
      <dgm:t>
        <a:bodyPr/>
        <a:lstStyle/>
        <a:p>
          <a:endParaRPr lang="en-US"/>
        </a:p>
      </dgm:t>
    </dgm:pt>
    <dgm:pt modelId="{74F23095-C057-499C-8F1D-17A434098FF0}" type="sibTrans" cxnId="{7FFB2F1E-0F7F-4196-A690-FC6CF197E789}">
      <dgm:prSet/>
      <dgm:spPr/>
      <dgm:t>
        <a:bodyPr/>
        <a:lstStyle/>
        <a:p>
          <a:endParaRPr lang="en-US"/>
        </a:p>
      </dgm:t>
    </dgm:pt>
    <dgm:pt modelId="{4B34AEB5-97E1-429E-860B-C159D4F9143E}">
      <dgm:prSet phldrT="[Text]" custT="1"/>
      <dgm:spPr/>
      <dgm:t>
        <a:bodyPr/>
        <a:lstStyle/>
        <a:p>
          <a:r>
            <a:rPr lang="en-US" sz="2000" b="1">
              <a:latin typeface="Times New Roman" panose="02020603050405020304" pitchFamily="18" charset="0"/>
              <a:ea typeface="Times New Roman" panose="02020603050405020304" pitchFamily="18" charset="0"/>
              <a:cs typeface="Times New Roman" panose="02020603050405020304" pitchFamily="18" charset="0"/>
            </a:rPr>
            <a:t>Trống đồng Hoàng Hạ</a:t>
          </a:r>
          <a:endParaRPr lang="en-US" sz="2000">
            <a:latin typeface="Times New Roman" panose="02020603050405020304" pitchFamily="18" charset="0"/>
            <a:cs typeface="Times New Roman" panose="02020603050405020304" pitchFamily="18" charset="0"/>
          </a:endParaRPr>
        </a:p>
      </dgm:t>
    </dgm:pt>
    <dgm:pt modelId="{AB19541C-693F-4CE8-9FBF-CA750A9D4124}" type="parTrans" cxnId="{64593F3A-FE68-4C04-8039-E005FE45E521}">
      <dgm:prSet/>
      <dgm:spPr/>
      <dgm:t>
        <a:bodyPr/>
        <a:lstStyle/>
        <a:p>
          <a:endParaRPr lang="en-US"/>
        </a:p>
      </dgm:t>
    </dgm:pt>
    <dgm:pt modelId="{416B0251-953A-4176-BF84-473ECDF747E2}" type="sibTrans" cxnId="{64593F3A-FE68-4C04-8039-E005FE45E521}">
      <dgm:prSet/>
      <dgm:spPr/>
      <dgm:t>
        <a:bodyPr/>
        <a:lstStyle/>
        <a:p>
          <a:endParaRPr lang="en-US"/>
        </a:p>
      </dgm:t>
    </dgm:pt>
    <dgm:pt modelId="{F1CDBF43-A053-4B5C-BD74-7684951C1F4B}">
      <dgm:prSet phldrT="[Text]" phldr="1"/>
      <dgm:spPr/>
      <dgm:t>
        <a:bodyPr/>
        <a:lstStyle/>
        <a:p>
          <a:endParaRPr lang="en-US">
            <a:latin typeface="Times New Roman" panose="02020603050405020304" pitchFamily="18" charset="0"/>
            <a:cs typeface="Times New Roman" panose="02020603050405020304" pitchFamily="18" charset="0"/>
          </a:endParaRPr>
        </a:p>
      </dgm:t>
    </dgm:pt>
    <dgm:pt modelId="{885ABA25-2E2E-4A03-B79B-FCE1C41A9419}" type="parTrans" cxnId="{1DA51C13-B400-41EF-A293-537A5A9F6126}">
      <dgm:prSet/>
      <dgm:spPr/>
      <dgm:t>
        <a:bodyPr/>
        <a:lstStyle/>
        <a:p>
          <a:endParaRPr lang="en-US"/>
        </a:p>
      </dgm:t>
    </dgm:pt>
    <dgm:pt modelId="{B422042F-2AB8-4F05-8DB9-6563E2B6F02F}" type="sibTrans" cxnId="{1DA51C13-B400-41EF-A293-537A5A9F6126}">
      <dgm:prSet/>
      <dgm:spPr/>
      <dgm:t>
        <a:bodyPr/>
        <a:lstStyle/>
        <a:p>
          <a:endParaRPr lang="en-US"/>
        </a:p>
      </dgm:t>
    </dgm:pt>
    <dgm:pt modelId="{CA36D55B-6F72-4E66-B00F-F98FA6F4A8E1}">
      <dgm:prSet phldrT="[Text]" custT="1"/>
      <dgm:spPr>
        <a:solidFill>
          <a:srgbClr val="FFC000"/>
        </a:solidFill>
      </dgm:spPr>
      <dgm:t>
        <a:bodyPr/>
        <a:lstStyle/>
        <a:p>
          <a:r>
            <a:rPr lang="en-US" sz="3200" b="1">
              <a:latin typeface="Times New Roman" panose="02020603050405020304" pitchFamily="18" charset="0"/>
              <a:cs typeface="Times New Roman" panose="02020603050405020304" pitchFamily="18" charset="0"/>
            </a:rPr>
            <a:t>b</a:t>
          </a:r>
        </a:p>
      </dgm:t>
    </dgm:pt>
    <dgm:pt modelId="{3EDA9535-DFB4-44F6-8BED-CFA4DD590844}" type="parTrans" cxnId="{98AEAA9E-6463-436B-9907-7634B836467A}">
      <dgm:prSet/>
      <dgm:spPr/>
      <dgm:t>
        <a:bodyPr/>
        <a:lstStyle/>
        <a:p>
          <a:endParaRPr lang="en-US"/>
        </a:p>
      </dgm:t>
    </dgm:pt>
    <dgm:pt modelId="{AD690898-3577-4108-AAAA-92320366822B}" type="sibTrans" cxnId="{98AEAA9E-6463-436B-9907-7634B836467A}">
      <dgm:prSet/>
      <dgm:spPr/>
      <dgm:t>
        <a:bodyPr/>
        <a:lstStyle/>
        <a:p>
          <a:endParaRPr lang="en-US"/>
        </a:p>
      </dgm:t>
    </dgm:pt>
    <dgm:pt modelId="{F6F337CA-21E4-4A04-BC74-273B64C957DA}">
      <dgm:prSet phldrT="[Text]"/>
      <dgm:spPr/>
      <dgm:t>
        <a:bodyPr/>
        <a:lstStyle/>
        <a:p>
          <a:r>
            <a:rPr lang="en-US" b="1">
              <a:latin typeface="Times New Roman" panose="02020603050405020304" pitchFamily="18" charset="0"/>
              <a:ea typeface="Times New Roman" panose="02020603050405020304" pitchFamily="18" charset="0"/>
              <a:cs typeface="Times New Roman" panose="02020603050405020304" pitchFamily="18" charset="0"/>
            </a:rPr>
            <a:t>Trống đồng Cổ Loa và bộ sưu tập lưỡi cày đồng</a:t>
          </a:r>
          <a:endParaRPr lang="en-US">
            <a:latin typeface="Times New Roman" panose="02020603050405020304" pitchFamily="18" charset="0"/>
            <a:cs typeface="Times New Roman" panose="02020603050405020304" pitchFamily="18" charset="0"/>
          </a:endParaRPr>
        </a:p>
      </dgm:t>
    </dgm:pt>
    <dgm:pt modelId="{455CA944-36AB-4B37-9C09-B896547E191F}" type="parTrans" cxnId="{B68F032F-C7BA-43B8-A4FE-C6EAAD056DF4}">
      <dgm:prSet/>
      <dgm:spPr/>
      <dgm:t>
        <a:bodyPr/>
        <a:lstStyle/>
        <a:p>
          <a:endParaRPr lang="en-US"/>
        </a:p>
      </dgm:t>
    </dgm:pt>
    <dgm:pt modelId="{92DF3D5D-14BC-48A4-AE25-5E46FBCBBF74}" type="sibTrans" cxnId="{B68F032F-C7BA-43B8-A4FE-C6EAAD056DF4}">
      <dgm:prSet/>
      <dgm:spPr/>
      <dgm:t>
        <a:bodyPr/>
        <a:lstStyle/>
        <a:p>
          <a:endParaRPr lang="en-US"/>
        </a:p>
      </dgm:t>
    </dgm:pt>
    <dgm:pt modelId="{C033697B-837A-44EA-A8F3-B809AE4DDE73}">
      <dgm:prSet phldrT="[Text]" phldr="1"/>
      <dgm:spPr/>
      <dgm:t>
        <a:bodyPr/>
        <a:lstStyle/>
        <a:p>
          <a:endParaRPr lang="en-US">
            <a:latin typeface="Times New Roman" panose="02020603050405020304" pitchFamily="18" charset="0"/>
            <a:cs typeface="Times New Roman" panose="02020603050405020304" pitchFamily="18" charset="0"/>
          </a:endParaRPr>
        </a:p>
      </dgm:t>
    </dgm:pt>
    <dgm:pt modelId="{79304ADC-ABA1-49C8-938D-97BD96DBD79B}" type="parTrans" cxnId="{47DD8310-3C1D-4B64-8408-7706EDBC899F}">
      <dgm:prSet/>
      <dgm:spPr/>
      <dgm:t>
        <a:bodyPr/>
        <a:lstStyle/>
        <a:p>
          <a:endParaRPr lang="en-US"/>
        </a:p>
      </dgm:t>
    </dgm:pt>
    <dgm:pt modelId="{9F3AD282-3B82-451A-A13F-73E422DCB234}" type="sibTrans" cxnId="{47DD8310-3C1D-4B64-8408-7706EDBC899F}">
      <dgm:prSet/>
      <dgm:spPr/>
      <dgm:t>
        <a:bodyPr/>
        <a:lstStyle/>
        <a:p>
          <a:endParaRPr lang="en-US"/>
        </a:p>
      </dgm:t>
    </dgm:pt>
    <dgm:pt modelId="{5BCC5751-007E-44C6-9392-D7523C72E11D}">
      <dgm:prSet phldrT="[Text]" custT="1"/>
      <dgm:spPr>
        <a:solidFill>
          <a:srgbClr val="00B050"/>
        </a:solidFill>
      </dgm:spPr>
      <dgm:t>
        <a:bodyPr/>
        <a:lstStyle/>
        <a:p>
          <a:r>
            <a:rPr lang="en-US" sz="4400" b="1">
              <a:solidFill>
                <a:srgbClr val="FF0000"/>
              </a:solidFill>
              <a:latin typeface="Times New Roman" panose="02020603050405020304" pitchFamily="18" charset="0"/>
              <a:cs typeface="Times New Roman" panose="02020603050405020304" pitchFamily="18" charset="0"/>
            </a:rPr>
            <a:t>c</a:t>
          </a:r>
        </a:p>
      </dgm:t>
    </dgm:pt>
    <dgm:pt modelId="{94F71F9F-3829-4FA7-810C-F880E5D7C1C6}" type="parTrans" cxnId="{904B407E-4CE5-48BB-9B0E-8E4BE339488E}">
      <dgm:prSet/>
      <dgm:spPr/>
      <dgm:t>
        <a:bodyPr/>
        <a:lstStyle/>
        <a:p>
          <a:endParaRPr lang="en-US"/>
        </a:p>
      </dgm:t>
    </dgm:pt>
    <dgm:pt modelId="{508E80F5-B03C-4A95-93FA-27F7FA7BF6D9}" type="sibTrans" cxnId="{904B407E-4CE5-48BB-9B0E-8E4BE339488E}">
      <dgm:prSet/>
      <dgm:spPr/>
      <dgm:t>
        <a:bodyPr/>
        <a:lstStyle/>
        <a:p>
          <a:endParaRPr lang="en-US"/>
        </a:p>
      </dgm:t>
    </dgm:pt>
    <dgm:pt modelId="{77C968E0-01EF-418D-B170-17E0FB014D59}">
      <dgm:prSet phldrT="[Text]" custT="1"/>
      <dgm:spPr/>
      <dgm:t>
        <a:bodyPr/>
        <a:lstStyle/>
        <a:p>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Sưu tập khuôn đúc Cổ Loa</a:t>
          </a:r>
          <a:endParaRPr lang="en-US" sz="2800">
            <a:solidFill>
              <a:srgbClr val="FF0000"/>
            </a:solidFill>
            <a:latin typeface="Times New Roman" panose="02020603050405020304" pitchFamily="18" charset="0"/>
            <a:cs typeface="Times New Roman" panose="02020603050405020304" pitchFamily="18" charset="0"/>
          </a:endParaRPr>
        </a:p>
      </dgm:t>
    </dgm:pt>
    <dgm:pt modelId="{437E23DF-F42B-4A7E-81A0-58361457052E}" type="parTrans" cxnId="{C9E6ED98-8BE3-4F3C-84B2-DD0C13529E4B}">
      <dgm:prSet/>
      <dgm:spPr/>
      <dgm:t>
        <a:bodyPr/>
        <a:lstStyle/>
        <a:p>
          <a:endParaRPr lang="en-US"/>
        </a:p>
      </dgm:t>
    </dgm:pt>
    <dgm:pt modelId="{CC3C0D73-FC88-4964-85D7-264A14150D72}" type="sibTrans" cxnId="{C9E6ED98-8BE3-4F3C-84B2-DD0C13529E4B}">
      <dgm:prSet/>
      <dgm:spPr/>
      <dgm:t>
        <a:bodyPr/>
        <a:lstStyle/>
        <a:p>
          <a:endParaRPr lang="en-US"/>
        </a:p>
      </dgm:t>
    </dgm:pt>
    <dgm:pt modelId="{FF9B7FD9-E4D3-47CF-93F2-6E7742E196D0}">
      <dgm:prSet phldrT="[Text]" phldr="1"/>
      <dgm:spPr/>
      <dgm:t>
        <a:bodyPr/>
        <a:lstStyle/>
        <a:p>
          <a:endParaRPr lang="en-US">
            <a:latin typeface="Times New Roman" panose="02020603050405020304" pitchFamily="18" charset="0"/>
            <a:cs typeface="Times New Roman" panose="02020603050405020304" pitchFamily="18" charset="0"/>
          </a:endParaRPr>
        </a:p>
      </dgm:t>
    </dgm:pt>
    <dgm:pt modelId="{1F171471-C091-435F-B5F7-8B0CD53BBA4E}" type="parTrans" cxnId="{8C2B53CB-7574-436F-9DAA-B829F15624AE}">
      <dgm:prSet/>
      <dgm:spPr/>
      <dgm:t>
        <a:bodyPr/>
        <a:lstStyle/>
        <a:p>
          <a:endParaRPr lang="en-US"/>
        </a:p>
      </dgm:t>
    </dgm:pt>
    <dgm:pt modelId="{247DFB57-814E-4D76-AF42-4BE504F9678E}" type="sibTrans" cxnId="{8C2B53CB-7574-436F-9DAA-B829F15624AE}">
      <dgm:prSet/>
      <dgm:spPr/>
      <dgm:t>
        <a:bodyPr/>
        <a:lstStyle/>
        <a:p>
          <a:endParaRPr lang="en-US"/>
        </a:p>
      </dgm:t>
    </dgm:pt>
    <dgm:pt modelId="{6B4E9925-4BD9-4561-A149-B3777FDE7B6F}" type="pres">
      <dgm:prSet presAssocID="{D4E72280-5F5F-4BAA-8CC1-AE56F8C7D949}" presName="Name0" presStyleCnt="0">
        <dgm:presLayoutVars>
          <dgm:chMax/>
          <dgm:chPref val="3"/>
          <dgm:dir/>
          <dgm:animOne val="branch"/>
          <dgm:animLvl val="lvl"/>
        </dgm:presLayoutVars>
      </dgm:prSet>
      <dgm:spPr/>
    </dgm:pt>
    <dgm:pt modelId="{761F80EE-AAA1-49EA-83C1-5D8B76A371C4}" type="pres">
      <dgm:prSet presAssocID="{3C8F186F-110E-4ADA-BADA-54F78E750D0E}" presName="composite" presStyleCnt="0"/>
      <dgm:spPr/>
    </dgm:pt>
    <dgm:pt modelId="{9AE36FC3-00BF-4268-8EB8-2B28CF5C23EC}" type="pres">
      <dgm:prSet presAssocID="{3C8F186F-110E-4ADA-BADA-54F78E750D0E}" presName="FirstChild" presStyleLbl="revTx" presStyleIdx="0" presStyleCnt="6">
        <dgm:presLayoutVars>
          <dgm:chMax val="0"/>
          <dgm:chPref val="0"/>
          <dgm:bulletEnabled val="1"/>
        </dgm:presLayoutVars>
      </dgm:prSet>
      <dgm:spPr/>
    </dgm:pt>
    <dgm:pt modelId="{A6FCF9F2-4459-45EB-98AA-35FD8CF3B578}" type="pres">
      <dgm:prSet presAssocID="{3C8F186F-110E-4ADA-BADA-54F78E750D0E}" presName="Parent" presStyleLbl="alignNode1" presStyleIdx="0" presStyleCnt="3">
        <dgm:presLayoutVars>
          <dgm:chMax val="3"/>
          <dgm:chPref val="3"/>
          <dgm:bulletEnabled val="1"/>
        </dgm:presLayoutVars>
      </dgm:prSet>
      <dgm:spPr/>
    </dgm:pt>
    <dgm:pt modelId="{EC86D1A3-7D3B-4CD4-8DBB-9B5EDA2452B2}" type="pres">
      <dgm:prSet presAssocID="{3C8F186F-110E-4ADA-BADA-54F78E750D0E}" presName="Accent" presStyleLbl="parChTrans1D1" presStyleIdx="0" presStyleCnt="3"/>
      <dgm:spPr/>
    </dgm:pt>
    <dgm:pt modelId="{34833A3A-6E34-47F0-9788-83D0B2EA40DE}" type="pres">
      <dgm:prSet presAssocID="{3C8F186F-110E-4ADA-BADA-54F78E750D0E}" presName="Child" presStyleLbl="revTx" presStyleIdx="1" presStyleCnt="6">
        <dgm:presLayoutVars>
          <dgm:chMax val="0"/>
          <dgm:chPref val="0"/>
          <dgm:bulletEnabled val="1"/>
        </dgm:presLayoutVars>
      </dgm:prSet>
      <dgm:spPr/>
    </dgm:pt>
    <dgm:pt modelId="{64B97D60-B5C1-4C70-8FEC-6064F92BF2BE}" type="pres">
      <dgm:prSet presAssocID="{74F23095-C057-499C-8F1D-17A434098FF0}" presName="sibTrans" presStyleCnt="0"/>
      <dgm:spPr/>
    </dgm:pt>
    <dgm:pt modelId="{26CCF617-9A1A-4934-9FCC-4B94CD5DFDBA}" type="pres">
      <dgm:prSet presAssocID="{CA36D55B-6F72-4E66-B00F-F98FA6F4A8E1}" presName="composite" presStyleCnt="0"/>
      <dgm:spPr/>
    </dgm:pt>
    <dgm:pt modelId="{C9668B80-ADB9-40F0-BE23-D0593A8A2E46}" type="pres">
      <dgm:prSet presAssocID="{CA36D55B-6F72-4E66-B00F-F98FA6F4A8E1}" presName="FirstChild" presStyleLbl="revTx" presStyleIdx="2" presStyleCnt="6">
        <dgm:presLayoutVars>
          <dgm:chMax val="0"/>
          <dgm:chPref val="0"/>
          <dgm:bulletEnabled val="1"/>
        </dgm:presLayoutVars>
      </dgm:prSet>
      <dgm:spPr/>
    </dgm:pt>
    <dgm:pt modelId="{0FC1C00B-74F7-48B4-A37F-5C85B521BB0E}" type="pres">
      <dgm:prSet presAssocID="{CA36D55B-6F72-4E66-B00F-F98FA6F4A8E1}" presName="Parent" presStyleLbl="alignNode1" presStyleIdx="1" presStyleCnt="3">
        <dgm:presLayoutVars>
          <dgm:chMax val="3"/>
          <dgm:chPref val="3"/>
          <dgm:bulletEnabled val="1"/>
        </dgm:presLayoutVars>
      </dgm:prSet>
      <dgm:spPr/>
    </dgm:pt>
    <dgm:pt modelId="{C3891C68-EF18-45F6-A753-D23F61BA934B}" type="pres">
      <dgm:prSet presAssocID="{CA36D55B-6F72-4E66-B00F-F98FA6F4A8E1}" presName="Accent" presStyleLbl="parChTrans1D1" presStyleIdx="1" presStyleCnt="3"/>
      <dgm:spPr/>
    </dgm:pt>
    <dgm:pt modelId="{0941D5C9-F483-44C8-9649-67F4F72829B5}" type="pres">
      <dgm:prSet presAssocID="{CA36D55B-6F72-4E66-B00F-F98FA6F4A8E1}" presName="Child" presStyleLbl="revTx" presStyleIdx="3" presStyleCnt="6">
        <dgm:presLayoutVars>
          <dgm:chMax val="0"/>
          <dgm:chPref val="0"/>
          <dgm:bulletEnabled val="1"/>
        </dgm:presLayoutVars>
      </dgm:prSet>
      <dgm:spPr/>
    </dgm:pt>
    <dgm:pt modelId="{89FF3DCF-B566-491C-B6CE-4325DACD87B8}" type="pres">
      <dgm:prSet presAssocID="{AD690898-3577-4108-AAAA-92320366822B}" presName="sibTrans" presStyleCnt="0"/>
      <dgm:spPr/>
    </dgm:pt>
    <dgm:pt modelId="{08E89ABD-7DB4-40BF-84E0-883FD781AA52}" type="pres">
      <dgm:prSet presAssocID="{5BCC5751-007E-44C6-9392-D7523C72E11D}" presName="composite" presStyleCnt="0"/>
      <dgm:spPr/>
    </dgm:pt>
    <dgm:pt modelId="{071DFCC9-2ECD-469E-A54D-221C9B6044CF}" type="pres">
      <dgm:prSet presAssocID="{5BCC5751-007E-44C6-9392-D7523C72E11D}" presName="FirstChild" presStyleLbl="revTx" presStyleIdx="4" presStyleCnt="6">
        <dgm:presLayoutVars>
          <dgm:chMax val="0"/>
          <dgm:chPref val="0"/>
          <dgm:bulletEnabled val="1"/>
        </dgm:presLayoutVars>
      </dgm:prSet>
      <dgm:spPr/>
    </dgm:pt>
    <dgm:pt modelId="{5A8DF3B2-1B9D-438C-A1FC-5EEE2C79D1FD}" type="pres">
      <dgm:prSet presAssocID="{5BCC5751-007E-44C6-9392-D7523C72E11D}" presName="Parent" presStyleLbl="alignNode1" presStyleIdx="2" presStyleCnt="3">
        <dgm:presLayoutVars>
          <dgm:chMax val="3"/>
          <dgm:chPref val="3"/>
          <dgm:bulletEnabled val="1"/>
        </dgm:presLayoutVars>
      </dgm:prSet>
      <dgm:spPr/>
    </dgm:pt>
    <dgm:pt modelId="{78933630-E322-4FDB-961C-754AFB76A7BD}" type="pres">
      <dgm:prSet presAssocID="{5BCC5751-007E-44C6-9392-D7523C72E11D}" presName="Accent" presStyleLbl="parChTrans1D1" presStyleIdx="2" presStyleCnt="3"/>
      <dgm:spPr/>
    </dgm:pt>
    <dgm:pt modelId="{3B1A1BE0-C89F-421C-BD18-1C8D919EF337}" type="pres">
      <dgm:prSet presAssocID="{5BCC5751-007E-44C6-9392-D7523C72E11D}" presName="Child" presStyleLbl="revTx" presStyleIdx="5" presStyleCnt="6">
        <dgm:presLayoutVars>
          <dgm:chMax val="0"/>
          <dgm:chPref val="0"/>
          <dgm:bulletEnabled val="1"/>
        </dgm:presLayoutVars>
      </dgm:prSet>
      <dgm:spPr/>
    </dgm:pt>
  </dgm:ptLst>
  <dgm:cxnLst>
    <dgm:cxn modelId="{78BC5C02-E640-46AC-9A4E-879D66AABBC7}" type="presOf" srcId="{C033697B-837A-44EA-A8F3-B809AE4DDE73}" destId="{0941D5C9-F483-44C8-9649-67F4F72829B5}" srcOrd="0" destOrd="0" presId="urn:microsoft.com/office/officeart/2011/layout/TabList"/>
    <dgm:cxn modelId="{CC815709-4AD3-416D-8C56-9E42F6D03715}" type="presOf" srcId="{CA36D55B-6F72-4E66-B00F-F98FA6F4A8E1}" destId="{0FC1C00B-74F7-48B4-A37F-5C85B521BB0E}" srcOrd="0" destOrd="0" presId="urn:microsoft.com/office/officeart/2011/layout/TabList"/>
    <dgm:cxn modelId="{09EE5909-DA82-4600-A68D-B50829D35678}" type="presOf" srcId="{F1CDBF43-A053-4B5C-BD74-7684951C1F4B}" destId="{34833A3A-6E34-47F0-9788-83D0B2EA40DE}" srcOrd="0" destOrd="0" presId="urn:microsoft.com/office/officeart/2011/layout/TabList"/>
    <dgm:cxn modelId="{04918A09-CCAE-4904-8D95-3155F1E7E8A1}" type="presOf" srcId="{77C968E0-01EF-418D-B170-17E0FB014D59}" destId="{071DFCC9-2ECD-469E-A54D-221C9B6044CF}" srcOrd="0" destOrd="0" presId="urn:microsoft.com/office/officeart/2011/layout/TabList"/>
    <dgm:cxn modelId="{47DD8310-3C1D-4B64-8408-7706EDBC899F}" srcId="{CA36D55B-6F72-4E66-B00F-F98FA6F4A8E1}" destId="{C033697B-837A-44EA-A8F3-B809AE4DDE73}" srcOrd="1" destOrd="0" parTransId="{79304ADC-ABA1-49C8-938D-97BD96DBD79B}" sibTransId="{9F3AD282-3B82-451A-A13F-73E422DCB234}"/>
    <dgm:cxn modelId="{1DA51C13-B400-41EF-A293-537A5A9F6126}" srcId="{3C8F186F-110E-4ADA-BADA-54F78E750D0E}" destId="{F1CDBF43-A053-4B5C-BD74-7684951C1F4B}" srcOrd="1" destOrd="0" parTransId="{885ABA25-2E2E-4A03-B79B-FCE1C41A9419}" sibTransId="{B422042F-2AB8-4F05-8DB9-6563E2B6F02F}"/>
    <dgm:cxn modelId="{FF9ED714-6FE6-42A2-BC07-4E540C6F5071}" type="presOf" srcId="{5BCC5751-007E-44C6-9392-D7523C72E11D}" destId="{5A8DF3B2-1B9D-438C-A1FC-5EEE2C79D1FD}" srcOrd="0" destOrd="0" presId="urn:microsoft.com/office/officeart/2011/layout/TabList"/>
    <dgm:cxn modelId="{7FFB2F1E-0F7F-4196-A690-FC6CF197E789}" srcId="{D4E72280-5F5F-4BAA-8CC1-AE56F8C7D949}" destId="{3C8F186F-110E-4ADA-BADA-54F78E750D0E}" srcOrd="0" destOrd="0" parTransId="{BC423A2A-DAA2-4433-B6B7-86B4FD0D44A8}" sibTransId="{74F23095-C057-499C-8F1D-17A434098FF0}"/>
    <dgm:cxn modelId="{B68F032F-C7BA-43B8-A4FE-C6EAAD056DF4}" srcId="{CA36D55B-6F72-4E66-B00F-F98FA6F4A8E1}" destId="{F6F337CA-21E4-4A04-BC74-273B64C957DA}" srcOrd="0" destOrd="0" parTransId="{455CA944-36AB-4B37-9C09-B896547E191F}" sibTransId="{92DF3D5D-14BC-48A4-AE25-5E46FBCBBF74}"/>
    <dgm:cxn modelId="{64593F3A-FE68-4C04-8039-E005FE45E521}" srcId="{3C8F186F-110E-4ADA-BADA-54F78E750D0E}" destId="{4B34AEB5-97E1-429E-860B-C159D4F9143E}" srcOrd="0" destOrd="0" parTransId="{AB19541C-693F-4CE8-9FBF-CA750A9D4124}" sibTransId="{416B0251-953A-4176-BF84-473ECDF747E2}"/>
    <dgm:cxn modelId="{4E54755B-D496-42AB-B222-AF7E4F4585E7}" type="presOf" srcId="{F6F337CA-21E4-4A04-BC74-273B64C957DA}" destId="{C9668B80-ADB9-40F0-BE23-D0593A8A2E46}" srcOrd="0" destOrd="0" presId="urn:microsoft.com/office/officeart/2011/layout/TabList"/>
    <dgm:cxn modelId="{F72BDF64-543C-4590-87C6-3399F16F0B52}" type="presOf" srcId="{4B34AEB5-97E1-429E-860B-C159D4F9143E}" destId="{9AE36FC3-00BF-4268-8EB8-2B28CF5C23EC}" srcOrd="0" destOrd="0" presId="urn:microsoft.com/office/officeart/2011/layout/TabList"/>
    <dgm:cxn modelId="{904B407E-4CE5-48BB-9B0E-8E4BE339488E}" srcId="{D4E72280-5F5F-4BAA-8CC1-AE56F8C7D949}" destId="{5BCC5751-007E-44C6-9392-D7523C72E11D}" srcOrd="2" destOrd="0" parTransId="{94F71F9F-3829-4FA7-810C-F880E5D7C1C6}" sibTransId="{508E80F5-B03C-4A95-93FA-27F7FA7BF6D9}"/>
    <dgm:cxn modelId="{0957837F-E8DC-4B23-89A3-475F4492C662}" type="presOf" srcId="{3C8F186F-110E-4ADA-BADA-54F78E750D0E}" destId="{A6FCF9F2-4459-45EB-98AA-35FD8CF3B578}" srcOrd="0" destOrd="0" presId="urn:microsoft.com/office/officeart/2011/layout/TabList"/>
    <dgm:cxn modelId="{C9E6ED98-8BE3-4F3C-84B2-DD0C13529E4B}" srcId="{5BCC5751-007E-44C6-9392-D7523C72E11D}" destId="{77C968E0-01EF-418D-B170-17E0FB014D59}" srcOrd="0" destOrd="0" parTransId="{437E23DF-F42B-4A7E-81A0-58361457052E}" sibTransId="{CC3C0D73-FC88-4964-85D7-264A14150D72}"/>
    <dgm:cxn modelId="{98AEAA9E-6463-436B-9907-7634B836467A}" srcId="{D4E72280-5F5F-4BAA-8CC1-AE56F8C7D949}" destId="{CA36D55B-6F72-4E66-B00F-F98FA6F4A8E1}" srcOrd="1" destOrd="0" parTransId="{3EDA9535-DFB4-44F6-8BED-CFA4DD590844}" sibTransId="{AD690898-3577-4108-AAAA-92320366822B}"/>
    <dgm:cxn modelId="{43D633C7-C49B-44FF-B83C-A2D18C558377}" type="presOf" srcId="{FF9B7FD9-E4D3-47CF-93F2-6E7742E196D0}" destId="{3B1A1BE0-C89F-421C-BD18-1C8D919EF337}" srcOrd="0" destOrd="0" presId="urn:microsoft.com/office/officeart/2011/layout/TabList"/>
    <dgm:cxn modelId="{0DD62BCA-1DC3-4F29-8ADA-F84FFE7DCC61}" type="presOf" srcId="{D4E72280-5F5F-4BAA-8CC1-AE56F8C7D949}" destId="{6B4E9925-4BD9-4561-A149-B3777FDE7B6F}" srcOrd="0" destOrd="0" presId="urn:microsoft.com/office/officeart/2011/layout/TabList"/>
    <dgm:cxn modelId="{8C2B53CB-7574-436F-9DAA-B829F15624AE}" srcId="{5BCC5751-007E-44C6-9392-D7523C72E11D}" destId="{FF9B7FD9-E4D3-47CF-93F2-6E7742E196D0}" srcOrd="1" destOrd="0" parTransId="{1F171471-C091-435F-B5F7-8B0CD53BBA4E}" sibTransId="{247DFB57-814E-4D76-AF42-4BE504F9678E}"/>
    <dgm:cxn modelId="{A0947481-B191-49EA-BA63-48EABB88569F}" type="presParOf" srcId="{6B4E9925-4BD9-4561-A149-B3777FDE7B6F}" destId="{761F80EE-AAA1-49EA-83C1-5D8B76A371C4}" srcOrd="0" destOrd="0" presId="urn:microsoft.com/office/officeart/2011/layout/TabList"/>
    <dgm:cxn modelId="{AADA4D12-EA02-4A3A-8492-28A9418AF61F}" type="presParOf" srcId="{761F80EE-AAA1-49EA-83C1-5D8B76A371C4}" destId="{9AE36FC3-00BF-4268-8EB8-2B28CF5C23EC}" srcOrd="0" destOrd="0" presId="urn:microsoft.com/office/officeart/2011/layout/TabList"/>
    <dgm:cxn modelId="{C63BED6A-E139-4BBF-A76F-9A53FD609260}" type="presParOf" srcId="{761F80EE-AAA1-49EA-83C1-5D8B76A371C4}" destId="{A6FCF9F2-4459-45EB-98AA-35FD8CF3B578}" srcOrd="1" destOrd="0" presId="urn:microsoft.com/office/officeart/2011/layout/TabList"/>
    <dgm:cxn modelId="{B11E0694-B12B-4C5E-B607-AFE6F625641F}" type="presParOf" srcId="{761F80EE-AAA1-49EA-83C1-5D8B76A371C4}" destId="{EC86D1A3-7D3B-4CD4-8DBB-9B5EDA2452B2}" srcOrd="2" destOrd="0" presId="urn:microsoft.com/office/officeart/2011/layout/TabList"/>
    <dgm:cxn modelId="{D7DC98B4-D944-4026-9B2D-86EAF3B8E6E4}" type="presParOf" srcId="{6B4E9925-4BD9-4561-A149-B3777FDE7B6F}" destId="{34833A3A-6E34-47F0-9788-83D0B2EA40DE}" srcOrd="1" destOrd="0" presId="urn:microsoft.com/office/officeart/2011/layout/TabList"/>
    <dgm:cxn modelId="{F2DD30B7-0D7F-482A-88B8-7BBEBB7E4D04}" type="presParOf" srcId="{6B4E9925-4BD9-4561-A149-B3777FDE7B6F}" destId="{64B97D60-B5C1-4C70-8FEC-6064F92BF2BE}" srcOrd="2" destOrd="0" presId="urn:microsoft.com/office/officeart/2011/layout/TabList"/>
    <dgm:cxn modelId="{E3EE4A22-510E-4964-AA5F-4F8CDA3971A1}" type="presParOf" srcId="{6B4E9925-4BD9-4561-A149-B3777FDE7B6F}" destId="{26CCF617-9A1A-4934-9FCC-4B94CD5DFDBA}" srcOrd="3" destOrd="0" presId="urn:microsoft.com/office/officeart/2011/layout/TabList"/>
    <dgm:cxn modelId="{9AA84C58-1B6B-42F2-AAC4-5DBD31DD0C79}" type="presParOf" srcId="{26CCF617-9A1A-4934-9FCC-4B94CD5DFDBA}" destId="{C9668B80-ADB9-40F0-BE23-D0593A8A2E46}" srcOrd="0" destOrd="0" presId="urn:microsoft.com/office/officeart/2011/layout/TabList"/>
    <dgm:cxn modelId="{85C6730A-4144-46E3-A63D-360538D2F10F}" type="presParOf" srcId="{26CCF617-9A1A-4934-9FCC-4B94CD5DFDBA}" destId="{0FC1C00B-74F7-48B4-A37F-5C85B521BB0E}" srcOrd="1" destOrd="0" presId="urn:microsoft.com/office/officeart/2011/layout/TabList"/>
    <dgm:cxn modelId="{38B81D57-64E9-4A35-84FB-2FF58A1250BB}" type="presParOf" srcId="{26CCF617-9A1A-4934-9FCC-4B94CD5DFDBA}" destId="{C3891C68-EF18-45F6-A753-D23F61BA934B}" srcOrd="2" destOrd="0" presId="urn:microsoft.com/office/officeart/2011/layout/TabList"/>
    <dgm:cxn modelId="{B43D7D8C-C8F2-45AF-9191-661F7EC4DEC8}" type="presParOf" srcId="{6B4E9925-4BD9-4561-A149-B3777FDE7B6F}" destId="{0941D5C9-F483-44C8-9649-67F4F72829B5}" srcOrd="4" destOrd="0" presId="urn:microsoft.com/office/officeart/2011/layout/TabList"/>
    <dgm:cxn modelId="{6E1F84C1-0CF8-4331-A7B7-5631E34BB16D}" type="presParOf" srcId="{6B4E9925-4BD9-4561-A149-B3777FDE7B6F}" destId="{89FF3DCF-B566-491C-B6CE-4325DACD87B8}" srcOrd="5" destOrd="0" presId="urn:microsoft.com/office/officeart/2011/layout/TabList"/>
    <dgm:cxn modelId="{108BD9BF-721C-43A7-8FFF-D2EBD2785BFD}" type="presParOf" srcId="{6B4E9925-4BD9-4561-A149-B3777FDE7B6F}" destId="{08E89ABD-7DB4-40BF-84E0-883FD781AA52}" srcOrd="6" destOrd="0" presId="urn:microsoft.com/office/officeart/2011/layout/TabList"/>
    <dgm:cxn modelId="{1605EC1C-A8E3-433D-B4EC-83EA7656EF1F}" type="presParOf" srcId="{08E89ABD-7DB4-40BF-84E0-883FD781AA52}" destId="{071DFCC9-2ECD-469E-A54D-221C9B6044CF}" srcOrd="0" destOrd="0" presId="urn:microsoft.com/office/officeart/2011/layout/TabList"/>
    <dgm:cxn modelId="{9FDE4E6A-8D71-4166-A0D9-FFEFC285B73D}" type="presParOf" srcId="{08E89ABD-7DB4-40BF-84E0-883FD781AA52}" destId="{5A8DF3B2-1B9D-438C-A1FC-5EEE2C79D1FD}" srcOrd="1" destOrd="0" presId="urn:microsoft.com/office/officeart/2011/layout/TabList"/>
    <dgm:cxn modelId="{AC95DC6D-61C6-44AE-B7AC-92428DDF6C83}" type="presParOf" srcId="{08E89ABD-7DB4-40BF-84E0-883FD781AA52}" destId="{78933630-E322-4FDB-961C-754AFB76A7BD}" srcOrd="2" destOrd="0" presId="urn:microsoft.com/office/officeart/2011/layout/TabList"/>
    <dgm:cxn modelId="{7132F1FB-65F5-494B-8D36-DFF1A2ADD91C}" type="presParOf" srcId="{6B4E9925-4BD9-4561-A149-B3777FDE7B6F}" destId="{3B1A1BE0-C89F-421C-BD18-1C8D919EF337}"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33630-E322-4FDB-961C-754AFB76A7BD}">
      <dsp:nvSpPr>
        <dsp:cNvPr id="0" name=""/>
        <dsp:cNvSpPr/>
      </dsp:nvSpPr>
      <dsp:spPr>
        <a:xfrm>
          <a:off x="0" y="2864991"/>
          <a:ext cx="575622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891C68-EF18-45F6-A753-D23F61BA934B}">
      <dsp:nvSpPr>
        <dsp:cNvPr id="0" name=""/>
        <dsp:cNvSpPr/>
      </dsp:nvSpPr>
      <dsp:spPr>
        <a:xfrm>
          <a:off x="0" y="1634432"/>
          <a:ext cx="575622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86D1A3-7D3B-4CD4-8DBB-9B5EDA2452B2}">
      <dsp:nvSpPr>
        <dsp:cNvPr id="0" name=""/>
        <dsp:cNvSpPr/>
      </dsp:nvSpPr>
      <dsp:spPr>
        <a:xfrm>
          <a:off x="0" y="403872"/>
          <a:ext cx="575622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E36FC3-00BF-4268-8EB8-2B28CF5C23EC}">
      <dsp:nvSpPr>
        <dsp:cNvPr id="0" name=""/>
        <dsp:cNvSpPr/>
      </dsp:nvSpPr>
      <dsp:spPr>
        <a:xfrm>
          <a:off x="1496618" y="450"/>
          <a:ext cx="4259605" cy="403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sz="2000" b="1" kern="1200">
              <a:latin typeface="Times New Roman" panose="02020603050405020304" pitchFamily="18" charset="0"/>
              <a:ea typeface="Times New Roman" panose="02020603050405020304" pitchFamily="18" charset="0"/>
              <a:cs typeface="Times New Roman" panose="02020603050405020304" pitchFamily="18" charset="0"/>
            </a:rPr>
            <a:t>Trống đồng Hoàng Hạ</a:t>
          </a:r>
          <a:endParaRPr lang="en-US" sz="2000" kern="1200">
            <a:latin typeface="Times New Roman" panose="02020603050405020304" pitchFamily="18" charset="0"/>
            <a:cs typeface="Times New Roman" panose="02020603050405020304" pitchFamily="18" charset="0"/>
          </a:endParaRPr>
        </a:p>
      </dsp:txBody>
      <dsp:txXfrm>
        <a:off x="1496618" y="450"/>
        <a:ext cx="4259605" cy="403422"/>
      </dsp:txXfrm>
    </dsp:sp>
    <dsp:sp modelId="{A6FCF9F2-4459-45EB-98AA-35FD8CF3B578}">
      <dsp:nvSpPr>
        <dsp:cNvPr id="0" name=""/>
        <dsp:cNvSpPr/>
      </dsp:nvSpPr>
      <dsp:spPr>
        <a:xfrm>
          <a:off x="0" y="450"/>
          <a:ext cx="1496618" cy="403422"/>
        </a:xfrm>
        <a:prstGeom prst="round2SameRect">
          <a:avLst>
            <a:gd name="adj1" fmla="val 16670"/>
            <a:gd name="adj2" fmla="val 0"/>
          </a:avLst>
        </a:prstGeom>
        <a:solidFill>
          <a:srgbClr val="FF0066"/>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a:latin typeface="Times New Roman" panose="02020603050405020304" pitchFamily="18" charset="0"/>
              <a:cs typeface="Times New Roman" panose="02020603050405020304" pitchFamily="18" charset="0"/>
            </a:rPr>
            <a:t>a</a:t>
          </a:r>
        </a:p>
      </dsp:txBody>
      <dsp:txXfrm>
        <a:off x="19697" y="20147"/>
        <a:ext cx="1457224" cy="383725"/>
      </dsp:txXfrm>
    </dsp:sp>
    <dsp:sp modelId="{34833A3A-6E34-47F0-9788-83D0B2EA40DE}">
      <dsp:nvSpPr>
        <dsp:cNvPr id="0" name=""/>
        <dsp:cNvSpPr/>
      </dsp:nvSpPr>
      <dsp:spPr>
        <a:xfrm>
          <a:off x="0" y="403872"/>
          <a:ext cx="5756224" cy="806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endParaRPr lang="en-US" sz="1200" kern="1200">
            <a:latin typeface="Times New Roman" panose="02020603050405020304" pitchFamily="18" charset="0"/>
            <a:cs typeface="Times New Roman" panose="02020603050405020304" pitchFamily="18" charset="0"/>
          </a:endParaRPr>
        </a:p>
      </dsp:txBody>
      <dsp:txXfrm>
        <a:off x="0" y="403872"/>
        <a:ext cx="5756224" cy="806965"/>
      </dsp:txXfrm>
    </dsp:sp>
    <dsp:sp modelId="{C9668B80-ADB9-40F0-BE23-D0593A8A2E46}">
      <dsp:nvSpPr>
        <dsp:cNvPr id="0" name=""/>
        <dsp:cNvSpPr/>
      </dsp:nvSpPr>
      <dsp:spPr>
        <a:xfrm>
          <a:off x="1496618" y="1231009"/>
          <a:ext cx="4259605" cy="403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marL="0" lvl="0" indent="0" algn="l" defTabSz="711200">
            <a:lnSpc>
              <a:spcPct val="90000"/>
            </a:lnSpc>
            <a:spcBef>
              <a:spcPct val="0"/>
            </a:spcBef>
            <a:spcAft>
              <a:spcPct val="35000"/>
            </a:spcAft>
            <a:buNone/>
          </a:pPr>
          <a:r>
            <a:rPr lang="en-US" sz="1600" b="1" kern="1200">
              <a:latin typeface="Times New Roman" panose="02020603050405020304" pitchFamily="18" charset="0"/>
              <a:ea typeface="Times New Roman" panose="02020603050405020304" pitchFamily="18" charset="0"/>
              <a:cs typeface="Times New Roman" panose="02020603050405020304" pitchFamily="18" charset="0"/>
            </a:rPr>
            <a:t>Trống đồng Cổ Loa và bộ sưu tập lưỡi cày đồng</a:t>
          </a:r>
          <a:endParaRPr lang="en-US" sz="1600" kern="1200">
            <a:latin typeface="Times New Roman" panose="02020603050405020304" pitchFamily="18" charset="0"/>
            <a:cs typeface="Times New Roman" panose="02020603050405020304" pitchFamily="18" charset="0"/>
          </a:endParaRPr>
        </a:p>
      </dsp:txBody>
      <dsp:txXfrm>
        <a:off x="1496618" y="1231009"/>
        <a:ext cx="4259605" cy="403422"/>
      </dsp:txXfrm>
    </dsp:sp>
    <dsp:sp modelId="{0FC1C00B-74F7-48B4-A37F-5C85B521BB0E}">
      <dsp:nvSpPr>
        <dsp:cNvPr id="0" name=""/>
        <dsp:cNvSpPr/>
      </dsp:nvSpPr>
      <dsp:spPr>
        <a:xfrm>
          <a:off x="0" y="1231009"/>
          <a:ext cx="1496618" cy="403422"/>
        </a:xfrm>
        <a:prstGeom prst="round2SameRect">
          <a:avLst>
            <a:gd name="adj1" fmla="val 16670"/>
            <a:gd name="adj2" fmla="val 0"/>
          </a:avLst>
        </a:prstGeom>
        <a:solidFill>
          <a:srgbClr val="FFC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a:latin typeface="Times New Roman" panose="02020603050405020304" pitchFamily="18" charset="0"/>
              <a:cs typeface="Times New Roman" panose="02020603050405020304" pitchFamily="18" charset="0"/>
            </a:rPr>
            <a:t>b</a:t>
          </a:r>
        </a:p>
      </dsp:txBody>
      <dsp:txXfrm>
        <a:off x="19697" y="1250706"/>
        <a:ext cx="1457224" cy="383725"/>
      </dsp:txXfrm>
    </dsp:sp>
    <dsp:sp modelId="{0941D5C9-F483-44C8-9649-67F4F72829B5}">
      <dsp:nvSpPr>
        <dsp:cNvPr id="0" name=""/>
        <dsp:cNvSpPr/>
      </dsp:nvSpPr>
      <dsp:spPr>
        <a:xfrm>
          <a:off x="0" y="1634432"/>
          <a:ext cx="5756224" cy="806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endParaRPr lang="en-US" sz="1200" kern="1200">
            <a:latin typeface="Times New Roman" panose="02020603050405020304" pitchFamily="18" charset="0"/>
            <a:cs typeface="Times New Roman" panose="02020603050405020304" pitchFamily="18" charset="0"/>
          </a:endParaRPr>
        </a:p>
      </dsp:txBody>
      <dsp:txXfrm>
        <a:off x="0" y="1634432"/>
        <a:ext cx="5756224" cy="806965"/>
      </dsp:txXfrm>
    </dsp:sp>
    <dsp:sp modelId="{071DFCC9-2ECD-469E-A54D-221C9B6044CF}">
      <dsp:nvSpPr>
        <dsp:cNvPr id="0" name=""/>
        <dsp:cNvSpPr/>
      </dsp:nvSpPr>
      <dsp:spPr>
        <a:xfrm>
          <a:off x="1496618" y="2461569"/>
          <a:ext cx="4259605" cy="403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US" sz="2800" b="1" kern="1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Sưu tập khuôn đúc Cổ Loa</a:t>
          </a:r>
          <a:endParaRPr lang="en-US" sz="2800" kern="1200">
            <a:solidFill>
              <a:srgbClr val="FF0000"/>
            </a:solidFill>
            <a:latin typeface="Times New Roman" panose="02020603050405020304" pitchFamily="18" charset="0"/>
            <a:cs typeface="Times New Roman" panose="02020603050405020304" pitchFamily="18" charset="0"/>
          </a:endParaRPr>
        </a:p>
      </dsp:txBody>
      <dsp:txXfrm>
        <a:off x="1496618" y="2461569"/>
        <a:ext cx="4259605" cy="403422"/>
      </dsp:txXfrm>
    </dsp:sp>
    <dsp:sp modelId="{5A8DF3B2-1B9D-438C-A1FC-5EEE2C79D1FD}">
      <dsp:nvSpPr>
        <dsp:cNvPr id="0" name=""/>
        <dsp:cNvSpPr/>
      </dsp:nvSpPr>
      <dsp:spPr>
        <a:xfrm>
          <a:off x="0" y="2461569"/>
          <a:ext cx="1496618" cy="403422"/>
        </a:xfrm>
        <a:prstGeom prst="round2SameRect">
          <a:avLst>
            <a:gd name="adj1" fmla="val 16670"/>
            <a:gd name="adj2" fmla="val 0"/>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35000"/>
            </a:spcAft>
            <a:buNone/>
          </a:pPr>
          <a:r>
            <a:rPr lang="en-US" sz="4400" b="1" kern="1200">
              <a:solidFill>
                <a:srgbClr val="FF0000"/>
              </a:solidFill>
              <a:latin typeface="Times New Roman" panose="02020603050405020304" pitchFamily="18" charset="0"/>
              <a:cs typeface="Times New Roman" panose="02020603050405020304" pitchFamily="18" charset="0"/>
            </a:rPr>
            <a:t>c</a:t>
          </a:r>
        </a:p>
      </dsp:txBody>
      <dsp:txXfrm>
        <a:off x="19697" y="2481266"/>
        <a:ext cx="1457224" cy="383725"/>
      </dsp:txXfrm>
    </dsp:sp>
    <dsp:sp modelId="{3B1A1BE0-C89F-421C-BD18-1C8D919EF337}">
      <dsp:nvSpPr>
        <dsp:cNvPr id="0" name=""/>
        <dsp:cNvSpPr/>
      </dsp:nvSpPr>
      <dsp:spPr>
        <a:xfrm>
          <a:off x="0" y="2864991"/>
          <a:ext cx="5756224" cy="806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endParaRPr lang="en-US" sz="1200" kern="1200">
            <a:latin typeface="Times New Roman" panose="02020603050405020304" pitchFamily="18" charset="0"/>
            <a:cs typeface="Times New Roman" panose="02020603050405020304" pitchFamily="18" charset="0"/>
          </a:endParaRPr>
        </a:p>
      </dsp:txBody>
      <dsp:txXfrm>
        <a:off x="0" y="2864991"/>
        <a:ext cx="5756224" cy="806965"/>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9B987B-C1F3-4DB2-A421-189C84F7D249}" type="datetimeFigureOut">
              <a:rPr lang="en-US" smtClean="0"/>
              <a:t>12/31/2023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F5486-EEA8-4CF3-BAAD-0386DF5BCD71}" type="slidenum">
              <a:rPr lang="en-US" smtClean="0"/>
              <a:t>‹#›</a:t>
            </a:fld>
            <a:endParaRPr lang="en-US"/>
          </a:p>
        </p:txBody>
      </p:sp>
    </p:spTree>
    <p:extLst>
      <p:ext uri="{BB962C8B-B14F-4D97-AF65-F5344CB8AC3E}">
        <p14:creationId xmlns:p14="http://schemas.microsoft.com/office/powerpoint/2010/main" val="3679654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0657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91e8f3dd1c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91e8f3dd1c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129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6335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9</a:t>
            </a:fld>
            <a:endParaRPr lang="en-US"/>
          </a:p>
        </p:txBody>
      </p:sp>
    </p:spTree>
    <p:extLst>
      <p:ext uri="{BB962C8B-B14F-4D97-AF65-F5344CB8AC3E}">
        <p14:creationId xmlns:p14="http://schemas.microsoft.com/office/powerpoint/2010/main" val="3117392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91e8f3dd1c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91e8f3dd1c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6400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8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18</a:t>
            </a:fld>
            <a:endParaRPr lang="en-US"/>
          </a:p>
        </p:txBody>
      </p:sp>
    </p:spTree>
    <p:extLst>
      <p:ext uri="{BB962C8B-B14F-4D97-AF65-F5344CB8AC3E}">
        <p14:creationId xmlns:p14="http://schemas.microsoft.com/office/powerpoint/2010/main" val="441156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20</a:t>
            </a:fld>
            <a:endParaRPr lang="en-US"/>
          </a:p>
        </p:txBody>
      </p:sp>
    </p:spTree>
    <p:extLst>
      <p:ext uri="{BB962C8B-B14F-4D97-AF65-F5344CB8AC3E}">
        <p14:creationId xmlns:p14="http://schemas.microsoft.com/office/powerpoint/2010/main" val="164685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56F777-C915-4967-BECB-91C397A890E8}" type="datetimeFigureOut">
              <a:rPr lang="en-US" smtClean="0"/>
              <a:t>12/31/2023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1426588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6F777-C915-4967-BECB-91C397A890E8}" type="datetimeFigureOut">
              <a:rPr lang="en-US" smtClean="0"/>
              <a:t>12/31/2023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3492133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6F777-C915-4967-BECB-91C397A890E8}" type="datetimeFigureOut">
              <a:rPr lang="en-US" smtClean="0"/>
              <a:t>12/31/2023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1855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sp>
        <p:nvSpPr>
          <p:cNvPr id="112" name="Google Shape;112;p8"/>
          <p:cNvSpPr txBox="1">
            <a:spLocks noGrp="1"/>
          </p:cNvSpPr>
          <p:nvPr>
            <p:ph type="title"/>
          </p:nvPr>
        </p:nvSpPr>
        <p:spPr>
          <a:xfrm>
            <a:off x="1689625" y="1882600"/>
            <a:ext cx="5764800" cy="137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None/>
              <a:defRPr sz="2000" b="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13" name="Google Shape;113;p8"/>
          <p:cNvSpPr/>
          <p:nvPr/>
        </p:nvSpPr>
        <p:spPr>
          <a:xfrm rot="899853">
            <a:off x="6506502" y="4068475"/>
            <a:ext cx="513263" cy="557906"/>
          </a:xfrm>
          <a:custGeom>
            <a:avLst/>
            <a:gdLst/>
            <a:ahLst/>
            <a:cxnLst/>
            <a:rect l="l" t="t" r="r" b="b"/>
            <a:pathLst>
              <a:path w="46563" h="50613" extrusionOk="0">
                <a:moveTo>
                  <a:pt x="26706" y="1984"/>
                </a:moveTo>
                <a:lnTo>
                  <a:pt x="26706" y="2070"/>
                </a:lnTo>
                <a:lnTo>
                  <a:pt x="26490" y="2070"/>
                </a:lnTo>
                <a:lnTo>
                  <a:pt x="26490" y="1984"/>
                </a:lnTo>
                <a:close/>
                <a:moveTo>
                  <a:pt x="27050" y="2156"/>
                </a:moveTo>
                <a:lnTo>
                  <a:pt x="27050" y="2371"/>
                </a:lnTo>
                <a:lnTo>
                  <a:pt x="26964" y="2371"/>
                </a:lnTo>
                <a:lnTo>
                  <a:pt x="26964" y="2156"/>
                </a:lnTo>
                <a:close/>
                <a:moveTo>
                  <a:pt x="27266" y="2587"/>
                </a:moveTo>
                <a:lnTo>
                  <a:pt x="27266" y="2802"/>
                </a:lnTo>
                <a:lnTo>
                  <a:pt x="27223" y="2802"/>
                </a:lnTo>
                <a:lnTo>
                  <a:pt x="27223" y="2587"/>
                </a:lnTo>
                <a:close/>
                <a:moveTo>
                  <a:pt x="33296" y="3103"/>
                </a:moveTo>
                <a:lnTo>
                  <a:pt x="33296" y="3190"/>
                </a:lnTo>
                <a:lnTo>
                  <a:pt x="33081" y="3190"/>
                </a:lnTo>
                <a:lnTo>
                  <a:pt x="33081" y="3103"/>
                </a:lnTo>
                <a:close/>
                <a:moveTo>
                  <a:pt x="37646" y="4137"/>
                </a:moveTo>
                <a:lnTo>
                  <a:pt x="37646" y="4353"/>
                </a:lnTo>
                <a:lnTo>
                  <a:pt x="37560" y="4353"/>
                </a:lnTo>
                <a:lnTo>
                  <a:pt x="37560" y="4137"/>
                </a:lnTo>
                <a:close/>
                <a:moveTo>
                  <a:pt x="7495" y="7454"/>
                </a:moveTo>
                <a:lnTo>
                  <a:pt x="7495" y="7885"/>
                </a:lnTo>
                <a:lnTo>
                  <a:pt x="7366" y="7885"/>
                </a:lnTo>
                <a:lnTo>
                  <a:pt x="7366" y="7454"/>
                </a:lnTo>
                <a:close/>
                <a:moveTo>
                  <a:pt x="40791" y="8617"/>
                </a:moveTo>
                <a:lnTo>
                  <a:pt x="40791" y="8703"/>
                </a:lnTo>
                <a:lnTo>
                  <a:pt x="40575" y="8703"/>
                </a:lnTo>
                <a:lnTo>
                  <a:pt x="40575" y="8617"/>
                </a:lnTo>
                <a:close/>
                <a:moveTo>
                  <a:pt x="40791" y="10598"/>
                </a:moveTo>
                <a:lnTo>
                  <a:pt x="40791" y="10684"/>
                </a:lnTo>
                <a:lnTo>
                  <a:pt x="40575" y="10684"/>
                </a:lnTo>
                <a:lnTo>
                  <a:pt x="40575" y="10598"/>
                </a:lnTo>
                <a:close/>
                <a:moveTo>
                  <a:pt x="4911" y="10512"/>
                </a:moveTo>
                <a:cubicBezTo>
                  <a:pt x="4954" y="10555"/>
                  <a:pt x="5040" y="10598"/>
                  <a:pt x="5083" y="10641"/>
                </a:cubicBezTo>
                <a:lnTo>
                  <a:pt x="5040" y="10727"/>
                </a:lnTo>
                <a:cubicBezTo>
                  <a:pt x="4954" y="10641"/>
                  <a:pt x="4911" y="10598"/>
                  <a:pt x="4868" y="10555"/>
                </a:cubicBezTo>
                <a:cubicBezTo>
                  <a:pt x="4868" y="10512"/>
                  <a:pt x="4911" y="10512"/>
                  <a:pt x="4911" y="10512"/>
                </a:cubicBezTo>
                <a:close/>
                <a:moveTo>
                  <a:pt x="5256" y="11416"/>
                </a:moveTo>
                <a:cubicBezTo>
                  <a:pt x="5299" y="11546"/>
                  <a:pt x="5299" y="11675"/>
                  <a:pt x="5342" y="11804"/>
                </a:cubicBezTo>
                <a:lnTo>
                  <a:pt x="5126" y="11804"/>
                </a:lnTo>
                <a:lnTo>
                  <a:pt x="5126" y="11416"/>
                </a:lnTo>
                <a:close/>
                <a:moveTo>
                  <a:pt x="40145" y="12149"/>
                </a:moveTo>
                <a:lnTo>
                  <a:pt x="40145" y="12192"/>
                </a:lnTo>
                <a:lnTo>
                  <a:pt x="39886" y="12192"/>
                </a:lnTo>
                <a:lnTo>
                  <a:pt x="39886" y="12149"/>
                </a:lnTo>
                <a:close/>
                <a:moveTo>
                  <a:pt x="5040" y="12278"/>
                </a:moveTo>
                <a:lnTo>
                  <a:pt x="5040" y="12493"/>
                </a:lnTo>
                <a:lnTo>
                  <a:pt x="4954" y="12493"/>
                </a:lnTo>
                <a:lnTo>
                  <a:pt x="4954" y="12278"/>
                </a:lnTo>
                <a:close/>
                <a:moveTo>
                  <a:pt x="5342" y="13699"/>
                </a:moveTo>
                <a:lnTo>
                  <a:pt x="5342" y="13742"/>
                </a:lnTo>
                <a:lnTo>
                  <a:pt x="5126" y="13742"/>
                </a:lnTo>
                <a:lnTo>
                  <a:pt x="5126" y="13699"/>
                </a:lnTo>
                <a:close/>
                <a:moveTo>
                  <a:pt x="5988" y="16111"/>
                </a:moveTo>
                <a:lnTo>
                  <a:pt x="5988" y="16155"/>
                </a:lnTo>
                <a:lnTo>
                  <a:pt x="5772" y="16155"/>
                </a:lnTo>
                <a:lnTo>
                  <a:pt x="5772" y="16111"/>
                </a:lnTo>
                <a:close/>
                <a:moveTo>
                  <a:pt x="6634" y="16542"/>
                </a:moveTo>
                <a:lnTo>
                  <a:pt x="6634" y="16628"/>
                </a:lnTo>
                <a:lnTo>
                  <a:pt x="6418" y="16628"/>
                </a:lnTo>
                <a:lnTo>
                  <a:pt x="6418" y="16542"/>
                </a:lnTo>
                <a:close/>
                <a:moveTo>
                  <a:pt x="7452" y="17145"/>
                </a:moveTo>
                <a:lnTo>
                  <a:pt x="7452" y="17361"/>
                </a:lnTo>
                <a:lnTo>
                  <a:pt x="7366" y="17361"/>
                </a:lnTo>
                <a:lnTo>
                  <a:pt x="7366" y="17145"/>
                </a:lnTo>
                <a:close/>
                <a:moveTo>
                  <a:pt x="40920" y="24166"/>
                </a:moveTo>
                <a:lnTo>
                  <a:pt x="40920" y="24381"/>
                </a:lnTo>
                <a:lnTo>
                  <a:pt x="40877" y="24381"/>
                </a:lnTo>
                <a:lnTo>
                  <a:pt x="40877" y="24166"/>
                </a:lnTo>
                <a:close/>
                <a:moveTo>
                  <a:pt x="862" y="24597"/>
                </a:moveTo>
                <a:lnTo>
                  <a:pt x="862" y="24855"/>
                </a:lnTo>
                <a:lnTo>
                  <a:pt x="776" y="24855"/>
                </a:lnTo>
                <a:lnTo>
                  <a:pt x="776" y="24597"/>
                </a:lnTo>
                <a:close/>
                <a:moveTo>
                  <a:pt x="24305" y="16676"/>
                </a:moveTo>
                <a:cubicBezTo>
                  <a:pt x="24500" y="16676"/>
                  <a:pt x="24696" y="16700"/>
                  <a:pt x="24897" y="16758"/>
                </a:cubicBezTo>
                <a:cubicBezTo>
                  <a:pt x="25715" y="17016"/>
                  <a:pt x="26490" y="17361"/>
                  <a:pt x="27093" y="18050"/>
                </a:cubicBezTo>
                <a:cubicBezTo>
                  <a:pt x="27567" y="18653"/>
                  <a:pt x="27826" y="19342"/>
                  <a:pt x="27998" y="19988"/>
                </a:cubicBezTo>
                <a:cubicBezTo>
                  <a:pt x="28127" y="20505"/>
                  <a:pt x="28472" y="20979"/>
                  <a:pt x="28084" y="21625"/>
                </a:cubicBezTo>
                <a:cubicBezTo>
                  <a:pt x="27869" y="22012"/>
                  <a:pt x="27869" y="22615"/>
                  <a:pt x="27567" y="23046"/>
                </a:cubicBezTo>
                <a:cubicBezTo>
                  <a:pt x="27266" y="23520"/>
                  <a:pt x="26835" y="23865"/>
                  <a:pt x="26404" y="24209"/>
                </a:cubicBezTo>
                <a:cubicBezTo>
                  <a:pt x="25801" y="24683"/>
                  <a:pt x="25112" y="24984"/>
                  <a:pt x="24380" y="25243"/>
                </a:cubicBezTo>
                <a:cubicBezTo>
                  <a:pt x="23820" y="25458"/>
                  <a:pt x="23174" y="25458"/>
                  <a:pt x="22528" y="25544"/>
                </a:cubicBezTo>
                <a:cubicBezTo>
                  <a:pt x="20934" y="25286"/>
                  <a:pt x="19556" y="24812"/>
                  <a:pt x="18910" y="23132"/>
                </a:cubicBezTo>
                <a:cubicBezTo>
                  <a:pt x="18350" y="21625"/>
                  <a:pt x="18479" y="20806"/>
                  <a:pt x="19340" y="19342"/>
                </a:cubicBezTo>
                <a:cubicBezTo>
                  <a:pt x="20116" y="18050"/>
                  <a:pt x="21451" y="17317"/>
                  <a:pt x="23131" y="16887"/>
                </a:cubicBezTo>
                <a:cubicBezTo>
                  <a:pt x="23533" y="16772"/>
                  <a:pt x="23916" y="16676"/>
                  <a:pt x="24305" y="16676"/>
                </a:cubicBezTo>
                <a:close/>
                <a:moveTo>
                  <a:pt x="40575" y="26234"/>
                </a:moveTo>
                <a:lnTo>
                  <a:pt x="40575" y="26320"/>
                </a:lnTo>
                <a:lnTo>
                  <a:pt x="40360" y="26320"/>
                </a:lnTo>
                <a:lnTo>
                  <a:pt x="40360" y="26234"/>
                </a:lnTo>
                <a:close/>
                <a:moveTo>
                  <a:pt x="40139" y="27463"/>
                </a:moveTo>
                <a:cubicBezTo>
                  <a:pt x="40126" y="27470"/>
                  <a:pt x="40113" y="27477"/>
                  <a:pt x="40101" y="27483"/>
                </a:cubicBezTo>
                <a:cubicBezTo>
                  <a:pt x="40101" y="27483"/>
                  <a:pt x="40127" y="27483"/>
                  <a:pt x="40139" y="27463"/>
                </a:cubicBezTo>
                <a:close/>
                <a:moveTo>
                  <a:pt x="40058" y="28129"/>
                </a:moveTo>
                <a:cubicBezTo>
                  <a:pt x="40101" y="28301"/>
                  <a:pt x="40101" y="28430"/>
                  <a:pt x="40145" y="28560"/>
                </a:cubicBezTo>
                <a:cubicBezTo>
                  <a:pt x="40115" y="28560"/>
                  <a:pt x="40066" y="28580"/>
                  <a:pt x="40051" y="28592"/>
                </a:cubicBezTo>
                <a:lnTo>
                  <a:pt x="40051" y="28592"/>
                </a:lnTo>
                <a:cubicBezTo>
                  <a:pt x="39929" y="28425"/>
                  <a:pt x="39929" y="28299"/>
                  <a:pt x="39929" y="28172"/>
                </a:cubicBezTo>
                <a:cubicBezTo>
                  <a:pt x="39972" y="28172"/>
                  <a:pt x="40015" y="28172"/>
                  <a:pt x="40058" y="28129"/>
                </a:cubicBezTo>
                <a:close/>
                <a:moveTo>
                  <a:pt x="39628" y="30110"/>
                </a:moveTo>
                <a:lnTo>
                  <a:pt x="39628" y="30326"/>
                </a:lnTo>
                <a:lnTo>
                  <a:pt x="39542" y="30326"/>
                </a:lnTo>
                <a:lnTo>
                  <a:pt x="39542" y="30110"/>
                </a:lnTo>
                <a:close/>
                <a:moveTo>
                  <a:pt x="39455" y="31058"/>
                </a:moveTo>
                <a:lnTo>
                  <a:pt x="39455" y="31144"/>
                </a:lnTo>
                <a:lnTo>
                  <a:pt x="39240" y="31144"/>
                </a:lnTo>
                <a:lnTo>
                  <a:pt x="39240" y="31058"/>
                </a:lnTo>
                <a:close/>
                <a:moveTo>
                  <a:pt x="39025" y="31316"/>
                </a:moveTo>
                <a:lnTo>
                  <a:pt x="39025" y="31359"/>
                </a:lnTo>
                <a:lnTo>
                  <a:pt x="38809" y="31359"/>
                </a:lnTo>
                <a:lnTo>
                  <a:pt x="38809" y="31316"/>
                </a:lnTo>
                <a:close/>
                <a:moveTo>
                  <a:pt x="29979" y="32824"/>
                </a:moveTo>
                <a:lnTo>
                  <a:pt x="29979" y="32910"/>
                </a:lnTo>
                <a:lnTo>
                  <a:pt x="29764" y="32910"/>
                </a:lnTo>
                <a:lnTo>
                  <a:pt x="29764" y="32824"/>
                </a:lnTo>
                <a:close/>
                <a:moveTo>
                  <a:pt x="29850" y="33211"/>
                </a:moveTo>
                <a:cubicBezTo>
                  <a:pt x="29936" y="33298"/>
                  <a:pt x="29979" y="33341"/>
                  <a:pt x="30022" y="33384"/>
                </a:cubicBezTo>
                <a:cubicBezTo>
                  <a:pt x="30022" y="33427"/>
                  <a:pt x="29979" y="33427"/>
                  <a:pt x="29979" y="33427"/>
                </a:cubicBezTo>
                <a:cubicBezTo>
                  <a:pt x="29936" y="33384"/>
                  <a:pt x="29850" y="33341"/>
                  <a:pt x="29807" y="33298"/>
                </a:cubicBezTo>
                <a:lnTo>
                  <a:pt x="29850" y="33211"/>
                </a:lnTo>
                <a:close/>
                <a:moveTo>
                  <a:pt x="30798" y="33211"/>
                </a:moveTo>
                <a:lnTo>
                  <a:pt x="30798" y="33427"/>
                </a:lnTo>
                <a:lnTo>
                  <a:pt x="30712" y="33427"/>
                </a:lnTo>
                <a:lnTo>
                  <a:pt x="30712" y="33211"/>
                </a:lnTo>
                <a:close/>
                <a:moveTo>
                  <a:pt x="34330" y="33427"/>
                </a:moveTo>
                <a:lnTo>
                  <a:pt x="34373" y="33513"/>
                </a:lnTo>
                <a:cubicBezTo>
                  <a:pt x="34330" y="33556"/>
                  <a:pt x="34244" y="33599"/>
                  <a:pt x="34201" y="33685"/>
                </a:cubicBezTo>
                <a:cubicBezTo>
                  <a:pt x="34201" y="33642"/>
                  <a:pt x="34157" y="33642"/>
                  <a:pt x="34157" y="33642"/>
                </a:cubicBezTo>
                <a:lnTo>
                  <a:pt x="34157" y="33642"/>
                </a:lnTo>
                <a:cubicBezTo>
                  <a:pt x="34157" y="33642"/>
                  <a:pt x="34157" y="33642"/>
                  <a:pt x="34157" y="33642"/>
                </a:cubicBezTo>
                <a:cubicBezTo>
                  <a:pt x="34201" y="33556"/>
                  <a:pt x="34244" y="33513"/>
                  <a:pt x="34330" y="33427"/>
                </a:cubicBezTo>
                <a:close/>
                <a:moveTo>
                  <a:pt x="29764" y="34805"/>
                </a:moveTo>
                <a:lnTo>
                  <a:pt x="29764" y="34891"/>
                </a:lnTo>
                <a:lnTo>
                  <a:pt x="29549" y="34891"/>
                </a:lnTo>
                <a:lnTo>
                  <a:pt x="29549" y="34805"/>
                </a:lnTo>
                <a:close/>
                <a:moveTo>
                  <a:pt x="29979" y="35710"/>
                </a:moveTo>
                <a:lnTo>
                  <a:pt x="29979" y="35796"/>
                </a:lnTo>
                <a:lnTo>
                  <a:pt x="29764" y="35796"/>
                </a:lnTo>
                <a:lnTo>
                  <a:pt x="29764" y="35710"/>
                </a:lnTo>
                <a:close/>
                <a:moveTo>
                  <a:pt x="21322" y="35839"/>
                </a:moveTo>
                <a:lnTo>
                  <a:pt x="21322" y="36054"/>
                </a:lnTo>
                <a:lnTo>
                  <a:pt x="21279" y="36054"/>
                </a:lnTo>
                <a:lnTo>
                  <a:pt x="21279" y="35839"/>
                </a:lnTo>
                <a:close/>
                <a:moveTo>
                  <a:pt x="9304" y="36140"/>
                </a:moveTo>
                <a:lnTo>
                  <a:pt x="9304" y="36227"/>
                </a:lnTo>
                <a:lnTo>
                  <a:pt x="9089" y="36227"/>
                </a:lnTo>
                <a:lnTo>
                  <a:pt x="9089" y="36140"/>
                </a:lnTo>
                <a:close/>
                <a:moveTo>
                  <a:pt x="11286" y="38768"/>
                </a:moveTo>
                <a:lnTo>
                  <a:pt x="11286" y="38854"/>
                </a:lnTo>
                <a:lnTo>
                  <a:pt x="11070" y="38854"/>
                </a:lnTo>
                <a:lnTo>
                  <a:pt x="11070" y="38768"/>
                </a:lnTo>
                <a:close/>
                <a:moveTo>
                  <a:pt x="22743" y="38768"/>
                </a:moveTo>
                <a:lnTo>
                  <a:pt x="22743" y="38854"/>
                </a:lnTo>
                <a:lnTo>
                  <a:pt x="22528" y="38854"/>
                </a:lnTo>
                <a:lnTo>
                  <a:pt x="22528" y="38768"/>
                </a:lnTo>
                <a:close/>
                <a:moveTo>
                  <a:pt x="30884" y="39242"/>
                </a:moveTo>
                <a:lnTo>
                  <a:pt x="30884" y="39285"/>
                </a:lnTo>
                <a:lnTo>
                  <a:pt x="30669" y="39285"/>
                </a:lnTo>
                <a:lnTo>
                  <a:pt x="30669" y="39242"/>
                </a:lnTo>
                <a:close/>
                <a:moveTo>
                  <a:pt x="31099" y="39672"/>
                </a:moveTo>
                <a:lnTo>
                  <a:pt x="31099" y="39758"/>
                </a:lnTo>
                <a:lnTo>
                  <a:pt x="30884" y="39758"/>
                </a:lnTo>
                <a:lnTo>
                  <a:pt x="30884" y="39672"/>
                </a:lnTo>
                <a:close/>
                <a:moveTo>
                  <a:pt x="14732" y="39802"/>
                </a:moveTo>
                <a:lnTo>
                  <a:pt x="14732" y="40017"/>
                </a:lnTo>
                <a:lnTo>
                  <a:pt x="14645" y="40017"/>
                </a:lnTo>
                <a:lnTo>
                  <a:pt x="14645" y="39802"/>
                </a:lnTo>
                <a:close/>
                <a:moveTo>
                  <a:pt x="31013" y="40275"/>
                </a:moveTo>
                <a:cubicBezTo>
                  <a:pt x="31056" y="40405"/>
                  <a:pt x="31056" y="40534"/>
                  <a:pt x="31099" y="40620"/>
                </a:cubicBezTo>
                <a:cubicBezTo>
                  <a:pt x="31056" y="40663"/>
                  <a:pt x="30970" y="40663"/>
                  <a:pt x="30927" y="40663"/>
                </a:cubicBezTo>
                <a:lnTo>
                  <a:pt x="30927" y="40275"/>
                </a:lnTo>
                <a:close/>
                <a:moveTo>
                  <a:pt x="23561" y="41998"/>
                </a:moveTo>
                <a:lnTo>
                  <a:pt x="23561" y="42472"/>
                </a:lnTo>
                <a:lnTo>
                  <a:pt x="23432" y="42472"/>
                </a:lnTo>
                <a:lnTo>
                  <a:pt x="23432" y="41998"/>
                </a:lnTo>
                <a:close/>
                <a:moveTo>
                  <a:pt x="31702" y="43980"/>
                </a:moveTo>
                <a:lnTo>
                  <a:pt x="31702" y="44195"/>
                </a:lnTo>
                <a:lnTo>
                  <a:pt x="31616" y="44195"/>
                </a:lnTo>
                <a:lnTo>
                  <a:pt x="31616" y="43980"/>
                </a:lnTo>
                <a:close/>
                <a:moveTo>
                  <a:pt x="24082" y="0"/>
                </a:moveTo>
                <a:cubicBezTo>
                  <a:pt x="23774" y="0"/>
                  <a:pt x="23528" y="360"/>
                  <a:pt x="23212" y="360"/>
                </a:cubicBezTo>
                <a:cubicBezTo>
                  <a:pt x="23108" y="360"/>
                  <a:pt x="22996" y="321"/>
                  <a:pt x="22872" y="218"/>
                </a:cubicBezTo>
                <a:cubicBezTo>
                  <a:pt x="22399" y="390"/>
                  <a:pt x="21968" y="562"/>
                  <a:pt x="21494" y="734"/>
                </a:cubicBezTo>
                <a:cubicBezTo>
                  <a:pt x="21322" y="691"/>
                  <a:pt x="21106" y="648"/>
                  <a:pt x="20848" y="562"/>
                </a:cubicBezTo>
                <a:cubicBezTo>
                  <a:pt x="20633" y="907"/>
                  <a:pt x="20460" y="1165"/>
                  <a:pt x="20288" y="1380"/>
                </a:cubicBezTo>
                <a:cubicBezTo>
                  <a:pt x="20211" y="1457"/>
                  <a:pt x="20112" y="1468"/>
                  <a:pt x="20015" y="1468"/>
                </a:cubicBezTo>
                <a:cubicBezTo>
                  <a:pt x="19976" y="1468"/>
                  <a:pt x="19937" y="1467"/>
                  <a:pt x="19900" y="1467"/>
                </a:cubicBezTo>
                <a:cubicBezTo>
                  <a:pt x="19771" y="1467"/>
                  <a:pt x="19663" y="1488"/>
                  <a:pt x="19642" y="1682"/>
                </a:cubicBezTo>
                <a:cubicBezTo>
                  <a:pt x="19728" y="1725"/>
                  <a:pt x="19771" y="1811"/>
                  <a:pt x="19857" y="1854"/>
                </a:cubicBezTo>
                <a:lnTo>
                  <a:pt x="19771" y="1897"/>
                </a:lnTo>
                <a:cubicBezTo>
                  <a:pt x="19728" y="1854"/>
                  <a:pt x="19685" y="1811"/>
                  <a:pt x="19642" y="1725"/>
                </a:cubicBezTo>
                <a:cubicBezTo>
                  <a:pt x="19642" y="1725"/>
                  <a:pt x="19642" y="1682"/>
                  <a:pt x="19642" y="1682"/>
                </a:cubicBezTo>
                <a:cubicBezTo>
                  <a:pt x="19561" y="1642"/>
                  <a:pt x="19498" y="1624"/>
                  <a:pt x="19448" y="1624"/>
                </a:cubicBezTo>
                <a:cubicBezTo>
                  <a:pt x="19179" y="1624"/>
                  <a:pt x="19286" y="2126"/>
                  <a:pt x="18996" y="2199"/>
                </a:cubicBezTo>
                <a:cubicBezTo>
                  <a:pt x="18737" y="2242"/>
                  <a:pt x="18565" y="2587"/>
                  <a:pt x="18307" y="2802"/>
                </a:cubicBezTo>
                <a:cubicBezTo>
                  <a:pt x="18091" y="2974"/>
                  <a:pt x="17876" y="3146"/>
                  <a:pt x="17661" y="3362"/>
                </a:cubicBezTo>
                <a:cubicBezTo>
                  <a:pt x="17617" y="3448"/>
                  <a:pt x="17661" y="3577"/>
                  <a:pt x="17661" y="3663"/>
                </a:cubicBezTo>
                <a:cubicBezTo>
                  <a:pt x="17747" y="3706"/>
                  <a:pt x="17790" y="3793"/>
                  <a:pt x="17876" y="3836"/>
                </a:cubicBezTo>
                <a:lnTo>
                  <a:pt x="17790" y="3879"/>
                </a:lnTo>
                <a:cubicBezTo>
                  <a:pt x="17747" y="3836"/>
                  <a:pt x="17704" y="3793"/>
                  <a:pt x="17661" y="3706"/>
                </a:cubicBezTo>
                <a:cubicBezTo>
                  <a:pt x="17661" y="3706"/>
                  <a:pt x="17661" y="3663"/>
                  <a:pt x="17661" y="3663"/>
                </a:cubicBezTo>
                <a:cubicBezTo>
                  <a:pt x="17230" y="3836"/>
                  <a:pt x="16928" y="4223"/>
                  <a:pt x="16885" y="4611"/>
                </a:cubicBezTo>
                <a:cubicBezTo>
                  <a:pt x="16799" y="5085"/>
                  <a:pt x="16498" y="5343"/>
                  <a:pt x="16282" y="5688"/>
                </a:cubicBezTo>
                <a:cubicBezTo>
                  <a:pt x="16368" y="5903"/>
                  <a:pt x="16454" y="6075"/>
                  <a:pt x="16541" y="6291"/>
                </a:cubicBezTo>
                <a:cubicBezTo>
                  <a:pt x="16325" y="6334"/>
                  <a:pt x="16110" y="6334"/>
                  <a:pt x="15981" y="6377"/>
                </a:cubicBezTo>
                <a:cubicBezTo>
                  <a:pt x="15851" y="6894"/>
                  <a:pt x="15722" y="7368"/>
                  <a:pt x="15636" y="7841"/>
                </a:cubicBezTo>
                <a:lnTo>
                  <a:pt x="15205" y="7841"/>
                </a:lnTo>
                <a:cubicBezTo>
                  <a:pt x="14947" y="7540"/>
                  <a:pt x="14732" y="7238"/>
                  <a:pt x="14516" y="6980"/>
                </a:cubicBezTo>
                <a:cubicBezTo>
                  <a:pt x="14215" y="6980"/>
                  <a:pt x="13956" y="6980"/>
                  <a:pt x="13698" y="7023"/>
                </a:cubicBezTo>
                <a:cubicBezTo>
                  <a:pt x="13655" y="7066"/>
                  <a:pt x="13612" y="7152"/>
                  <a:pt x="13569" y="7195"/>
                </a:cubicBezTo>
                <a:cubicBezTo>
                  <a:pt x="13526" y="7152"/>
                  <a:pt x="13526" y="7152"/>
                  <a:pt x="13482" y="7109"/>
                </a:cubicBezTo>
                <a:cubicBezTo>
                  <a:pt x="13559" y="7071"/>
                  <a:pt x="13601" y="7033"/>
                  <a:pt x="13670" y="6995"/>
                </a:cubicBezTo>
                <a:lnTo>
                  <a:pt x="13670" y="6995"/>
                </a:lnTo>
                <a:cubicBezTo>
                  <a:pt x="13679" y="7004"/>
                  <a:pt x="13688" y="7014"/>
                  <a:pt x="13698" y="7023"/>
                </a:cubicBezTo>
                <a:cubicBezTo>
                  <a:pt x="13698" y="7023"/>
                  <a:pt x="13698" y="6980"/>
                  <a:pt x="13698" y="6980"/>
                </a:cubicBezTo>
                <a:cubicBezTo>
                  <a:pt x="13688" y="6985"/>
                  <a:pt x="13679" y="6990"/>
                  <a:pt x="13670" y="6995"/>
                </a:cubicBezTo>
                <a:lnTo>
                  <a:pt x="13670" y="6995"/>
                </a:lnTo>
                <a:cubicBezTo>
                  <a:pt x="13424" y="6749"/>
                  <a:pt x="13215" y="6541"/>
                  <a:pt x="12966" y="6334"/>
                </a:cubicBezTo>
                <a:cubicBezTo>
                  <a:pt x="12879" y="6420"/>
                  <a:pt x="12793" y="6463"/>
                  <a:pt x="12750" y="6506"/>
                </a:cubicBezTo>
                <a:cubicBezTo>
                  <a:pt x="12535" y="6420"/>
                  <a:pt x="12363" y="6377"/>
                  <a:pt x="12190" y="6334"/>
                </a:cubicBezTo>
                <a:cubicBezTo>
                  <a:pt x="12147" y="6420"/>
                  <a:pt x="12061" y="6463"/>
                  <a:pt x="12018" y="6549"/>
                </a:cubicBezTo>
                <a:cubicBezTo>
                  <a:pt x="12018" y="6506"/>
                  <a:pt x="11975" y="6506"/>
                  <a:pt x="11975" y="6463"/>
                </a:cubicBezTo>
                <a:cubicBezTo>
                  <a:pt x="12018" y="6420"/>
                  <a:pt x="12061" y="6377"/>
                  <a:pt x="12147" y="6334"/>
                </a:cubicBezTo>
                <a:lnTo>
                  <a:pt x="12190" y="6334"/>
                </a:lnTo>
                <a:cubicBezTo>
                  <a:pt x="12112" y="6158"/>
                  <a:pt x="12016" y="6106"/>
                  <a:pt x="11915" y="6106"/>
                </a:cubicBezTo>
                <a:cubicBezTo>
                  <a:pt x="11792" y="6106"/>
                  <a:pt x="11662" y="6181"/>
                  <a:pt x="11544" y="6205"/>
                </a:cubicBezTo>
                <a:cubicBezTo>
                  <a:pt x="11630" y="6377"/>
                  <a:pt x="11673" y="6549"/>
                  <a:pt x="11716" y="6722"/>
                </a:cubicBezTo>
                <a:cubicBezTo>
                  <a:pt x="11673" y="6765"/>
                  <a:pt x="11587" y="6808"/>
                  <a:pt x="11544" y="6851"/>
                </a:cubicBezTo>
                <a:cubicBezTo>
                  <a:pt x="11372" y="6592"/>
                  <a:pt x="11156" y="6334"/>
                  <a:pt x="10984" y="6119"/>
                </a:cubicBezTo>
                <a:cubicBezTo>
                  <a:pt x="10758" y="6307"/>
                  <a:pt x="10516" y="6347"/>
                  <a:pt x="10276" y="6347"/>
                </a:cubicBezTo>
                <a:cubicBezTo>
                  <a:pt x="10096" y="6347"/>
                  <a:pt x="9917" y="6324"/>
                  <a:pt x="9746" y="6324"/>
                </a:cubicBezTo>
                <a:cubicBezTo>
                  <a:pt x="9622" y="6324"/>
                  <a:pt x="9503" y="6336"/>
                  <a:pt x="9391" y="6377"/>
                </a:cubicBezTo>
                <a:lnTo>
                  <a:pt x="9003" y="6765"/>
                </a:lnTo>
                <a:cubicBezTo>
                  <a:pt x="8874" y="6678"/>
                  <a:pt x="8787" y="6592"/>
                  <a:pt x="8658" y="6506"/>
                </a:cubicBezTo>
                <a:cubicBezTo>
                  <a:pt x="7754" y="7023"/>
                  <a:pt x="6634" y="7066"/>
                  <a:pt x="6074" y="8057"/>
                </a:cubicBezTo>
                <a:lnTo>
                  <a:pt x="5859" y="7885"/>
                </a:lnTo>
                <a:cubicBezTo>
                  <a:pt x="5772" y="7971"/>
                  <a:pt x="5686" y="8100"/>
                  <a:pt x="5557" y="8272"/>
                </a:cubicBezTo>
                <a:lnTo>
                  <a:pt x="5557" y="9134"/>
                </a:lnTo>
                <a:cubicBezTo>
                  <a:pt x="5169" y="9349"/>
                  <a:pt x="5126" y="9866"/>
                  <a:pt x="4652" y="9995"/>
                </a:cubicBezTo>
                <a:cubicBezTo>
                  <a:pt x="4652" y="9995"/>
                  <a:pt x="4652" y="10210"/>
                  <a:pt x="4652" y="10297"/>
                </a:cubicBezTo>
                <a:cubicBezTo>
                  <a:pt x="4523" y="10383"/>
                  <a:pt x="4394" y="10512"/>
                  <a:pt x="4222" y="10598"/>
                </a:cubicBezTo>
                <a:cubicBezTo>
                  <a:pt x="4265" y="10943"/>
                  <a:pt x="4093" y="11287"/>
                  <a:pt x="4394" y="11503"/>
                </a:cubicBezTo>
                <a:cubicBezTo>
                  <a:pt x="4308" y="11804"/>
                  <a:pt x="4179" y="12106"/>
                  <a:pt x="4049" y="12450"/>
                </a:cubicBezTo>
                <a:cubicBezTo>
                  <a:pt x="4136" y="12536"/>
                  <a:pt x="4265" y="12666"/>
                  <a:pt x="4437" y="12795"/>
                </a:cubicBezTo>
                <a:cubicBezTo>
                  <a:pt x="3834" y="13527"/>
                  <a:pt x="4739" y="14173"/>
                  <a:pt x="4437" y="14819"/>
                </a:cubicBezTo>
                <a:cubicBezTo>
                  <a:pt x="4868" y="15250"/>
                  <a:pt x="4868" y="15250"/>
                  <a:pt x="4782" y="15336"/>
                </a:cubicBezTo>
                <a:cubicBezTo>
                  <a:pt x="4696" y="15379"/>
                  <a:pt x="4609" y="15379"/>
                  <a:pt x="4394" y="15422"/>
                </a:cubicBezTo>
                <a:cubicBezTo>
                  <a:pt x="4696" y="15638"/>
                  <a:pt x="4911" y="15810"/>
                  <a:pt x="5040" y="15939"/>
                </a:cubicBezTo>
                <a:cubicBezTo>
                  <a:pt x="4997" y="16327"/>
                  <a:pt x="4911" y="16714"/>
                  <a:pt x="4868" y="16973"/>
                </a:cubicBezTo>
                <a:cubicBezTo>
                  <a:pt x="5169" y="17188"/>
                  <a:pt x="5385" y="17317"/>
                  <a:pt x="5557" y="17447"/>
                </a:cubicBezTo>
                <a:cubicBezTo>
                  <a:pt x="5342" y="17662"/>
                  <a:pt x="5169" y="17834"/>
                  <a:pt x="5040" y="17964"/>
                </a:cubicBezTo>
                <a:cubicBezTo>
                  <a:pt x="4437" y="18007"/>
                  <a:pt x="4006" y="18265"/>
                  <a:pt x="3705" y="18653"/>
                </a:cubicBezTo>
                <a:cubicBezTo>
                  <a:pt x="3576" y="18567"/>
                  <a:pt x="3490" y="18524"/>
                  <a:pt x="3403" y="18437"/>
                </a:cubicBezTo>
                <a:cubicBezTo>
                  <a:pt x="3360" y="18653"/>
                  <a:pt x="3317" y="18782"/>
                  <a:pt x="3274" y="18868"/>
                </a:cubicBezTo>
                <a:lnTo>
                  <a:pt x="2800" y="18868"/>
                </a:lnTo>
                <a:cubicBezTo>
                  <a:pt x="2413" y="19256"/>
                  <a:pt x="2068" y="19600"/>
                  <a:pt x="1724" y="19988"/>
                </a:cubicBezTo>
                <a:cubicBezTo>
                  <a:pt x="1379" y="20333"/>
                  <a:pt x="1121" y="20677"/>
                  <a:pt x="690" y="21194"/>
                </a:cubicBezTo>
                <a:cubicBezTo>
                  <a:pt x="561" y="21711"/>
                  <a:pt x="431" y="22486"/>
                  <a:pt x="1" y="23175"/>
                </a:cubicBezTo>
                <a:cubicBezTo>
                  <a:pt x="173" y="23262"/>
                  <a:pt x="302" y="23305"/>
                  <a:pt x="474" y="23391"/>
                </a:cubicBezTo>
                <a:cubicBezTo>
                  <a:pt x="130" y="23520"/>
                  <a:pt x="604" y="23822"/>
                  <a:pt x="302" y="24080"/>
                </a:cubicBezTo>
                <a:cubicBezTo>
                  <a:pt x="87" y="24295"/>
                  <a:pt x="44" y="24726"/>
                  <a:pt x="44" y="25071"/>
                </a:cubicBezTo>
                <a:cubicBezTo>
                  <a:pt x="87" y="25372"/>
                  <a:pt x="259" y="25631"/>
                  <a:pt x="345" y="25889"/>
                </a:cubicBezTo>
                <a:cubicBezTo>
                  <a:pt x="517" y="25932"/>
                  <a:pt x="604" y="25975"/>
                  <a:pt x="733" y="26061"/>
                </a:cubicBezTo>
                <a:cubicBezTo>
                  <a:pt x="647" y="26234"/>
                  <a:pt x="604" y="26406"/>
                  <a:pt x="517" y="26578"/>
                </a:cubicBezTo>
                <a:cubicBezTo>
                  <a:pt x="690" y="26794"/>
                  <a:pt x="905" y="26966"/>
                  <a:pt x="1121" y="27181"/>
                </a:cubicBezTo>
                <a:cubicBezTo>
                  <a:pt x="1077" y="27224"/>
                  <a:pt x="991" y="27310"/>
                  <a:pt x="948" y="27353"/>
                </a:cubicBezTo>
                <a:cubicBezTo>
                  <a:pt x="1077" y="27569"/>
                  <a:pt x="1164" y="27741"/>
                  <a:pt x="1250" y="27913"/>
                </a:cubicBezTo>
                <a:cubicBezTo>
                  <a:pt x="1379" y="27827"/>
                  <a:pt x="1508" y="27741"/>
                  <a:pt x="1637" y="27655"/>
                </a:cubicBezTo>
                <a:lnTo>
                  <a:pt x="1637" y="27655"/>
                </a:lnTo>
                <a:cubicBezTo>
                  <a:pt x="2068" y="28086"/>
                  <a:pt x="1508" y="28387"/>
                  <a:pt x="1637" y="28861"/>
                </a:cubicBezTo>
                <a:cubicBezTo>
                  <a:pt x="1853" y="28775"/>
                  <a:pt x="2025" y="28689"/>
                  <a:pt x="2240" y="28603"/>
                </a:cubicBezTo>
                <a:lnTo>
                  <a:pt x="2240" y="28603"/>
                </a:lnTo>
                <a:cubicBezTo>
                  <a:pt x="2197" y="29378"/>
                  <a:pt x="2973" y="29593"/>
                  <a:pt x="3274" y="30110"/>
                </a:cubicBezTo>
                <a:lnTo>
                  <a:pt x="3705" y="30110"/>
                </a:lnTo>
                <a:cubicBezTo>
                  <a:pt x="4049" y="30498"/>
                  <a:pt x="4437" y="30842"/>
                  <a:pt x="4782" y="31230"/>
                </a:cubicBezTo>
                <a:lnTo>
                  <a:pt x="5729" y="31230"/>
                </a:lnTo>
                <a:cubicBezTo>
                  <a:pt x="6031" y="31101"/>
                  <a:pt x="6203" y="31058"/>
                  <a:pt x="6548" y="30929"/>
                </a:cubicBezTo>
                <a:lnTo>
                  <a:pt x="6548" y="30929"/>
                </a:lnTo>
                <a:cubicBezTo>
                  <a:pt x="6332" y="31187"/>
                  <a:pt x="6289" y="31273"/>
                  <a:pt x="6203" y="31359"/>
                </a:cubicBezTo>
                <a:cubicBezTo>
                  <a:pt x="6332" y="31445"/>
                  <a:pt x="6418" y="31532"/>
                  <a:pt x="6548" y="31618"/>
                </a:cubicBezTo>
                <a:cubicBezTo>
                  <a:pt x="6677" y="31488"/>
                  <a:pt x="6849" y="31359"/>
                  <a:pt x="7194" y="31101"/>
                </a:cubicBezTo>
                <a:lnTo>
                  <a:pt x="7194" y="31101"/>
                </a:lnTo>
                <a:cubicBezTo>
                  <a:pt x="7065" y="31704"/>
                  <a:pt x="6978" y="32092"/>
                  <a:pt x="6849" y="32608"/>
                </a:cubicBezTo>
                <a:cubicBezTo>
                  <a:pt x="7108" y="32522"/>
                  <a:pt x="7280" y="32436"/>
                  <a:pt x="7581" y="32350"/>
                </a:cubicBezTo>
                <a:lnTo>
                  <a:pt x="7581" y="32350"/>
                </a:lnTo>
                <a:cubicBezTo>
                  <a:pt x="7495" y="32738"/>
                  <a:pt x="7409" y="33082"/>
                  <a:pt x="7409" y="33427"/>
                </a:cubicBezTo>
                <a:cubicBezTo>
                  <a:pt x="7452" y="33771"/>
                  <a:pt x="7538" y="34159"/>
                  <a:pt x="7625" y="34547"/>
                </a:cubicBezTo>
                <a:cubicBezTo>
                  <a:pt x="7754" y="34547"/>
                  <a:pt x="7883" y="34547"/>
                  <a:pt x="7969" y="34504"/>
                </a:cubicBezTo>
                <a:cubicBezTo>
                  <a:pt x="8012" y="34461"/>
                  <a:pt x="8055" y="34374"/>
                  <a:pt x="8098" y="34331"/>
                </a:cubicBezTo>
                <a:lnTo>
                  <a:pt x="8184" y="34417"/>
                </a:lnTo>
                <a:cubicBezTo>
                  <a:pt x="8098" y="34461"/>
                  <a:pt x="8055" y="34504"/>
                  <a:pt x="8012" y="34547"/>
                </a:cubicBezTo>
                <a:lnTo>
                  <a:pt x="7969" y="34504"/>
                </a:lnTo>
                <a:lnTo>
                  <a:pt x="7969" y="34504"/>
                </a:lnTo>
                <a:cubicBezTo>
                  <a:pt x="8012" y="34719"/>
                  <a:pt x="8055" y="34891"/>
                  <a:pt x="8141" y="35150"/>
                </a:cubicBezTo>
                <a:cubicBezTo>
                  <a:pt x="8098" y="35150"/>
                  <a:pt x="8055" y="35236"/>
                  <a:pt x="7969" y="35279"/>
                </a:cubicBezTo>
                <a:cubicBezTo>
                  <a:pt x="8141" y="35408"/>
                  <a:pt x="8271" y="35494"/>
                  <a:pt x="8400" y="35623"/>
                </a:cubicBezTo>
                <a:lnTo>
                  <a:pt x="8615" y="35623"/>
                </a:lnTo>
                <a:cubicBezTo>
                  <a:pt x="8658" y="35537"/>
                  <a:pt x="8701" y="35494"/>
                  <a:pt x="8744" y="35408"/>
                </a:cubicBezTo>
                <a:lnTo>
                  <a:pt x="8831" y="35494"/>
                </a:lnTo>
                <a:cubicBezTo>
                  <a:pt x="8787" y="35537"/>
                  <a:pt x="8701" y="35580"/>
                  <a:pt x="8658" y="35667"/>
                </a:cubicBezTo>
                <a:cubicBezTo>
                  <a:pt x="8658" y="35623"/>
                  <a:pt x="8615" y="35623"/>
                  <a:pt x="8615" y="35623"/>
                </a:cubicBezTo>
                <a:cubicBezTo>
                  <a:pt x="8572" y="35710"/>
                  <a:pt x="8486" y="35796"/>
                  <a:pt x="8400" y="35839"/>
                </a:cubicBezTo>
                <a:lnTo>
                  <a:pt x="8184" y="36054"/>
                </a:lnTo>
                <a:cubicBezTo>
                  <a:pt x="8357" y="36183"/>
                  <a:pt x="8486" y="36313"/>
                  <a:pt x="8615" y="36399"/>
                </a:cubicBezTo>
                <a:lnTo>
                  <a:pt x="8615" y="36830"/>
                </a:lnTo>
                <a:cubicBezTo>
                  <a:pt x="8917" y="37002"/>
                  <a:pt x="9218" y="37131"/>
                  <a:pt x="9520" y="37303"/>
                </a:cubicBezTo>
                <a:cubicBezTo>
                  <a:pt x="9347" y="37389"/>
                  <a:pt x="9261" y="37519"/>
                  <a:pt x="9477" y="37691"/>
                </a:cubicBezTo>
                <a:cubicBezTo>
                  <a:pt x="9477" y="37691"/>
                  <a:pt x="9391" y="37906"/>
                  <a:pt x="9218" y="38251"/>
                </a:cubicBezTo>
                <a:cubicBezTo>
                  <a:pt x="9606" y="38036"/>
                  <a:pt x="9735" y="37949"/>
                  <a:pt x="9907" y="37820"/>
                </a:cubicBezTo>
                <a:cubicBezTo>
                  <a:pt x="9907" y="37949"/>
                  <a:pt x="9907" y="38036"/>
                  <a:pt x="9950" y="38122"/>
                </a:cubicBezTo>
                <a:cubicBezTo>
                  <a:pt x="9994" y="38251"/>
                  <a:pt x="10080" y="38337"/>
                  <a:pt x="10123" y="38380"/>
                </a:cubicBezTo>
                <a:cubicBezTo>
                  <a:pt x="10037" y="38509"/>
                  <a:pt x="9994" y="38639"/>
                  <a:pt x="9950" y="38725"/>
                </a:cubicBezTo>
                <a:cubicBezTo>
                  <a:pt x="10683" y="38725"/>
                  <a:pt x="10726" y="38768"/>
                  <a:pt x="10855" y="39371"/>
                </a:cubicBezTo>
                <a:cubicBezTo>
                  <a:pt x="11116" y="39513"/>
                  <a:pt x="11246" y="39577"/>
                  <a:pt x="11411" y="39577"/>
                </a:cubicBezTo>
                <a:cubicBezTo>
                  <a:pt x="11546" y="39577"/>
                  <a:pt x="11704" y="39534"/>
                  <a:pt x="11975" y="39457"/>
                </a:cubicBezTo>
                <a:lnTo>
                  <a:pt x="11975" y="39457"/>
                </a:lnTo>
                <a:cubicBezTo>
                  <a:pt x="11889" y="39672"/>
                  <a:pt x="11846" y="39802"/>
                  <a:pt x="11716" y="40103"/>
                </a:cubicBezTo>
                <a:cubicBezTo>
                  <a:pt x="11975" y="40017"/>
                  <a:pt x="12104" y="39931"/>
                  <a:pt x="12276" y="39845"/>
                </a:cubicBezTo>
                <a:cubicBezTo>
                  <a:pt x="12558" y="39965"/>
                  <a:pt x="12802" y="40236"/>
                  <a:pt x="13184" y="40236"/>
                </a:cubicBezTo>
                <a:cubicBezTo>
                  <a:pt x="13211" y="40236"/>
                  <a:pt x="13239" y="40235"/>
                  <a:pt x="13267" y="40232"/>
                </a:cubicBezTo>
                <a:lnTo>
                  <a:pt x="13267" y="39586"/>
                </a:lnTo>
                <a:cubicBezTo>
                  <a:pt x="13526" y="39974"/>
                  <a:pt x="13612" y="40146"/>
                  <a:pt x="13741" y="40318"/>
                </a:cubicBezTo>
                <a:cubicBezTo>
                  <a:pt x="13870" y="40189"/>
                  <a:pt x="13956" y="40103"/>
                  <a:pt x="14042" y="40017"/>
                </a:cubicBezTo>
                <a:cubicBezTo>
                  <a:pt x="14085" y="40103"/>
                  <a:pt x="14129" y="40146"/>
                  <a:pt x="14172" y="40189"/>
                </a:cubicBezTo>
                <a:cubicBezTo>
                  <a:pt x="14279" y="40248"/>
                  <a:pt x="14386" y="40269"/>
                  <a:pt x="14493" y="40269"/>
                </a:cubicBezTo>
                <a:cubicBezTo>
                  <a:pt x="14767" y="40269"/>
                  <a:pt x="15041" y="40131"/>
                  <a:pt x="15315" y="40131"/>
                </a:cubicBezTo>
                <a:cubicBezTo>
                  <a:pt x="15407" y="40131"/>
                  <a:pt x="15500" y="40147"/>
                  <a:pt x="15593" y="40189"/>
                </a:cubicBezTo>
                <a:cubicBezTo>
                  <a:pt x="15599" y="40195"/>
                  <a:pt x="15607" y="40198"/>
                  <a:pt x="15616" y="40198"/>
                </a:cubicBezTo>
                <a:cubicBezTo>
                  <a:pt x="15670" y="40198"/>
                  <a:pt x="15771" y="40097"/>
                  <a:pt x="15808" y="40060"/>
                </a:cubicBezTo>
                <a:cubicBezTo>
                  <a:pt x="15895" y="40146"/>
                  <a:pt x="15981" y="40189"/>
                  <a:pt x="16067" y="40232"/>
                </a:cubicBezTo>
                <a:cubicBezTo>
                  <a:pt x="16293" y="39651"/>
                  <a:pt x="16689" y="39578"/>
                  <a:pt x="17145" y="39578"/>
                </a:cubicBezTo>
                <a:cubicBezTo>
                  <a:pt x="17297" y="39578"/>
                  <a:pt x="17456" y="39586"/>
                  <a:pt x="17617" y="39586"/>
                </a:cubicBezTo>
                <a:cubicBezTo>
                  <a:pt x="17747" y="39457"/>
                  <a:pt x="17876" y="39285"/>
                  <a:pt x="17962" y="39155"/>
                </a:cubicBezTo>
                <a:cubicBezTo>
                  <a:pt x="18651" y="39112"/>
                  <a:pt x="18867" y="39069"/>
                  <a:pt x="19426" y="38725"/>
                </a:cubicBezTo>
                <a:cubicBezTo>
                  <a:pt x="19340" y="38682"/>
                  <a:pt x="19297" y="38639"/>
                  <a:pt x="19211" y="38596"/>
                </a:cubicBezTo>
                <a:cubicBezTo>
                  <a:pt x="19254" y="38552"/>
                  <a:pt x="19254" y="38552"/>
                  <a:pt x="19297" y="38509"/>
                </a:cubicBezTo>
                <a:cubicBezTo>
                  <a:pt x="19340" y="38552"/>
                  <a:pt x="19383" y="38639"/>
                  <a:pt x="19426" y="38682"/>
                </a:cubicBezTo>
                <a:lnTo>
                  <a:pt x="19426" y="38725"/>
                </a:lnTo>
                <a:cubicBezTo>
                  <a:pt x="19642" y="38596"/>
                  <a:pt x="19943" y="38509"/>
                  <a:pt x="20116" y="38294"/>
                </a:cubicBezTo>
                <a:cubicBezTo>
                  <a:pt x="20288" y="38165"/>
                  <a:pt x="20331" y="37863"/>
                  <a:pt x="20417" y="37605"/>
                </a:cubicBezTo>
                <a:cubicBezTo>
                  <a:pt x="20586" y="37750"/>
                  <a:pt x="20728" y="37867"/>
                  <a:pt x="20865" y="37867"/>
                </a:cubicBezTo>
                <a:cubicBezTo>
                  <a:pt x="20973" y="37867"/>
                  <a:pt x="21079" y="37794"/>
                  <a:pt x="21192" y="37605"/>
                </a:cubicBezTo>
                <a:cubicBezTo>
                  <a:pt x="21106" y="37562"/>
                  <a:pt x="21063" y="37519"/>
                  <a:pt x="20977" y="37476"/>
                </a:cubicBezTo>
                <a:cubicBezTo>
                  <a:pt x="21020" y="37476"/>
                  <a:pt x="21020" y="37433"/>
                  <a:pt x="21063" y="37389"/>
                </a:cubicBezTo>
                <a:cubicBezTo>
                  <a:pt x="21106" y="37476"/>
                  <a:pt x="21149" y="37519"/>
                  <a:pt x="21192" y="37605"/>
                </a:cubicBezTo>
                <a:cubicBezTo>
                  <a:pt x="21709" y="37476"/>
                  <a:pt x="21192" y="36916"/>
                  <a:pt x="21623" y="36700"/>
                </a:cubicBezTo>
                <a:lnTo>
                  <a:pt x="21623" y="36700"/>
                </a:lnTo>
                <a:cubicBezTo>
                  <a:pt x="21580" y="37519"/>
                  <a:pt x="21796" y="38294"/>
                  <a:pt x="22226" y="38983"/>
                </a:cubicBezTo>
                <a:cubicBezTo>
                  <a:pt x="22269" y="39069"/>
                  <a:pt x="22312" y="39199"/>
                  <a:pt x="22269" y="39285"/>
                </a:cubicBezTo>
                <a:cubicBezTo>
                  <a:pt x="22183" y="40405"/>
                  <a:pt x="22829" y="41309"/>
                  <a:pt x="23131" y="42343"/>
                </a:cubicBezTo>
                <a:cubicBezTo>
                  <a:pt x="23475" y="43463"/>
                  <a:pt x="24035" y="44540"/>
                  <a:pt x="24078" y="45789"/>
                </a:cubicBezTo>
                <a:cubicBezTo>
                  <a:pt x="24078" y="46090"/>
                  <a:pt x="24208" y="46392"/>
                  <a:pt x="24251" y="46693"/>
                </a:cubicBezTo>
                <a:cubicBezTo>
                  <a:pt x="24337" y="46995"/>
                  <a:pt x="24121" y="47339"/>
                  <a:pt x="24466" y="47598"/>
                </a:cubicBezTo>
                <a:cubicBezTo>
                  <a:pt x="24466" y="48545"/>
                  <a:pt x="25155" y="49364"/>
                  <a:pt x="24940" y="50268"/>
                </a:cubicBezTo>
                <a:cubicBezTo>
                  <a:pt x="25112" y="50441"/>
                  <a:pt x="25198" y="50527"/>
                  <a:pt x="25284" y="50613"/>
                </a:cubicBezTo>
                <a:cubicBezTo>
                  <a:pt x="27783" y="49795"/>
                  <a:pt x="30281" y="49235"/>
                  <a:pt x="32779" y="48588"/>
                </a:cubicBezTo>
                <a:cubicBezTo>
                  <a:pt x="32951" y="48459"/>
                  <a:pt x="33124" y="48244"/>
                  <a:pt x="33296" y="48072"/>
                </a:cubicBezTo>
                <a:cubicBezTo>
                  <a:pt x="33210" y="47985"/>
                  <a:pt x="33124" y="47856"/>
                  <a:pt x="33038" y="47727"/>
                </a:cubicBezTo>
                <a:cubicBezTo>
                  <a:pt x="33124" y="47598"/>
                  <a:pt x="33210" y="47512"/>
                  <a:pt x="33253" y="47425"/>
                </a:cubicBezTo>
                <a:cubicBezTo>
                  <a:pt x="33038" y="47253"/>
                  <a:pt x="32865" y="47124"/>
                  <a:pt x="32650" y="46995"/>
                </a:cubicBezTo>
                <a:cubicBezTo>
                  <a:pt x="32822" y="46779"/>
                  <a:pt x="32951" y="46650"/>
                  <a:pt x="33124" y="46521"/>
                </a:cubicBezTo>
                <a:cubicBezTo>
                  <a:pt x="32822" y="46176"/>
                  <a:pt x="32564" y="45875"/>
                  <a:pt x="32305" y="45573"/>
                </a:cubicBezTo>
                <a:cubicBezTo>
                  <a:pt x="32348" y="45573"/>
                  <a:pt x="32478" y="45530"/>
                  <a:pt x="32693" y="45444"/>
                </a:cubicBezTo>
                <a:cubicBezTo>
                  <a:pt x="32607" y="45186"/>
                  <a:pt x="32607" y="44927"/>
                  <a:pt x="32521" y="44669"/>
                </a:cubicBezTo>
                <a:cubicBezTo>
                  <a:pt x="32348" y="44152"/>
                  <a:pt x="32176" y="43635"/>
                  <a:pt x="31961" y="43118"/>
                </a:cubicBezTo>
                <a:cubicBezTo>
                  <a:pt x="31918" y="43075"/>
                  <a:pt x="31875" y="43032"/>
                  <a:pt x="31788" y="42946"/>
                </a:cubicBezTo>
                <a:cubicBezTo>
                  <a:pt x="31875" y="42946"/>
                  <a:pt x="31918" y="42903"/>
                  <a:pt x="31961" y="42903"/>
                </a:cubicBezTo>
                <a:cubicBezTo>
                  <a:pt x="31875" y="42644"/>
                  <a:pt x="31530" y="42386"/>
                  <a:pt x="32004" y="42084"/>
                </a:cubicBezTo>
                <a:cubicBezTo>
                  <a:pt x="31702" y="41783"/>
                  <a:pt x="31444" y="41481"/>
                  <a:pt x="31142" y="41180"/>
                </a:cubicBezTo>
                <a:cubicBezTo>
                  <a:pt x="31358" y="41137"/>
                  <a:pt x="31530" y="41094"/>
                  <a:pt x="31831" y="41008"/>
                </a:cubicBezTo>
                <a:cubicBezTo>
                  <a:pt x="31573" y="40921"/>
                  <a:pt x="31444" y="40878"/>
                  <a:pt x="31272" y="40835"/>
                </a:cubicBezTo>
                <a:cubicBezTo>
                  <a:pt x="31358" y="40448"/>
                  <a:pt x="31444" y="40060"/>
                  <a:pt x="31530" y="39672"/>
                </a:cubicBezTo>
                <a:cubicBezTo>
                  <a:pt x="31358" y="39457"/>
                  <a:pt x="30970" y="39328"/>
                  <a:pt x="31099" y="38940"/>
                </a:cubicBezTo>
                <a:cubicBezTo>
                  <a:pt x="31013" y="38897"/>
                  <a:pt x="30970" y="38854"/>
                  <a:pt x="30884" y="38811"/>
                </a:cubicBezTo>
                <a:lnTo>
                  <a:pt x="30970" y="38725"/>
                </a:lnTo>
                <a:cubicBezTo>
                  <a:pt x="31013" y="38811"/>
                  <a:pt x="31056" y="38854"/>
                  <a:pt x="31099" y="38897"/>
                </a:cubicBezTo>
                <a:cubicBezTo>
                  <a:pt x="31099" y="38940"/>
                  <a:pt x="31099" y="38940"/>
                  <a:pt x="31099" y="38940"/>
                </a:cubicBezTo>
                <a:cubicBezTo>
                  <a:pt x="31185" y="38897"/>
                  <a:pt x="31272" y="38854"/>
                  <a:pt x="31401" y="38768"/>
                </a:cubicBezTo>
                <a:cubicBezTo>
                  <a:pt x="31228" y="38552"/>
                  <a:pt x="31056" y="38423"/>
                  <a:pt x="30970" y="38251"/>
                </a:cubicBezTo>
                <a:cubicBezTo>
                  <a:pt x="30884" y="38079"/>
                  <a:pt x="30884" y="37863"/>
                  <a:pt x="30798" y="37648"/>
                </a:cubicBezTo>
                <a:cubicBezTo>
                  <a:pt x="30669" y="37605"/>
                  <a:pt x="30539" y="37562"/>
                  <a:pt x="30324" y="37476"/>
                </a:cubicBezTo>
                <a:cubicBezTo>
                  <a:pt x="30539" y="37346"/>
                  <a:pt x="30712" y="37217"/>
                  <a:pt x="30927" y="37045"/>
                </a:cubicBezTo>
                <a:cubicBezTo>
                  <a:pt x="30712" y="36916"/>
                  <a:pt x="30582" y="36830"/>
                  <a:pt x="30453" y="36743"/>
                </a:cubicBezTo>
                <a:cubicBezTo>
                  <a:pt x="30410" y="36830"/>
                  <a:pt x="30367" y="36873"/>
                  <a:pt x="30324" y="36916"/>
                </a:cubicBezTo>
                <a:cubicBezTo>
                  <a:pt x="30281" y="36916"/>
                  <a:pt x="30281" y="36873"/>
                  <a:pt x="30238" y="36873"/>
                </a:cubicBezTo>
                <a:cubicBezTo>
                  <a:pt x="30281" y="36786"/>
                  <a:pt x="30367" y="36743"/>
                  <a:pt x="30410" y="36700"/>
                </a:cubicBezTo>
                <a:cubicBezTo>
                  <a:pt x="30410" y="36700"/>
                  <a:pt x="30453" y="36743"/>
                  <a:pt x="30453" y="36743"/>
                </a:cubicBezTo>
                <a:cubicBezTo>
                  <a:pt x="30625" y="36399"/>
                  <a:pt x="30066" y="36054"/>
                  <a:pt x="30410" y="35710"/>
                </a:cubicBezTo>
                <a:cubicBezTo>
                  <a:pt x="30022" y="35408"/>
                  <a:pt x="30324" y="34977"/>
                  <a:pt x="30195" y="34590"/>
                </a:cubicBezTo>
                <a:cubicBezTo>
                  <a:pt x="30066" y="34547"/>
                  <a:pt x="29936" y="34504"/>
                  <a:pt x="29764" y="34417"/>
                </a:cubicBezTo>
                <a:cubicBezTo>
                  <a:pt x="29807" y="34245"/>
                  <a:pt x="29979" y="33987"/>
                  <a:pt x="29936" y="33944"/>
                </a:cubicBezTo>
                <a:cubicBezTo>
                  <a:pt x="29592" y="33685"/>
                  <a:pt x="30109" y="33599"/>
                  <a:pt x="29979" y="33427"/>
                </a:cubicBezTo>
                <a:lnTo>
                  <a:pt x="29979" y="33427"/>
                </a:lnTo>
                <a:cubicBezTo>
                  <a:pt x="30109" y="33556"/>
                  <a:pt x="30238" y="33728"/>
                  <a:pt x="30324" y="33858"/>
                </a:cubicBezTo>
                <a:cubicBezTo>
                  <a:pt x="30410" y="33771"/>
                  <a:pt x="30496" y="33728"/>
                  <a:pt x="30539" y="33642"/>
                </a:cubicBezTo>
                <a:cubicBezTo>
                  <a:pt x="30625" y="33728"/>
                  <a:pt x="30712" y="33771"/>
                  <a:pt x="30755" y="33814"/>
                </a:cubicBezTo>
                <a:cubicBezTo>
                  <a:pt x="30884" y="33728"/>
                  <a:pt x="31013" y="33685"/>
                  <a:pt x="31099" y="33642"/>
                </a:cubicBezTo>
                <a:cubicBezTo>
                  <a:pt x="31444" y="33814"/>
                  <a:pt x="31745" y="33987"/>
                  <a:pt x="31961" y="34073"/>
                </a:cubicBezTo>
                <a:cubicBezTo>
                  <a:pt x="32219" y="33987"/>
                  <a:pt x="32391" y="33901"/>
                  <a:pt x="32564" y="33858"/>
                </a:cubicBezTo>
                <a:cubicBezTo>
                  <a:pt x="32607" y="34030"/>
                  <a:pt x="32650" y="34159"/>
                  <a:pt x="32736" y="34331"/>
                </a:cubicBezTo>
                <a:cubicBezTo>
                  <a:pt x="32908" y="34134"/>
                  <a:pt x="33081" y="34064"/>
                  <a:pt x="33261" y="34064"/>
                </a:cubicBezTo>
                <a:cubicBezTo>
                  <a:pt x="33396" y="34064"/>
                  <a:pt x="33536" y="34104"/>
                  <a:pt x="33684" y="34159"/>
                </a:cubicBezTo>
                <a:cubicBezTo>
                  <a:pt x="33727" y="34288"/>
                  <a:pt x="33770" y="34417"/>
                  <a:pt x="33813" y="34547"/>
                </a:cubicBezTo>
                <a:cubicBezTo>
                  <a:pt x="34201" y="34331"/>
                  <a:pt x="33684" y="33771"/>
                  <a:pt x="34157" y="33642"/>
                </a:cubicBezTo>
                <a:lnTo>
                  <a:pt x="34157" y="33642"/>
                </a:lnTo>
                <a:cubicBezTo>
                  <a:pt x="34287" y="33771"/>
                  <a:pt x="34373" y="33944"/>
                  <a:pt x="34459" y="34073"/>
                </a:cubicBezTo>
                <a:lnTo>
                  <a:pt x="35191" y="34073"/>
                </a:lnTo>
                <a:cubicBezTo>
                  <a:pt x="35363" y="33901"/>
                  <a:pt x="35493" y="33771"/>
                  <a:pt x="35622" y="33642"/>
                </a:cubicBezTo>
                <a:cubicBezTo>
                  <a:pt x="35665" y="33728"/>
                  <a:pt x="35751" y="33814"/>
                  <a:pt x="35837" y="33858"/>
                </a:cubicBezTo>
                <a:cubicBezTo>
                  <a:pt x="35900" y="33911"/>
                  <a:pt x="35957" y="33931"/>
                  <a:pt x="36011" y="33931"/>
                </a:cubicBezTo>
                <a:cubicBezTo>
                  <a:pt x="36179" y="33931"/>
                  <a:pt x="36319" y="33735"/>
                  <a:pt x="36513" y="33735"/>
                </a:cubicBezTo>
                <a:cubicBezTo>
                  <a:pt x="36557" y="33735"/>
                  <a:pt x="36605" y="33746"/>
                  <a:pt x="36656" y="33771"/>
                </a:cubicBezTo>
                <a:cubicBezTo>
                  <a:pt x="36697" y="33785"/>
                  <a:pt x="36744" y="33791"/>
                  <a:pt x="36793" y="33791"/>
                </a:cubicBezTo>
                <a:cubicBezTo>
                  <a:pt x="37051" y="33791"/>
                  <a:pt x="37400" y="33628"/>
                  <a:pt x="37689" y="33556"/>
                </a:cubicBezTo>
                <a:cubicBezTo>
                  <a:pt x="37732" y="33513"/>
                  <a:pt x="37776" y="33470"/>
                  <a:pt x="37819" y="33384"/>
                </a:cubicBezTo>
                <a:cubicBezTo>
                  <a:pt x="37862" y="33341"/>
                  <a:pt x="37862" y="33298"/>
                  <a:pt x="37862" y="33298"/>
                </a:cubicBezTo>
                <a:cubicBezTo>
                  <a:pt x="37776" y="33168"/>
                  <a:pt x="37732" y="33082"/>
                  <a:pt x="37689" y="32996"/>
                </a:cubicBezTo>
                <a:cubicBezTo>
                  <a:pt x="37603" y="32953"/>
                  <a:pt x="37560" y="32910"/>
                  <a:pt x="37517" y="32867"/>
                </a:cubicBezTo>
                <a:cubicBezTo>
                  <a:pt x="37517" y="32824"/>
                  <a:pt x="37560" y="32824"/>
                  <a:pt x="37560" y="32781"/>
                </a:cubicBezTo>
                <a:cubicBezTo>
                  <a:pt x="37603" y="32824"/>
                  <a:pt x="37689" y="32910"/>
                  <a:pt x="37732" y="32953"/>
                </a:cubicBezTo>
                <a:lnTo>
                  <a:pt x="37689" y="32996"/>
                </a:lnTo>
                <a:cubicBezTo>
                  <a:pt x="38077" y="32996"/>
                  <a:pt x="38422" y="32953"/>
                  <a:pt x="38809" y="32953"/>
                </a:cubicBezTo>
                <a:cubicBezTo>
                  <a:pt x="38723" y="32781"/>
                  <a:pt x="38637" y="32651"/>
                  <a:pt x="38594" y="32522"/>
                </a:cubicBezTo>
                <a:cubicBezTo>
                  <a:pt x="38465" y="32608"/>
                  <a:pt x="38336" y="32695"/>
                  <a:pt x="38206" y="32781"/>
                </a:cubicBezTo>
                <a:cubicBezTo>
                  <a:pt x="38163" y="32651"/>
                  <a:pt x="38163" y="32522"/>
                  <a:pt x="38120" y="32307"/>
                </a:cubicBezTo>
                <a:lnTo>
                  <a:pt x="38594" y="32307"/>
                </a:lnTo>
                <a:cubicBezTo>
                  <a:pt x="38594" y="32264"/>
                  <a:pt x="38680" y="32178"/>
                  <a:pt x="38723" y="32135"/>
                </a:cubicBezTo>
                <a:cubicBezTo>
                  <a:pt x="38723" y="32135"/>
                  <a:pt x="38766" y="32178"/>
                  <a:pt x="38766" y="32178"/>
                </a:cubicBezTo>
                <a:cubicBezTo>
                  <a:pt x="38723" y="32264"/>
                  <a:pt x="38680" y="32307"/>
                  <a:pt x="38594" y="32350"/>
                </a:cubicBezTo>
                <a:cubicBezTo>
                  <a:pt x="38594" y="32421"/>
                  <a:pt x="38594" y="32486"/>
                  <a:pt x="38594" y="32522"/>
                </a:cubicBezTo>
                <a:cubicBezTo>
                  <a:pt x="38651" y="32522"/>
                  <a:pt x="38766" y="32541"/>
                  <a:pt x="38836" y="32541"/>
                </a:cubicBezTo>
                <a:cubicBezTo>
                  <a:pt x="38872" y="32541"/>
                  <a:pt x="38895" y="32537"/>
                  <a:pt x="38895" y="32522"/>
                </a:cubicBezTo>
                <a:cubicBezTo>
                  <a:pt x="39068" y="32048"/>
                  <a:pt x="39671" y="31962"/>
                  <a:pt x="39800" y="31661"/>
                </a:cubicBezTo>
                <a:cubicBezTo>
                  <a:pt x="39757" y="31316"/>
                  <a:pt x="39714" y="31058"/>
                  <a:pt x="39671" y="30756"/>
                </a:cubicBezTo>
                <a:lnTo>
                  <a:pt x="39671" y="30756"/>
                </a:lnTo>
                <a:cubicBezTo>
                  <a:pt x="39843" y="30885"/>
                  <a:pt x="39972" y="30929"/>
                  <a:pt x="40058" y="30972"/>
                </a:cubicBezTo>
                <a:cubicBezTo>
                  <a:pt x="40101" y="30756"/>
                  <a:pt x="40145" y="30541"/>
                  <a:pt x="40188" y="30369"/>
                </a:cubicBezTo>
                <a:cubicBezTo>
                  <a:pt x="40317" y="30326"/>
                  <a:pt x="40446" y="30326"/>
                  <a:pt x="40532" y="30282"/>
                </a:cubicBezTo>
                <a:cubicBezTo>
                  <a:pt x="40618" y="29766"/>
                  <a:pt x="40446" y="29206"/>
                  <a:pt x="40791" y="28732"/>
                </a:cubicBezTo>
                <a:cubicBezTo>
                  <a:pt x="40791" y="28732"/>
                  <a:pt x="40661" y="28646"/>
                  <a:pt x="40575" y="28560"/>
                </a:cubicBezTo>
                <a:cubicBezTo>
                  <a:pt x="40303" y="28715"/>
                  <a:pt x="40488" y="29224"/>
                  <a:pt x="40111" y="29224"/>
                </a:cubicBezTo>
                <a:cubicBezTo>
                  <a:pt x="40072" y="29224"/>
                  <a:pt x="40026" y="29218"/>
                  <a:pt x="39972" y="29206"/>
                </a:cubicBezTo>
                <a:cubicBezTo>
                  <a:pt x="40015" y="28990"/>
                  <a:pt x="40058" y="28775"/>
                  <a:pt x="40058" y="28603"/>
                </a:cubicBezTo>
                <a:cubicBezTo>
                  <a:pt x="40274" y="28560"/>
                  <a:pt x="40403" y="28560"/>
                  <a:pt x="40575" y="28560"/>
                </a:cubicBezTo>
                <a:cubicBezTo>
                  <a:pt x="40877" y="28258"/>
                  <a:pt x="40791" y="27870"/>
                  <a:pt x="40791" y="27483"/>
                </a:cubicBezTo>
                <a:lnTo>
                  <a:pt x="40791" y="27483"/>
                </a:lnTo>
                <a:cubicBezTo>
                  <a:pt x="40705" y="27526"/>
                  <a:pt x="40618" y="27569"/>
                  <a:pt x="40532" y="27612"/>
                </a:cubicBezTo>
                <a:cubicBezTo>
                  <a:pt x="40455" y="27670"/>
                  <a:pt x="40378" y="27710"/>
                  <a:pt x="40308" y="27710"/>
                </a:cubicBezTo>
                <a:cubicBezTo>
                  <a:pt x="40223" y="27710"/>
                  <a:pt x="40149" y="27649"/>
                  <a:pt x="40101" y="27483"/>
                </a:cubicBezTo>
                <a:cubicBezTo>
                  <a:pt x="40058" y="27440"/>
                  <a:pt x="39972" y="27397"/>
                  <a:pt x="39929" y="27353"/>
                </a:cubicBezTo>
                <a:cubicBezTo>
                  <a:pt x="39929" y="27310"/>
                  <a:pt x="39972" y="27310"/>
                  <a:pt x="40015" y="27267"/>
                </a:cubicBezTo>
                <a:cubicBezTo>
                  <a:pt x="40058" y="27353"/>
                  <a:pt x="40101" y="27397"/>
                  <a:pt x="40145" y="27440"/>
                </a:cubicBezTo>
                <a:cubicBezTo>
                  <a:pt x="40145" y="27449"/>
                  <a:pt x="40142" y="27457"/>
                  <a:pt x="40139" y="27463"/>
                </a:cubicBezTo>
                <a:lnTo>
                  <a:pt x="40139" y="27463"/>
                </a:lnTo>
                <a:cubicBezTo>
                  <a:pt x="40221" y="27417"/>
                  <a:pt x="40317" y="27348"/>
                  <a:pt x="40317" y="27310"/>
                </a:cubicBezTo>
                <a:cubicBezTo>
                  <a:pt x="40317" y="27078"/>
                  <a:pt x="40410" y="27031"/>
                  <a:pt x="40531" y="27031"/>
                </a:cubicBezTo>
                <a:cubicBezTo>
                  <a:pt x="40611" y="27031"/>
                  <a:pt x="40705" y="27052"/>
                  <a:pt x="40791" y="27052"/>
                </a:cubicBezTo>
                <a:cubicBezTo>
                  <a:pt x="40834" y="26837"/>
                  <a:pt x="40877" y="26664"/>
                  <a:pt x="40963" y="26449"/>
                </a:cubicBezTo>
                <a:cubicBezTo>
                  <a:pt x="40532" y="26104"/>
                  <a:pt x="41006" y="25501"/>
                  <a:pt x="40618" y="25114"/>
                </a:cubicBezTo>
                <a:cubicBezTo>
                  <a:pt x="40532" y="24984"/>
                  <a:pt x="40403" y="24855"/>
                  <a:pt x="40231" y="24640"/>
                </a:cubicBezTo>
                <a:lnTo>
                  <a:pt x="41264" y="24640"/>
                </a:lnTo>
                <a:cubicBezTo>
                  <a:pt x="41609" y="24381"/>
                  <a:pt x="41867" y="24123"/>
                  <a:pt x="42126" y="23908"/>
                </a:cubicBezTo>
                <a:cubicBezTo>
                  <a:pt x="42255" y="24037"/>
                  <a:pt x="42384" y="24080"/>
                  <a:pt x="42471" y="24166"/>
                </a:cubicBezTo>
                <a:cubicBezTo>
                  <a:pt x="42600" y="23822"/>
                  <a:pt x="42729" y="23563"/>
                  <a:pt x="42858" y="23305"/>
                </a:cubicBezTo>
                <a:cubicBezTo>
                  <a:pt x="42944" y="23348"/>
                  <a:pt x="43030" y="23434"/>
                  <a:pt x="43117" y="23520"/>
                </a:cubicBezTo>
                <a:cubicBezTo>
                  <a:pt x="43203" y="23434"/>
                  <a:pt x="43246" y="23391"/>
                  <a:pt x="43332" y="23305"/>
                </a:cubicBezTo>
                <a:cubicBezTo>
                  <a:pt x="43418" y="23391"/>
                  <a:pt x="43504" y="23434"/>
                  <a:pt x="43590" y="23520"/>
                </a:cubicBezTo>
                <a:cubicBezTo>
                  <a:pt x="43763" y="23218"/>
                  <a:pt x="43892" y="22960"/>
                  <a:pt x="44064" y="22702"/>
                </a:cubicBezTo>
                <a:cubicBezTo>
                  <a:pt x="43978" y="22659"/>
                  <a:pt x="43935" y="22572"/>
                  <a:pt x="43806" y="22400"/>
                </a:cubicBezTo>
                <a:lnTo>
                  <a:pt x="44667" y="22400"/>
                </a:lnTo>
                <a:cubicBezTo>
                  <a:pt x="44796" y="22142"/>
                  <a:pt x="44840" y="21969"/>
                  <a:pt x="44926" y="21797"/>
                </a:cubicBezTo>
                <a:cubicBezTo>
                  <a:pt x="44753" y="21754"/>
                  <a:pt x="44667" y="21711"/>
                  <a:pt x="44495" y="21668"/>
                </a:cubicBezTo>
                <a:cubicBezTo>
                  <a:pt x="44538" y="21539"/>
                  <a:pt x="44581" y="21409"/>
                  <a:pt x="44581" y="21409"/>
                </a:cubicBezTo>
                <a:cubicBezTo>
                  <a:pt x="44840" y="21452"/>
                  <a:pt x="45098" y="21496"/>
                  <a:pt x="45313" y="21539"/>
                </a:cubicBezTo>
                <a:cubicBezTo>
                  <a:pt x="45443" y="21237"/>
                  <a:pt x="45572" y="21022"/>
                  <a:pt x="45658" y="20806"/>
                </a:cubicBezTo>
                <a:cubicBezTo>
                  <a:pt x="45572" y="20720"/>
                  <a:pt x="45486" y="20591"/>
                  <a:pt x="45399" y="20505"/>
                </a:cubicBezTo>
                <a:cubicBezTo>
                  <a:pt x="45658" y="20419"/>
                  <a:pt x="45873" y="20419"/>
                  <a:pt x="46089" y="20376"/>
                </a:cubicBezTo>
                <a:cubicBezTo>
                  <a:pt x="45916" y="20160"/>
                  <a:pt x="45787" y="20031"/>
                  <a:pt x="45658" y="19902"/>
                </a:cubicBezTo>
                <a:cubicBezTo>
                  <a:pt x="46562" y="18782"/>
                  <a:pt x="45701" y="17748"/>
                  <a:pt x="45615" y="16758"/>
                </a:cubicBezTo>
                <a:cubicBezTo>
                  <a:pt x="45443" y="16671"/>
                  <a:pt x="45313" y="16628"/>
                  <a:pt x="45184" y="16585"/>
                </a:cubicBezTo>
                <a:cubicBezTo>
                  <a:pt x="45270" y="16499"/>
                  <a:pt x="45356" y="16413"/>
                  <a:pt x="45443" y="16327"/>
                </a:cubicBezTo>
                <a:cubicBezTo>
                  <a:pt x="45227" y="15896"/>
                  <a:pt x="45141" y="15379"/>
                  <a:pt x="44538" y="15293"/>
                </a:cubicBezTo>
                <a:cubicBezTo>
                  <a:pt x="44538" y="15121"/>
                  <a:pt x="44495" y="14948"/>
                  <a:pt x="44495" y="14776"/>
                </a:cubicBezTo>
                <a:cubicBezTo>
                  <a:pt x="44193" y="14561"/>
                  <a:pt x="43763" y="14389"/>
                  <a:pt x="43677" y="14130"/>
                </a:cubicBezTo>
                <a:cubicBezTo>
                  <a:pt x="43547" y="13570"/>
                  <a:pt x="43117" y="13656"/>
                  <a:pt x="42858" y="13441"/>
                </a:cubicBezTo>
                <a:cubicBezTo>
                  <a:pt x="42729" y="13527"/>
                  <a:pt x="42686" y="13527"/>
                  <a:pt x="42643" y="13570"/>
                </a:cubicBezTo>
                <a:cubicBezTo>
                  <a:pt x="41954" y="12924"/>
                  <a:pt x="41523" y="12666"/>
                  <a:pt x="40661" y="12493"/>
                </a:cubicBezTo>
                <a:cubicBezTo>
                  <a:pt x="40618" y="12493"/>
                  <a:pt x="40618" y="12364"/>
                  <a:pt x="40532" y="12235"/>
                </a:cubicBezTo>
                <a:cubicBezTo>
                  <a:pt x="40661" y="12106"/>
                  <a:pt x="40834" y="11890"/>
                  <a:pt x="41006" y="11718"/>
                </a:cubicBezTo>
                <a:cubicBezTo>
                  <a:pt x="40920" y="11675"/>
                  <a:pt x="40877" y="11589"/>
                  <a:pt x="40834" y="11546"/>
                </a:cubicBezTo>
                <a:cubicBezTo>
                  <a:pt x="40920" y="11029"/>
                  <a:pt x="41049" y="10598"/>
                  <a:pt x="41135" y="10167"/>
                </a:cubicBezTo>
                <a:cubicBezTo>
                  <a:pt x="41092" y="10038"/>
                  <a:pt x="41049" y="9952"/>
                  <a:pt x="41006" y="9866"/>
                </a:cubicBezTo>
                <a:cubicBezTo>
                  <a:pt x="40963" y="9823"/>
                  <a:pt x="40877" y="9780"/>
                  <a:pt x="40834" y="9694"/>
                </a:cubicBezTo>
                <a:cubicBezTo>
                  <a:pt x="40877" y="9694"/>
                  <a:pt x="40963" y="9650"/>
                  <a:pt x="41006" y="9650"/>
                </a:cubicBezTo>
                <a:cubicBezTo>
                  <a:pt x="40963" y="9435"/>
                  <a:pt x="40920" y="9263"/>
                  <a:pt x="40834" y="9047"/>
                </a:cubicBezTo>
                <a:cubicBezTo>
                  <a:pt x="40920" y="8961"/>
                  <a:pt x="41049" y="8832"/>
                  <a:pt x="41135" y="8746"/>
                </a:cubicBezTo>
                <a:cubicBezTo>
                  <a:pt x="41092" y="8358"/>
                  <a:pt x="41049" y="8014"/>
                  <a:pt x="40963" y="7712"/>
                </a:cubicBezTo>
                <a:cubicBezTo>
                  <a:pt x="40834" y="7411"/>
                  <a:pt x="40618" y="7109"/>
                  <a:pt x="40532" y="6937"/>
                </a:cubicBezTo>
                <a:cubicBezTo>
                  <a:pt x="40274" y="6722"/>
                  <a:pt x="39972" y="6592"/>
                  <a:pt x="39929" y="6420"/>
                </a:cubicBezTo>
                <a:cubicBezTo>
                  <a:pt x="39628" y="5128"/>
                  <a:pt x="38508" y="4439"/>
                  <a:pt x="37819" y="3491"/>
                </a:cubicBezTo>
                <a:cubicBezTo>
                  <a:pt x="37804" y="3477"/>
                  <a:pt x="37776" y="3472"/>
                  <a:pt x="37739" y="3472"/>
                </a:cubicBezTo>
                <a:cubicBezTo>
                  <a:pt x="37665" y="3472"/>
                  <a:pt x="37560" y="3491"/>
                  <a:pt x="37474" y="3491"/>
                </a:cubicBezTo>
                <a:cubicBezTo>
                  <a:pt x="37474" y="3534"/>
                  <a:pt x="37388" y="3620"/>
                  <a:pt x="37345" y="3663"/>
                </a:cubicBezTo>
                <a:lnTo>
                  <a:pt x="37302" y="3620"/>
                </a:lnTo>
                <a:cubicBezTo>
                  <a:pt x="37341" y="3543"/>
                  <a:pt x="37380" y="3500"/>
                  <a:pt x="37450" y="3461"/>
                </a:cubicBezTo>
                <a:lnTo>
                  <a:pt x="37450" y="3461"/>
                </a:lnTo>
                <a:cubicBezTo>
                  <a:pt x="37458" y="3471"/>
                  <a:pt x="37466" y="3481"/>
                  <a:pt x="37474" y="3491"/>
                </a:cubicBezTo>
                <a:cubicBezTo>
                  <a:pt x="37474" y="3491"/>
                  <a:pt x="37474" y="3448"/>
                  <a:pt x="37474" y="3448"/>
                </a:cubicBezTo>
                <a:cubicBezTo>
                  <a:pt x="37466" y="3452"/>
                  <a:pt x="37458" y="3456"/>
                  <a:pt x="37450" y="3461"/>
                </a:cubicBezTo>
                <a:lnTo>
                  <a:pt x="37450" y="3461"/>
                </a:lnTo>
                <a:cubicBezTo>
                  <a:pt x="37097" y="3011"/>
                  <a:pt x="37017" y="2915"/>
                  <a:pt x="36814" y="2915"/>
                </a:cubicBezTo>
                <a:cubicBezTo>
                  <a:pt x="36759" y="2915"/>
                  <a:pt x="36694" y="2922"/>
                  <a:pt x="36613" y="2931"/>
                </a:cubicBezTo>
                <a:cubicBezTo>
                  <a:pt x="36699" y="3017"/>
                  <a:pt x="36742" y="3103"/>
                  <a:pt x="36828" y="3146"/>
                </a:cubicBezTo>
                <a:lnTo>
                  <a:pt x="36526" y="3448"/>
                </a:lnTo>
                <a:cubicBezTo>
                  <a:pt x="36397" y="3405"/>
                  <a:pt x="36268" y="3319"/>
                  <a:pt x="36182" y="3276"/>
                </a:cubicBezTo>
                <a:cubicBezTo>
                  <a:pt x="36139" y="3319"/>
                  <a:pt x="36096" y="3405"/>
                  <a:pt x="36053" y="3448"/>
                </a:cubicBezTo>
                <a:cubicBezTo>
                  <a:pt x="36010" y="3448"/>
                  <a:pt x="35966" y="3405"/>
                  <a:pt x="35966" y="3362"/>
                </a:cubicBezTo>
                <a:cubicBezTo>
                  <a:pt x="36010" y="3319"/>
                  <a:pt x="36096" y="3276"/>
                  <a:pt x="36139" y="3233"/>
                </a:cubicBezTo>
                <a:cubicBezTo>
                  <a:pt x="36139" y="3233"/>
                  <a:pt x="36182" y="3276"/>
                  <a:pt x="36182" y="3276"/>
                </a:cubicBezTo>
                <a:cubicBezTo>
                  <a:pt x="36225" y="3146"/>
                  <a:pt x="36311" y="3017"/>
                  <a:pt x="36397" y="2845"/>
                </a:cubicBezTo>
                <a:cubicBezTo>
                  <a:pt x="36182" y="2759"/>
                  <a:pt x="35966" y="2673"/>
                  <a:pt x="35751" y="2587"/>
                </a:cubicBezTo>
                <a:cubicBezTo>
                  <a:pt x="35450" y="2500"/>
                  <a:pt x="35191" y="2457"/>
                  <a:pt x="34976" y="2371"/>
                </a:cubicBezTo>
                <a:cubicBezTo>
                  <a:pt x="34847" y="2457"/>
                  <a:pt x="34717" y="2543"/>
                  <a:pt x="34631" y="2630"/>
                </a:cubicBezTo>
                <a:cubicBezTo>
                  <a:pt x="34459" y="2543"/>
                  <a:pt x="34373" y="2414"/>
                  <a:pt x="34244" y="2371"/>
                </a:cubicBezTo>
                <a:cubicBezTo>
                  <a:pt x="34194" y="2350"/>
                  <a:pt x="34146" y="2342"/>
                  <a:pt x="34099" y="2342"/>
                </a:cubicBezTo>
                <a:cubicBezTo>
                  <a:pt x="33903" y="2342"/>
                  <a:pt x="33717" y="2487"/>
                  <a:pt x="33501" y="2487"/>
                </a:cubicBezTo>
                <a:cubicBezTo>
                  <a:pt x="33449" y="2487"/>
                  <a:pt x="33395" y="2478"/>
                  <a:pt x="33339" y="2457"/>
                </a:cubicBezTo>
                <a:cubicBezTo>
                  <a:pt x="33320" y="2454"/>
                  <a:pt x="33300" y="2452"/>
                  <a:pt x="33279" y="2452"/>
                </a:cubicBezTo>
                <a:cubicBezTo>
                  <a:pt x="33057" y="2452"/>
                  <a:pt x="32717" y="2648"/>
                  <a:pt x="32521" y="2845"/>
                </a:cubicBezTo>
                <a:cubicBezTo>
                  <a:pt x="32176" y="3146"/>
                  <a:pt x="31745" y="3276"/>
                  <a:pt x="31272" y="3276"/>
                </a:cubicBezTo>
                <a:cubicBezTo>
                  <a:pt x="31228" y="3276"/>
                  <a:pt x="31142" y="3319"/>
                  <a:pt x="31099" y="3362"/>
                </a:cubicBezTo>
                <a:lnTo>
                  <a:pt x="31099" y="3836"/>
                </a:lnTo>
                <a:cubicBezTo>
                  <a:pt x="30841" y="3965"/>
                  <a:pt x="30539" y="4094"/>
                  <a:pt x="30496" y="4094"/>
                </a:cubicBezTo>
                <a:cubicBezTo>
                  <a:pt x="30109" y="4525"/>
                  <a:pt x="29850" y="4826"/>
                  <a:pt x="29549" y="5128"/>
                </a:cubicBezTo>
                <a:cubicBezTo>
                  <a:pt x="29204" y="4740"/>
                  <a:pt x="28903" y="4439"/>
                  <a:pt x="28644" y="4180"/>
                </a:cubicBezTo>
                <a:cubicBezTo>
                  <a:pt x="28730" y="3965"/>
                  <a:pt x="28816" y="3879"/>
                  <a:pt x="28859" y="3793"/>
                </a:cubicBezTo>
                <a:cubicBezTo>
                  <a:pt x="27998" y="3319"/>
                  <a:pt x="27955" y="2371"/>
                  <a:pt x="27481" y="1682"/>
                </a:cubicBezTo>
                <a:cubicBezTo>
                  <a:pt x="27395" y="1768"/>
                  <a:pt x="27309" y="1854"/>
                  <a:pt x="27223" y="1940"/>
                </a:cubicBezTo>
                <a:cubicBezTo>
                  <a:pt x="27180" y="1811"/>
                  <a:pt x="27137" y="1682"/>
                  <a:pt x="27050" y="1510"/>
                </a:cubicBezTo>
                <a:cubicBezTo>
                  <a:pt x="26792" y="1510"/>
                  <a:pt x="26534" y="1467"/>
                  <a:pt x="26189" y="1467"/>
                </a:cubicBezTo>
                <a:cubicBezTo>
                  <a:pt x="26318" y="1294"/>
                  <a:pt x="26404" y="1251"/>
                  <a:pt x="26490" y="1165"/>
                </a:cubicBezTo>
                <a:cubicBezTo>
                  <a:pt x="26146" y="864"/>
                  <a:pt x="25844" y="605"/>
                  <a:pt x="25371" y="605"/>
                </a:cubicBezTo>
                <a:cubicBezTo>
                  <a:pt x="25327" y="691"/>
                  <a:pt x="25284" y="734"/>
                  <a:pt x="25241" y="777"/>
                </a:cubicBezTo>
                <a:cubicBezTo>
                  <a:pt x="25198" y="734"/>
                  <a:pt x="25155" y="691"/>
                  <a:pt x="25155" y="605"/>
                </a:cubicBezTo>
                <a:cubicBezTo>
                  <a:pt x="25026" y="476"/>
                  <a:pt x="24940" y="304"/>
                  <a:pt x="24854" y="218"/>
                </a:cubicBezTo>
                <a:cubicBezTo>
                  <a:pt x="24552" y="131"/>
                  <a:pt x="24337" y="88"/>
                  <a:pt x="24121" y="2"/>
                </a:cubicBezTo>
                <a:cubicBezTo>
                  <a:pt x="24108" y="1"/>
                  <a:pt x="24095" y="0"/>
                  <a:pt x="240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8"/>
          <p:cNvSpPr/>
          <p:nvPr/>
        </p:nvSpPr>
        <p:spPr>
          <a:xfrm>
            <a:off x="8296948" y="3980014"/>
            <a:ext cx="646993" cy="703268"/>
          </a:xfrm>
          <a:custGeom>
            <a:avLst/>
            <a:gdLst/>
            <a:ahLst/>
            <a:cxnLst/>
            <a:rect l="l" t="t" r="r" b="b"/>
            <a:pathLst>
              <a:path w="46563" h="50613" extrusionOk="0">
                <a:moveTo>
                  <a:pt x="26706" y="1984"/>
                </a:moveTo>
                <a:lnTo>
                  <a:pt x="26706" y="2070"/>
                </a:lnTo>
                <a:lnTo>
                  <a:pt x="26490" y="2070"/>
                </a:lnTo>
                <a:lnTo>
                  <a:pt x="26490" y="1984"/>
                </a:lnTo>
                <a:close/>
                <a:moveTo>
                  <a:pt x="27050" y="2156"/>
                </a:moveTo>
                <a:lnTo>
                  <a:pt x="27050" y="2371"/>
                </a:lnTo>
                <a:lnTo>
                  <a:pt x="26964" y="2371"/>
                </a:lnTo>
                <a:lnTo>
                  <a:pt x="26964" y="2156"/>
                </a:lnTo>
                <a:close/>
                <a:moveTo>
                  <a:pt x="27266" y="2587"/>
                </a:moveTo>
                <a:lnTo>
                  <a:pt x="27266" y="2802"/>
                </a:lnTo>
                <a:lnTo>
                  <a:pt x="27223" y="2802"/>
                </a:lnTo>
                <a:lnTo>
                  <a:pt x="27223" y="2587"/>
                </a:lnTo>
                <a:close/>
                <a:moveTo>
                  <a:pt x="33296" y="3103"/>
                </a:moveTo>
                <a:lnTo>
                  <a:pt x="33296" y="3190"/>
                </a:lnTo>
                <a:lnTo>
                  <a:pt x="33081" y="3190"/>
                </a:lnTo>
                <a:lnTo>
                  <a:pt x="33081" y="3103"/>
                </a:lnTo>
                <a:close/>
                <a:moveTo>
                  <a:pt x="37646" y="4137"/>
                </a:moveTo>
                <a:lnTo>
                  <a:pt x="37646" y="4353"/>
                </a:lnTo>
                <a:lnTo>
                  <a:pt x="37560" y="4353"/>
                </a:lnTo>
                <a:lnTo>
                  <a:pt x="37560" y="4137"/>
                </a:lnTo>
                <a:close/>
                <a:moveTo>
                  <a:pt x="7495" y="7454"/>
                </a:moveTo>
                <a:lnTo>
                  <a:pt x="7495" y="7885"/>
                </a:lnTo>
                <a:lnTo>
                  <a:pt x="7366" y="7885"/>
                </a:lnTo>
                <a:lnTo>
                  <a:pt x="7366" y="7454"/>
                </a:lnTo>
                <a:close/>
                <a:moveTo>
                  <a:pt x="40791" y="8617"/>
                </a:moveTo>
                <a:lnTo>
                  <a:pt x="40791" y="8703"/>
                </a:lnTo>
                <a:lnTo>
                  <a:pt x="40575" y="8703"/>
                </a:lnTo>
                <a:lnTo>
                  <a:pt x="40575" y="8617"/>
                </a:lnTo>
                <a:close/>
                <a:moveTo>
                  <a:pt x="40791" y="10598"/>
                </a:moveTo>
                <a:lnTo>
                  <a:pt x="40791" y="10684"/>
                </a:lnTo>
                <a:lnTo>
                  <a:pt x="40575" y="10684"/>
                </a:lnTo>
                <a:lnTo>
                  <a:pt x="40575" y="10598"/>
                </a:lnTo>
                <a:close/>
                <a:moveTo>
                  <a:pt x="4911" y="10512"/>
                </a:moveTo>
                <a:cubicBezTo>
                  <a:pt x="4954" y="10555"/>
                  <a:pt x="5040" y="10598"/>
                  <a:pt x="5083" y="10641"/>
                </a:cubicBezTo>
                <a:lnTo>
                  <a:pt x="5040" y="10727"/>
                </a:lnTo>
                <a:cubicBezTo>
                  <a:pt x="4954" y="10641"/>
                  <a:pt x="4911" y="10598"/>
                  <a:pt x="4868" y="10555"/>
                </a:cubicBezTo>
                <a:cubicBezTo>
                  <a:pt x="4868" y="10512"/>
                  <a:pt x="4911" y="10512"/>
                  <a:pt x="4911" y="10512"/>
                </a:cubicBezTo>
                <a:close/>
                <a:moveTo>
                  <a:pt x="5256" y="11416"/>
                </a:moveTo>
                <a:cubicBezTo>
                  <a:pt x="5299" y="11546"/>
                  <a:pt x="5299" y="11675"/>
                  <a:pt x="5342" y="11804"/>
                </a:cubicBezTo>
                <a:lnTo>
                  <a:pt x="5126" y="11804"/>
                </a:lnTo>
                <a:lnTo>
                  <a:pt x="5126" y="11416"/>
                </a:lnTo>
                <a:close/>
                <a:moveTo>
                  <a:pt x="40145" y="12149"/>
                </a:moveTo>
                <a:lnTo>
                  <a:pt x="40145" y="12192"/>
                </a:lnTo>
                <a:lnTo>
                  <a:pt x="39886" y="12192"/>
                </a:lnTo>
                <a:lnTo>
                  <a:pt x="39886" y="12149"/>
                </a:lnTo>
                <a:close/>
                <a:moveTo>
                  <a:pt x="5040" y="12278"/>
                </a:moveTo>
                <a:lnTo>
                  <a:pt x="5040" y="12493"/>
                </a:lnTo>
                <a:lnTo>
                  <a:pt x="4954" y="12493"/>
                </a:lnTo>
                <a:lnTo>
                  <a:pt x="4954" y="12278"/>
                </a:lnTo>
                <a:close/>
                <a:moveTo>
                  <a:pt x="5342" y="13699"/>
                </a:moveTo>
                <a:lnTo>
                  <a:pt x="5342" y="13742"/>
                </a:lnTo>
                <a:lnTo>
                  <a:pt x="5126" y="13742"/>
                </a:lnTo>
                <a:lnTo>
                  <a:pt x="5126" y="13699"/>
                </a:lnTo>
                <a:close/>
                <a:moveTo>
                  <a:pt x="5988" y="16111"/>
                </a:moveTo>
                <a:lnTo>
                  <a:pt x="5988" y="16155"/>
                </a:lnTo>
                <a:lnTo>
                  <a:pt x="5772" y="16155"/>
                </a:lnTo>
                <a:lnTo>
                  <a:pt x="5772" y="16111"/>
                </a:lnTo>
                <a:close/>
                <a:moveTo>
                  <a:pt x="6634" y="16542"/>
                </a:moveTo>
                <a:lnTo>
                  <a:pt x="6634" y="16628"/>
                </a:lnTo>
                <a:lnTo>
                  <a:pt x="6418" y="16628"/>
                </a:lnTo>
                <a:lnTo>
                  <a:pt x="6418" y="16542"/>
                </a:lnTo>
                <a:close/>
                <a:moveTo>
                  <a:pt x="7452" y="17145"/>
                </a:moveTo>
                <a:lnTo>
                  <a:pt x="7452" y="17361"/>
                </a:lnTo>
                <a:lnTo>
                  <a:pt x="7366" y="17361"/>
                </a:lnTo>
                <a:lnTo>
                  <a:pt x="7366" y="17145"/>
                </a:lnTo>
                <a:close/>
                <a:moveTo>
                  <a:pt x="40920" y="24166"/>
                </a:moveTo>
                <a:lnTo>
                  <a:pt x="40920" y="24381"/>
                </a:lnTo>
                <a:lnTo>
                  <a:pt x="40877" y="24381"/>
                </a:lnTo>
                <a:lnTo>
                  <a:pt x="40877" y="24166"/>
                </a:lnTo>
                <a:close/>
                <a:moveTo>
                  <a:pt x="862" y="24597"/>
                </a:moveTo>
                <a:lnTo>
                  <a:pt x="862" y="24855"/>
                </a:lnTo>
                <a:lnTo>
                  <a:pt x="776" y="24855"/>
                </a:lnTo>
                <a:lnTo>
                  <a:pt x="776" y="24597"/>
                </a:lnTo>
                <a:close/>
                <a:moveTo>
                  <a:pt x="24305" y="16676"/>
                </a:moveTo>
                <a:cubicBezTo>
                  <a:pt x="24500" y="16676"/>
                  <a:pt x="24696" y="16700"/>
                  <a:pt x="24897" y="16758"/>
                </a:cubicBezTo>
                <a:cubicBezTo>
                  <a:pt x="25715" y="17016"/>
                  <a:pt x="26490" y="17361"/>
                  <a:pt x="27093" y="18050"/>
                </a:cubicBezTo>
                <a:cubicBezTo>
                  <a:pt x="27567" y="18653"/>
                  <a:pt x="27826" y="19342"/>
                  <a:pt x="27998" y="19988"/>
                </a:cubicBezTo>
                <a:cubicBezTo>
                  <a:pt x="28127" y="20505"/>
                  <a:pt x="28472" y="20979"/>
                  <a:pt x="28084" y="21625"/>
                </a:cubicBezTo>
                <a:cubicBezTo>
                  <a:pt x="27869" y="22012"/>
                  <a:pt x="27869" y="22615"/>
                  <a:pt x="27567" y="23046"/>
                </a:cubicBezTo>
                <a:cubicBezTo>
                  <a:pt x="27266" y="23520"/>
                  <a:pt x="26835" y="23865"/>
                  <a:pt x="26404" y="24209"/>
                </a:cubicBezTo>
                <a:cubicBezTo>
                  <a:pt x="25801" y="24683"/>
                  <a:pt x="25112" y="24984"/>
                  <a:pt x="24380" y="25243"/>
                </a:cubicBezTo>
                <a:cubicBezTo>
                  <a:pt x="23820" y="25458"/>
                  <a:pt x="23174" y="25458"/>
                  <a:pt x="22528" y="25544"/>
                </a:cubicBezTo>
                <a:cubicBezTo>
                  <a:pt x="20934" y="25286"/>
                  <a:pt x="19556" y="24812"/>
                  <a:pt x="18910" y="23132"/>
                </a:cubicBezTo>
                <a:cubicBezTo>
                  <a:pt x="18350" y="21625"/>
                  <a:pt x="18479" y="20806"/>
                  <a:pt x="19340" y="19342"/>
                </a:cubicBezTo>
                <a:cubicBezTo>
                  <a:pt x="20116" y="18050"/>
                  <a:pt x="21451" y="17317"/>
                  <a:pt x="23131" y="16887"/>
                </a:cubicBezTo>
                <a:cubicBezTo>
                  <a:pt x="23533" y="16772"/>
                  <a:pt x="23916" y="16676"/>
                  <a:pt x="24305" y="16676"/>
                </a:cubicBezTo>
                <a:close/>
                <a:moveTo>
                  <a:pt x="40575" y="26234"/>
                </a:moveTo>
                <a:lnTo>
                  <a:pt x="40575" y="26320"/>
                </a:lnTo>
                <a:lnTo>
                  <a:pt x="40360" y="26320"/>
                </a:lnTo>
                <a:lnTo>
                  <a:pt x="40360" y="26234"/>
                </a:lnTo>
                <a:close/>
                <a:moveTo>
                  <a:pt x="40139" y="27463"/>
                </a:moveTo>
                <a:cubicBezTo>
                  <a:pt x="40126" y="27470"/>
                  <a:pt x="40113" y="27477"/>
                  <a:pt x="40101" y="27483"/>
                </a:cubicBezTo>
                <a:cubicBezTo>
                  <a:pt x="40101" y="27483"/>
                  <a:pt x="40127" y="27483"/>
                  <a:pt x="40139" y="27463"/>
                </a:cubicBezTo>
                <a:close/>
                <a:moveTo>
                  <a:pt x="40058" y="28129"/>
                </a:moveTo>
                <a:cubicBezTo>
                  <a:pt x="40101" y="28301"/>
                  <a:pt x="40101" y="28430"/>
                  <a:pt x="40145" y="28560"/>
                </a:cubicBezTo>
                <a:cubicBezTo>
                  <a:pt x="40115" y="28560"/>
                  <a:pt x="40066" y="28580"/>
                  <a:pt x="40051" y="28592"/>
                </a:cubicBezTo>
                <a:lnTo>
                  <a:pt x="40051" y="28592"/>
                </a:lnTo>
                <a:cubicBezTo>
                  <a:pt x="39929" y="28425"/>
                  <a:pt x="39929" y="28299"/>
                  <a:pt x="39929" y="28172"/>
                </a:cubicBezTo>
                <a:cubicBezTo>
                  <a:pt x="39972" y="28172"/>
                  <a:pt x="40015" y="28172"/>
                  <a:pt x="40058" y="28129"/>
                </a:cubicBezTo>
                <a:close/>
                <a:moveTo>
                  <a:pt x="39628" y="30110"/>
                </a:moveTo>
                <a:lnTo>
                  <a:pt x="39628" y="30326"/>
                </a:lnTo>
                <a:lnTo>
                  <a:pt x="39542" y="30326"/>
                </a:lnTo>
                <a:lnTo>
                  <a:pt x="39542" y="30110"/>
                </a:lnTo>
                <a:close/>
                <a:moveTo>
                  <a:pt x="39455" y="31058"/>
                </a:moveTo>
                <a:lnTo>
                  <a:pt x="39455" y="31144"/>
                </a:lnTo>
                <a:lnTo>
                  <a:pt x="39240" y="31144"/>
                </a:lnTo>
                <a:lnTo>
                  <a:pt x="39240" y="31058"/>
                </a:lnTo>
                <a:close/>
                <a:moveTo>
                  <a:pt x="39025" y="31316"/>
                </a:moveTo>
                <a:lnTo>
                  <a:pt x="39025" y="31359"/>
                </a:lnTo>
                <a:lnTo>
                  <a:pt x="38809" y="31359"/>
                </a:lnTo>
                <a:lnTo>
                  <a:pt x="38809" y="31316"/>
                </a:lnTo>
                <a:close/>
                <a:moveTo>
                  <a:pt x="29979" y="32824"/>
                </a:moveTo>
                <a:lnTo>
                  <a:pt x="29979" y="32910"/>
                </a:lnTo>
                <a:lnTo>
                  <a:pt x="29764" y="32910"/>
                </a:lnTo>
                <a:lnTo>
                  <a:pt x="29764" y="32824"/>
                </a:lnTo>
                <a:close/>
                <a:moveTo>
                  <a:pt x="29850" y="33211"/>
                </a:moveTo>
                <a:cubicBezTo>
                  <a:pt x="29936" y="33298"/>
                  <a:pt x="29979" y="33341"/>
                  <a:pt x="30022" y="33384"/>
                </a:cubicBezTo>
                <a:cubicBezTo>
                  <a:pt x="30022" y="33427"/>
                  <a:pt x="29979" y="33427"/>
                  <a:pt x="29979" y="33427"/>
                </a:cubicBezTo>
                <a:cubicBezTo>
                  <a:pt x="29936" y="33384"/>
                  <a:pt x="29850" y="33341"/>
                  <a:pt x="29807" y="33298"/>
                </a:cubicBezTo>
                <a:lnTo>
                  <a:pt x="29850" y="33211"/>
                </a:lnTo>
                <a:close/>
                <a:moveTo>
                  <a:pt x="30798" y="33211"/>
                </a:moveTo>
                <a:lnTo>
                  <a:pt x="30798" y="33427"/>
                </a:lnTo>
                <a:lnTo>
                  <a:pt x="30712" y="33427"/>
                </a:lnTo>
                <a:lnTo>
                  <a:pt x="30712" y="33211"/>
                </a:lnTo>
                <a:close/>
                <a:moveTo>
                  <a:pt x="34330" y="33427"/>
                </a:moveTo>
                <a:lnTo>
                  <a:pt x="34373" y="33513"/>
                </a:lnTo>
                <a:cubicBezTo>
                  <a:pt x="34330" y="33556"/>
                  <a:pt x="34244" y="33599"/>
                  <a:pt x="34201" y="33685"/>
                </a:cubicBezTo>
                <a:cubicBezTo>
                  <a:pt x="34201" y="33642"/>
                  <a:pt x="34157" y="33642"/>
                  <a:pt x="34157" y="33642"/>
                </a:cubicBezTo>
                <a:lnTo>
                  <a:pt x="34157" y="33642"/>
                </a:lnTo>
                <a:cubicBezTo>
                  <a:pt x="34157" y="33642"/>
                  <a:pt x="34157" y="33642"/>
                  <a:pt x="34157" y="33642"/>
                </a:cubicBezTo>
                <a:cubicBezTo>
                  <a:pt x="34201" y="33556"/>
                  <a:pt x="34244" y="33513"/>
                  <a:pt x="34330" y="33427"/>
                </a:cubicBezTo>
                <a:close/>
                <a:moveTo>
                  <a:pt x="29764" y="34805"/>
                </a:moveTo>
                <a:lnTo>
                  <a:pt x="29764" y="34891"/>
                </a:lnTo>
                <a:lnTo>
                  <a:pt x="29549" y="34891"/>
                </a:lnTo>
                <a:lnTo>
                  <a:pt x="29549" y="34805"/>
                </a:lnTo>
                <a:close/>
                <a:moveTo>
                  <a:pt x="29979" y="35710"/>
                </a:moveTo>
                <a:lnTo>
                  <a:pt x="29979" y="35796"/>
                </a:lnTo>
                <a:lnTo>
                  <a:pt x="29764" y="35796"/>
                </a:lnTo>
                <a:lnTo>
                  <a:pt x="29764" y="35710"/>
                </a:lnTo>
                <a:close/>
                <a:moveTo>
                  <a:pt x="21322" y="35839"/>
                </a:moveTo>
                <a:lnTo>
                  <a:pt x="21322" y="36054"/>
                </a:lnTo>
                <a:lnTo>
                  <a:pt x="21279" y="36054"/>
                </a:lnTo>
                <a:lnTo>
                  <a:pt x="21279" y="35839"/>
                </a:lnTo>
                <a:close/>
                <a:moveTo>
                  <a:pt x="9304" y="36140"/>
                </a:moveTo>
                <a:lnTo>
                  <a:pt x="9304" y="36227"/>
                </a:lnTo>
                <a:lnTo>
                  <a:pt x="9089" y="36227"/>
                </a:lnTo>
                <a:lnTo>
                  <a:pt x="9089" y="36140"/>
                </a:lnTo>
                <a:close/>
                <a:moveTo>
                  <a:pt x="11286" y="38768"/>
                </a:moveTo>
                <a:lnTo>
                  <a:pt x="11286" y="38854"/>
                </a:lnTo>
                <a:lnTo>
                  <a:pt x="11070" y="38854"/>
                </a:lnTo>
                <a:lnTo>
                  <a:pt x="11070" y="38768"/>
                </a:lnTo>
                <a:close/>
                <a:moveTo>
                  <a:pt x="22743" y="38768"/>
                </a:moveTo>
                <a:lnTo>
                  <a:pt x="22743" y="38854"/>
                </a:lnTo>
                <a:lnTo>
                  <a:pt x="22528" y="38854"/>
                </a:lnTo>
                <a:lnTo>
                  <a:pt x="22528" y="38768"/>
                </a:lnTo>
                <a:close/>
                <a:moveTo>
                  <a:pt x="30884" y="39242"/>
                </a:moveTo>
                <a:lnTo>
                  <a:pt x="30884" y="39285"/>
                </a:lnTo>
                <a:lnTo>
                  <a:pt x="30669" y="39285"/>
                </a:lnTo>
                <a:lnTo>
                  <a:pt x="30669" y="39242"/>
                </a:lnTo>
                <a:close/>
                <a:moveTo>
                  <a:pt x="31099" y="39672"/>
                </a:moveTo>
                <a:lnTo>
                  <a:pt x="31099" y="39758"/>
                </a:lnTo>
                <a:lnTo>
                  <a:pt x="30884" y="39758"/>
                </a:lnTo>
                <a:lnTo>
                  <a:pt x="30884" y="39672"/>
                </a:lnTo>
                <a:close/>
                <a:moveTo>
                  <a:pt x="14732" y="39802"/>
                </a:moveTo>
                <a:lnTo>
                  <a:pt x="14732" y="40017"/>
                </a:lnTo>
                <a:lnTo>
                  <a:pt x="14645" y="40017"/>
                </a:lnTo>
                <a:lnTo>
                  <a:pt x="14645" y="39802"/>
                </a:lnTo>
                <a:close/>
                <a:moveTo>
                  <a:pt x="31013" y="40275"/>
                </a:moveTo>
                <a:cubicBezTo>
                  <a:pt x="31056" y="40405"/>
                  <a:pt x="31056" y="40534"/>
                  <a:pt x="31099" y="40620"/>
                </a:cubicBezTo>
                <a:cubicBezTo>
                  <a:pt x="31056" y="40663"/>
                  <a:pt x="30970" y="40663"/>
                  <a:pt x="30927" y="40663"/>
                </a:cubicBezTo>
                <a:lnTo>
                  <a:pt x="30927" y="40275"/>
                </a:lnTo>
                <a:close/>
                <a:moveTo>
                  <a:pt x="23561" y="41998"/>
                </a:moveTo>
                <a:lnTo>
                  <a:pt x="23561" y="42472"/>
                </a:lnTo>
                <a:lnTo>
                  <a:pt x="23432" y="42472"/>
                </a:lnTo>
                <a:lnTo>
                  <a:pt x="23432" y="41998"/>
                </a:lnTo>
                <a:close/>
                <a:moveTo>
                  <a:pt x="31702" y="43980"/>
                </a:moveTo>
                <a:lnTo>
                  <a:pt x="31702" y="44195"/>
                </a:lnTo>
                <a:lnTo>
                  <a:pt x="31616" y="44195"/>
                </a:lnTo>
                <a:lnTo>
                  <a:pt x="31616" y="43980"/>
                </a:lnTo>
                <a:close/>
                <a:moveTo>
                  <a:pt x="24082" y="0"/>
                </a:moveTo>
                <a:cubicBezTo>
                  <a:pt x="23774" y="0"/>
                  <a:pt x="23528" y="360"/>
                  <a:pt x="23212" y="360"/>
                </a:cubicBezTo>
                <a:cubicBezTo>
                  <a:pt x="23108" y="360"/>
                  <a:pt x="22996" y="321"/>
                  <a:pt x="22872" y="218"/>
                </a:cubicBezTo>
                <a:cubicBezTo>
                  <a:pt x="22399" y="390"/>
                  <a:pt x="21968" y="562"/>
                  <a:pt x="21494" y="734"/>
                </a:cubicBezTo>
                <a:cubicBezTo>
                  <a:pt x="21322" y="691"/>
                  <a:pt x="21106" y="648"/>
                  <a:pt x="20848" y="562"/>
                </a:cubicBezTo>
                <a:cubicBezTo>
                  <a:pt x="20633" y="907"/>
                  <a:pt x="20460" y="1165"/>
                  <a:pt x="20288" y="1380"/>
                </a:cubicBezTo>
                <a:cubicBezTo>
                  <a:pt x="20211" y="1457"/>
                  <a:pt x="20112" y="1468"/>
                  <a:pt x="20015" y="1468"/>
                </a:cubicBezTo>
                <a:cubicBezTo>
                  <a:pt x="19976" y="1468"/>
                  <a:pt x="19937" y="1467"/>
                  <a:pt x="19900" y="1467"/>
                </a:cubicBezTo>
                <a:cubicBezTo>
                  <a:pt x="19771" y="1467"/>
                  <a:pt x="19663" y="1488"/>
                  <a:pt x="19642" y="1682"/>
                </a:cubicBezTo>
                <a:cubicBezTo>
                  <a:pt x="19728" y="1725"/>
                  <a:pt x="19771" y="1811"/>
                  <a:pt x="19857" y="1854"/>
                </a:cubicBezTo>
                <a:lnTo>
                  <a:pt x="19771" y="1897"/>
                </a:lnTo>
                <a:cubicBezTo>
                  <a:pt x="19728" y="1854"/>
                  <a:pt x="19685" y="1811"/>
                  <a:pt x="19642" y="1725"/>
                </a:cubicBezTo>
                <a:cubicBezTo>
                  <a:pt x="19642" y="1725"/>
                  <a:pt x="19642" y="1682"/>
                  <a:pt x="19642" y="1682"/>
                </a:cubicBezTo>
                <a:cubicBezTo>
                  <a:pt x="19561" y="1642"/>
                  <a:pt x="19498" y="1624"/>
                  <a:pt x="19448" y="1624"/>
                </a:cubicBezTo>
                <a:cubicBezTo>
                  <a:pt x="19179" y="1624"/>
                  <a:pt x="19286" y="2126"/>
                  <a:pt x="18996" y="2199"/>
                </a:cubicBezTo>
                <a:cubicBezTo>
                  <a:pt x="18737" y="2242"/>
                  <a:pt x="18565" y="2587"/>
                  <a:pt x="18307" y="2802"/>
                </a:cubicBezTo>
                <a:cubicBezTo>
                  <a:pt x="18091" y="2974"/>
                  <a:pt x="17876" y="3146"/>
                  <a:pt x="17661" y="3362"/>
                </a:cubicBezTo>
                <a:cubicBezTo>
                  <a:pt x="17617" y="3448"/>
                  <a:pt x="17661" y="3577"/>
                  <a:pt x="17661" y="3663"/>
                </a:cubicBezTo>
                <a:cubicBezTo>
                  <a:pt x="17747" y="3706"/>
                  <a:pt x="17790" y="3793"/>
                  <a:pt x="17876" y="3836"/>
                </a:cubicBezTo>
                <a:lnTo>
                  <a:pt x="17790" y="3879"/>
                </a:lnTo>
                <a:cubicBezTo>
                  <a:pt x="17747" y="3836"/>
                  <a:pt x="17704" y="3793"/>
                  <a:pt x="17661" y="3706"/>
                </a:cubicBezTo>
                <a:cubicBezTo>
                  <a:pt x="17661" y="3706"/>
                  <a:pt x="17661" y="3663"/>
                  <a:pt x="17661" y="3663"/>
                </a:cubicBezTo>
                <a:cubicBezTo>
                  <a:pt x="17230" y="3836"/>
                  <a:pt x="16928" y="4223"/>
                  <a:pt x="16885" y="4611"/>
                </a:cubicBezTo>
                <a:cubicBezTo>
                  <a:pt x="16799" y="5085"/>
                  <a:pt x="16498" y="5343"/>
                  <a:pt x="16282" y="5688"/>
                </a:cubicBezTo>
                <a:cubicBezTo>
                  <a:pt x="16368" y="5903"/>
                  <a:pt x="16454" y="6075"/>
                  <a:pt x="16541" y="6291"/>
                </a:cubicBezTo>
                <a:cubicBezTo>
                  <a:pt x="16325" y="6334"/>
                  <a:pt x="16110" y="6334"/>
                  <a:pt x="15981" y="6377"/>
                </a:cubicBezTo>
                <a:cubicBezTo>
                  <a:pt x="15851" y="6894"/>
                  <a:pt x="15722" y="7368"/>
                  <a:pt x="15636" y="7841"/>
                </a:cubicBezTo>
                <a:lnTo>
                  <a:pt x="15205" y="7841"/>
                </a:lnTo>
                <a:cubicBezTo>
                  <a:pt x="14947" y="7540"/>
                  <a:pt x="14732" y="7238"/>
                  <a:pt x="14516" y="6980"/>
                </a:cubicBezTo>
                <a:cubicBezTo>
                  <a:pt x="14215" y="6980"/>
                  <a:pt x="13956" y="6980"/>
                  <a:pt x="13698" y="7023"/>
                </a:cubicBezTo>
                <a:cubicBezTo>
                  <a:pt x="13655" y="7066"/>
                  <a:pt x="13612" y="7152"/>
                  <a:pt x="13569" y="7195"/>
                </a:cubicBezTo>
                <a:cubicBezTo>
                  <a:pt x="13526" y="7152"/>
                  <a:pt x="13526" y="7152"/>
                  <a:pt x="13482" y="7109"/>
                </a:cubicBezTo>
                <a:cubicBezTo>
                  <a:pt x="13559" y="7071"/>
                  <a:pt x="13601" y="7033"/>
                  <a:pt x="13670" y="6995"/>
                </a:cubicBezTo>
                <a:lnTo>
                  <a:pt x="13670" y="6995"/>
                </a:lnTo>
                <a:cubicBezTo>
                  <a:pt x="13679" y="7004"/>
                  <a:pt x="13688" y="7014"/>
                  <a:pt x="13698" y="7023"/>
                </a:cubicBezTo>
                <a:cubicBezTo>
                  <a:pt x="13698" y="7023"/>
                  <a:pt x="13698" y="6980"/>
                  <a:pt x="13698" y="6980"/>
                </a:cubicBezTo>
                <a:cubicBezTo>
                  <a:pt x="13688" y="6985"/>
                  <a:pt x="13679" y="6990"/>
                  <a:pt x="13670" y="6995"/>
                </a:cubicBezTo>
                <a:lnTo>
                  <a:pt x="13670" y="6995"/>
                </a:lnTo>
                <a:cubicBezTo>
                  <a:pt x="13424" y="6749"/>
                  <a:pt x="13215" y="6541"/>
                  <a:pt x="12966" y="6334"/>
                </a:cubicBezTo>
                <a:cubicBezTo>
                  <a:pt x="12879" y="6420"/>
                  <a:pt x="12793" y="6463"/>
                  <a:pt x="12750" y="6506"/>
                </a:cubicBezTo>
                <a:cubicBezTo>
                  <a:pt x="12535" y="6420"/>
                  <a:pt x="12363" y="6377"/>
                  <a:pt x="12190" y="6334"/>
                </a:cubicBezTo>
                <a:cubicBezTo>
                  <a:pt x="12147" y="6420"/>
                  <a:pt x="12061" y="6463"/>
                  <a:pt x="12018" y="6549"/>
                </a:cubicBezTo>
                <a:cubicBezTo>
                  <a:pt x="12018" y="6506"/>
                  <a:pt x="11975" y="6506"/>
                  <a:pt x="11975" y="6463"/>
                </a:cubicBezTo>
                <a:cubicBezTo>
                  <a:pt x="12018" y="6420"/>
                  <a:pt x="12061" y="6377"/>
                  <a:pt x="12147" y="6334"/>
                </a:cubicBezTo>
                <a:lnTo>
                  <a:pt x="12190" y="6334"/>
                </a:lnTo>
                <a:cubicBezTo>
                  <a:pt x="12112" y="6158"/>
                  <a:pt x="12016" y="6106"/>
                  <a:pt x="11915" y="6106"/>
                </a:cubicBezTo>
                <a:cubicBezTo>
                  <a:pt x="11792" y="6106"/>
                  <a:pt x="11662" y="6181"/>
                  <a:pt x="11544" y="6205"/>
                </a:cubicBezTo>
                <a:cubicBezTo>
                  <a:pt x="11630" y="6377"/>
                  <a:pt x="11673" y="6549"/>
                  <a:pt x="11716" y="6722"/>
                </a:cubicBezTo>
                <a:cubicBezTo>
                  <a:pt x="11673" y="6765"/>
                  <a:pt x="11587" y="6808"/>
                  <a:pt x="11544" y="6851"/>
                </a:cubicBezTo>
                <a:cubicBezTo>
                  <a:pt x="11372" y="6592"/>
                  <a:pt x="11156" y="6334"/>
                  <a:pt x="10984" y="6119"/>
                </a:cubicBezTo>
                <a:cubicBezTo>
                  <a:pt x="10758" y="6307"/>
                  <a:pt x="10516" y="6347"/>
                  <a:pt x="10276" y="6347"/>
                </a:cubicBezTo>
                <a:cubicBezTo>
                  <a:pt x="10096" y="6347"/>
                  <a:pt x="9917" y="6324"/>
                  <a:pt x="9746" y="6324"/>
                </a:cubicBezTo>
                <a:cubicBezTo>
                  <a:pt x="9622" y="6324"/>
                  <a:pt x="9503" y="6336"/>
                  <a:pt x="9391" y="6377"/>
                </a:cubicBezTo>
                <a:lnTo>
                  <a:pt x="9003" y="6765"/>
                </a:lnTo>
                <a:cubicBezTo>
                  <a:pt x="8874" y="6678"/>
                  <a:pt x="8787" y="6592"/>
                  <a:pt x="8658" y="6506"/>
                </a:cubicBezTo>
                <a:cubicBezTo>
                  <a:pt x="7754" y="7023"/>
                  <a:pt x="6634" y="7066"/>
                  <a:pt x="6074" y="8057"/>
                </a:cubicBezTo>
                <a:lnTo>
                  <a:pt x="5859" y="7885"/>
                </a:lnTo>
                <a:cubicBezTo>
                  <a:pt x="5772" y="7971"/>
                  <a:pt x="5686" y="8100"/>
                  <a:pt x="5557" y="8272"/>
                </a:cubicBezTo>
                <a:lnTo>
                  <a:pt x="5557" y="9134"/>
                </a:lnTo>
                <a:cubicBezTo>
                  <a:pt x="5169" y="9349"/>
                  <a:pt x="5126" y="9866"/>
                  <a:pt x="4652" y="9995"/>
                </a:cubicBezTo>
                <a:cubicBezTo>
                  <a:pt x="4652" y="9995"/>
                  <a:pt x="4652" y="10210"/>
                  <a:pt x="4652" y="10297"/>
                </a:cubicBezTo>
                <a:cubicBezTo>
                  <a:pt x="4523" y="10383"/>
                  <a:pt x="4394" y="10512"/>
                  <a:pt x="4222" y="10598"/>
                </a:cubicBezTo>
                <a:cubicBezTo>
                  <a:pt x="4265" y="10943"/>
                  <a:pt x="4093" y="11287"/>
                  <a:pt x="4394" y="11503"/>
                </a:cubicBezTo>
                <a:cubicBezTo>
                  <a:pt x="4308" y="11804"/>
                  <a:pt x="4179" y="12106"/>
                  <a:pt x="4049" y="12450"/>
                </a:cubicBezTo>
                <a:cubicBezTo>
                  <a:pt x="4136" y="12536"/>
                  <a:pt x="4265" y="12666"/>
                  <a:pt x="4437" y="12795"/>
                </a:cubicBezTo>
                <a:cubicBezTo>
                  <a:pt x="3834" y="13527"/>
                  <a:pt x="4739" y="14173"/>
                  <a:pt x="4437" y="14819"/>
                </a:cubicBezTo>
                <a:cubicBezTo>
                  <a:pt x="4868" y="15250"/>
                  <a:pt x="4868" y="15250"/>
                  <a:pt x="4782" y="15336"/>
                </a:cubicBezTo>
                <a:cubicBezTo>
                  <a:pt x="4696" y="15379"/>
                  <a:pt x="4609" y="15379"/>
                  <a:pt x="4394" y="15422"/>
                </a:cubicBezTo>
                <a:cubicBezTo>
                  <a:pt x="4696" y="15638"/>
                  <a:pt x="4911" y="15810"/>
                  <a:pt x="5040" y="15939"/>
                </a:cubicBezTo>
                <a:cubicBezTo>
                  <a:pt x="4997" y="16327"/>
                  <a:pt x="4911" y="16714"/>
                  <a:pt x="4868" y="16973"/>
                </a:cubicBezTo>
                <a:cubicBezTo>
                  <a:pt x="5169" y="17188"/>
                  <a:pt x="5385" y="17317"/>
                  <a:pt x="5557" y="17447"/>
                </a:cubicBezTo>
                <a:cubicBezTo>
                  <a:pt x="5342" y="17662"/>
                  <a:pt x="5169" y="17834"/>
                  <a:pt x="5040" y="17964"/>
                </a:cubicBezTo>
                <a:cubicBezTo>
                  <a:pt x="4437" y="18007"/>
                  <a:pt x="4006" y="18265"/>
                  <a:pt x="3705" y="18653"/>
                </a:cubicBezTo>
                <a:cubicBezTo>
                  <a:pt x="3576" y="18567"/>
                  <a:pt x="3490" y="18524"/>
                  <a:pt x="3403" y="18437"/>
                </a:cubicBezTo>
                <a:cubicBezTo>
                  <a:pt x="3360" y="18653"/>
                  <a:pt x="3317" y="18782"/>
                  <a:pt x="3274" y="18868"/>
                </a:cubicBezTo>
                <a:lnTo>
                  <a:pt x="2800" y="18868"/>
                </a:lnTo>
                <a:cubicBezTo>
                  <a:pt x="2413" y="19256"/>
                  <a:pt x="2068" y="19600"/>
                  <a:pt x="1724" y="19988"/>
                </a:cubicBezTo>
                <a:cubicBezTo>
                  <a:pt x="1379" y="20333"/>
                  <a:pt x="1121" y="20677"/>
                  <a:pt x="690" y="21194"/>
                </a:cubicBezTo>
                <a:cubicBezTo>
                  <a:pt x="561" y="21711"/>
                  <a:pt x="431" y="22486"/>
                  <a:pt x="1" y="23175"/>
                </a:cubicBezTo>
                <a:cubicBezTo>
                  <a:pt x="173" y="23262"/>
                  <a:pt x="302" y="23305"/>
                  <a:pt x="474" y="23391"/>
                </a:cubicBezTo>
                <a:cubicBezTo>
                  <a:pt x="130" y="23520"/>
                  <a:pt x="604" y="23822"/>
                  <a:pt x="302" y="24080"/>
                </a:cubicBezTo>
                <a:cubicBezTo>
                  <a:pt x="87" y="24295"/>
                  <a:pt x="44" y="24726"/>
                  <a:pt x="44" y="25071"/>
                </a:cubicBezTo>
                <a:cubicBezTo>
                  <a:pt x="87" y="25372"/>
                  <a:pt x="259" y="25631"/>
                  <a:pt x="345" y="25889"/>
                </a:cubicBezTo>
                <a:cubicBezTo>
                  <a:pt x="517" y="25932"/>
                  <a:pt x="604" y="25975"/>
                  <a:pt x="733" y="26061"/>
                </a:cubicBezTo>
                <a:cubicBezTo>
                  <a:pt x="647" y="26234"/>
                  <a:pt x="604" y="26406"/>
                  <a:pt x="517" y="26578"/>
                </a:cubicBezTo>
                <a:cubicBezTo>
                  <a:pt x="690" y="26794"/>
                  <a:pt x="905" y="26966"/>
                  <a:pt x="1121" y="27181"/>
                </a:cubicBezTo>
                <a:cubicBezTo>
                  <a:pt x="1077" y="27224"/>
                  <a:pt x="991" y="27310"/>
                  <a:pt x="948" y="27353"/>
                </a:cubicBezTo>
                <a:cubicBezTo>
                  <a:pt x="1077" y="27569"/>
                  <a:pt x="1164" y="27741"/>
                  <a:pt x="1250" y="27913"/>
                </a:cubicBezTo>
                <a:cubicBezTo>
                  <a:pt x="1379" y="27827"/>
                  <a:pt x="1508" y="27741"/>
                  <a:pt x="1637" y="27655"/>
                </a:cubicBezTo>
                <a:lnTo>
                  <a:pt x="1637" y="27655"/>
                </a:lnTo>
                <a:cubicBezTo>
                  <a:pt x="2068" y="28086"/>
                  <a:pt x="1508" y="28387"/>
                  <a:pt x="1637" y="28861"/>
                </a:cubicBezTo>
                <a:cubicBezTo>
                  <a:pt x="1853" y="28775"/>
                  <a:pt x="2025" y="28689"/>
                  <a:pt x="2240" y="28603"/>
                </a:cubicBezTo>
                <a:lnTo>
                  <a:pt x="2240" y="28603"/>
                </a:lnTo>
                <a:cubicBezTo>
                  <a:pt x="2197" y="29378"/>
                  <a:pt x="2973" y="29593"/>
                  <a:pt x="3274" y="30110"/>
                </a:cubicBezTo>
                <a:lnTo>
                  <a:pt x="3705" y="30110"/>
                </a:lnTo>
                <a:cubicBezTo>
                  <a:pt x="4049" y="30498"/>
                  <a:pt x="4437" y="30842"/>
                  <a:pt x="4782" y="31230"/>
                </a:cubicBezTo>
                <a:lnTo>
                  <a:pt x="5729" y="31230"/>
                </a:lnTo>
                <a:cubicBezTo>
                  <a:pt x="6031" y="31101"/>
                  <a:pt x="6203" y="31058"/>
                  <a:pt x="6548" y="30929"/>
                </a:cubicBezTo>
                <a:lnTo>
                  <a:pt x="6548" y="30929"/>
                </a:lnTo>
                <a:cubicBezTo>
                  <a:pt x="6332" y="31187"/>
                  <a:pt x="6289" y="31273"/>
                  <a:pt x="6203" y="31359"/>
                </a:cubicBezTo>
                <a:cubicBezTo>
                  <a:pt x="6332" y="31445"/>
                  <a:pt x="6418" y="31532"/>
                  <a:pt x="6548" y="31618"/>
                </a:cubicBezTo>
                <a:cubicBezTo>
                  <a:pt x="6677" y="31488"/>
                  <a:pt x="6849" y="31359"/>
                  <a:pt x="7194" y="31101"/>
                </a:cubicBezTo>
                <a:lnTo>
                  <a:pt x="7194" y="31101"/>
                </a:lnTo>
                <a:cubicBezTo>
                  <a:pt x="7065" y="31704"/>
                  <a:pt x="6978" y="32092"/>
                  <a:pt x="6849" y="32608"/>
                </a:cubicBezTo>
                <a:cubicBezTo>
                  <a:pt x="7108" y="32522"/>
                  <a:pt x="7280" y="32436"/>
                  <a:pt x="7581" y="32350"/>
                </a:cubicBezTo>
                <a:lnTo>
                  <a:pt x="7581" y="32350"/>
                </a:lnTo>
                <a:cubicBezTo>
                  <a:pt x="7495" y="32738"/>
                  <a:pt x="7409" y="33082"/>
                  <a:pt x="7409" y="33427"/>
                </a:cubicBezTo>
                <a:cubicBezTo>
                  <a:pt x="7452" y="33771"/>
                  <a:pt x="7538" y="34159"/>
                  <a:pt x="7625" y="34547"/>
                </a:cubicBezTo>
                <a:cubicBezTo>
                  <a:pt x="7754" y="34547"/>
                  <a:pt x="7883" y="34547"/>
                  <a:pt x="7969" y="34504"/>
                </a:cubicBezTo>
                <a:cubicBezTo>
                  <a:pt x="8012" y="34461"/>
                  <a:pt x="8055" y="34374"/>
                  <a:pt x="8098" y="34331"/>
                </a:cubicBezTo>
                <a:lnTo>
                  <a:pt x="8184" y="34417"/>
                </a:lnTo>
                <a:cubicBezTo>
                  <a:pt x="8098" y="34461"/>
                  <a:pt x="8055" y="34504"/>
                  <a:pt x="8012" y="34547"/>
                </a:cubicBezTo>
                <a:lnTo>
                  <a:pt x="7969" y="34504"/>
                </a:lnTo>
                <a:lnTo>
                  <a:pt x="7969" y="34504"/>
                </a:lnTo>
                <a:cubicBezTo>
                  <a:pt x="8012" y="34719"/>
                  <a:pt x="8055" y="34891"/>
                  <a:pt x="8141" y="35150"/>
                </a:cubicBezTo>
                <a:cubicBezTo>
                  <a:pt x="8098" y="35150"/>
                  <a:pt x="8055" y="35236"/>
                  <a:pt x="7969" y="35279"/>
                </a:cubicBezTo>
                <a:cubicBezTo>
                  <a:pt x="8141" y="35408"/>
                  <a:pt x="8271" y="35494"/>
                  <a:pt x="8400" y="35623"/>
                </a:cubicBezTo>
                <a:lnTo>
                  <a:pt x="8615" y="35623"/>
                </a:lnTo>
                <a:cubicBezTo>
                  <a:pt x="8658" y="35537"/>
                  <a:pt x="8701" y="35494"/>
                  <a:pt x="8744" y="35408"/>
                </a:cubicBezTo>
                <a:lnTo>
                  <a:pt x="8831" y="35494"/>
                </a:lnTo>
                <a:cubicBezTo>
                  <a:pt x="8787" y="35537"/>
                  <a:pt x="8701" y="35580"/>
                  <a:pt x="8658" y="35667"/>
                </a:cubicBezTo>
                <a:cubicBezTo>
                  <a:pt x="8658" y="35623"/>
                  <a:pt x="8615" y="35623"/>
                  <a:pt x="8615" y="35623"/>
                </a:cubicBezTo>
                <a:cubicBezTo>
                  <a:pt x="8572" y="35710"/>
                  <a:pt x="8486" y="35796"/>
                  <a:pt x="8400" y="35839"/>
                </a:cubicBezTo>
                <a:lnTo>
                  <a:pt x="8184" y="36054"/>
                </a:lnTo>
                <a:cubicBezTo>
                  <a:pt x="8357" y="36183"/>
                  <a:pt x="8486" y="36313"/>
                  <a:pt x="8615" y="36399"/>
                </a:cubicBezTo>
                <a:lnTo>
                  <a:pt x="8615" y="36830"/>
                </a:lnTo>
                <a:cubicBezTo>
                  <a:pt x="8917" y="37002"/>
                  <a:pt x="9218" y="37131"/>
                  <a:pt x="9520" y="37303"/>
                </a:cubicBezTo>
                <a:cubicBezTo>
                  <a:pt x="9347" y="37389"/>
                  <a:pt x="9261" y="37519"/>
                  <a:pt x="9477" y="37691"/>
                </a:cubicBezTo>
                <a:cubicBezTo>
                  <a:pt x="9477" y="37691"/>
                  <a:pt x="9391" y="37906"/>
                  <a:pt x="9218" y="38251"/>
                </a:cubicBezTo>
                <a:cubicBezTo>
                  <a:pt x="9606" y="38036"/>
                  <a:pt x="9735" y="37949"/>
                  <a:pt x="9907" y="37820"/>
                </a:cubicBezTo>
                <a:cubicBezTo>
                  <a:pt x="9907" y="37949"/>
                  <a:pt x="9907" y="38036"/>
                  <a:pt x="9950" y="38122"/>
                </a:cubicBezTo>
                <a:cubicBezTo>
                  <a:pt x="9994" y="38251"/>
                  <a:pt x="10080" y="38337"/>
                  <a:pt x="10123" y="38380"/>
                </a:cubicBezTo>
                <a:cubicBezTo>
                  <a:pt x="10037" y="38509"/>
                  <a:pt x="9994" y="38639"/>
                  <a:pt x="9950" y="38725"/>
                </a:cubicBezTo>
                <a:cubicBezTo>
                  <a:pt x="10683" y="38725"/>
                  <a:pt x="10726" y="38768"/>
                  <a:pt x="10855" y="39371"/>
                </a:cubicBezTo>
                <a:cubicBezTo>
                  <a:pt x="11116" y="39513"/>
                  <a:pt x="11246" y="39577"/>
                  <a:pt x="11411" y="39577"/>
                </a:cubicBezTo>
                <a:cubicBezTo>
                  <a:pt x="11546" y="39577"/>
                  <a:pt x="11704" y="39534"/>
                  <a:pt x="11975" y="39457"/>
                </a:cubicBezTo>
                <a:lnTo>
                  <a:pt x="11975" y="39457"/>
                </a:lnTo>
                <a:cubicBezTo>
                  <a:pt x="11889" y="39672"/>
                  <a:pt x="11846" y="39802"/>
                  <a:pt x="11716" y="40103"/>
                </a:cubicBezTo>
                <a:cubicBezTo>
                  <a:pt x="11975" y="40017"/>
                  <a:pt x="12104" y="39931"/>
                  <a:pt x="12276" y="39845"/>
                </a:cubicBezTo>
                <a:cubicBezTo>
                  <a:pt x="12558" y="39965"/>
                  <a:pt x="12802" y="40236"/>
                  <a:pt x="13184" y="40236"/>
                </a:cubicBezTo>
                <a:cubicBezTo>
                  <a:pt x="13211" y="40236"/>
                  <a:pt x="13239" y="40235"/>
                  <a:pt x="13267" y="40232"/>
                </a:cubicBezTo>
                <a:lnTo>
                  <a:pt x="13267" y="39586"/>
                </a:lnTo>
                <a:cubicBezTo>
                  <a:pt x="13526" y="39974"/>
                  <a:pt x="13612" y="40146"/>
                  <a:pt x="13741" y="40318"/>
                </a:cubicBezTo>
                <a:cubicBezTo>
                  <a:pt x="13870" y="40189"/>
                  <a:pt x="13956" y="40103"/>
                  <a:pt x="14042" y="40017"/>
                </a:cubicBezTo>
                <a:cubicBezTo>
                  <a:pt x="14085" y="40103"/>
                  <a:pt x="14129" y="40146"/>
                  <a:pt x="14172" y="40189"/>
                </a:cubicBezTo>
                <a:cubicBezTo>
                  <a:pt x="14279" y="40248"/>
                  <a:pt x="14386" y="40269"/>
                  <a:pt x="14493" y="40269"/>
                </a:cubicBezTo>
                <a:cubicBezTo>
                  <a:pt x="14767" y="40269"/>
                  <a:pt x="15041" y="40131"/>
                  <a:pt x="15315" y="40131"/>
                </a:cubicBezTo>
                <a:cubicBezTo>
                  <a:pt x="15407" y="40131"/>
                  <a:pt x="15500" y="40147"/>
                  <a:pt x="15593" y="40189"/>
                </a:cubicBezTo>
                <a:cubicBezTo>
                  <a:pt x="15599" y="40195"/>
                  <a:pt x="15607" y="40198"/>
                  <a:pt x="15616" y="40198"/>
                </a:cubicBezTo>
                <a:cubicBezTo>
                  <a:pt x="15670" y="40198"/>
                  <a:pt x="15771" y="40097"/>
                  <a:pt x="15808" y="40060"/>
                </a:cubicBezTo>
                <a:cubicBezTo>
                  <a:pt x="15895" y="40146"/>
                  <a:pt x="15981" y="40189"/>
                  <a:pt x="16067" y="40232"/>
                </a:cubicBezTo>
                <a:cubicBezTo>
                  <a:pt x="16293" y="39651"/>
                  <a:pt x="16689" y="39578"/>
                  <a:pt x="17145" y="39578"/>
                </a:cubicBezTo>
                <a:cubicBezTo>
                  <a:pt x="17297" y="39578"/>
                  <a:pt x="17456" y="39586"/>
                  <a:pt x="17617" y="39586"/>
                </a:cubicBezTo>
                <a:cubicBezTo>
                  <a:pt x="17747" y="39457"/>
                  <a:pt x="17876" y="39285"/>
                  <a:pt x="17962" y="39155"/>
                </a:cubicBezTo>
                <a:cubicBezTo>
                  <a:pt x="18651" y="39112"/>
                  <a:pt x="18867" y="39069"/>
                  <a:pt x="19426" y="38725"/>
                </a:cubicBezTo>
                <a:cubicBezTo>
                  <a:pt x="19340" y="38682"/>
                  <a:pt x="19297" y="38639"/>
                  <a:pt x="19211" y="38596"/>
                </a:cubicBezTo>
                <a:cubicBezTo>
                  <a:pt x="19254" y="38552"/>
                  <a:pt x="19254" y="38552"/>
                  <a:pt x="19297" y="38509"/>
                </a:cubicBezTo>
                <a:cubicBezTo>
                  <a:pt x="19340" y="38552"/>
                  <a:pt x="19383" y="38639"/>
                  <a:pt x="19426" y="38682"/>
                </a:cubicBezTo>
                <a:lnTo>
                  <a:pt x="19426" y="38725"/>
                </a:lnTo>
                <a:cubicBezTo>
                  <a:pt x="19642" y="38596"/>
                  <a:pt x="19943" y="38509"/>
                  <a:pt x="20116" y="38294"/>
                </a:cubicBezTo>
                <a:cubicBezTo>
                  <a:pt x="20288" y="38165"/>
                  <a:pt x="20331" y="37863"/>
                  <a:pt x="20417" y="37605"/>
                </a:cubicBezTo>
                <a:cubicBezTo>
                  <a:pt x="20586" y="37750"/>
                  <a:pt x="20728" y="37867"/>
                  <a:pt x="20865" y="37867"/>
                </a:cubicBezTo>
                <a:cubicBezTo>
                  <a:pt x="20973" y="37867"/>
                  <a:pt x="21079" y="37794"/>
                  <a:pt x="21192" y="37605"/>
                </a:cubicBezTo>
                <a:cubicBezTo>
                  <a:pt x="21106" y="37562"/>
                  <a:pt x="21063" y="37519"/>
                  <a:pt x="20977" y="37476"/>
                </a:cubicBezTo>
                <a:cubicBezTo>
                  <a:pt x="21020" y="37476"/>
                  <a:pt x="21020" y="37433"/>
                  <a:pt x="21063" y="37389"/>
                </a:cubicBezTo>
                <a:cubicBezTo>
                  <a:pt x="21106" y="37476"/>
                  <a:pt x="21149" y="37519"/>
                  <a:pt x="21192" y="37605"/>
                </a:cubicBezTo>
                <a:cubicBezTo>
                  <a:pt x="21709" y="37476"/>
                  <a:pt x="21192" y="36916"/>
                  <a:pt x="21623" y="36700"/>
                </a:cubicBezTo>
                <a:lnTo>
                  <a:pt x="21623" y="36700"/>
                </a:lnTo>
                <a:cubicBezTo>
                  <a:pt x="21580" y="37519"/>
                  <a:pt x="21796" y="38294"/>
                  <a:pt x="22226" y="38983"/>
                </a:cubicBezTo>
                <a:cubicBezTo>
                  <a:pt x="22269" y="39069"/>
                  <a:pt x="22312" y="39199"/>
                  <a:pt x="22269" y="39285"/>
                </a:cubicBezTo>
                <a:cubicBezTo>
                  <a:pt x="22183" y="40405"/>
                  <a:pt x="22829" y="41309"/>
                  <a:pt x="23131" y="42343"/>
                </a:cubicBezTo>
                <a:cubicBezTo>
                  <a:pt x="23475" y="43463"/>
                  <a:pt x="24035" y="44540"/>
                  <a:pt x="24078" y="45789"/>
                </a:cubicBezTo>
                <a:cubicBezTo>
                  <a:pt x="24078" y="46090"/>
                  <a:pt x="24208" y="46392"/>
                  <a:pt x="24251" y="46693"/>
                </a:cubicBezTo>
                <a:cubicBezTo>
                  <a:pt x="24337" y="46995"/>
                  <a:pt x="24121" y="47339"/>
                  <a:pt x="24466" y="47598"/>
                </a:cubicBezTo>
                <a:cubicBezTo>
                  <a:pt x="24466" y="48545"/>
                  <a:pt x="25155" y="49364"/>
                  <a:pt x="24940" y="50268"/>
                </a:cubicBezTo>
                <a:cubicBezTo>
                  <a:pt x="25112" y="50441"/>
                  <a:pt x="25198" y="50527"/>
                  <a:pt x="25284" y="50613"/>
                </a:cubicBezTo>
                <a:cubicBezTo>
                  <a:pt x="27783" y="49795"/>
                  <a:pt x="30281" y="49235"/>
                  <a:pt x="32779" y="48588"/>
                </a:cubicBezTo>
                <a:cubicBezTo>
                  <a:pt x="32951" y="48459"/>
                  <a:pt x="33124" y="48244"/>
                  <a:pt x="33296" y="48072"/>
                </a:cubicBezTo>
                <a:cubicBezTo>
                  <a:pt x="33210" y="47985"/>
                  <a:pt x="33124" y="47856"/>
                  <a:pt x="33038" y="47727"/>
                </a:cubicBezTo>
                <a:cubicBezTo>
                  <a:pt x="33124" y="47598"/>
                  <a:pt x="33210" y="47512"/>
                  <a:pt x="33253" y="47425"/>
                </a:cubicBezTo>
                <a:cubicBezTo>
                  <a:pt x="33038" y="47253"/>
                  <a:pt x="32865" y="47124"/>
                  <a:pt x="32650" y="46995"/>
                </a:cubicBezTo>
                <a:cubicBezTo>
                  <a:pt x="32822" y="46779"/>
                  <a:pt x="32951" y="46650"/>
                  <a:pt x="33124" y="46521"/>
                </a:cubicBezTo>
                <a:cubicBezTo>
                  <a:pt x="32822" y="46176"/>
                  <a:pt x="32564" y="45875"/>
                  <a:pt x="32305" y="45573"/>
                </a:cubicBezTo>
                <a:cubicBezTo>
                  <a:pt x="32348" y="45573"/>
                  <a:pt x="32478" y="45530"/>
                  <a:pt x="32693" y="45444"/>
                </a:cubicBezTo>
                <a:cubicBezTo>
                  <a:pt x="32607" y="45186"/>
                  <a:pt x="32607" y="44927"/>
                  <a:pt x="32521" y="44669"/>
                </a:cubicBezTo>
                <a:cubicBezTo>
                  <a:pt x="32348" y="44152"/>
                  <a:pt x="32176" y="43635"/>
                  <a:pt x="31961" y="43118"/>
                </a:cubicBezTo>
                <a:cubicBezTo>
                  <a:pt x="31918" y="43075"/>
                  <a:pt x="31875" y="43032"/>
                  <a:pt x="31788" y="42946"/>
                </a:cubicBezTo>
                <a:cubicBezTo>
                  <a:pt x="31875" y="42946"/>
                  <a:pt x="31918" y="42903"/>
                  <a:pt x="31961" y="42903"/>
                </a:cubicBezTo>
                <a:cubicBezTo>
                  <a:pt x="31875" y="42644"/>
                  <a:pt x="31530" y="42386"/>
                  <a:pt x="32004" y="42084"/>
                </a:cubicBezTo>
                <a:cubicBezTo>
                  <a:pt x="31702" y="41783"/>
                  <a:pt x="31444" y="41481"/>
                  <a:pt x="31142" y="41180"/>
                </a:cubicBezTo>
                <a:cubicBezTo>
                  <a:pt x="31358" y="41137"/>
                  <a:pt x="31530" y="41094"/>
                  <a:pt x="31831" y="41008"/>
                </a:cubicBezTo>
                <a:cubicBezTo>
                  <a:pt x="31573" y="40921"/>
                  <a:pt x="31444" y="40878"/>
                  <a:pt x="31272" y="40835"/>
                </a:cubicBezTo>
                <a:cubicBezTo>
                  <a:pt x="31358" y="40448"/>
                  <a:pt x="31444" y="40060"/>
                  <a:pt x="31530" y="39672"/>
                </a:cubicBezTo>
                <a:cubicBezTo>
                  <a:pt x="31358" y="39457"/>
                  <a:pt x="30970" y="39328"/>
                  <a:pt x="31099" y="38940"/>
                </a:cubicBezTo>
                <a:cubicBezTo>
                  <a:pt x="31013" y="38897"/>
                  <a:pt x="30970" y="38854"/>
                  <a:pt x="30884" y="38811"/>
                </a:cubicBezTo>
                <a:lnTo>
                  <a:pt x="30970" y="38725"/>
                </a:lnTo>
                <a:cubicBezTo>
                  <a:pt x="31013" y="38811"/>
                  <a:pt x="31056" y="38854"/>
                  <a:pt x="31099" y="38897"/>
                </a:cubicBezTo>
                <a:cubicBezTo>
                  <a:pt x="31099" y="38940"/>
                  <a:pt x="31099" y="38940"/>
                  <a:pt x="31099" y="38940"/>
                </a:cubicBezTo>
                <a:cubicBezTo>
                  <a:pt x="31185" y="38897"/>
                  <a:pt x="31272" y="38854"/>
                  <a:pt x="31401" y="38768"/>
                </a:cubicBezTo>
                <a:cubicBezTo>
                  <a:pt x="31228" y="38552"/>
                  <a:pt x="31056" y="38423"/>
                  <a:pt x="30970" y="38251"/>
                </a:cubicBezTo>
                <a:cubicBezTo>
                  <a:pt x="30884" y="38079"/>
                  <a:pt x="30884" y="37863"/>
                  <a:pt x="30798" y="37648"/>
                </a:cubicBezTo>
                <a:cubicBezTo>
                  <a:pt x="30669" y="37605"/>
                  <a:pt x="30539" y="37562"/>
                  <a:pt x="30324" y="37476"/>
                </a:cubicBezTo>
                <a:cubicBezTo>
                  <a:pt x="30539" y="37346"/>
                  <a:pt x="30712" y="37217"/>
                  <a:pt x="30927" y="37045"/>
                </a:cubicBezTo>
                <a:cubicBezTo>
                  <a:pt x="30712" y="36916"/>
                  <a:pt x="30582" y="36830"/>
                  <a:pt x="30453" y="36743"/>
                </a:cubicBezTo>
                <a:cubicBezTo>
                  <a:pt x="30410" y="36830"/>
                  <a:pt x="30367" y="36873"/>
                  <a:pt x="30324" y="36916"/>
                </a:cubicBezTo>
                <a:cubicBezTo>
                  <a:pt x="30281" y="36916"/>
                  <a:pt x="30281" y="36873"/>
                  <a:pt x="30238" y="36873"/>
                </a:cubicBezTo>
                <a:cubicBezTo>
                  <a:pt x="30281" y="36786"/>
                  <a:pt x="30367" y="36743"/>
                  <a:pt x="30410" y="36700"/>
                </a:cubicBezTo>
                <a:cubicBezTo>
                  <a:pt x="30410" y="36700"/>
                  <a:pt x="30453" y="36743"/>
                  <a:pt x="30453" y="36743"/>
                </a:cubicBezTo>
                <a:cubicBezTo>
                  <a:pt x="30625" y="36399"/>
                  <a:pt x="30066" y="36054"/>
                  <a:pt x="30410" y="35710"/>
                </a:cubicBezTo>
                <a:cubicBezTo>
                  <a:pt x="30022" y="35408"/>
                  <a:pt x="30324" y="34977"/>
                  <a:pt x="30195" y="34590"/>
                </a:cubicBezTo>
                <a:cubicBezTo>
                  <a:pt x="30066" y="34547"/>
                  <a:pt x="29936" y="34504"/>
                  <a:pt x="29764" y="34417"/>
                </a:cubicBezTo>
                <a:cubicBezTo>
                  <a:pt x="29807" y="34245"/>
                  <a:pt x="29979" y="33987"/>
                  <a:pt x="29936" y="33944"/>
                </a:cubicBezTo>
                <a:cubicBezTo>
                  <a:pt x="29592" y="33685"/>
                  <a:pt x="30109" y="33599"/>
                  <a:pt x="29979" y="33427"/>
                </a:cubicBezTo>
                <a:lnTo>
                  <a:pt x="29979" y="33427"/>
                </a:lnTo>
                <a:cubicBezTo>
                  <a:pt x="30109" y="33556"/>
                  <a:pt x="30238" y="33728"/>
                  <a:pt x="30324" y="33858"/>
                </a:cubicBezTo>
                <a:cubicBezTo>
                  <a:pt x="30410" y="33771"/>
                  <a:pt x="30496" y="33728"/>
                  <a:pt x="30539" y="33642"/>
                </a:cubicBezTo>
                <a:cubicBezTo>
                  <a:pt x="30625" y="33728"/>
                  <a:pt x="30712" y="33771"/>
                  <a:pt x="30755" y="33814"/>
                </a:cubicBezTo>
                <a:cubicBezTo>
                  <a:pt x="30884" y="33728"/>
                  <a:pt x="31013" y="33685"/>
                  <a:pt x="31099" y="33642"/>
                </a:cubicBezTo>
                <a:cubicBezTo>
                  <a:pt x="31444" y="33814"/>
                  <a:pt x="31745" y="33987"/>
                  <a:pt x="31961" y="34073"/>
                </a:cubicBezTo>
                <a:cubicBezTo>
                  <a:pt x="32219" y="33987"/>
                  <a:pt x="32391" y="33901"/>
                  <a:pt x="32564" y="33858"/>
                </a:cubicBezTo>
                <a:cubicBezTo>
                  <a:pt x="32607" y="34030"/>
                  <a:pt x="32650" y="34159"/>
                  <a:pt x="32736" y="34331"/>
                </a:cubicBezTo>
                <a:cubicBezTo>
                  <a:pt x="32908" y="34134"/>
                  <a:pt x="33081" y="34064"/>
                  <a:pt x="33261" y="34064"/>
                </a:cubicBezTo>
                <a:cubicBezTo>
                  <a:pt x="33396" y="34064"/>
                  <a:pt x="33536" y="34104"/>
                  <a:pt x="33684" y="34159"/>
                </a:cubicBezTo>
                <a:cubicBezTo>
                  <a:pt x="33727" y="34288"/>
                  <a:pt x="33770" y="34417"/>
                  <a:pt x="33813" y="34547"/>
                </a:cubicBezTo>
                <a:cubicBezTo>
                  <a:pt x="34201" y="34331"/>
                  <a:pt x="33684" y="33771"/>
                  <a:pt x="34157" y="33642"/>
                </a:cubicBezTo>
                <a:lnTo>
                  <a:pt x="34157" y="33642"/>
                </a:lnTo>
                <a:cubicBezTo>
                  <a:pt x="34287" y="33771"/>
                  <a:pt x="34373" y="33944"/>
                  <a:pt x="34459" y="34073"/>
                </a:cubicBezTo>
                <a:lnTo>
                  <a:pt x="35191" y="34073"/>
                </a:lnTo>
                <a:cubicBezTo>
                  <a:pt x="35363" y="33901"/>
                  <a:pt x="35493" y="33771"/>
                  <a:pt x="35622" y="33642"/>
                </a:cubicBezTo>
                <a:cubicBezTo>
                  <a:pt x="35665" y="33728"/>
                  <a:pt x="35751" y="33814"/>
                  <a:pt x="35837" y="33858"/>
                </a:cubicBezTo>
                <a:cubicBezTo>
                  <a:pt x="35900" y="33911"/>
                  <a:pt x="35957" y="33931"/>
                  <a:pt x="36011" y="33931"/>
                </a:cubicBezTo>
                <a:cubicBezTo>
                  <a:pt x="36179" y="33931"/>
                  <a:pt x="36319" y="33735"/>
                  <a:pt x="36513" y="33735"/>
                </a:cubicBezTo>
                <a:cubicBezTo>
                  <a:pt x="36557" y="33735"/>
                  <a:pt x="36605" y="33746"/>
                  <a:pt x="36656" y="33771"/>
                </a:cubicBezTo>
                <a:cubicBezTo>
                  <a:pt x="36697" y="33785"/>
                  <a:pt x="36744" y="33791"/>
                  <a:pt x="36793" y="33791"/>
                </a:cubicBezTo>
                <a:cubicBezTo>
                  <a:pt x="37051" y="33791"/>
                  <a:pt x="37400" y="33628"/>
                  <a:pt x="37689" y="33556"/>
                </a:cubicBezTo>
                <a:cubicBezTo>
                  <a:pt x="37732" y="33513"/>
                  <a:pt x="37776" y="33470"/>
                  <a:pt x="37819" y="33384"/>
                </a:cubicBezTo>
                <a:cubicBezTo>
                  <a:pt x="37862" y="33341"/>
                  <a:pt x="37862" y="33298"/>
                  <a:pt x="37862" y="33298"/>
                </a:cubicBezTo>
                <a:cubicBezTo>
                  <a:pt x="37776" y="33168"/>
                  <a:pt x="37732" y="33082"/>
                  <a:pt x="37689" y="32996"/>
                </a:cubicBezTo>
                <a:cubicBezTo>
                  <a:pt x="37603" y="32953"/>
                  <a:pt x="37560" y="32910"/>
                  <a:pt x="37517" y="32867"/>
                </a:cubicBezTo>
                <a:cubicBezTo>
                  <a:pt x="37517" y="32824"/>
                  <a:pt x="37560" y="32824"/>
                  <a:pt x="37560" y="32781"/>
                </a:cubicBezTo>
                <a:cubicBezTo>
                  <a:pt x="37603" y="32824"/>
                  <a:pt x="37689" y="32910"/>
                  <a:pt x="37732" y="32953"/>
                </a:cubicBezTo>
                <a:lnTo>
                  <a:pt x="37689" y="32996"/>
                </a:lnTo>
                <a:cubicBezTo>
                  <a:pt x="38077" y="32996"/>
                  <a:pt x="38422" y="32953"/>
                  <a:pt x="38809" y="32953"/>
                </a:cubicBezTo>
                <a:cubicBezTo>
                  <a:pt x="38723" y="32781"/>
                  <a:pt x="38637" y="32651"/>
                  <a:pt x="38594" y="32522"/>
                </a:cubicBezTo>
                <a:cubicBezTo>
                  <a:pt x="38465" y="32608"/>
                  <a:pt x="38336" y="32695"/>
                  <a:pt x="38206" y="32781"/>
                </a:cubicBezTo>
                <a:cubicBezTo>
                  <a:pt x="38163" y="32651"/>
                  <a:pt x="38163" y="32522"/>
                  <a:pt x="38120" y="32307"/>
                </a:cubicBezTo>
                <a:lnTo>
                  <a:pt x="38594" y="32307"/>
                </a:lnTo>
                <a:cubicBezTo>
                  <a:pt x="38594" y="32264"/>
                  <a:pt x="38680" y="32178"/>
                  <a:pt x="38723" y="32135"/>
                </a:cubicBezTo>
                <a:cubicBezTo>
                  <a:pt x="38723" y="32135"/>
                  <a:pt x="38766" y="32178"/>
                  <a:pt x="38766" y="32178"/>
                </a:cubicBezTo>
                <a:cubicBezTo>
                  <a:pt x="38723" y="32264"/>
                  <a:pt x="38680" y="32307"/>
                  <a:pt x="38594" y="32350"/>
                </a:cubicBezTo>
                <a:cubicBezTo>
                  <a:pt x="38594" y="32421"/>
                  <a:pt x="38594" y="32486"/>
                  <a:pt x="38594" y="32522"/>
                </a:cubicBezTo>
                <a:cubicBezTo>
                  <a:pt x="38651" y="32522"/>
                  <a:pt x="38766" y="32541"/>
                  <a:pt x="38836" y="32541"/>
                </a:cubicBezTo>
                <a:cubicBezTo>
                  <a:pt x="38872" y="32541"/>
                  <a:pt x="38895" y="32537"/>
                  <a:pt x="38895" y="32522"/>
                </a:cubicBezTo>
                <a:cubicBezTo>
                  <a:pt x="39068" y="32048"/>
                  <a:pt x="39671" y="31962"/>
                  <a:pt x="39800" y="31661"/>
                </a:cubicBezTo>
                <a:cubicBezTo>
                  <a:pt x="39757" y="31316"/>
                  <a:pt x="39714" y="31058"/>
                  <a:pt x="39671" y="30756"/>
                </a:cubicBezTo>
                <a:lnTo>
                  <a:pt x="39671" y="30756"/>
                </a:lnTo>
                <a:cubicBezTo>
                  <a:pt x="39843" y="30885"/>
                  <a:pt x="39972" y="30929"/>
                  <a:pt x="40058" y="30972"/>
                </a:cubicBezTo>
                <a:cubicBezTo>
                  <a:pt x="40101" y="30756"/>
                  <a:pt x="40145" y="30541"/>
                  <a:pt x="40188" y="30369"/>
                </a:cubicBezTo>
                <a:cubicBezTo>
                  <a:pt x="40317" y="30326"/>
                  <a:pt x="40446" y="30326"/>
                  <a:pt x="40532" y="30282"/>
                </a:cubicBezTo>
                <a:cubicBezTo>
                  <a:pt x="40618" y="29766"/>
                  <a:pt x="40446" y="29206"/>
                  <a:pt x="40791" y="28732"/>
                </a:cubicBezTo>
                <a:cubicBezTo>
                  <a:pt x="40791" y="28732"/>
                  <a:pt x="40661" y="28646"/>
                  <a:pt x="40575" y="28560"/>
                </a:cubicBezTo>
                <a:cubicBezTo>
                  <a:pt x="40303" y="28715"/>
                  <a:pt x="40488" y="29224"/>
                  <a:pt x="40111" y="29224"/>
                </a:cubicBezTo>
                <a:cubicBezTo>
                  <a:pt x="40072" y="29224"/>
                  <a:pt x="40026" y="29218"/>
                  <a:pt x="39972" y="29206"/>
                </a:cubicBezTo>
                <a:cubicBezTo>
                  <a:pt x="40015" y="28990"/>
                  <a:pt x="40058" y="28775"/>
                  <a:pt x="40058" y="28603"/>
                </a:cubicBezTo>
                <a:cubicBezTo>
                  <a:pt x="40274" y="28560"/>
                  <a:pt x="40403" y="28560"/>
                  <a:pt x="40575" y="28560"/>
                </a:cubicBezTo>
                <a:cubicBezTo>
                  <a:pt x="40877" y="28258"/>
                  <a:pt x="40791" y="27870"/>
                  <a:pt x="40791" y="27483"/>
                </a:cubicBezTo>
                <a:lnTo>
                  <a:pt x="40791" y="27483"/>
                </a:lnTo>
                <a:cubicBezTo>
                  <a:pt x="40705" y="27526"/>
                  <a:pt x="40618" y="27569"/>
                  <a:pt x="40532" y="27612"/>
                </a:cubicBezTo>
                <a:cubicBezTo>
                  <a:pt x="40455" y="27670"/>
                  <a:pt x="40378" y="27710"/>
                  <a:pt x="40308" y="27710"/>
                </a:cubicBezTo>
                <a:cubicBezTo>
                  <a:pt x="40223" y="27710"/>
                  <a:pt x="40149" y="27649"/>
                  <a:pt x="40101" y="27483"/>
                </a:cubicBezTo>
                <a:cubicBezTo>
                  <a:pt x="40058" y="27440"/>
                  <a:pt x="39972" y="27397"/>
                  <a:pt x="39929" y="27353"/>
                </a:cubicBezTo>
                <a:cubicBezTo>
                  <a:pt x="39929" y="27310"/>
                  <a:pt x="39972" y="27310"/>
                  <a:pt x="40015" y="27267"/>
                </a:cubicBezTo>
                <a:cubicBezTo>
                  <a:pt x="40058" y="27353"/>
                  <a:pt x="40101" y="27397"/>
                  <a:pt x="40145" y="27440"/>
                </a:cubicBezTo>
                <a:cubicBezTo>
                  <a:pt x="40145" y="27449"/>
                  <a:pt x="40142" y="27457"/>
                  <a:pt x="40139" y="27463"/>
                </a:cubicBezTo>
                <a:lnTo>
                  <a:pt x="40139" y="27463"/>
                </a:lnTo>
                <a:cubicBezTo>
                  <a:pt x="40221" y="27417"/>
                  <a:pt x="40317" y="27348"/>
                  <a:pt x="40317" y="27310"/>
                </a:cubicBezTo>
                <a:cubicBezTo>
                  <a:pt x="40317" y="27078"/>
                  <a:pt x="40410" y="27031"/>
                  <a:pt x="40531" y="27031"/>
                </a:cubicBezTo>
                <a:cubicBezTo>
                  <a:pt x="40611" y="27031"/>
                  <a:pt x="40705" y="27052"/>
                  <a:pt x="40791" y="27052"/>
                </a:cubicBezTo>
                <a:cubicBezTo>
                  <a:pt x="40834" y="26837"/>
                  <a:pt x="40877" y="26664"/>
                  <a:pt x="40963" y="26449"/>
                </a:cubicBezTo>
                <a:cubicBezTo>
                  <a:pt x="40532" y="26104"/>
                  <a:pt x="41006" y="25501"/>
                  <a:pt x="40618" y="25114"/>
                </a:cubicBezTo>
                <a:cubicBezTo>
                  <a:pt x="40532" y="24984"/>
                  <a:pt x="40403" y="24855"/>
                  <a:pt x="40231" y="24640"/>
                </a:cubicBezTo>
                <a:lnTo>
                  <a:pt x="41264" y="24640"/>
                </a:lnTo>
                <a:cubicBezTo>
                  <a:pt x="41609" y="24381"/>
                  <a:pt x="41867" y="24123"/>
                  <a:pt x="42126" y="23908"/>
                </a:cubicBezTo>
                <a:cubicBezTo>
                  <a:pt x="42255" y="24037"/>
                  <a:pt x="42384" y="24080"/>
                  <a:pt x="42471" y="24166"/>
                </a:cubicBezTo>
                <a:cubicBezTo>
                  <a:pt x="42600" y="23822"/>
                  <a:pt x="42729" y="23563"/>
                  <a:pt x="42858" y="23305"/>
                </a:cubicBezTo>
                <a:cubicBezTo>
                  <a:pt x="42944" y="23348"/>
                  <a:pt x="43030" y="23434"/>
                  <a:pt x="43117" y="23520"/>
                </a:cubicBezTo>
                <a:cubicBezTo>
                  <a:pt x="43203" y="23434"/>
                  <a:pt x="43246" y="23391"/>
                  <a:pt x="43332" y="23305"/>
                </a:cubicBezTo>
                <a:cubicBezTo>
                  <a:pt x="43418" y="23391"/>
                  <a:pt x="43504" y="23434"/>
                  <a:pt x="43590" y="23520"/>
                </a:cubicBezTo>
                <a:cubicBezTo>
                  <a:pt x="43763" y="23218"/>
                  <a:pt x="43892" y="22960"/>
                  <a:pt x="44064" y="22702"/>
                </a:cubicBezTo>
                <a:cubicBezTo>
                  <a:pt x="43978" y="22659"/>
                  <a:pt x="43935" y="22572"/>
                  <a:pt x="43806" y="22400"/>
                </a:cubicBezTo>
                <a:lnTo>
                  <a:pt x="44667" y="22400"/>
                </a:lnTo>
                <a:cubicBezTo>
                  <a:pt x="44796" y="22142"/>
                  <a:pt x="44840" y="21969"/>
                  <a:pt x="44926" y="21797"/>
                </a:cubicBezTo>
                <a:cubicBezTo>
                  <a:pt x="44753" y="21754"/>
                  <a:pt x="44667" y="21711"/>
                  <a:pt x="44495" y="21668"/>
                </a:cubicBezTo>
                <a:cubicBezTo>
                  <a:pt x="44538" y="21539"/>
                  <a:pt x="44581" y="21409"/>
                  <a:pt x="44581" y="21409"/>
                </a:cubicBezTo>
                <a:cubicBezTo>
                  <a:pt x="44840" y="21452"/>
                  <a:pt x="45098" y="21496"/>
                  <a:pt x="45313" y="21539"/>
                </a:cubicBezTo>
                <a:cubicBezTo>
                  <a:pt x="45443" y="21237"/>
                  <a:pt x="45572" y="21022"/>
                  <a:pt x="45658" y="20806"/>
                </a:cubicBezTo>
                <a:cubicBezTo>
                  <a:pt x="45572" y="20720"/>
                  <a:pt x="45486" y="20591"/>
                  <a:pt x="45399" y="20505"/>
                </a:cubicBezTo>
                <a:cubicBezTo>
                  <a:pt x="45658" y="20419"/>
                  <a:pt x="45873" y="20419"/>
                  <a:pt x="46089" y="20376"/>
                </a:cubicBezTo>
                <a:cubicBezTo>
                  <a:pt x="45916" y="20160"/>
                  <a:pt x="45787" y="20031"/>
                  <a:pt x="45658" y="19902"/>
                </a:cubicBezTo>
                <a:cubicBezTo>
                  <a:pt x="46562" y="18782"/>
                  <a:pt x="45701" y="17748"/>
                  <a:pt x="45615" y="16758"/>
                </a:cubicBezTo>
                <a:cubicBezTo>
                  <a:pt x="45443" y="16671"/>
                  <a:pt x="45313" y="16628"/>
                  <a:pt x="45184" y="16585"/>
                </a:cubicBezTo>
                <a:cubicBezTo>
                  <a:pt x="45270" y="16499"/>
                  <a:pt x="45356" y="16413"/>
                  <a:pt x="45443" y="16327"/>
                </a:cubicBezTo>
                <a:cubicBezTo>
                  <a:pt x="45227" y="15896"/>
                  <a:pt x="45141" y="15379"/>
                  <a:pt x="44538" y="15293"/>
                </a:cubicBezTo>
                <a:cubicBezTo>
                  <a:pt x="44538" y="15121"/>
                  <a:pt x="44495" y="14948"/>
                  <a:pt x="44495" y="14776"/>
                </a:cubicBezTo>
                <a:cubicBezTo>
                  <a:pt x="44193" y="14561"/>
                  <a:pt x="43763" y="14389"/>
                  <a:pt x="43677" y="14130"/>
                </a:cubicBezTo>
                <a:cubicBezTo>
                  <a:pt x="43547" y="13570"/>
                  <a:pt x="43117" y="13656"/>
                  <a:pt x="42858" y="13441"/>
                </a:cubicBezTo>
                <a:cubicBezTo>
                  <a:pt x="42729" y="13527"/>
                  <a:pt x="42686" y="13527"/>
                  <a:pt x="42643" y="13570"/>
                </a:cubicBezTo>
                <a:cubicBezTo>
                  <a:pt x="41954" y="12924"/>
                  <a:pt x="41523" y="12666"/>
                  <a:pt x="40661" y="12493"/>
                </a:cubicBezTo>
                <a:cubicBezTo>
                  <a:pt x="40618" y="12493"/>
                  <a:pt x="40618" y="12364"/>
                  <a:pt x="40532" y="12235"/>
                </a:cubicBezTo>
                <a:cubicBezTo>
                  <a:pt x="40661" y="12106"/>
                  <a:pt x="40834" y="11890"/>
                  <a:pt x="41006" y="11718"/>
                </a:cubicBezTo>
                <a:cubicBezTo>
                  <a:pt x="40920" y="11675"/>
                  <a:pt x="40877" y="11589"/>
                  <a:pt x="40834" y="11546"/>
                </a:cubicBezTo>
                <a:cubicBezTo>
                  <a:pt x="40920" y="11029"/>
                  <a:pt x="41049" y="10598"/>
                  <a:pt x="41135" y="10167"/>
                </a:cubicBezTo>
                <a:cubicBezTo>
                  <a:pt x="41092" y="10038"/>
                  <a:pt x="41049" y="9952"/>
                  <a:pt x="41006" y="9866"/>
                </a:cubicBezTo>
                <a:cubicBezTo>
                  <a:pt x="40963" y="9823"/>
                  <a:pt x="40877" y="9780"/>
                  <a:pt x="40834" y="9694"/>
                </a:cubicBezTo>
                <a:cubicBezTo>
                  <a:pt x="40877" y="9694"/>
                  <a:pt x="40963" y="9650"/>
                  <a:pt x="41006" y="9650"/>
                </a:cubicBezTo>
                <a:cubicBezTo>
                  <a:pt x="40963" y="9435"/>
                  <a:pt x="40920" y="9263"/>
                  <a:pt x="40834" y="9047"/>
                </a:cubicBezTo>
                <a:cubicBezTo>
                  <a:pt x="40920" y="8961"/>
                  <a:pt x="41049" y="8832"/>
                  <a:pt x="41135" y="8746"/>
                </a:cubicBezTo>
                <a:cubicBezTo>
                  <a:pt x="41092" y="8358"/>
                  <a:pt x="41049" y="8014"/>
                  <a:pt x="40963" y="7712"/>
                </a:cubicBezTo>
                <a:cubicBezTo>
                  <a:pt x="40834" y="7411"/>
                  <a:pt x="40618" y="7109"/>
                  <a:pt x="40532" y="6937"/>
                </a:cubicBezTo>
                <a:cubicBezTo>
                  <a:pt x="40274" y="6722"/>
                  <a:pt x="39972" y="6592"/>
                  <a:pt x="39929" y="6420"/>
                </a:cubicBezTo>
                <a:cubicBezTo>
                  <a:pt x="39628" y="5128"/>
                  <a:pt x="38508" y="4439"/>
                  <a:pt x="37819" y="3491"/>
                </a:cubicBezTo>
                <a:cubicBezTo>
                  <a:pt x="37804" y="3477"/>
                  <a:pt x="37776" y="3472"/>
                  <a:pt x="37739" y="3472"/>
                </a:cubicBezTo>
                <a:cubicBezTo>
                  <a:pt x="37665" y="3472"/>
                  <a:pt x="37560" y="3491"/>
                  <a:pt x="37474" y="3491"/>
                </a:cubicBezTo>
                <a:cubicBezTo>
                  <a:pt x="37474" y="3534"/>
                  <a:pt x="37388" y="3620"/>
                  <a:pt x="37345" y="3663"/>
                </a:cubicBezTo>
                <a:lnTo>
                  <a:pt x="37302" y="3620"/>
                </a:lnTo>
                <a:cubicBezTo>
                  <a:pt x="37341" y="3543"/>
                  <a:pt x="37380" y="3500"/>
                  <a:pt x="37450" y="3461"/>
                </a:cubicBezTo>
                <a:lnTo>
                  <a:pt x="37450" y="3461"/>
                </a:lnTo>
                <a:cubicBezTo>
                  <a:pt x="37458" y="3471"/>
                  <a:pt x="37466" y="3481"/>
                  <a:pt x="37474" y="3491"/>
                </a:cubicBezTo>
                <a:cubicBezTo>
                  <a:pt x="37474" y="3491"/>
                  <a:pt x="37474" y="3448"/>
                  <a:pt x="37474" y="3448"/>
                </a:cubicBezTo>
                <a:cubicBezTo>
                  <a:pt x="37466" y="3452"/>
                  <a:pt x="37458" y="3456"/>
                  <a:pt x="37450" y="3461"/>
                </a:cubicBezTo>
                <a:lnTo>
                  <a:pt x="37450" y="3461"/>
                </a:lnTo>
                <a:cubicBezTo>
                  <a:pt x="37097" y="3011"/>
                  <a:pt x="37017" y="2915"/>
                  <a:pt x="36814" y="2915"/>
                </a:cubicBezTo>
                <a:cubicBezTo>
                  <a:pt x="36759" y="2915"/>
                  <a:pt x="36694" y="2922"/>
                  <a:pt x="36613" y="2931"/>
                </a:cubicBezTo>
                <a:cubicBezTo>
                  <a:pt x="36699" y="3017"/>
                  <a:pt x="36742" y="3103"/>
                  <a:pt x="36828" y="3146"/>
                </a:cubicBezTo>
                <a:lnTo>
                  <a:pt x="36526" y="3448"/>
                </a:lnTo>
                <a:cubicBezTo>
                  <a:pt x="36397" y="3405"/>
                  <a:pt x="36268" y="3319"/>
                  <a:pt x="36182" y="3276"/>
                </a:cubicBezTo>
                <a:cubicBezTo>
                  <a:pt x="36139" y="3319"/>
                  <a:pt x="36096" y="3405"/>
                  <a:pt x="36053" y="3448"/>
                </a:cubicBezTo>
                <a:cubicBezTo>
                  <a:pt x="36010" y="3448"/>
                  <a:pt x="35966" y="3405"/>
                  <a:pt x="35966" y="3362"/>
                </a:cubicBezTo>
                <a:cubicBezTo>
                  <a:pt x="36010" y="3319"/>
                  <a:pt x="36096" y="3276"/>
                  <a:pt x="36139" y="3233"/>
                </a:cubicBezTo>
                <a:cubicBezTo>
                  <a:pt x="36139" y="3233"/>
                  <a:pt x="36182" y="3276"/>
                  <a:pt x="36182" y="3276"/>
                </a:cubicBezTo>
                <a:cubicBezTo>
                  <a:pt x="36225" y="3146"/>
                  <a:pt x="36311" y="3017"/>
                  <a:pt x="36397" y="2845"/>
                </a:cubicBezTo>
                <a:cubicBezTo>
                  <a:pt x="36182" y="2759"/>
                  <a:pt x="35966" y="2673"/>
                  <a:pt x="35751" y="2587"/>
                </a:cubicBezTo>
                <a:cubicBezTo>
                  <a:pt x="35450" y="2500"/>
                  <a:pt x="35191" y="2457"/>
                  <a:pt x="34976" y="2371"/>
                </a:cubicBezTo>
                <a:cubicBezTo>
                  <a:pt x="34847" y="2457"/>
                  <a:pt x="34717" y="2543"/>
                  <a:pt x="34631" y="2630"/>
                </a:cubicBezTo>
                <a:cubicBezTo>
                  <a:pt x="34459" y="2543"/>
                  <a:pt x="34373" y="2414"/>
                  <a:pt x="34244" y="2371"/>
                </a:cubicBezTo>
                <a:cubicBezTo>
                  <a:pt x="34194" y="2350"/>
                  <a:pt x="34146" y="2342"/>
                  <a:pt x="34099" y="2342"/>
                </a:cubicBezTo>
                <a:cubicBezTo>
                  <a:pt x="33903" y="2342"/>
                  <a:pt x="33717" y="2487"/>
                  <a:pt x="33501" y="2487"/>
                </a:cubicBezTo>
                <a:cubicBezTo>
                  <a:pt x="33449" y="2487"/>
                  <a:pt x="33395" y="2478"/>
                  <a:pt x="33339" y="2457"/>
                </a:cubicBezTo>
                <a:cubicBezTo>
                  <a:pt x="33320" y="2454"/>
                  <a:pt x="33300" y="2452"/>
                  <a:pt x="33279" y="2452"/>
                </a:cubicBezTo>
                <a:cubicBezTo>
                  <a:pt x="33057" y="2452"/>
                  <a:pt x="32717" y="2648"/>
                  <a:pt x="32521" y="2845"/>
                </a:cubicBezTo>
                <a:cubicBezTo>
                  <a:pt x="32176" y="3146"/>
                  <a:pt x="31745" y="3276"/>
                  <a:pt x="31272" y="3276"/>
                </a:cubicBezTo>
                <a:cubicBezTo>
                  <a:pt x="31228" y="3276"/>
                  <a:pt x="31142" y="3319"/>
                  <a:pt x="31099" y="3362"/>
                </a:cubicBezTo>
                <a:lnTo>
                  <a:pt x="31099" y="3836"/>
                </a:lnTo>
                <a:cubicBezTo>
                  <a:pt x="30841" y="3965"/>
                  <a:pt x="30539" y="4094"/>
                  <a:pt x="30496" y="4094"/>
                </a:cubicBezTo>
                <a:cubicBezTo>
                  <a:pt x="30109" y="4525"/>
                  <a:pt x="29850" y="4826"/>
                  <a:pt x="29549" y="5128"/>
                </a:cubicBezTo>
                <a:cubicBezTo>
                  <a:pt x="29204" y="4740"/>
                  <a:pt x="28903" y="4439"/>
                  <a:pt x="28644" y="4180"/>
                </a:cubicBezTo>
                <a:cubicBezTo>
                  <a:pt x="28730" y="3965"/>
                  <a:pt x="28816" y="3879"/>
                  <a:pt x="28859" y="3793"/>
                </a:cubicBezTo>
                <a:cubicBezTo>
                  <a:pt x="27998" y="3319"/>
                  <a:pt x="27955" y="2371"/>
                  <a:pt x="27481" y="1682"/>
                </a:cubicBezTo>
                <a:cubicBezTo>
                  <a:pt x="27395" y="1768"/>
                  <a:pt x="27309" y="1854"/>
                  <a:pt x="27223" y="1940"/>
                </a:cubicBezTo>
                <a:cubicBezTo>
                  <a:pt x="27180" y="1811"/>
                  <a:pt x="27137" y="1682"/>
                  <a:pt x="27050" y="1510"/>
                </a:cubicBezTo>
                <a:cubicBezTo>
                  <a:pt x="26792" y="1510"/>
                  <a:pt x="26534" y="1467"/>
                  <a:pt x="26189" y="1467"/>
                </a:cubicBezTo>
                <a:cubicBezTo>
                  <a:pt x="26318" y="1294"/>
                  <a:pt x="26404" y="1251"/>
                  <a:pt x="26490" y="1165"/>
                </a:cubicBezTo>
                <a:cubicBezTo>
                  <a:pt x="26146" y="864"/>
                  <a:pt x="25844" y="605"/>
                  <a:pt x="25371" y="605"/>
                </a:cubicBezTo>
                <a:cubicBezTo>
                  <a:pt x="25327" y="691"/>
                  <a:pt x="25284" y="734"/>
                  <a:pt x="25241" y="777"/>
                </a:cubicBezTo>
                <a:cubicBezTo>
                  <a:pt x="25198" y="734"/>
                  <a:pt x="25155" y="691"/>
                  <a:pt x="25155" y="605"/>
                </a:cubicBezTo>
                <a:cubicBezTo>
                  <a:pt x="25026" y="476"/>
                  <a:pt x="24940" y="304"/>
                  <a:pt x="24854" y="218"/>
                </a:cubicBezTo>
                <a:cubicBezTo>
                  <a:pt x="24552" y="131"/>
                  <a:pt x="24337" y="88"/>
                  <a:pt x="24121" y="2"/>
                </a:cubicBezTo>
                <a:cubicBezTo>
                  <a:pt x="24108" y="1"/>
                  <a:pt x="24095" y="0"/>
                  <a:pt x="240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8"/>
          <p:cNvSpPr/>
          <p:nvPr/>
        </p:nvSpPr>
        <p:spPr>
          <a:xfrm>
            <a:off x="6124175" y="4604402"/>
            <a:ext cx="3114876" cy="569741"/>
          </a:xfrm>
          <a:custGeom>
            <a:avLst/>
            <a:gdLst/>
            <a:ahLst/>
            <a:cxnLst/>
            <a:rect l="l" t="t" r="r" b="b"/>
            <a:pathLst>
              <a:path w="91614" h="28004" extrusionOk="0">
                <a:moveTo>
                  <a:pt x="55467" y="3895"/>
                </a:moveTo>
                <a:cubicBezTo>
                  <a:pt x="55540" y="3932"/>
                  <a:pt x="55614" y="3968"/>
                  <a:pt x="55724" y="4005"/>
                </a:cubicBezTo>
                <a:cubicBezTo>
                  <a:pt x="55687" y="4041"/>
                  <a:pt x="55687" y="4078"/>
                  <a:pt x="55687" y="4078"/>
                </a:cubicBezTo>
                <a:cubicBezTo>
                  <a:pt x="55614" y="4041"/>
                  <a:pt x="55504" y="4041"/>
                  <a:pt x="55430" y="4005"/>
                </a:cubicBezTo>
                <a:cubicBezTo>
                  <a:pt x="55430" y="3968"/>
                  <a:pt x="55430" y="3932"/>
                  <a:pt x="55467" y="3895"/>
                </a:cubicBezTo>
                <a:close/>
                <a:moveTo>
                  <a:pt x="85638" y="3932"/>
                </a:moveTo>
                <a:cubicBezTo>
                  <a:pt x="85712" y="3968"/>
                  <a:pt x="85785" y="4005"/>
                  <a:pt x="85895" y="4041"/>
                </a:cubicBezTo>
                <a:cubicBezTo>
                  <a:pt x="85858" y="4041"/>
                  <a:pt x="85858" y="4078"/>
                  <a:pt x="85858" y="4115"/>
                </a:cubicBezTo>
                <a:cubicBezTo>
                  <a:pt x="85748" y="4078"/>
                  <a:pt x="85675" y="4041"/>
                  <a:pt x="85602" y="4005"/>
                </a:cubicBezTo>
                <a:cubicBezTo>
                  <a:pt x="85602" y="4005"/>
                  <a:pt x="85602" y="3968"/>
                  <a:pt x="85638" y="3932"/>
                </a:cubicBezTo>
                <a:close/>
                <a:moveTo>
                  <a:pt x="27752" y="4701"/>
                </a:moveTo>
                <a:cubicBezTo>
                  <a:pt x="27715" y="4811"/>
                  <a:pt x="27715" y="4885"/>
                  <a:pt x="27678" y="4958"/>
                </a:cubicBezTo>
                <a:cubicBezTo>
                  <a:pt x="27642" y="4958"/>
                  <a:pt x="27605" y="4958"/>
                  <a:pt x="27568" y="4921"/>
                </a:cubicBezTo>
                <a:cubicBezTo>
                  <a:pt x="27605" y="4848"/>
                  <a:pt x="27642" y="4775"/>
                  <a:pt x="27678" y="4701"/>
                </a:cubicBezTo>
                <a:close/>
                <a:moveTo>
                  <a:pt x="56640" y="5105"/>
                </a:moveTo>
                <a:cubicBezTo>
                  <a:pt x="56603" y="5215"/>
                  <a:pt x="56567" y="5288"/>
                  <a:pt x="56530" y="5361"/>
                </a:cubicBezTo>
                <a:lnTo>
                  <a:pt x="56457" y="5325"/>
                </a:lnTo>
                <a:cubicBezTo>
                  <a:pt x="56493" y="5251"/>
                  <a:pt x="56530" y="5178"/>
                  <a:pt x="56567" y="5105"/>
                </a:cubicBezTo>
                <a:close/>
                <a:moveTo>
                  <a:pt x="86738" y="5105"/>
                </a:moveTo>
                <a:cubicBezTo>
                  <a:pt x="86738" y="5105"/>
                  <a:pt x="86775" y="5141"/>
                  <a:pt x="86811" y="5141"/>
                </a:cubicBezTo>
                <a:cubicBezTo>
                  <a:pt x="86775" y="5215"/>
                  <a:pt x="86738" y="5288"/>
                  <a:pt x="86701" y="5398"/>
                </a:cubicBezTo>
                <a:cubicBezTo>
                  <a:pt x="86701" y="5361"/>
                  <a:pt x="86665" y="5361"/>
                  <a:pt x="86628" y="5361"/>
                </a:cubicBezTo>
                <a:cubicBezTo>
                  <a:pt x="86665" y="5288"/>
                  <a:pt x="86701" y="5178"/>
                  <a:pt x="86738" y="5105"/>
                </a:cubicBezTo>
                <a:close/>
                <a:moveTo>
                  <a:pt x="35890" y="5545"/>
                </a:moveTo>
                <a:cubicBezTo>
                  <a:pt x="35964" y="5581"/>
                  <a:pt x="36037" y="5618"/>
                  <a:pt x="36147" y="5618"/>
                </a:cubicBezTo>
                <a:cubicBezTo>
                  <a:pt x="36110" y="5655"/>
                  <a:pt x="36110" y="5691"/>
                  <a:pt x="36110" y="5728"/>
                </a:cubicBezTo>
                <a:cubicBezTo>
                  <a:pt x="36037" y="5691"/>
                  <a:pt x="35927" y="5655"/>
                  <a:pt x="35854" y="5618"/>
                </a:cubicBezTo>
                <a:cubicBezTo>
                  <a:pt x="35854" y="5581"/>
                  <a:pt x="35890" y="5581"/>
                  <a:pt x="35890" y="5545"/>
                </a:cubicBezTo>
                <a:close/>
                <a:moveTo>
                  <a:pt x="66062" y="5545"/>
                </a:moveTo>
                <a:cubicBezTo>
                  <a:pt x="66135" y="5581"/>
                  <a:pt x="66208" y="5618"/>
                  <a:pt x="66318" y="5655"/>
                </a:cubicBezTo>
                <a:cubicBezTo>
                  <a:pt x="66282" y="5691"/>
                  <a:pt x="66282" y="5691"/>
                  <a:pt x="66282" y="5728"/>
                </a:cubicBezTo>
                <a:cubicBezTo>
                  <a:pt x="66208" y="5691"/>
                  <a:pt x="66098" y="5655"/>
                  <a:pt x="66025" y="5655"/>
                </a:cubicBezTo>
                <a:cubicBezTo>
                  <a:pt x="66025" y="5618"/>
                  <a:pt x="66062" y="5581"/>
                  <a:pt x="66062" y="5545"/>
                </a:cubicBezTo>
                <a:close/>
                <a:moveTo>
                  <a:pt x="56127" y="5508"/>
                </a:moveTo>
                <a:cubicBezTo>
                  <a:pt x="56127" y="5508"/>
                  <a:pt x="56163" y="5508"/>
                  <a:pt x="56200" y="5545"/>
                </a:cubicBezTo>
                <a:cubicBezTo>
                  <a:pt x="56163" y="5618"/>
                  <a:pt x="56127" y="5691"/>
                  <a:pt x="56090" y="5765"/>
                </a:cubicBezTo>
                <a:lnTo>
                  <a:pt x="56017" y="5765"/>
                </a:lnTo>
                <a:cubicBezTo>
                  <a:pt x="56053" y="5655"/>
                  <a:pt x="56090" y="5581"/>
                  <a:pt x="56127" y="5508"/>
                </a:cubicBezTo>
                <a:close/>
                <a:moveTo>
                  <a:pt x="86298" y="5508"/>
                </a:moveTo>
                <a:cubicBezTo>
                  <a:pt x="86298" y="5545"/>
                  <a:pt x="86335" y="5545"/>
                  <a:pt x="86372" y="5545"/>
                </a:cubicBezTo>
                <a:cubicBezTo>
                  <a:pt x="86335" y="5618"/>
                  <a:pt x="86298" y="5728"/>
                  <a:pt x="86262" y="5801"/>
                </a:cubicBezTo>
                <a:cubicBezTo>
                  <a:pt x="86262" y="5801"/>
                  <a:pt x="86225" y="5765"/>
                  <a:pt x="86188" y="5765"/>
                </a:cubicBezTo>
                <a:cubicBezTo>
                  <a:pt x="86225" y="5691"/>
                  <a:pt x="86262" y="5618"/>
                  <a:pt x="86298" y="5508"/>
                </a:cubicBezTo>
                <a:close/>
                <a:moveTo>
                  <a:pt x="28558" y="5948"/>
                </a:moveTo>
                <a:cubicBezTo>
                  <a:pt x="28632" y="5984"/>
                  <a:pt x="28705" y="6021"/>
                  <a:pt x="28778" y="6058"/>
                </a:cubicBezTo>
                <a:cubicBezTo>
                  <a:pt x="28778" y="6094"/>
                  <a:pt x="28778" y="6131"/>
                  <a:pt x="28778" y="6131"/>
                </a:cubicBezTo>
                <a:cubicBezTo>
                  <a:pt x="28668" y="6094"/>
                  <a:pt x="28595" y="6094"/>
                  <a:pt x="28522" y="6058"/>
                </a:cubicBezTo>
                <a:cubicBezTo>
                  <a:pt x="28522" y="6021"/>
                  <a:pt x="28522" y="5984"/>
                  <a:pt x="28558" y="5948"/>
                </a:cubicBezTo>
                <a:close/>
                <a:moveTo>
                  <a:pt x="86848" y="6094"/>
                </a:moveTo>
                <a:cubicBezTo>
                  <a:pt x="86921" y="6131"/>
                  <a:pt x="86995" y="6168"/>
                  <a:pt x="87068" y="6204"/>
                </a:cubicBezTo>
                <a:cubicBezTo>
                  <a:pt x="87068" y="6241"/>
                  <a:pt x="87068" y="6241"/>
                  <a:pt x="87068" y="6278"/>
                </a:cubicBezTo>
                <a:cubicBezTo>
                  <a:pt x="86958" y="6241"/>
                  <a:pt x="86885" y="6204"/>
                  <a:pt x="86811" y="6204"/>
                </a:cubicBezTo>
                <a:cubicBezTo>
                  <a:pt x="86811" y="6168"/>
                  <a:pt x="86811" y="6131"/>
                  <a:pt x="86848" y="6094"/>
                </a:cubicBezTo>
                <a:close/>
                <a:moveTo>
                  <a:pt x="56787" y="6021"/>
                </a:moveTo>
                <a:cubicBezTo>
                  <a:pt x="56823" y="6058"/>
                  <a:pt x="56823" y="6058"/>
                  <a:pt x="56860" y="6058"/>
                </a:cubicBezTo>
                <a:cubicBezTo>
                  <a:pt x="56823" y="6131"/>
                  <a:pt x="56787" y="6241"/>
                  <a:pt x="56750" y="6314"/>
                </a:cubicBezTo>
                <a:cubicBezTo>
                  <a:pt x="56750" y="6314"/>
                  <a:pt x="56713" y="6278"/>
                  <a:pt x="56677" y="6278"/>
                </a:cubicBezTo>
                <a:cubicBezTo>
                  <a:pt x="56713" y="6204"/>
                  <a:pt x="56750" y="6131"/>
                  <a:pt x="56787" y="6021"/>
                </a:cubicBezTo>
                <a:close/>
                <a:moveTo>
                  <a:pt x="7992" y="6351"/>
                </a:moveTo>
                <a:cubicBezTo>
                  <a:pt x="8065" y="6388"/>
                  <a:pt x="8175" y="6424"/>
                  <a:pt x="8249" y="6461"/>
                </a:cubicBezTo>
                <a:cubicBezTo>
                  <a:pt x="8212" y="6498"/>
                  <a:pt x="8212" y="6498"/>
                  <a:pt x="8212" y="6534"/>
                </a:cubicBezTo>
                <a:cubicBezTo>
                  <a:pt x="8139" y="6498"/>
                  <a:pt x="8029" y="6461"/>
                  <a:pt x="7955" y="6461"/>
                </a:cubicBezTo>
                <a:cubicBezTo>
                  <a:pt x="7955" y="6424"/>
                  <a:pt x="7992" y="6388"/>
                  <a:pt x="7992" y="6351"/>
                </a:cubicBezTo>
                <a:close/>
                <a:moveTo>
                  <a:pt x="35707" y="6241"/>
                </a:moveTo>
                <a:cubicBezTo>
                  <a:pt x="35744" y="6241"/>
                  <a:pt x="35780" y="6278"/>
                  <a:pt x="35817" y="6278"/>
                </a:cubicBezTo>
                <a:cubicBezTo>
                  <a:pt x="35780" y="6351"/>
                  <a:pt x="35744" y="6424"/>
                  <a:pt x="35707" y="6534"/>
                </a:cubicBezTo>
                <a:cubicBezTo>
                  <a:pt x="35670" y="6498"/>
                  <a:pt x="35670" y="6498"/>
                  <a:pt x="35634" y="6498"/>
                </a:cubicBezTo>
                <a:cubicBezTo>
                  <a:pt x="35670" y="6424"/>
                  <a:pt x="35670" y="6314"/>
                  <a:pt x="35707" y="6241"/>
                </a:cubicBezTo>
                <a:close/>
                <a:moveTo>
                  <a:pt x="65988" y="6278"/>
                </a:moveTo>
                <a:cubicBezTo>
                  <a:pt x="65952" y="6388"/>
                  <a:pt x="65915" y="6461"/>
                  <a:pt x="65878" y="6534"/>
                </a:cubicBezTo>
                <a:cubicBezTo>
                  <a:pt x="65842" y="6534"/>
                  <a:pt x="65805" y="6534"/>
                  <a:pt x="65805" y="6498"/>
                </a:cubicBezTo>
                <a:cubicBezTo>
                  <a:pt x="65842" y="6424"/>
                  <a:pt x="65842" y="6351"/>
                  <a:pt x="65878" y="6278"/>
                </a:cubicBezTo>
                <a:close/>
                <a:moveTo>
                  <a:pt x="28228" y="6314"/>
                </a:moveTo>
                <a:cubicBezTo>
                  <a:pt x="28228" y="6351"/>
                  <a:pt x="28265" y="6351"/>
                  <a:pt x="28302" y="6351"/>
                </a:cubicBezTo>
                <a:cubicBezTo>
                  <a:pt x="28265" y="6424"/>
                  <a:pt x="28228" y="6534"/>
                  <a:pt x="28192" y="6608"/>
                </a:cubicBezTo>
                <a:cubicBezTo>
                  <a:pt x="28192" y="6608"/>
                  <a:pt x="28155" y="6571"/>
                  <a:pt x="28118" y="6571"/>
                </a:cubicBezTo>
                <a:cubicBezTo>
                  <a:pt x="28155" y="6498"/>
                  <a:pt x="28192" y="6424"/>
                  <a:pt x="28228" y="6314"/>
                </a:cubicBezTo>
                <a:close/>
                <a:moveTo>
                  <a:pt x="28778" y="6901"/>
                </a:moveTo>
                <a:cubicBezTo>
                  <a:pt x="28852" y="6938"/>
                  <a:pt x="28925" y="6974"/>
                  <a:pt x="29035" y="7011"/>
                </a:cubicBezTo>
                <a:cubicBezTo>
                  <a:pt x="28998" y="7048"/>
                  <a:pt x="28998" y="7048"/>
                  <a:pt x="28998" y="7084"/>
                </a:cubicBezTo>
                <a:cubicBezTo>
                  <a:pt x="28888" y="7048"/>
                  <a:pt x="28815" y="7011"/>
                  <a:pt x="28742" y="7011"/>
                </a:cubicBezTo>
                <a:cubicBezTo>
                  <a:pt x="28742" y="6974"/>
                  <a:pt x="28742" y="6938"/>
                  <a:pt x="28778" y="6901"/>
                </a:cubicBezTo>
                <a:close/>
                <a:moveTo>
                  <a:pt x="35230" y="6938"/>
                </a:moveTo>
                <a:cubicBezTo>
                  <a:pt x="35267" y="6974"/>
                  <a:pt x="35267" y="7011"/>
                  <a:pt x="35304" y="7048"/>
                </a:cubicBezTo>
                <a:cubicBezTo>
                  <a:pt x="35194" y="7084"/>
                  <a:pt x="35121" y="7121"/>
                  <a:pt x="35011" y="7158"/>
                </a:cubicBezTo>
                <a:cubicBezTo>
                  <a:pt x="35011" y="7121"/>
                  <a:pt x="35011" y="7121"/>
                  <a:pt x="35011" y="7121"/>
                </a:cubicBezTo>
                <a:cubicBezTo>
                  <a:pt x="35084" y="7048"/>
                  <a:pt x="35157" y="7011"/>
                  <a:pt x="35230" y="6938"/>
                </a:cubicBezTo>
                <a:close/>
                <a:moveTo>
                  <a:pt x="65402" y="6974"/>
                </a:moveTo>
                <a:cubicBezTo>
                  <a:pt x="65439" y="7011"/>
                  <a:pt x="65439" y="7048"/>
                  <a:pt x="65475" y="7084"/>
                </a:cubicBezTo>
                <a:cubicBezTo>
                  <a:pt x="65365" y="7121"/>
                  <a:pt x="65292" y="7158"/>
                  <a:pt x="65182" y="7194"/>
                </a:cubicBezTo>
                <a:cubicBezTo>
                  <a:pt x="65182" y="7158"/>
                  <a:pt x="65182" y="7121"/>
                  <a:pt x="65182" y="7121"/>
                </a:cubicBezTo>
                <a:cubicBezTo>
                  <a:pt x="65255" y="7048"/>
                  <a:pt x="65329" y="7011"/>
                  <a:pt x="65402" y="6974"/>
                </a:cubicBezTo>
                <a:close/>
                <a:moveTo>
                  <a:pt x="7699" y="7121"/>
                </a:moveTo>
                <a:cubicBezTo>
                  <a:pt x="7809" y="7158"/>
                  <a:pt x="7882" y="7194"/>
                  <a:pt x="7955" y="7231"/>
                </a:cubicBezTo>
                <a:cubicBezTo>
                  <a:pt x="7955" y="7231"/>
                  <a:pt x="7955" y="7268"/>
                  <a:pt x="7919" y="7304"/>
                </a:cubicBezTo>
                <a:cubicBezTo>
                  <a:pt x="7845" y="7268"/>
                  <a:pt x="7772" y="7231"/>
                  <a:pt x="7662" y="7194"/>
                </a:cubicBezTo>
                <a:cubicBezTo>
                  <a:pt x="7699" y="7194"/>
                  <a:pt x="7699" y="7158"/>
                  <a:pt x="7699" y="7121"/>
                </a:cubicBezTo>
                <a:close/>
                <a:moveTo>
                  <a:pt x="7332" y="7781"/>
                </a:moveTo>
                <a:cubicBezTo>
                  <a:pt x="7369" y="7818"/>
                  <a:pt x="7369" y="7854"/>
                  <a:pt x="7405" y="7891"/>
                </a:cubicBezTo>
                <a:cubicBezTo>
                  <a:pt x="7295" y="7927"/>
                  <a:pt x="7222" y="7964"/>
                  <a:pt x="7112" y="8001"/>
                </a:cubicBezTo>
                <a:cubicBezTo>
                  <a:pt x="7112" y="7964"/>
                  <a:pt x="7112" y="7927"/>
                  <a:pt x="7112" y="7927"/>
                </a:cubicBezTo>
                <a:cubicBezTo>
                  <a:pt x="7185" y="7854"/>
                  <a:pt x="7259" y="7818"/>
                  <a:pt x="7332" y="7781"/>
                </a:cubicBezTo>
                <a:close/>
                <a:moveTo>
                  <a:pt x="58216" y="9174"/>
                </a:moveTo>
                <a:cubicBezTo>
                  <a:pt x="58248" y="9269"/>
                  <a:pt x="58280" y="9337"/>
                  <a:pt x="58312" y="9425"/>
                </a:cubicBezTo>
                <a:lnTo>
                  <a:pt x="58312" y="9425"/>
                </a:lnTo>
                <a:cubicBezTo>
                  <a:pt x="58210" y="9387"/>
                  <a:pt x="58141" y="9317"/>
                  <a:pt x="58106" y="9247"/>
                </a:cubicBezTo>
                <a:cubicBezTo>
                  <a:pt x="58143" y="9211"/>
                  <a:pt x="58180" y="9211"/>
                  <a:pt x="58216" y="9174"/>
                </a:cubicBezTo>
                <a:close/>
                <a:moveTo>
                  <a:pt x="58317" y="9439"/>
                </a:moveTo>
                <a:lnTo>
                  <a:pt x="58317" y="9439"/>
                </a:lnTo>
                <a:cubicBezTo>
                  <a:pt x="58320" y="9448"/>
                  <a:pt x="58323" y="9458"/>
                  <a:pt x="58326" y="9467"/>
                </a:cubicBezTo>
                <a:lnTo>
                  <a:pt x="58253" y="9467"/>
                </a:lnTo>
                <a:cubicBezTo>
                  <a:pt x="58253" y="9467"/>
                  <a:pt x="58284" y="9467"/>
                  <a:pt x="58317" y="9439"/>
                </a:cubicBezTo>
                <a:close/>
                <a:moveTo>
                  <a:pt x="88388" y="9211"/>
                </a:moveTo>
                <a:cubicBezTo>
                  <a:pt x="88424" y="9284"/>
                  <a:pt x="88461" y="9394"/>
                  <a:pt x="88498" y="9467"/>
                </a:cubicBezTo>
                <a:cubicBezTo>
                  <a:pt x="88351" y="9431"/>
                  <a:pt x="88315" y="9321"/>
                  <a:pt x="88278" y="9247"/>
                </a:cubicBezTo>
                <a:cubicBezTo>
                  <a:pt x="88315" y="9247"/>
                  <a:pt x="88351" y="9211"/>
                  <a:pt x="88388" y="9211"/>
                </a:cubicBezTo>
                <a:close/>
                <a:moveTo>
                  <a:pt x="58253" y="9467"/>
                </a:moveTo>
                <a:cubicBezTo>
                  <a:pt x="58363" y="9541"/>
                  <a:pt x="58400" y="9614"/>
                  <a:pt x="58436" y="9687"/>
                </a:cubicBezTo>
                <a:cubicBezTo>
                  <a:pt x="58400" y="9724"/>
                  <a:pt x="58363" y="9724"/>
                  <a:pt x="58326" y="9760"/>
                </a:cubicBezTo>
                <a:cubicBezTo>
                  <a:pt x="58326" y="9651"/>
                  <a:pt x="58290" y="9577"/>
                  <a:pt x="58253" y="9467"/>
                </a:cubicBezTo>
                <a:close/>
                <a:moveTo>
                  <a:pt x="88424" y="9504"/>
                </a:moveTo>
                <a:lnTo>
                  <a:pt x="88424" y="9504"/>
                </a:lnTo>
                <a:cubicBezTo>
                  <a:pt x="88534" y="9541"/>
                  <a:pt x="88571" y="9651"/>
                  <a:pt x="88608" y="9724"/>
                </a:cubicBezTo>
                <a:cubicBezTo>
                  <a:pt x="88571" y="9724"/>
                  <a:pt x="88534" y="9760"/>
                  <a:pt x="88498" y="9760"/>
                </a:cubicBezTo>
                <a:cubicBezTo>
                  <a:pt x="88461" y="9687"/>
                  <a:pt x="88461" y="9577"/>
                  <a:pt x="88424" y="9504"/>
                </a:cubicBezTo>
                <a:close/>
                <a:moveTo>
                  <a:pt x="30318" y="10017"/>
                </a:moveTo>
                <a:cubicBezTo>
                  <a:pt x="30355" y="10090"/>
                  <a:pt x="30391" y="10200"/>
                  <a:pt x="30428" y="10274"/>
                </a:cubicBezTo>
                <a:cubicBezTo>
                  <a:pt x="30318" y="10237"/>
                  <a:pt x="30245" y="10127"/>
                  <a:pt x="30208" y="10054"/>
                </a:cubicBezTo>
                <a:cubicBezTo>
                  <a:pt x="30245" y="10054"/>
                  <a:pt x="30281" y="10017"/>
                  <a:pt x="30318" y="10017"/>
                </a:cubicBezTo>
                <a:close/>
                <a:moveTo>
                  <a:pt x="30355" y="10310"/>
                </a:moveTo>
                <a:cubicBezTo>
                  <a:pt x="30465" y="10347"/>
                  <a:pt x="30501" y="10457"/>
                  <a:pt x="30538" y="10530"/>
                </a:cubicBezTo>
                <a:cubicBezTo>
                  <a:pt x="30501" y="10530"/>
                  <a:pt x="30465" y="10567"/>
                  <a:pt x="30428" y="10567"/>
                </a:cubicBezTo>
                <a:cubicBezTo>
                  <a:pt x="30428" y="10494"/>
                  <a:pt x="30391" y="10384"/>
                  <a:pt x="30355" y="10310"/>
                </a:cubicBezTo>
                <a:close/>
                <a:moveTo>
                  <a:pt x="61030" y="13937"/>
                </a:moveTo>
                <a:lnTo>
                  <a:pt x="61030" y="13937"/>
                </a:lnTo>
                <a:cubicBezTo>
                  <a:pt x="61033" y="13938"/>
                  <a:pt x="61036" y="13939"/>
                  <a:pt x="61039" y="13940"/>
                </a:cubicBezTo>
                <a:cubicBezTo>
                  <a:pt x="61039" y="13939"/>
                  <a:pt x="61039" y="13939"/>
                  <a:pt x="61040" y="13938"/>
                </a:cubicBezTo>
                <a:lnTo>
                  <a:pt x="61040" y="13938"/>
                </a:lnTo>
                <a:cubicBezTo>
                  <a:pt x="61037" y="13938"/>
                  <a:pt x="61034" y="13937"/>
                  <a:pt x="61030" y="13937"/>
                </a:cubicBezTo>
                <a:close/>
                <a:moveTo>
                  <a:pt x="90991" y="17642"/>
                </a:moveTo>
                <a:cubicBezTo>
                  <a:pt x="91027" y="17716"/>
                  <a:pt x="91064" y="17826"/>
                  <a:pt x="91101" y="17899"/>
                </a:cubicBezTo>
                <a:cubicBezTo>
                  <a:pt x="91064" y="17936"/>
                  <a:pt x="91027" y="17936"/>
                  <a:pt x="91027" y="17936"/>
                </a:cubicBezTo>
                <a:cubicBezTo>
                  <a:pt x="90991" y="17862"/>
                  <a:pt x="90917" y="17789"/>
                  <a:pt x="90881" y="17679"/>
                </a:cubicBezTo>
                <a:cubicBezTo>
                  <a:pt x="90917" y="17679"/>
                  <a:pt x="90954" y="17642"/>
                  <a:pt x="90991" y="17642"/>
                </a:cubicBezTo>
                <a:close/>
                <a:moveTo>
                  <a:pt x="90624" y="21565"/>
                </a:moveTo>
                <a:cubicBezTo>
                  <a:pt x="90771" y="21602"/>
                  <a:pt x="90881" y="21638"/>
                  <a:pt x="91027" y="21712"/>
                </a:cubicBezTo>
                <a:cubicBezTo>
                  <a:pt x="91027" y="21748"/>
                  <a:pt x="91027" y="21785"/>
                  <a:pt x="91027" y="21822"/>
                </a:cubicBezTo>
                <a:cubicBezTo>
                  <a:pt x="90844" y="21822"/>
                  <a:pt x="90697" y="21785"/>
                  <a:pt x="90551" y="21785"/>
                </a:cubicBezTo>
                <a:cubicBezTo>
                  <a:pt x="90587" y="21712"/>
                  <a:pt x="90587" y="21638"/>
                  <a:pt x="90624" y="21565"/>
                </a:cubicBezTo>
                <a:close/>
                <a:moveTo>
                  <a:pt x="80579" y="22152"/>
                </a:moveTo>
                <a:cubicBezTo>
                  <a:pt x="80653" y="22188"/>
                  <a:pt x="80726" y="22225"/>
                  <a:pt x="80836" y="22262"/>
                </a:cubicBezTo>
                <a:cubicBezTo>
                  <a:pt x="80799" y="22298"/>
                  <a:pt x="80799" y="22298"/>
                  <a:pt x="80799" y="22335"/>
                </a:cubicBezTo>
                <a:cubicBezTo>
                  <a:pt x="80689" y="22298"/>
                  <a:pt x="80616" y="22298"/>
                  <a:pt x="80543" y="22262"/>
                </a:cubicBezTo>
                <a:cubicBezTo>
                  <a:pt x="80543" y="22225"/>
                  <a:pt x="80543" y="22188"/>
                  <a:pt x="80579" y="22152"/>
                </a:cubicBezTo>
                <a:close/>
                <a:moveTo>
                  <a:pt x="50518" y="22078"/>
                </a:moveTo>
                <a:lnTo>
                  <a:pt x="50591" y="22115"/>
                </a:lnTo>
                <a:cubicBezTo>
                  <a:pt x="50554" y="22225"/>
                  <a:pt x="50518" y="22298"/>
                  <a:pt x="50518" y="22372"/>
                </a:cubicBezTo>
                <a:cubicBezTo>
                  <a:pt x="50481" y="22372"/>
                  <a:pt x="50444" y="22372"/>
                  <a:pt x="50408" y="22335"/>
                </a:cubicBezTo>
                <a:cubicBezTo>
                  <a:pt x="50444" y="22262"/>
                  <a:pt x="50481" y="22188"/>
                  <a:pt x="50518" y="22078"/>
                </a:cubicBezTo>
                <a:close/>
                <a:moveTo>
                  <a:pt x="22509" y="22958"/>
                </a:moveTo>
                <a:cubicBezTo>
                  <a:pt x="22583" y="22995"/>
                  <a:pt x="22656" y="23032"/>
                  <a:pt x="22766" y="23068"/>
                </a:cubicBezTo>
                <a:cubicBezTo>
                  <a:pt x="22729" y="23105"/>
                  <a:pt x="22729" y="23105"/>
                  <a:pt x="22729" y="23141"/>
                </a:cubicBezTo>
                <a:lnTo>
                  <a:pt x="22473" y="23068"/>
                </a:lnTo>
                <a:cubicBezTo>
                  <a:pt x="22473" y="23032"/>
                  <a:pt x="22473" y="22995"/>
                  <a:pt x="22509" y="22958"/>
                </a:cubicBezTo>
                <a:close/>
                <a:moveTo>
                  <a:pt x="90661" y="23618"/>
                </a:moveTo>
                <a:lnTo>
                  <a:pt x="90917" y="23728"/>
                </a:lnTo>
                <a:lnTo>
                  <a:pt x="90881" y="23801"/>
                </a:lnTo>
                <a:lnTo>
                  <a:pt x="90624" y="23691"/>
                </a:lnTo>
                <a:cubicBezTo>
                  <a:pt x="90624" y="23691"/>
                  <a:pt x="90661" y="23655"/>
                  <a:pt x="90661" y="23618"/>
                </a:cubicBezTo>
                <a:close/>
                <a:moveTo>
                  <a:pt x="733" y="24351"/>
                </a:moveTo>
                <a:cubicBezTo>
                  <a:pt x="807" y="24388"/>
                  <a:pt x="880" y="24425"/>
                  <a:pt x="990" y="24461"/>
                </a:cubicBezTo>
                <a:cubicBezTo>
                  <a:pt x="953" y="24461"/>
                  <a:pt x="953" y="24498"/>
                  <a:pt x="953" y="24535"/>
                </a:cubicBezTo>
                <a:cubicBezTo>
                  <a:pt x="843" y="24498"/>
                  <a:pt x="770" y="24461"/>
                  <a:pt x="697" y="24425"/>
                </a:cubicBezTo>
                <a:cubicBezTo>
                  <a:pt x="697" y="24388"/>
                  <a:pt x="697" y="24388"/>
                  <a:pt x="733" y="24351"/>
                </a:cubicBezTo>
                <a:close/>
                <a:moveTo>
                  <a:pt x="46128" y="1"/>
                </a:moveTo>
                <a:cubicBezTo>
                  <a:pt x="45744" y="1"/>
                  <a:pt x="45361" y="46"/>
                  <a:pt x="44982" y="192"/>
                </a:cubicBezTo>
                <a:cubicBezTo>
                  <a:pt x="44641" y="334"/>
                  <a:pt x="44300" y="388"/>
                  <a:pt x="43942" y="388"/>
                </a:cubicBezTo>
                <a:cubicBezTo>
                  <a:pt x="43838" y="388"/>
                  <a:pt x="43733" y="384"/>
                  <a:pt x="43626" y="375"/>
                </a:cubicBezTo>
                <a:cubicBezTo>
                  <a:pt x="43112" y="375"/>
                  <a:pt x="42599" y="485"/>
                  <a:pt x="42196" y="889"/>
                </a:cubicBezTo>
                <a:cubicBezTo>
                  <a:pt x="41939" y="1109"/>
                  <a:pt x="41536" y="1219"/>
                  <a:pt x="41169" y="1365"/>
                </a:cubicBezTo>
                <a:cubicBezTo>
                  <a:pt x="40730" y="1585"/>
                  <a:pt x="40253" y="1805"/>
                  <a:pt x="39813" y="1989"/>
                </a:cubicBezTo>
                <a:cubicBezTo>
                  <a:pt x="39850" y="2062"/>
                  <a:pt x="39923" y="2172"/>
                  <a:pt x="39960" y="2245"/>
                </a:cubicBezTo>
                <a:cubicBezTo>
                  <a:pt x="39923" y="2245"/>
                  <a:pt x="39886" y="2282"/>
                  <a:pt x="39850" y="2282"/>
                </a:cubicBezTo>
                <a:cubicBezTo>
                  <a:pt x="39813" y="2208"/>
                  <a:pt x="39776" y="2099"/>
                  <a:pt x="39740" y="2025"/>
                </a:cubicBezTo>
                <a:cubicBezTo>
                  <a:pt x="39776" y="2025"/>
                  <a:pt x="39813" y="1989"/>
                  <a:pt x="39813" y="1989"/>
                </a:cubicBezTo>
                <a:cubicBezTo>
                  <a:pt x="39630" y="1952"/>
                  <a:pt x="39483" y="1879"/>
                  <a:pt x="39263" y="1805"/>
                </a:cubicBezTo>
                <a:lnTo>
                  <a:pt x="39263" y="1805"/>
                </a:lnTo>
                <a:cubicBezTo>
                  <a:pt x="39300" y="2099"/>
                  <a:pt x="39336" y="2318"/>
                  <a:pt x="39373" y="2465"/>
                </a:cubicBezTo>
                <a:cubicBezTo>
                  <a:pt x="38860" y="2612"/>
                  <a:pt x="38420" y="2758"/>
                  <a:pt x="38017" y="2868"/>
                </a:cubicBezTo>
                <a:cubicBezTo>
                  <a:pt x="37907" y="3198"/>
                  <a:pt x="37797" y="3455"/>
                  <a:pt x="37723" y="3712"/>
                </a:cubicBezTo>
                <a:cubicBezTo>
                  <a:pt x="36404" y="4078"/>
                  <a:pt x="35964" y="5471"/>
                  <a:pt x="34827" y="6094"/>
                </a:cubicBezTo>
                <a:cubicBezTo>
                  <a:pt x="34681" y="6424"/>
                  <a:pt x="34534" y="6828"/>
                  <a:pt x="34424" y="7194"/>
                </a:cubicBezTo>
                <a:cubicBezTo>
                  <a:pt x="34497" y="7231"/>
                  <a:pt x="34571" y="7268"/>
                  <a:pt x="34644" y="7268"/>
                </a:cubicBezTo>
                <a:cubicBezTo>
                  <a:pt x="34571" y="7341"/>
                  <a:pt x="34497" y="7378"/>
                  <a:pt x="34424" y="7414"/>
                </a:cubicBezTo>
                <a:lnTo>
                  <a:pt x="34424" y="7194"/>
                </a:lnTo>
                <a:cubicBezTo>
                  <a:pt x="34204" y="7231"/>
                  <a:pt x="33984" y="7304"/>
                  <a:pt x="33764" y="7341"/>
                </a:cubicBezTo>
                <a:cubicBezTo>
                  <a:pt x="33837" y="7488"/>
                  <a:pt x="33874" y="7598"/>
                  <a:pt x="33911" y="7708"/>
                </a:cubicBezTo>
                <a:cubicBezTo>
                  <a:pt x="33801" y="7781"/>
                  <a:pt x="33691" y="7854"/>
                  <a:pt x="33581" y="7891"/>
                </a:cubicBezTo>
                <a:cubicBezTo>
                  <a:pt x="33617" y="8001"/>
                  <a:pt x="33727" y="8184"/>
                  <a:pt x="33691" y="8221"/>
                </a:cubicBezTo>
                <a:cubicBezTo>
                  <a:pt x="33141" y="8771"/>
                  <a:pt x="32848" y="9504"/>
                  <a:pt x="32408" y="10090"/>
                </a:cubicBezTo>
                <a:cubicBezTo>
                  <a:pt x="32078" y="10530"/>
                  <a:pt x="32334" y="11080"/>
                  <a:pt x="31894" y="11374"/>
                </a:cubicBezTo>
                <a:cubicBezTo>
                  <a:pt x="31674" y="11374"/>
                  <a:pt x="31418" y="11410"/>
                  <a:pt x="31161" y="11410"/>
                </a:cubicBezTo>
                <a:cubicBezTo>
                  <a:pt x="31198" y="11190"/>
                  <a:pt x="31271" y="10970"/>
                  <a:pt x="31345" y="10714"/>
                </a:cubicBezTo>
                <a:cubicBezTo>
                  <a:pt x="31125" y="10347"/>
                  <a:pt x="30868" y="9944"/>
                  <a:pt x="30611" y="9504"/>
                </a:cubicBezTo>
                <a:cubicBezTo>
                  <a:pt x="30501" y="9321"/>
                  <a:pt x="30318" y="9137"/>
                  <a:pt x="30318" y="8954"/>
                </a:cubicBezTo>
                <a:cubicBezTo>
                  <a:pt x="30208" y="7708"/>
                  <a:pt x="29658" y="6644"/>
                  <a:pt x="29145" y="5508"/>
                </a:cubicBezTo>
                <a:cubicBezTo>
                  <a:pt x="29035" y="5581"/>
                  <a:pt x="28888" y="5618"/>
                  <a:pt x="28778" y="5691"/>
                </a:cubicBezTo>
                <a:cubicBezTo>
                  <a:pt x="28595" y="4738"/>
                  <a:pt x="27825" y="4261"/>
                  <a:pt x="27202" y="3675"/>
                </a:cubicBezTo>
                <a:cubicBezTo>
                  <a:pt x="27129" y="3712"/>
                  <a:pt x="27019" y="3748"/>
                  <a:pt x="26799" y="3858"/>
                </a:cubicBezTo>
                <a:cubicBezTo>
                  <a:pt x="26725" y="3602"/>
                  <a:pt x="26652" y="3345"/>
                  <a:pt x="26579" y="3052"/>
                </a:cubicBezTo>
                <a:cubicBezTo>
                  <a:pt x="26322" y="3088"/>
                  <a:pt x="26102" y="3125"/>
                  <a:pt x="25955" y="3162"/>
                </a:cubicBezTo>
                <a:cubicBezTo>
                  <a:pt x="25479" y="2795"/>
                  <a:pt x="25002" y="2502"/>
                  <a:pt x="24562" y="2172"/>
                </a:cubicBezTo>
                <a:cubicBezTo>
                  <a:pt x="24452" y="2282"/>
                  <a:pt x="24342" y="2428"/>
                  <a:pt x="24232" y="2538"/>
                </a:cubicBezTo>
                <a:cubicBezTo>
                  <a:pt x="23536" y="1329"/>
                  <a:pt x="22216" y="1329"/>
                  <a:pt x="21190" y="852"/>
                </a:cubicBezTo>
                <a:cubicBezTo>
                  <a:pt x="21175" y="845"/>
                  <a:pt x="21160" y="842"/>
                  <a:pt x="21146" y="842"/>
                </a:cubicBezTo>
                <a:cubicBezTo>
                  <a:pt x="21087" y="842"/>
                  <a:pt x="21028" y="889"/>
                  <a:pt x="20970" y="889"/>
                </a:cubicBezTo>
                <a:cubicBezTo>
                  <a:pt x="20896" y="999"/>
                  <a:pt x="20823" y="1109"/>
                  <a:pt x="20750" y="1255"/>
                </a:cubicBezTo>
                <a:cubicBezTo>
                  <a:pt x="20640" y="1109"/>
                  <a:pt x="20566" y="925"/>
                  <a:pt x="20530" y="925"/>
                </a:cubicBezTo>
                <a:cubicBezTo>
                  <a:pt x="20378" y="945"/>
                  <a:pt x="20226" y="953"/>
                  <a:pt x="20073" y="953"/>
                </a:cubicBezTo>
                <a:cubicBezTo>
                  <a:pt x="19463" y="953"/>
                  <a:pt x="18844" y="828"/>
                  <a:pt x="18230" y="828"/>
                </a:cubicBezTo>
                <a:cubicBezTo>
                  <a:pt x="17845" y="828"/>
                  <a:pt x="17462" y="876"/>
                  <a:pt x="17084" y="1035"/>
                </a:cubicBezTo>
                <a:cubicBezTo>
                  <a:pt x="16644" y="1219"/>
                  <a:pt x="16204" y="1219"/>
                  <a:pt x="15727" y="1219"/>
                </a:cubicBezTo>
                <a:cubicBezTo>
                  <a:pt x="15676" y="1215"/>
                  <a:pt x="15626" y="1213"/>
                  <a:pt x="15575" y="1213"/>
                </a:cubicBezTo>
                <a:cubicBezTo>
                  <a:pt x="15113" y="1213"/>
                  <a:pt x="14661" y="1365"/>
                  <a:pt x="14297" y="1695"/>
                </a:cubicBezTo>
                <a:cubicBezTo>
                  <a:pt x="14041" y="1952"/>
                  <a:pt x="13638" y="2062"/>
                  <a:pt x="13271" y="2208"/>
                </a:cubicBezTo>
                <a:cubicBezTo>
                  <a:pt x="12831" y="2428"/>
                  <a:pt x="12354" y="2612"/>
                  <a:pt x="11915" y="2832"/>
                </a:cubicBezTo>
                <a:cubicBezTo>
                  <a:pt x="11951" y="2905"/>
                  <a:pt x="12025" y="2978"/>
                  <a:pt x="12061" y="3052"/>
                </a:cubicBezTo>
                <a:cubicBezTo>
                  <a:pt x="12025" y="3088"/>
                  <a:pt x="11988" y="3088"/>
                  <a:pt x="11951" y="3125"/>
                </a:cubicBezTo>
                <a:cubicBezTo>
                  <a:pt x="11915" y="3015"/>
                  <a:pt x="11878" y="2942"/>
                  <a:pt x="11841" y="2832"/>
                </a:cubicBezTo>
                <a:lnTo>
                  <a:pt x="11915" y="2832"/>
                </a:lnTo>
                <a:cubicBezTo>
                  <a:pt x="11731" y="2758"/>
                  <a:pt x="11585" y="2722"/>
                  <a:pt x="11365" y="2648"/>
                </a:cubicBezTo>
                <a:lnTo>
                  <a:pt x="11365" y="2648"/>
                </a:lnTo>
                <a:cubicBezTo>
                  <a:pt x="11401" y="2942"/>
                  <a:pt x="11438" y="3125"/>
                  <a:pt x="11475" y="3272"/>
                </a:cubicBezTo>
                <a:cubicBezTo>
                  <a:pt x="10961" y="3455"/>
                  <a:pt x="10521" y="3565"/>
                  <a:pt x="10118" y="3712"/>
                </a:cubicBezTo>
                <a:cubicBezTo>
                  <a:pt x="10008" y="4005"/>
                  <a:pt x="9898" y="4261"/>
                  <a:pt x="9825" y="4555"/>
                </a:cubicBezTo>
                <a:cubicBezTo>
                  <a:pt x="8505" y="4885"/>
                  <a:pt x="8065" y="6314"/>
                  <a:pt x="6929" y="6938"/>
                </a:cubicBezTo>
                <a:cubicBezTo>
                  <a:pt x="6782" y="7268"/>
                  <a:pt x="6636" y="7634"/>
                  <a:pt x="6526" y="8001"/>
                </a:cubicBezTo>
                <a:cubicBezTo>
                  <a:pt x="6599" y="8037"/>
                  <a:pt x="6672" y="8074"/>
                  <a:pt x="6745" y="8111"/>
                </a:cubicBezTo>
                <a:cubicBezTo>
                  <a:pt x="6672" y="8147"/>
                  <a:pt x="6599" y="8221"/>
                  <a:pt x="6526" y="8257"/>
                </a:cubicBezTo>
                <a:cubicBezTo>
                  <a:pt x="6526" y="8184"/>
                  <a:pt x="6526" y="8111"/>
                  <a:pt x="6526" y="8001"/>
                </a:cubicBezTo>
                <a:cubicBezTo>
                  <a:pt x="6306" y="8074"/>
                  <a:pt x="6086" y="8111"/>
                  <a:pt x="5866" y="8184"/>
                </a:cubicBezTo>
                <a:cubicBezTo>
                  <a:pt x="5939" y="8331"/>
                  <a:pt x="5976" y="8441"/>
                  <a:pt x="6012" y="8551"/>
                </a:cubicBezTo>
                <a:cubicBezTo>
                  <a:pt x="5902" y="8587"/>
                  <a:pt x="5792" y="8661"/>
                  <a:pt x="5682" y="8734"/>
                </a:cubicBezTo>
                <a:cubicBezTo>
                  <a:pt x="6086" y="9137"/>
                  <a:pt x="5462" y="9137"/>
                  <a:pt x="5389" y="9394"/>
                </a:cubicBezTo>
                <a:cubicBezTo>
                  <a:pt x="5352" y="9687"/>
                  <a:pt x="5242" y="9944"/>
                  <a:pt x="4912" y="10127"/>
                </a:cubicBezTo>
                <a:cubicBezTo>
                  <a:pt x="4729" y="10274"/>
                  <a:pt x="4619" y="10677"/>
                  <a:pt x="4546" y="10970"/>
                </a:cubicBezTo>
                <a:cubicBezTo>
                  <a:pt x="4509" y="11227"/>
                  <a:pt x="3959" y="11190"/>
                  <a:pt x="4253" y="11667"/>
                </a:cubicBezTo>
                <a:cubicBezTo>
                  <a:pt x="4363" y="11850"/>
                  <a:pt x="4106" y="12217"/>
                  <a:pt x="3776" y="12327"/>
                </a:cubicBezTo>
                <a:cubicBezTo>
                  <a:pt x="4143" y="12730"/>
                  <a:pt x="3483" y="12730"/>
                  <a:pt x="3519" y="12987"/>
                </a:cubicBezTo>
                <a:cubicBezTo>
                  <a:pt x="3556" y="13170"/>
                  <a:pt x="3593" y="13317"/>
                  <a:pt x="3629" y="13573"/>
                </a:cubicBezTo>
                <a:cubicBezTo>
                  <a:pt x="3519" y="13646"/>
                  <a:pt x="3336" y="13683"/>
                  <a:pt x="3226" y="13830"/>
                </a:cubicBezTo>
                <a:cubicBezTo>
                  <a:pt x="2969" y="14196"/>
                  <a:pt x="2969" y="14600"/>
                  <a:pt x="3006" y="15040"/>
                </a:cubicBezTo>
                <a:cubicBezTo>
                  <a:pt x="3079" y="15516"/>
                  <a:pt x="2200" y="15589"/>
                  <a:pt x="2420" y="16249"/>
                </a:cubicBezTo>
                <a:cubicBezTo>
                  <a:pt x="2493" y="16543"/>
                  <a:pt x="2126" y="16799"/>
                  <a:pt x="2236" y="17166"/>
                </a:cubicBezTo>
                <a:cubicBezTo>
                  <a:pt x="2236" y="17203"/>
                  <a:pt x="1980" y="17349"/>
                  <a:pt x="1943" y="17349"/>
                </a:cubicBezTo>
                <a:cubicBezTo>
                  <a:pt x="1833" y="17862"/>
                  <a:pt x="1650" y="18266"/>
                  <a:pt x="1760" y="18559"/>
                </a:cubicBezTo>
                <a:cubicBezTo>
                  <a:pt x="1870" y="18999"/>
                  <a:pt x="1393" y="19219"/>
                  <a:pt x="1576" y="19585"/>
                </a:cubicBezTo>
                <a:cubicBezTo>
                  <a:pt x="770" y="20135"/>
                  <a:pt x="990" y="20905"/>
                  <a:pt x="1100" y="21712"/>
                </a:cubicBezTo>
                <a:cubicBezTo>
                  <a:pt x="587" y="22188"/>
                  <a:pt x="587" y="22188"/>
                  <a:pt x="880" y="22995"/>
                </a:cubicBezTo>
                <a:cubicBezTo>
                  <a:pt x="623" y="23435"/>
                  <a:pt x="367" y="23838"/>
                  <a:pt x="183" y="24168"/>
                </a:cubicBezTo>
                <a:cubicBezTo>
                  <a:pt x="330" y="24498"/>
                  <a:pt x="403" y="24681"/>
                  <a:pt x="513" y="24901"/>
                </a:cubicBezTo>
                <a:cubicBezTo>
                  <a:pt x="367" y="25304"/>
                  <a:pt x="220" y="25744"/>
                  <a:pt x="0" y="26294"/>
                </a:cubicBezTo>
                <a:cubicBezTo>
                  <a:pt x="147" y="26551"/>
                  <a:pt x="330" y="26881"/>
                  <a:pt x="513" y="27174"/>
                </a:cubicBezTo>
                <a:cubicBezTo>
                  <a:pt x="440" y="27467"/>
                  <a:pt x="403" y="27651"/>
                  <a:pt x="330" y="27907"/>
                </a:cubicBezTo>
                <a:cubicBezTo>
                  <a:pt x="567" y="27937"/>
                  <a:pt x="756" y="27991"/>
                  <a:pt x="937" y="27991"/>
                </a:cubicBezTo>
                <a:cubicBezTo>
                  <a:pt x="979" y="27991"/>
                  <a:pt x="1021" y="27988"/>
                  <a:pt x="1063" y="27981"/>
                </a:cubicBezTo>
                <a:cubicBezTo>
                  <a:pt x="1613" y="27944"/>
                  <a:pt x="2163" y="27932"/>
                  <a:pt x="2713" y="27932"/>
                </a:cubicBezTo>
                <a:cubicBezTo>
                  <a:pt x="3813" y="27932"/>
                  <a:pt x="4912" y="27981"/>
                  <a:pt x="6012" y="27981"/>
                </a:cubicBezTo>
                <a:cubicBezTo>
                  <a:pt x="6766" y="27992"/>
                  <a:pt x="7516" y="28004"/>
                  <a:pt x="8264" y="28004"/>
                </a:cubicBezTo>
                <a:cubicBezTo>
                  <a:pt x="9883" y="28004"/>
                  <a:pt x="11495" y="27950"/>
                  <a:pt x="13124" y="27724"/>
                </a:cubicBezTo>
                <a:cubicBezTo>
                  <a:pt x="14664" y="27504"/>
                  <a:pt x="16240" y="27394"/>
                  <a:pt x="17817" y="27247"/>
                </a:cubicBezTo>
                <a:cubicBezTo>
                  <a:pt x="17927" y="27247"/>
                  <a:pt x="18073" y="27284"/>
                  <a:pt x="18183" y="27321"/>
                </a:cubicBezTo>
                <a:cubicBezTo>
                  <a:pt x="18966" y="27321"/>
                  <a:pt x="19748" y="27386"/>
                  <a:pt x="20519" y="27386"/>
                </a:cubicBezTo>
                <a:cubicBezTo>
                  <a:pt x="20904" y="27386"/>
                  <a:pt x="21287" y="27370"/>
                  <a:pt x="21666" y="27321"/>
                </a:cubicBezTo>
                <a:cubicBezTo>
                  <a:pt x="22259" y="27256"/>
                  <a:pt x="22848" y="27233"/>
                  <a:pt x="23435" y="27233"/>
                </a:cubicBezTo>
                <a:cubicBezTo>
                  <a:pt x="24846" y="27233"/>
                  <a:pt x="26244" y="27368"/>
                  <a:pt x="27642" y="27394"/>
                </a:cubicBezTo>
                <a:cubicBezTo>
                  <a:pt x="28118" y="27394"/>
                  <a:pt x="28558" y="27357"/>
                  <a:pt x="29035" y="27357"/>
                </a:cubicBezTo>
                <a:cubicBezTo>
                  <a:pt x="29438" y="27394"/>
                  <a:pt x="29841" y="27467"/>
                  <a:pt x="30281" y="27467"/>
                </a:cubicBezTo>
                <a:cubicBezTo>
                  <a:pt x="30316" y="27470"/>
                  <a:pt x="30352" y="27472"/>
                  <a:pt x="30388" y="27472"/>
                </a:cubicBezTo>
                <a:cubicBezTo>
                  <a:pt x="30670" y="27472"/>
                  <a:pt x="30984" y="27393"/>
                  <a:pt x="31251" y="27393"/>
                </a:cubicBezTo>
                <a:cubicBezTo>
                  <a:pt x="31382" y="27393"/>
                  <a:pt x="31502" y="27412"/>
                  <a:pt x="31601" y="27467"/>
                </a:cubicBezTo>
                <a:cubicBezTo>
                  <a:pt x="31718" y="27537"/>
                  <a:pt x="31821" y="27564"/>
                  <a:pt x="31916" y="27564"/>
                </a:cubicBezTo>
                <a:cubicBezTo>
                  <a:pt x="32243" y="27564"/>
                  <a:pt x="32467" y="27241"/>
                  <a:pt x="32775" y="27241"/>
                </a:cubicBezTo>
                <a:cubicBezTo>
                  <a:pt x="32799" y="27241"/>
                  <a:pt x="32823" y="27243"/>
                  <a:pt x="32848" y="27247"/>
                </a:cubicBezTo>
                <a:cubicBezTo>
                  <a:pt x="33045" y="27279"/>
                  <a:pt x="33245" y="27289"/>
                  <a:pt x="33446" y="27289"/>
                </a:cubicBezTo>
                <a:cubicBezTo>
                  <a:pt x="33873" y="27289"/>
                  <a:pt x="34307" y="27241"/>
                  <a:pt x="34730" y="27241"/>
                </a:cubicBezTo>
                <a:cubicBezTo>
                  <a:pt x="34811" y="27241"/>
                  <a:pt x="34893" y="27243"/>
                  <a:pt x="34974" y="27247"/>
                </a:cubicBezTo>
                <a:cubicBezTo>
                  <a:pt x="35695" y="27247"/>
                  <a:pt x="36412" y="27252"/>
                  <a:pt x="37127" y="27252"/>
                </a:cubicBezTo>
                <a:cubicBezTo>
                  <a:pt x="38558" y="27252"/>
                  <a:pt x="39984" y="27235"/>
                  <a:pt x="41426" y="27137"/>
                </a:cubicBezTo>
                <a:cubicBezTo>
                  <a:pt x="43002" y="27027"/>
                  <a:pt x="44579" y="26917"/>
                  <a:pt x="46155" y="26808"/>
                </a:cubicBezTo>
                <a:cubicBezTo>
                  <a:pt x="46815" y="26734"/>
                  <a:pt x="47475" y="26661"/>
                  <a:pt x="48135" y="26661"/>
                </a:cubicBezTo>
                <a:cubicBezTo>
                  <a:pt x="49968" y="26734"/>
                  <a:pt x="51801" y="26698"/>
                  <a:pt x="53597" y="26771"/>
                </a:cubicBezTo>
                <a:cubicBezTo>
                  <a:pt x="55980" y="26881"/>
                  <a:pt x="58363" y="26991"/>
                  <a:pt x="60709" y="27027"/>
                </a:cubicBezTo>
                <a:cubicBezTo>
                  <a:pt x="61011" y="27035"/>
                  <a:pt x="61312" y="27038"/>
                  <a:pt x="61612" y="27038"/>
                </a:cubicBezTo>
                <a:cubicBezTo>
                  <a:pt x="62430" y="27038"/>
                  <a:pt x="63241" y="27017"/>
                  <a:pt x="64060" y="27017"/>
                </a:cubicBezTo>
                <a:cubicBezTo>
                  <a:pt x="64359" y="27017"/>
                  <a:pt x="64660" y="27020"/>
                  <a:pt x="64962" y="27027"/>
                </a:cubicBezTo>
                <a:cubicBezTo>
                  <a:pt x="65426" y="27040"/>
                  <a:pt x="65891" y="27044"/>
                  <a:pt x="66356" y="27044"/>
                </a:cubicBezTo>
                <a:cubicBezTo>
                  <a:pt x="67288" y="27044"/>
                  <a:pt x="68225" y="27027"/>
                  <a:pt x="69178" y="27027"/>
                </a:cubicBezTo>
                <a:cubicBezTo>
                  <a:pt x="70351" y="27027"/>
                  <a:pt x="71487" y="27064"/>
                  <a:pt x="72661" y="27064"/>
                </a:cubicBezTo>
                <a:cubicBezTo>
                  <a:pt x="74237" y="27064"/>
                  <a:pt x="75813" y="26844"/>
                  <a:pt x="77390" y="26771"/>
                </a:cubicBezTo>
                <a:cubicBezTo>
                  <a:pt x="78054" y="26732"/>
                  <a:pt x="78713" y="26720"/>
                  <a:pt x="79371" y="26720"/>
                </a:cubicBezTo>
                <a:cubicBezTo>
                  <a:pt x="80278" y="26720"/>
                  <a:pt x="81184" y="26742"/>
                  <a:pt x="82095" y="26742"/>
                </a:cubicBezTo>
                <a:cubicBezTo>
                  <a:pt x="82383" y="26742"/>
                  <a:pt x="82672" y="26740"/>
                  <a:pt x="82962" y="26734"/>
                </a:cubicBezTo>
                <a:cubicBezTo>
                  <a:pt x="83319" y="26726"/>
                  <a:pt x="83676" y="26723"/>
                  <a:pt x="84033" y="26723"/>
                </a:cubicBezTo>
                <a:cubicBezTo>
                  <a:pt x="84670" y="26723"/>
                  <a:pt x="85307" y="26732"/>
                  <a:pt x="85944" y="26732"/>
                </a:cubicBezTo>
                <a:cubicBezTo>
                  <a:pt x="86527" y="26732"/>
                  <a:pt x="87109" y="26725"/>
                  <a:pt x="87691" y="26698"/>
                </a:cubicBezTo>
                <a:cubicBezTo>
                  <a:pt x="88081" y="26681"/>
                  <a:pt x="88471" y="26656"/>
                  <a:pt x="88858" y="26656"/>
                </a:cubicBezTo>
                <a:cubicBezTo>
                  <a:pt x="89307" y="26656"/>
                  <a:pt x="89751" y="26689"/>
                  <a:pt x="90184" y="26808"/>
                </a:cubicBezTo>
                <a:cubicBezTo>
                  <a:pt x="90257" y="26808"/>
                  <a:pt x="90331" y="26698"/>
                  <a:pt x="90441" y="26624"/>
                </a:cubicBezTo>
                <a:cubicBezTo>
                  <a:pt x="90404" y="26478"/>
                  <a:pt x="90367" y="26294"/>
                  <a:pt x="90367" y="26294"/>
                </a:cubicBezTo>
                <a:cubicBezTo>
                  <a:pt x="90624" y="25854"/>
                  <a:pt x="90807" y="25488"/>
                  <a:pt x="90991" y="25158"/>
                </a:cubicBezTo>
                <a:cubicBezTo>
                  <a:pt x="90661" y="24974"/>
                  <a:pt x="90441" y="24828"/>
                  <a:pt x="90111" y="24645"/>
                </a:cubicBezTo>
                <a:lnTo>
                  <a:pt x="90807" y="24645"/>
                </a:lnTo>
                <a:cubicBezTo>
                  <a:pt x="90991" y="24205"/>
                  <a:pt x="91137" y="23765"/>
                  <a:pt x="91321" y="23288"/>
                </a:cubicBezTo>
                <a:cubicBezTo>
                  <a:pt x="91211" y="23178"/>
                  <a:pt x="91101" y="23068"/>
                  <a:pt x="90917" y="22958"/>
                </a:cubicBezTo>
                <a:cubicBezTo>
                  <a:pt x="91101" y="22445"/>
                  <a:pt x="91284" y="21968"/>
                  <a:pt x="91431" y="21455"/>
                </a:cubicBezTo>
                <a:cubicBezTo>
                  <a:pt x="91467" y="21382"/>
                  <a:pt x="91357" y="21272"/>
                  <a:pt x="91284" y="21198"/>
                </a:cubicBezTo>
                <a:cubicBezTo>
                  <a:pt x="91211" y="21235"/>
                  <a:pt x="91137" y="21308"/>
                  <a:pt x="91064" y="21345"/>
                </a:cubicBezTo>
                <a:cubicBezTo>
                  <a:pt x="91027" y="21308"/>
                  <a:pt x="91027" y="21272"/>
                  <a:pt x="90991" y="21235"/>
                </a:cubicBezTo>
                <a:cubicBezTo>
                  <a:pt x="91101" y="21198"/>
                  <a:pt x="91174" y="21162"/>
                  <a:pt x="91284" y="21125"/>
                </a:cubicBezTo>
                <a:cubicBezTo>
                  <a:pt x="91284" y="21162"/>
                  <a:pt x="91284" y="21198"/>
                  <a:pt x="91284" y="21198"/>
                </a:cubicBezTo>
                <a:cubicBezTo>
                  <a:pt x="91357" y="20942"/>
                  <a:pt x="91467" y="20685"/>
                  <a:pt x="91541" y="20465"/>
                </a:cubicBezTo>
                <a:cubicBezTo>
                  <a:pt x="91357" y="20319"/>
                  <a:pt x="91211" y="20209"/>
                  <a:pt x="91137" y="20172"/>
                </a:cubicBezTo>
                <a:cubicBezTo>
                  <a:pt x="91284" y="19989"/>
                  <a:pt x="91431" y="19842"/>
                  <a:pt x="91614" y="19695"/>
                </a:cubicBezTo>
                <a:cubicBezTo>
                  <a:pt x="91431" y="19512"/>
                  <a:pt x="91284" y="19439"/>
                  <a:pt x="91174" y="19292"/>
                </a:cubicBezTo>
                <a:cubicBezTo>
                  <a:pt x="91174" y="19146"/>
                  <a:pt x="91614" y="19182"/>
                  <a:pt x="91394" y="18889"/>
                </a:cubicBezTo>
                <a:cubicBezTo>
                  <a:pt x="91357" y="18779"/>
                  <a:pt x="91431" y="18632"/>
                  <a:pt x="91394" y="18522"/>
                </a:cubicBezTo>
                <a:cubicBezTo>
                  <a:pt x="91321" y="18302"/>
                  <a:pt x="91174" y="18119"/>
                  <a:pt x="91027" y="17936"/>
                </a:cubicBezTo>
                <a:lnTo>
                  <a:pt x="91027" y="17936"/>
                </a:lnTo>
                <a:cubicBezTo>
                  <a:pt x="91072" y="17946"/>
                  <a:pt x="91113" y="17950"/>
                  <a:pt x="91149" y="17950"/>
                </a:cubicBezTo>
                <a:cubicBezTo>
                  <a:pt x="91384" y="17950"/>
                  <a:pt x="91457" y="17764"/>
                  <a:pt x="91394" y="17606"/>
                </a:cubicBezTo>
                <a:cubicBezTo>
                  <a:pt x="91357" y="17276"/>
                  <a:pt x="91211" y="17019"/>
                  <a:pt x="90844" y="16983"/>
                </a:cubicBezTo>
                <a:cubicBezTo>
                  <a:pt x="90771" y="17056"/>
                  <a:pt x="90697" y="17093"/>
                  <a:pt x="90587" y="17166"/>
                </a:cubicBezTo>
                <a:cubicBezTo>
                  <a:pt x="90587" y="17129"/>
                  <a:pt x="90551" y="17093"/>
                  <a:pt x="90551" y="17056"/>
                </a:cubicBezTo>
                <a:cubicBezTo>
                  <a:pt x="90624" y="17019"/>
                  <a:pt x="90734" y="16983"/>
                  <a:pt x="90807" y="16946"/>
                </a:cubicBezTo>
                <a:cubicBezTo>
                  <a:pt x="90844" y="16983"/>
                  <a:pt x="90844" y="16983"/>
                  <a:pt x="90844" y="16983"/>
                </a:cubicBezTo>
                <a:cubicBezTo>
                  <a:pt x="90991" y="16836"/>
                  <a:pt x="91137" y="16689"/>
                  <a:pt x="91247" y="16616"/>
                </a:cubicBezTo>
                <a:cubicBezTo>
                  <a:pt x="91211" y="15956"/>
                  <a:pt x="91211" y="15406"/>
                  <a:pt x="91174" y="14856"/>
                </a:cubicBezTo>
                <a:cubicBezTo>
                  <a:pt x="91064" y="14783"/>
                  <a:pt x="90991" y="14710"/>
                  <a:pt x="90881" y="14636"/>
                </a:cubicBezTo>
                <a:cubicBezTo>
                  <a:pt x="90954" y="14380"/>
                  <a:pt x="90991" y="14196"/>
                  <a:pt x="91027" y="13976"/>
                </a:cubicBezTo>
                <a:cubicBezTo>
                  <a:pt x="90881" y="13866"/>
                  <a:pt x="90771" y="13756"/>
                  <a:pt x="90661" y="13683"/>
                </a:cubicBezTo>
                <a:cubicBezTo>
                  <a:pt x="90697" y="13427"/>
                  <a:pt x="90844" y="13133"/>
                  <a:pt x="90771" y="13023"/>
                </a:cubicBezTo>
                <a:cubicBezTo>
                  <a:pt x="90294" y="12400"/>
                  <a:pt x="90367" y="11484"/>
                  <a:pt x="89671" y="10970"/>
                </a:cubicBezTo>
                <a:cubicBezTo>
                  <a:pt x="89781" y="10897"/>
                  <a:pt x="89854" y="10787"/>
                  <a:pt x="90148" y="10567"/>
                </a:cubicBezTo>
                <a:cubicBezTo>
                  <a:pt x="89708" y="10567"/>
                  <a:pt x="89488" y="10604"/>
                  <a:pt x="89194" y="10604"/>
                </a:cubicBezTo>
                <a:cubicBezTo>
                  <a:pt x="89268" y="10384"/>
                  <a:pt x="89341" y="10164"/>
                  <a:pt x="89414" y="9907"/>
                </a:cubicBezTo>
                <a:cubicBezTo>
                  <a:pt x="89194" y="9541"/>
                  <a:pt x="88938" y="9137"/>
                  <a:pt x="88681" y="8697"/>
                </a:cubicBezTo>
                <a:cubicBezTo>
                  <a:pt x="88571" y="8514"/>
                  <a:pt x="88388" y="8367"/>
                  <a:pt x="88388" y="8147"/>
                </a:cubicBezTo>
                <a:cubicBezTo>
                  <a:pt x="88241" y="6938"/>
                  <a:pt x="87728" y="5838"/>
                  <a:pt x="87215" y="4738"/>
                </a:cubicBezTo>
                <a:cubicBezTo>
                  <a:pt x="87105" y="4775"/>
                  <a:pt x="86958" y="4811"/>
                  <a:pt x="86848" y="4885"/>
                </a:cubicBezTo>
                <a:cubicBezTo>
                  <a:pt x="86665" y="3968"/>
                  <a:pt x="85932" y="3455"/>
                  <a:pt x="85235" y="2905"/>
                </a:cubicBezTo>
                <a:cubicBezTo>
                  <a:pt x="85198" y="2905"/>
                  <a:pt x="85088" y="2942"/>
                  <a:pt x="84795" y="3052"/>
                </a:cubicBezTo>
                <a:cubicBezTo>
                  <a:pt x="84758" y="2795"/>
                  <a:pt x="84722" y="2538"/>
                  <a:pt x="84648" y="2208"/>
                </a:cubicBezTo>
                <a:cubicBezTo>
                  <a:pt x="84392" y="2282"/>
                  <a:pt x="84172" y="2318"/>
                  <a:pt x="83989" y="2355"/>
                </a:cubicBezTo>
                <a:cubicBezTo>
                  <a:pt x="83732" y="2172"/>
                  <a:pt x="83512" y="1989"/>
                  <a:pt x="83292" y="1805"/>
                </a:cubicBezTo>
                <a:cubicBezTo>
                  <a:pt x="83072" y="1659"/>
                  <a:pt x="82815" y="1512"/>
                  <a:pt x="82596" y="1365"/>
                </a:cubicBezTo>
                <a:cubicBezTo>
                  <a:pt x="82522" y="1512"/>
                  <a:pt x="82412" y="1622"/>
                  <a:pt x="82302" y="1732"/>
                </a:cubicBezTo>
                <a:cubicBezTo>
                  <a:pt x="81606" y="522"/>
                  <a:pt x="80286" y="522"/>
                  <a:pt x="79259" y="46"/>
                </a:cubicBezTo>
                <a:cubicBezTo>
                  <a:pt x="79245" y="38"/>
                  <a:pt x="79230" y="35"/>
                  <a:pt x="79215" y="35"/>
                </a:cubicBezTo>
                <a:cubicBezTo>
                  <a:pt x="79157" y="35"/>
                  <a:pt x="79098" y="82"/>
                  <a:pt x="79039" y="82"/>
                </a:cubicBezTo>
                <a:cubicBezTo>
                  <a:pt x="78966" y="192"/>
                  <a:pt x="78893" y="302"/>
                  <a:pt x="78820" y="449"/>
                </a:cubicBezTo>
                <a:cubicBezTo>
                  <a:pt x="78710" y="302"/>
                  <a:pt x="78636" y="119"/>
                  <a:pt x="78600" y="119"/>
                </a:cubicBezTo>
                <a:cubicBezTo>
                  <a:pt x="78465" y="132"/>
                  <a:pt x="78330" y="137"/>
                  <a:pt x="78195" y="137"/>
                </a:cubicBezTo>
                <a:cubicBezTo>
                  <a:pt x="77586" y="137"/>
                  <a:pt x="76968" y="29"/>
                  <a:pt x="76353" y="29"/>
                </a:cubicBezTo>
                <a:cubicBezTo>
                  <a:pt x="75951" y="29"/>
                  <a:pt x="75550" y="75"/>
                  <a:pt x="75153" y="229"/>
                </a:cubicBezTo>
                <a:cubicBezTo>
                  <a:pt x="74714" y="412"/>
                  <a:pt x="74274" y="412"/>
                  <a:pt x="73797" y="412"/>
                </a:cubicBezTo>
                <a:cubicBezTo>
                  <a:pt x="73746" y="409"/>
                  <a:pt x="73695" y="407"/>
                  <a:pt x="73645" y="407"/>
                </a:cubicBezTo>
                <a:cubicBezTo>
                  <a:pt x="73183" y="407"/>
                  <a:pt x="72731" y="558"/>
                  <a:pt x="72367" y="889"/>
                </a:cubicBezTo>
                <a:cubicBezTo>
                  <a:pt x="72111" y="1145"/>
                  <a:pt x="71707" y="1255"/>
                  <a:pt x="71341" y="1402"/>
                </a:cubicBezTo>
                <a:cubicBezTo>
                  <a:pt x="70901" y="1622"/>
                  <a:pt x="70424" y="1805"/>
                  <a:pt x="69984" y="2025"/>
                </a:cubicBezTo>
                <a:cubicBezTo>
                  <a:pt x="70021" y="2099"/>
                  <a:pt x="70094" y="2172"/>
                  <a:pt x="70131" y="2245"/>
                </a:cubicBezTo>
                <a:cubicBezTo>
                  <a:pt x="70094" y="2282"/>
                  <a:pt x="70058" y="2282"/>
                  <a:pt x="70021" y="2318"/>
                </a:cubicBezTo>
                <a:cubicBezTo>
                  <a:pt x="69984" y="2208"/>
                  <a:pt x="69948" y="2135"/>
                  <a:pt x="69911" y="2025"/>
                </a:cubicBezTo>
                <a:lnTo>
                  <a:pt x="69984" y="2025"/>
                </a:lnTo>
                <a:cubicBezTo>
                  <a:pt x="69801" y="1952"/>
                  <a:pt x="69654" y="1915"/>
                  <a:pt x="69434" y="1842"/>
                </a:cubicBezTo>
                <a:lnTo>
                  <a:pt x="69434" y="1842"/>
                </a:lnTo>
                <a:cubicBezTo>
                  <a:pt x="69471" y="2135"/>
                  <a:pt x="69508" y="2318"/>
                  <a:pt x="69544" y="2465"/>
                </a:cubicBezTo>
                <a:cubicBezTo>
                  <a:pt x="69031" y="2648"/>
                  <a:pt x="68591" y="2758"/>
                  <a:pt x="68188" y="2905"/>
                </a:cubicBezTo>
                <a:cubicBezTo>
                  <a:pt x="68078" y="3198"/>
                  <a:pt x="67968" y="3455"/>
                  <a:pt x="67895" y="3748"/>
                </a:cubicBezTo>
                <a:cubicBezTo>
                  <a:pt x="66575" y="4078"/>
                  <a:pt x="66135" y="5508"/>
                  <a:pt x="64962" y="6131"/>
                </a:cubicBezTo>
                <a:cubicBezTo>
                  <a:pt x="64852" y="6461"/>
                  <a:pt x="64705" y="6828"/>
                  <a:pt x="64595" y="7194"/>
                </a:cubicBezTo>
                <a:cubicBezTo>
                  <a:pt x="64669" y="7231"/>
                  <a:pt x="64742" y="7268"/>
                  <a:pt x="64815" y="7304"/>
                </a:cubicBezTo>
                <a:cubicBezTo>
                  <a:pt x="64742" y="7341"/>
                  <a:pt x="64669" y="7414"/>
                  <a:pt x="64595" y="7451"/>
                </a:cubicBezTo>
                <a:cubicBezTo>
                  <a:pt x="64595" y="7378"/>
                  <a:pt x="64595" y="7304"/>
                  <a:pt x="64595" y="7194"/>
                </a:cubicBezTo>
                <a:cubicBezTo>
                  <a:pt x="64375" y="7268"/>
                  <a:pt x="64155" y="7304"/>
                  <a:pt x="63935" y="7378"/>
                </a:cubicBezTo>
                <a:cubicBezTo>
                  <a:pt x="64009" y="7488"/>
                  <a:pt x="64045" y="7634"/>
                  <a:pt x="64082" y="7744"/>
                </a:cubicBezTo>
                <a:cubicBezTo>
                  <a:pt x="63972" y="7781"/>
                  <a:pt x="63862" y="7854"/>
                  <a:pt x="63752" y="7891"/>
                </a:cubicBezTo>
                <a:cubicBezTo>
                  <a:pt x="63789" y="8037"/>
                  <a:pt x="63862" y="8147"/>
                  <a:pt x="63862" y="8184"/>
                </a:cubicBezTo>
                <a:cubicBezTo>
                  <a:pt x="63532" y="8624"/>
                  <a:pt x="63056" y="9027"/>
                  <a:pt x="62909" y="9504"/>
                </a:cubicBezTo>
                <a:cubicBezTo>
                  <a:pt x="62726" y="10017"/>
                  <a:pt x="62249" y="10384"/>
                  <a:pt x="62249" y="11044"/>
                </a:cubicBezTo>
                <a:cubicBezTo>
                  <a:pt x="62249" y="11447"/>
                  <a:pt x="61809" y="11850"/>
                  <a:pt x="61553" y="12253"/>
                </a:cubicBezTo>
                <a:cubicBezTo>
                  <a:pt x="61589" y="12400"/>
                  <a:pt x="61663" y="12547"/>
                  <a:pt x="61736" y="12767"/>
                </a:cubicBezTo>
                <a:cubicBezTo>
                  <a:pt x="61150" y="12950"/>
                  <a:pt x="61113" y="13462"/>
                  <a:pt x="61040" y="13938"/>
                </a:cubicBezTo>
                <a:lnTo>
                  <a:pt x="61040" y="13938"/>
                </a:lnTo>
                <a:cubicBezTo>
                  <a:pt x="61051" y="13940"/>
                  <a:pt x="61052" y="13940"/>
                  <a:pt x="61039" y="13940"/>
                </a:cubicBezTo>
                <a:cubicBezTo>
                  <a:pt x="61076" y="14233"/>
                  <a:pt x="60966" y="14490"/>
                  <a:pt x="60893" y="14710"/>
                </a:cubicBezTo>
                <a:cubicBezTo>
                  <a:pt x="60856" y="14710"/>
                  <a:pt x="60783" y="14673"/>
                  <a:pt x="60709" y="14673"/>
                </a:cubicBezTo>
                <a:cubicBezTo>
                  <a:pt x="60783" y="14416"/>
                  <a:pt x="60856" y="14160"/>
                  <a:pt x="60893" y="13903"/>
                </a:cubicBezTo>
                <a:cubicBezTo>
                  <a:pt x="60954" y="13924"/>
                  <a:pt x="61004" y="13933"/>
                  <a:pt x="61030" y="13937"/>
                </a:cubicBezTo>
                <a:lnTo>
                  <a:pt x="61030" y="13937"/>
                </a:lnTo>
                <a:cubicBezTo>
                  <a:pt x="60815" y="13864"/>
                  <a:pt x="60671" y="13793"/>
                  <a:pt x="60563" y="13756"/>
                </a:cubicBezTo>
                <a:cubicBezTo>
                  <a:pt x="60563" y="13427"/>
                  <a:pt x="60673" y="12950"/>
                  <a:pt x="60489" y="12803"/>
                </a:cubicBezTo>
                <a:cubicBezTo>
                  <a:pt x="60159" y="12473"/>
                  <a:pt x="60233" y="12033"/>
                  <a:pt x="60013" y="11703"/>
                </a:cubicBezTo>
                <a:cubicBezTo>
                  <a:pt x="59903" y="11484"/>
                  <a:pt x="59720" y="11300"/>
                  <a:pt x="59573" y="11080"/>
                </a:cubicBezTo>
                <a:cubicBezTo>
                  <a:pt x="59536" y="11044"/>
                  <a:pt x="59536" y="10970"/>
                  <a:pt x="59500" y="10897"/>
                </a:cubicBezTo>
                <a:cubicBezTo>
                  <a:pt x="59610" y="10824"/>
                  <a:pt x="59720" y="10787"/>
                  <a:pt x="60049" y="10567"/>
                </a:cubicBezTo>
                <a:lnTo>
                  <a:pt x="59060" y="10567"/>
                </a:lnTo>
                <a:cubicBezTo>
                  <a:pt x="59133" y="10384"/>
                  <a:pt x="59206" y="10200"/>
                  <a:pt x="59316" y="9944"/>
                </a:cubicBezTo>
                <a:cubicBezTo>
                  <a:pt x="58950" y="9357"/>
                  <a:pt x="58400" y="8807"/>
                  <a:pt x="58253" y="8147"/>
                </a:cubicBezTo>
                <a:cubicBezTo>
                  <a:pt x="57960" y="6974"/>
                  <a:pt x="57593" y="5801"/>
                  <a:pt x="57043" y="4701"/>
                </a:cubicBezTo>
                <a:cubicBezTo>
                  <a:pt x="56933" y="4738"/>
                  <a:pt x="56823" y="4811"/>
                  <a:pt x="56677" y="4848"/>
                </a:cubicBezTo>
                <a:cubicBezTo>
                  <a:pt x="56530" y="4518"/>
                  <a:pt x="56457" y="4151"/>
                  <a:pt x="56237" y="3895"/>
                </a:cubicBezTo>
                <a:cubicBezTo>
                  <a:pt x="55907" y="3492"/>
                  <a:pt x="55467" y="3198"/>
                  <a:pt x="55064" y="2868"/>
                </a:cubicBezTo>
                <a:cubicBezTo>
                  <a:pt x="54954" y="2905"/>
                  <a:pt x="54880" y="2942"/>
                  <a:pt x="54697" y="3052"/>
                </a:cubicBezTo>
                <a:cubicBezTo>
                  <a:pt x="54624" y="2795"/>
                  <a:pt x="54550" y="2538"/>
                  <a:pt x="54514" y="2318"/>
                </a:cubicBezTo>
                <a:cubicBezTo>
                  <a:pt x="54404" y="2282"/>
                  <a:pt x="54367" y="2245"/>
                  <a:pt x="54330" y="2245"/>
                </a:cubicBezTo>
                <a:cubicBezTo>
                  <a:pt x="54147" y="2282"/>
                  <a:pt x="54001" y="2318"/>
                  <a:pt x="53817" y="2355"/>
                </a:cubicBezTo>
                <a:cubicBezTo>
                  <a:pt x="53597" y="2172"/>
                  <a:pt x="53377" y="1989"/>
                  <a:pt x="53121" y="1805"/>
                </a:cubicBezTo>
                <a:cubicBezTo>
                  <a:pt x="52901" y="1659"/>
                  <a:pt x="52681" y="1512"/>
                  <a:pt x="52461" y="1329"/>
                </a:cubicBezTo>
                <a:cubicBezTo>
                  <a:pt x="52351" y="1475"/>
                  <a:pt x="52241" y="1585"/>
                  <a:pt x="52131" y="1732"/>
                </a:cubicBezTo>
                <a:cubicBezTo>
                  <a:pt x="51434" y="852"/>
                  <a:pt x="51434" y="852"/>
                  <a:pt x="49088" y="9"/>
                </a:cubicBezTo>
                <a:cubicBezTo>
                  <a:pt x="49015" y="9"/>
                  <a:pt x="48941" y="46"/>
                  <a:pt x="48868" y="46"/>
                </a:cubicBezTo>
                <a:cubicBezTo>
                  <a:pt x="48795" y="156"/>
                  <a:pt x="48721" y="265"/>
                  <a:pt x="48648" y="449"/>
                </a:cubicBezTo>
                <a:cubicBezTo>
                  <a:pt x="48538" y="302"/>
                  <a:pt x="48465" y="82"/>
                  <a:pt x="48428" y="82"/>
                </a:cubicBezTo>
                <a:cubicBezTo>
                  <a:pt x="48266" y="103"/>
                  <a:pt x="48103" y="111"/>
                  <a:pt x="47939" y="111"/>
                </a:cubicBezTo>
                <a:cubicBezTo>
                  <a:pt x="47339" y="111"/>
                  <a:pt x="46732" y="1"/>
                  <a:pt x="46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6" name="Google Shape;116;p8"/>
          <p:cNvGrpSpPr/>
          <p:nvPr/>
        </p:nvGrpSpPr>
        <p:grpSpPr>
          <a:xfrm rot="2870809">
            <a:off x="234077" y="-249650"/>
            <a:ext cx="1126543" cy="1845003"/>
            <a:chOff x="4503750" y="1497575"/>
            <a:chExt cx="1206190" cy="1975446"/>
          </a:xfrm>
        </p:grpSpPr>
        <p:sp>
          <p:nvSpPr>
            <p:cNvPr id="117" name="Google Shape;117;p8"/>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8"/>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8"/>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8"/>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8"/>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8"/>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8"/>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8"/>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8"/>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8"/>
          <p:cNvSpPr txBox="1">
            <a:spLocks noGrp="1"/>
          </p:cNvSpPr>
          <p:nvPr>
            <p:ph type="subTitle" idx="1"/>
          </p:nvPr>
        </p:nvSpPr>
        <p:spPr>
          <a:xfrm>
            <a:off x="5017600" y="3327375"/>
            <a:ext cx="1758000" cy="269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Sanchez"/>
              <a:buNone/>
              <a:defRPr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18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18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18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18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18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18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18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1800" b="1">
                <a:latin typeface="Sanchez"/>
                <a:ea typeface="Sanchez"/>
                <a:cs typeface="Sanchez"/>
                <a:sym typeface="Sanchez"/>
              </a:defRPr>
            </a:lvl9pPr>
          </a:lstStyle>
          <a:p>
            <a:endParaRPr/>
          </a:p>
        </p:txBody>
      </p:sp>
    </p:spTree>
    <p:extLst>
      <p:ext uri="{BB962C8B-B14F-4D97-AF65-F5344CB8AC3E}">
        <p14:creationId xmlns:p14="http://schemas.microsoft.com/office/powerpoint/2010/main" val="3291938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7308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93953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1"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1999">
                <a:solidFill>
                  <a:schemeClr val="tx1">
                    <a:tint val="75000"/>
                  </a:schemeClr>
                </a:solidFill>
              </a:defRPr>
            </a:lvl1pPr>
            <a:lvl2pPr marL="457200" indent="0">
              <a:buNone/>
              <a:defRPr sz="1800">
                <a:solidFill>
                  <a:schemeClr val="tx1">
                    <a:tint val="75000"/>
                  </a:schemeClr>
                </a:solidFill>
              </a:defRPr>
            </a:lvl2pPr>
            <a:lvl3pPr marL="914400" indent="0">
              <a:buNone/>
              <a:defRPr sz="1601">
                <a:solidFill>
                  <a:schemeClr val="tx1">
                    <a:tint val="75000"/>
                  </a:schemeClr>
                </a:solidFill>
              </a:defRPr>
            </a:lvl3pPr>
            <a:lvl4pPr marL="1371600" indent="0">
              <a:buNone/>
              <a:defRPr sz="1399">
                <a:solidFill>
                  <a:schemeClr val="tx1">
                    <a:tint val="75000"/>
                  </a:schemeClr>
                </a:solidFill>
              </a:defRPr>
            </a:lvl4pPr>
            <a:lvl5pPr marL="1828800" indent="0">
              <a:buNone/>
              <a:defRPr sz="1399">
                <a:solidFill>
                  <a:schemeClr val="tx1">
                    <a:tint val="75000"/>
                  </a:schemeClr>
                </a:solidFill>
              </a:defRPr>
            </a:lvl5pPr>
            <a:lvl6pPr marL="2286000" indent="0">
              <a:buNone/>
              <a:defRPr sz="1399">
                <a:solidFill>
                  <a:schemeClr val="tx1">
                    <a:tint val="75000"/>
                  </a:schemeClr>
                </a:solidFill>
              </a:defRPr>
            </a:lvl6pPr>
            <a:lvl7pPr marL="2743200" indent="0">
              <a:buNone/>
              <a:defRPr sz="1399">
                <a:solidFill>
                  <a:schemeClr val="tx1">
                    <a:tint val="75000"/>
                  </a:schemeClr>
                </a:solidFill>
              </a:defRPr>
            </a:lvl7pPr>
            <a:lvl8pPr marL="3200400" indent="0">
              <a:buNone/>
              <a:defRPr sz="1399">
                <a:solidFill>
                  <a:schemeClr val="tx1">
                    <a:tint val="75000"/>
                  </a:schemeClr>
                </a:solidFill>
              </a:defRPr>
            </a:lvl8pPr>
            <a:lvl9pPr marL="3657600" indent="0">
              <a:buNone/>
              <a:defRPr sz="13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393235827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4"/>
            <a:ext cx="4038600" cy="2545556"/>
          </a:xfrm>
          <a:prstGeom prst="rect">
            <a:avLst/>
          </a:prstGeom>
        </p:spPr>
        <p:txBody>
          <a:bodyPr/>
          <a:lstStyle>
            <a:lvl1pPr>
              <a:defRPr sz="2801"/>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4"/>
            <a:ext cx="4038600" cy="2545556"/>
          </a:xfrm>
          <a:prstGeom prst="rect">
            <a:avLst/>
          </a:prstGeom>
        </p:spPr>
        <p:txBody>
          <a:bodyPr/>
          <a:lstStyle>
            <a:lvl1pPr>
              <a:defRPr sz="2801"/>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146340966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1999" b="1"/>
            </a:lvl2pPr>
            <a:lvl3pPr marL="914400" indent="0">
              <a:buNone/>
              <a:defRPr sz="1800" b="1"/>
            </a:lvl3pPr>
            <a:lvl4pPr marL="1371600" indent="0">
              <a:buNone/>
              <a:defRPr sz="1601" b="1"/>
            </a:lvl4pPr>
            <a:lvl5pPr marL="1828800" indent="0">
              <a:buNone/>
              <a:defRPr sz="1601" b="1"/>
            </a:lvl5pPr>
            <a:lvl6pPr marL="2286000" indent="0">
              <a:buNone/>
              <a:defRPr sz="1601" b="1"/>
            </a:lvl6pPr>
            <a:lvl7pPr marL="2743200" indent="0">
              <a:buNone/>
              <a:defRPr sz="1601" b="1"/>
            </a:lvl7pPr>
            <a:lvl8pPr marL="3200400" indent="0">
              <a:buNone/>
              <a:defRPr sz="1601" b="1"/>
            </a:lvl8pPr>
            <a:lvl9pPr marL="3657600" indent="0">
              <a:buNone/>
              <a:defRPr sz="1601"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a:prstGeom prst="rect">
            <a:avLst/>
          </a:prstGeom>
        </p:spPr>
        <p:txBody>
          <a:bodyPr anchor="b"/>
          <a:lstStyle>
            <a:lvl1pPr marL="0" indent="0">
              <a:buNone/>
              <a:defRPr sz="2400" b="1"/>
            </a:lvl1pPr>
            <a:lvl2pPr marL="457200" indent="0">
              <a:buNone/>
              <a:defRPr sz="1999" b="1"/>
            </a:lvl2pPr>
            <a:lvl3pPr marL="914400" indent="0">
              <a:buNone/>
              <a:defRPr sz="1800" b="1"/>
            </a:lvl3pPr>
            <a:lvl4pPr marL="1371600" indent="0">
              <a:buNone/>
              <a:defRPr sz="1601" b="1"/>
            </a:lvl4pPr>
            <a:lvl5pPr marL="1828800" indent="0">
              <a:buNone/>
              <a:defRPr sz="1601" b="1"/>
            </a:lvl5pPr>
            <a:lvl6pPr marL="2286000" indent="0">
              <a:buNone/>
              <a:defRPr sz="1601" b="1"/>
            </a:lvl6pPr>
            <a:lvl7pPr marL="2743200" indent="0">
              <a:buNone/>
              <a:defRPr sz="1601" b="1"/>
            </a:lvl7pPr>
            <a:lvl8pPr marL="3200400" indent="0">
              <a:buNone/>
              <a:defRPr sz="1601" b="1"/>
            </a:lvl8pPr>
            <a:lvl9pPr marL="3657600" indent="0">
              <a:buNone/>
              <a:defRPr sz="1601"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a:prstGeom prst="rect">
            <a:avLst/>
          </a:prstGeo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8" name="页脚占位符 7"/>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9" name="灯片编号占位符 8"/>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248932975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4" name="页脚占位符 3"/>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5" name="灯片编号占位符 4"/>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427381139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3" name="页脚占位符 2"/>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4" name="灯片编号占位符 3"/>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130270553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6F777-C915-4967-BECB-91C397A890E8}" type="datetimeFigureOut">
              <a:rPr lang="en-US" smtClean="0"/>
              <a:t>12/31/2023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3169319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a:prstGeom prst="rect">
            <a:avLst/>
          </a:prstGeo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a:prstGeom prst="rect">
            <a:avLst/>
          </a:prstGeom>
        </p:spPr>
        <p:txBody>
          <a:bodyPr/>
          <a:lstStyle>
            <a:lvl1pPr>
              <a:defRPr sz="3199"/>
            </a:lvl1pPr>
            <a:lvl2pPr>
              <a:defRPr sz="2801"/>
            </a:lvl2pPr>
            <a:lvl3pPr>
              <a:defRPr sz="2400"/>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7"/>
            <a:ext cx="3008313" cy="3518297"/>
          </a:xfrm>
          <a:prstGeom prst="rect">
            <a:avLst/>
          </a:prstGeom>
        </p:spPr>
        <p:txBody>
          <a:bodyPr/>
          <a:lstStyle>
            <a:lvl1pPr marL="0" indent="0">
              <a:buNone/>
              <a:defRPr sz="1399"/>
            </a:lvl1pPr>
            <a:lvl2pPr marL="457200" indent="0">
              <a:buNone/>
              <a:defRPr sz="1200"/>
            </a:lvl2pPr>
            <a:lvl3pPr marL="914400" indent="0">
              <a:buNone/>
              <a:defRPr sz="1001"/>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336392893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a:prstGeom prst="rect">
            <a:avLst/>
          </a:prstGeo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199"/>
            </a:lvl1pPr>
            <a:lvl2pPr marL="457200" indent="0">
              <a:buNone/>
              <a:defRPr sz="2801"/>
            </a:lvl2pPr>
            <a:lvl3pPr marL="914400" indent="0">
              <a:buNone/>
              <a:defRPr sz="2400"/>
            </a:lvl3pPr>
            <a:lvl4pPr marL="1371600" indent="0">
              <a:buNone/>
              <a:defRPr sz="1999"/>
            </a:lvl4pPr>
            <a:lvl5pPr marL="1828800" indent="0">
              <a:buNone/>
              <a:defRPr sz="1999"/>
            </a:lvl5pPr>
            <a:lvl6pPr marL="2286000" indent="0">
              <a:buNone/>
              <a:defRPr sz="1999"/>
            </a:lvl6pPr>
            <a:lvl7pPr marL="2743200" indent="0">
              <a:buNone/>
              <a:defRPr sz="1999"/>
            </a:lvl7pPr>
            <a:lvl8pPr marL="3200400" indent="0">
              <a:buNone/>
              <a:defRPr sz="1999"/>
            </a:lvl8pPr>
            <a:lvl9pPr marL="3657600" indent="0">
              <a:buNone/>
              <a:defRPr sz="1999"/>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399"/>
            </a:lvl1pPr>
            <a:lvl2pPr marL="457200" indent="0">
              <a:buNone/>
              <a:defRPr sz="1200"/>
            </a:lvl2pPr>
            <a:lvl3pPr marL="914400" indent="0">
              <a:buNone/>
              <a:defRPr sz="1001"/>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21074789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698811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2"/>
            <a:ext cx="2057400" cy="32908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2"/>
            <a:ext cx="6019800" cy="32908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135225564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3924"/>
            <a:fld id="{82F288E0-7875-42C4-84C8-98DBBD3BF4D2}" type="datetimeFigureOut">
              <a:rPr lang="zh-CN" altLang="en-US" smtClean="0">
                <a:solidFill>
                  <a:prstClr val="black">
                    <a:tint val="75000"/>
                  </a:prstClr>
                </a:solidFill>
              </a:rPr>
              <a:pPr defTabSz="913924"/>
              <a:t>2023/12/31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3924"/>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3924"/>
            <a:fld id="{7D9BB5D0-35E4-459D-AEF3-FE4D7C45CC19}" type="slidenum">
              <a:rPr lang="zh-CN" altLang="en-US" smtClean="0">
                <a:solidFill>
                  <a:prstClr val="black">
                    <a:tint val="75000"/>
                  </a:prstClr>
                </a:solidFill>
              </a:rPr>
              <a:pPr defTabSz="913924"/>
              <a:t>‹#›</a:t>
            </a:fld>
            <a:endParaRPr lang="zh-CN" altLang="en-US">
              <a:solidFill>
                <a:prstClr val="black">
                  <a:tint val="75000"/>
                </a:prstClr>
              </a:solidFill>
            </a:endParaRPr>
          </a:p>
        </p:txBody>
      </p:sp>
    </p:spTree>
    <p:extLst>
      <p:ext uri="{BB962C8B-B14F-4D97-AF65-F5344CB8AC3E}">
        <p14:creationId xmlns:p14="http://schemas.microsoft.com/office/powerpoint/2010/main" val="699612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1"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1" y="2701528"/>
            <a:ext cx="6858000" cy="1241822"/>
          </a:xfrm>
        </p:spPr>
        <p:txBody>
          <a:bodyPr/>
          <a:lstStyle>
            <a:lvl1pPr marL="0" indent="0" algn="ctr">
              <a:buNone/>
              <a:defRPr sz="1800"/>
            </a:lvl1pPr>
            <a:lvl2pPr marL="342844" indent="0" algn="ctr">
              <a:buNone/>
              <a:defRPr sz="1500"/>
            </a:lvl2pPr>
            <a:lvl3pPr marL="685688" indent="0" algn="ctr">
              <a:buNone/>
              <a:defRPr sz="1350"/>
            </a:lvl3pPr>
            <a:lvl4pPr marL="1028532" indent="0" algn="ctr">
              <a:buNone/>
              <a:defRPr sz="1200"/>
            </a:lvl4pPr>
            <a:lvl5pPr marL="1371377" indent="0" algn="ctr">
              <a:buNone/>
              <a:defRPr sz="1200"/>
            </a:lvl5pPr>
            <a:lvl6pPr marL="1714220" indent="0" algn="ctr">
              <a:buNone/>
              <a:defRPr sz="1200"/>
            </a:lvl6pPr>
            <a:lvl7pPr marL="2057064" indent="0" algn="ctr">
              <a:buNone/>
              <a:defRPr sz="1200"/>
            </a:lvl7pPr>
            <a:lvl8pPr marL="2399908" indent="0" algn="ctr">
              <a:buNone/>
              <a:defRPr sz="1200"/>
            </a:lvl8pPr>
            <a:lvl9pPr marL="2742752"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3924"/>
            <a:fld id="{82F288E0-7875-42C4-84C8-98DBBD3BF4D2}" type="datetimeFigureOut">
              <a:rPr lang="zh-CN" altLang="en-US" smtClean="0">
                <a:solidFill>
                  <a:prstClr val="black">
                    <a:tint val="75000"/>
                  </a:prstClr>
                </a:solidFill>
              </a:rPr>
              <a:pPr defTabSz="913924"/>
              <a:t>2023/12/31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3924"/>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3924"/>
            <a:fld id="{7D9BB5D0-35E4-459D-AEF3-FE4D7C45CC19}" type="slidenum">
              <a:rPr lang="zh-CN" altLang="en-US" smtClean="0">
                <a:solidFill>
                  <a:prstClr val="black">
                    <a:tint val="75000"/>
                  </a:prstClr>
                </a:solidFill>
              </a:rPr>
              <a:pPr defTabSz="913924"/>
              <a:t>‹#›</a:t>
            </a:fld>
            <a:endParaRPr lang="zh-CN" altLang="en-US">
              <a:solidFill>
                <a:prstClr val="black">
                  <a:tint val="75000"/>
                </a:prstClr>
              </a:solidFill>
            </a:endParaRPr>
          </a:p>
        </p:txBody>
      </p:sp>
    </p:spTree>
    <p:extLst>
      <p:ext uri="{BB962C8B-B14F-4D97-AF65-F5344CB8AC3E}">
        <p14:creationId xmlns:p14="http://schemas.microsoft.com/office/powerpoint/2010/main" val="2965777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a:lstStyle/>
          <a:p>
            <a:pPr lvl="0"/>
            <a:endParaRPr lang="en-US" noProof="0"/>
          </a:p>
        </p:txBody>
      </p:sp>
      <p:sp>
        <p:nvSpPr>
          <p:cNvPr id="4" name="Rectangle 4">
            <a:extLst>
              <a:ext uri="{FF2B5EF4-FFF2-40B4-BE49-F238E27FC236}">
                <a16:creationId xmlns:a16="http://schemas.microsoft.com/office/drawing/2014/main" id="{5ED18497-058C-4025-94BB-0C88226DD98F}"/>
              </a:ext>
            </a:extLst>
          </p:cNvPr>
          <p:cNvSpPr>
            <a:spLocks noGrp="1" noChangeArrowheads="1"/>
          </p:cNvSpPr>
          <p:nvPr>
            <p:ph type="dt" sz="half" idx="10"/>
          </p:nvPr>
        </p:nvSpPr>
        <p:spPr>
          <a:ln/>
        </p:spPr>
        <p:txBody>
          <a:bodyPr/>
          <a:lstStyle>
            <a:lvl1pPr>
              <a:defRPr/>
            </a:lvl1pPr>
          </a:lstStyle>
          <a:p>
            <a:pPr defTabSz="913924">
              <a:defRPr/>
            </a:pPr>
            <a:endParaRPr lang="en-US">
              <a:solidFill>
                <a:prstClr val="black"/>
              </a:solidFill>
            </a:endParaRPr>
          </a:p>
        </p:txBody>
      </p:sp>
      <p:sp>
        <p:nvSpPr>
          <p:cNvPr id="5" name="Rectangle 5">
            <a:extLst>
              <a:ext uri="{FF2B5EF4-FFF2-40B4-BE49-F238E27FC236}">
                <a16:creationId xmlns:a16="http://schemas.microsoft.com/office/drawing/2014/main" id="{9B54DB0B-5B3C-4508-BD15-1805F6EECA0D}"/>
              </a:ext>
            </a:extLst>
          </p:cNvPr>
          <p:cNvSpPr>
            <a:spLocks noGrp="1" noChangeArrowheads="1"/>
          </p:cNvSpPr>
          <p:nvPr>
            <p:ph type="ftr" sz="quarter" idx="11"/>
          </p:nvPr>
        </p:nvSpPr>
        <p:spPr>
          <a:ln/>
        </p:spPr>
        <p:txBody>
          <a:bodyPr/>
          <a:lstStyle>
            <a:lvl1pPr>
              <a:defRPr/>
            </a:lvl1pPr>
          </a:lstStyle>
          <a:p>
            <a:pPr defTabSz="913924">
              <a:defRPr/>
            </a:pPr>
            <a:endParaRPr lang="en-US">
              <a:solidFill>
                <a:prstClr val="black"/>
              </a:solidFill>
            </a:endParaRPr>
          </a:p>
        </p:txBody>
      </p:sp>
      <p:sp>
        <p:nvSpPr>
          <p:cNvPr id="6" name="Rectangle 6">
            <a:extLst>
              <a:ext uri="{FF2B5EF4-FFF2-40B4-BE49-F238E27FC236}">
                <a16:creationId xmlns:a16="http://schemas.microsoft.com/office/drawing/2014/main" id="{A6842D01-905B-4F7E-88CA-E7C20F350C70}"/>
              </a:ext>
            </a:extLst>
          </p:cNvPr>
          <p:cNvSpPr>
            <a:spLocks noGrp="1" noChangeArrowheads="1"/>
          </p:cNvSpPr>
          <p:nvPr>
            <p:ph type="sldNum" sz="quarter" idx="12"/>
          </p:nvPr>
        </p:nvSpPr>
        <p:spPr>
          <a:ln/>
        </p:spPr>
        <p:txBody>
          <a:bodyPr/>
          <a:lstStyle>
            <a:lvl1pPr>
              <a:defRPr/>
            </a:lvl1pPr>
          </a:lstStyle>
          <a:p>
            <a:pPr defTabSz="913924"/>
            <a:fld id="{74B01FD1-0549-4118-8155-C0BA58BA9135}" type="slidenum">
              <a:rPr lang="en-US" altLang="en-US" smtClean="0">
                <a:solidFill>
                  <a:prstClr val="black"/>
                </a:solidFill>
              </a:rPr>
              <a:pPr defTabSz="913924"/>
              <a:t>‹#›</a:t>
            </a:fld>
            <a:endParaRPr lang="en-US" altLang="en-US">
              <a:solidFill>
                <a:prstClr val="black"/>
              </a:solidFill>
            </a:endParaRPr>
          </a:p>
        </p:txBody>
      </p:sp>
    </p:spTree>
    <p:extLst>
      <p:ext uri="{BB962C8B-B14F-4D97-AF65-F5344CB8AC3E}">
        <p14:creationId xmlns:p14="http://schemas.microsoft.com/office/powerpoint/2010/main" val="5310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56F777-C915-4967-BECB-91C397A890E8}" type="datetimeFigureOut">
              <a:rPr lang="en-US" smtClean="0"/>
              <a:t>12/31/2023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229065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56F777-C915-4967-BECB-91C397A890E8}" type="datetimeFigureOut">
              <a:rPr lang="en-US" smtClean="0"/>
              <a:t>12/31/2023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411238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56F777-C915-4967-BECB-91C397A890E8}" type="datetimeFigureOut">
              <a:rPr lang="en-US" smtClean="0"/>
              <a:t>12/31/2023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5569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56F777-C915-4967-BECB-91C397A890E8}" type="datetimeFigureOut">
              <a:rPr lang="en-US" smtClean="0"/>
              <a:t>12/31/2023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292837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6F777-C915-4967-BECB-91C397A890E8}" type="datetimeFigureOut">
              <a:rPr lang="en-US" smtClean="0"/>
              <a:t>12/31/2023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176609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56F777-C915-4967-BECB-91C397A890E8}" type="datetimeFigureOut">
              <a:rPr lang="en-US" smtClean="0"/>
              <a:t>12/31/2023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3755889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56F777-C915-4967-BECB-91C397A890E8}" type="datetimeFigureOut">
              <a:rPr lang="en-US" smtClean="0"/>
              <a:t>12/31/2023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4190193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B56F777-C915-4967-BECB-91C397A890E8}" type="datetimeFigureOut">
              <a:rPr lang="en-US" smtClean="0"/>
              <a:t>12/31/2023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F79328D-2560-4F70-BCFD-DC2DF7ACD681}" type="slidenum">
              <a:rPr lang="en-US" smtClean="0"/>
              <a:t>‹#›</a:t>
            </a:fld>
            <a:endParaRPr lang="en-US"/>
          </a:p>
        </p:txBody>
      </p:sp>
    </p:spTree>
    <p:extLst>
      <p:ext uri="{BB962C8B-B14F-4D97-AF65-F5344CB8AC3E}">
        <p14:creationId xmlns:p14="http://schemas.microsoft.com/office/powerpoint/2010/main" val="403871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2284"/>
            <a:ext cx="9138587" cy="5138932"/>
          </a:xfrm>
          <a:prstGeom prst="rect">
            <a:avLst/>
          </a:prstGeom>
          <a:noFill/>
          <a:ln>
            <a:noFill/>
          </a:ln>
        </p:spPr>
      </p:pic>
      <p:sp>
        <p:nvSpPr>
          <p:cNvPr id="3" name="矩形 2"/>
          <p:cNvSpPr/>
          <p:nvPr userDrawn="1"/>
        </p:nvSpPr>
        <p:spPr>
          <a:xfrm>
            <a:off x="-262073" y="124076"/>
            <a:ext cx="241176" cy="14148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4" name="矩形 3"/>
          <p:cNvSpPr/>
          <p:nvPr userDrawn="1"/>
        </p:nvSpPr>
        <p:spPr>
          <a:xfrm>
            <a:off x="-262073" y="330554"/>
            <a:ext cx="241176" cy="14148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5" name="矩形 4"/>
          <p:cNvSpPr/>
          <p:nvPr userDrawn="1"/>
        </p:nvSpPr>
        <p:spPr>
          <a:xfrm>
            <a:off x="-262073" y="537031"/>
            <a:ext cx="241176" cy="14148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6" name="矩形 5"/>
          <p:cNvSpPr/>
          <p:nvPr userDrawn="1"/>
        </p:nvSpPr>
        <p:spPr>
          <a:xfrm>
            <a:off x="-262073" y="765631"/>
            <a:ext cx="241176" cy="14148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7" name="矩形 6"/>
          <p:cNvSpPr/>
          <p:nvPr userDrawn="1"/>
        </p:nvSpPr>
        <p:spPr>
          <a:xfrm>
            <a:off x="-262073" y="972108"/>
            <a:ext cx="241176" cy="14148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Tree>
    <p:extLst>
      <p:ext uri="{BB962C8B-B14F-4D97-AF65-F5344CB8AC3E}">
        <p14:creationId xmlns:p14="http://schemas.microsoft.com/office/powerpoint/2010/main" val="2198212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913924" rtl="0" eaLnBrk="1" latinLnBrk="0" hangingPunct="1">
        <a:spcBef>
          <a:spcPct val="0"/>
        </a:spcBef>
        <a:buNone/>
        <a:defRPr sz="4399" kern="1200">
          <a:solidFill>
            <a:schemeClr val="tx1"/>
          </a:solidFill>
          <a:latin typeface="+mj-lt"/>
          <a:ea typeface="+mj-ea"/>
          <a:cs typeface="+mj-cs"/>
        </a:defRPr>
      </a:lvl1pPr>
    </p:titleStyle>
    <p:bodyStyle>
      <a:lvl1pPr marL="342900" indent="-342900" algn="l" defTabSz="913924"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950" indent="-285750" algn="l" defTabSz="913924" rtl="0" eaLnBrk="1" latinLnBrk="0" hangingPunct="1">
        <a:spcBef>
          <a:spcPct val="20000"/>
        </a:spcBef>
        <a:buFont typeface="Arial" panose="020B0604020202020204" pitchFamily="34" charset="0"/>
        <a:buChar char="–"/>
        <a:defRPr sz="2801" kern="1200">
          <a:solidFill>
            <a:schemeClr val="tx1"/>
          </a:solidFill>
          <a:latin typeface="+mn-lt"/>
          <a:ea typeface="+mn-ea"/>
          <a:cs typeface="+mn-cs"/>
        </a:defRPr>
      </a:lvl2pPr>
      <a:lvl3pPr marL="1143000" indent="-228600" algn="l" defTabSz="91392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74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46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18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90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62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3924" rtl="0" eaLnBrk="1" latinLnBrk="0" hangingPunct="1">
        <a:defRPr sz="1800" kern="1200">
          <a:solidFill>
            <a:schemeClr val="tx1"/>
          </a:solidFill>
          <a:latin typeface="+mn-lt"/>
          <a:ea typeface="+mn-ea"/>
          <a:cs typeface="+mn-cs"/>
        </a:defRPr>
      </a:lvl1pPr>
      <a:lvl2pPr marL="457200" algn="l" defTabSz="913924" rtl="0" eaLnBrk="1" latinLnBrk="0" hangingPunct="1">
        <a:defRPr sz="1800" kern="1200">
          <a:solidFill>
            <a:schemeClr val="tx1"/>
          </a:solidFill>
          <a:latin typeface="+mn-lt"/>
          <a:ea typeface="+mn-ea"/>
          <a:cs typeface="+mn-cs"/>
        </a:defRPr>
      </a:lvl2pPr>
      <a:lvl3pPr marL="914400" algn="l" defTabSz="913924" rtl="0" eaLnBrk="1" latinLnBrk="0" hangingPunct="1">
        <a:defRPr sz="1800" kern="1200">
          <a:solidFill>
            <a:schemeClr val="tx1"/>
          </a:solidFill>
          <a:latin typeface="+mn-lt"/>
          <a:ea typeface="+mn-ea"/>
          <a:cs typeface="+mn-cs"/>
        </a:defRPr>
      </a:lvl3pPr>
      <a:lvl4pPr marL="1371600" algn="l" defTabSz="913924" rtl="0" eaLnBrk="1" latinLnBrk="0" hangingPunct="1">
        <a:defRPr sz="1800" kern="1200">
          <a:solidFill>
            <a:schemeClr val="tx1"/>
          </a:solidFill>
          <a:latin typeface="+mn-lt"/>
          <a:ea typeface="+mn-ea"/>
          <a:cs typeface="+mn-cs"/>
        </a:defRPr>
      </a:lvl4pPr>
      <a:lvl5pPr marL="1828800" algn="l" defTabSz="913924" rtl="0" eaLnBrk="1" latinLnBrk="0" hangingPunct="1">
        <a:defRPr sz="1800" kern="1200">
          <a:solidFill>
            <a:schemeClr val="tx1"/>
          </a:solidFill>
          <a:latin typeface="+mn-lt"/>
          <a:ea typeface="+mn-ea"/>
          <a:cs typeface="+mn-cs"/>
        </a:defRPr>
      </a:lvl5pPr>
      <a:lvl6pPr marL="2286000" algn="l" defTabSz="913924" rtl="0" eaLnBrk="1" latinLnBrk="0" hangingPunct="1">
        <a:defRPr sz="1800" kern="1200">
          <a:solidFill>
            <a:schemeClr val="tx1"/>
          </a:solidFill>
          <a:latin typeface="+mn-lt"/>
          <a:ea typeface="+mn-ea"/>
          <a:cs typeface="+mn-cs"/>
        </a:defRPr>
      </a:lvl6pPr>
      <a:lvl7pPr marL="2743200" algn="l" defTabSz="913924" rtl="0" eaLnBrk="1" latinLnBrk="0" hangingPunct="1">
        <a:defRPr sz="1800" kern="1200">
          <a:solidFill>
            <a:schemeClr val="tx1"/>
          </a:solidFill>
          <a:latin typeface="+mn-lt"/>
          <a:ea typeface="+mn-ea"/>
          <a:cs typeface="+mn-cs"/>
        </a:defRPr>
      </a:lvl7pPr>
      <a:lvl8pPr marL="3200400" algn="l" defTabSz="913924" rtl="0" eaLnBrk="1" latinLnBrk="0" hangingPunct="1">
        <a:defRPr sz="1800" kern="1200">
          <a:solidFill>
            <a:schemeClr val="tx1"/>
          </a:solidFill>
          <a:latin typeface="+mn-lt"/>
          <a:ea typeface="+mn-ea"/>
          <a:cs typeface="+mn-cs"/>
        </a:defRPr>
      </a:lvl8pPr>
      <a:lvl9pPr marL="3657600" algn="l" defTabSz="9139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thanhcoloa.v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dsvh.gov.vn/"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077" name="WordArt 20"/>
          <p:cNvSpPr>
            <a:spLocks noChangeArrowheads="1" noChangeShapeType="1" noTextEdit="1"/>
          </p:cNvSpPr>
          <p:nvPr/>
        </p:nvSpPr>
        <p:spPr bwMode="auto">
          <a:xfrm>
            <a:off x="971601" y="1345407"/>
            <a:ext cx="7016304" cy="711994"/>
          </a:xfrm>
          <a:prstGeom prst="rect">
            <a:avLst/>
          </a:prstGeom>
          <a:solidFill>
            <a:srgbClr val="FFFFFF">
              <a:alpha val="72157"/>
            </a:srgbClr>
          </a:solidFill>
        </p:spPr>
        <p:txBody>
          <a:bodyPr wrap="none" fromWordArt="1">
            <a:prstTxWarp prst="textPlain">
              <a:avLst>
                <a:gd name="adj" fmla="val 50000"/>
              </a:avLst>
            </a:prstTxWarp>
          </a:bodyPr>
          <a:lstStyle/>
          <a:p>
            <a:pPr algn="ctr"/>
            <a:r>
              <a:rPr lang="en-US" sz="3300" b="1" kern="10">
                <a:ln w="19050">
                  <a:solidFill>
                    <a:srgbClr val="3333FF"/>
                  </a:solidFill>
                  <a:round/>
                  <a:headEnd/>
                  <a:tailEnd/>
                </a:ln>
                <a:solidFill>
                  <a:srgbClr val="0066FF"/>
                </a:solidFill>
                <a:latin typeface="Times New Roman" panose="02020603050405020304" pitchFamily="18" charset="0"/>
                <a:cs typeface="Times New Roman" panose="02020603050405020304" pitchFamily="18" charset="0"/>
              </a:rPr>
              <a:t>CHÀO MỪNG QUÝ THẦY CÔ GIÁO VỀ DỰ GIỜ</a:t>
            </a:r>
          </a:p>
        </p:txBody>
      </p:sp>
      <p:sp>
        <p:nvSpPr>
          <p:cNvPr id="27" name="Rectangle 26"/>
          <p:cNvSpPr/>
          <p:nvPr/>
        </p:nvSpPr>
        <p:spPr>
          <a:xfrm>
            <a:off x="617935" y="2622203"/>
            <a:ext cx="7986513" cy="58477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38">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MÔN GIÁO DỤC ĐỊA PHƯƠNG - LỚP 6</a:t>
            </a:r>
            <a:endParaRPr lang="en-US" sz="3200" b="1" spc="38"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1101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animEffect transition="in" filter="fade">
                                      <p:cBhvr>
                                        <p:cTn id="9" dur="500"/>
                                        <p:tgtEl>
                                          <p:spTgt spid="307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9639" y="1461170"/>
            <a:ext cx="3866392" cy="3682330"/>
          </a:xfrm>
          <a:prstGeom prst="rect">
            <a:avLst/>
          </a:prstGeom>
        </p:spPr>
      </p:pic>
      <p:sp>
        <p:nvSpPr>
          <p:cNvPr id="4" name="Title 3"/>
          <p:cNvSpPr>
            <a:spLocks noGrp="1"/>
          </p:cNvSpPr>
          <p:nvPr>
            <p:ph type="title"/>
          </p:nvPr>
        </p:nvSpPr>
        <p:spPr>
          <a:xfrm>
            <a:off x="251520" y="205979"/>
            <a:ext cx="8640960" cy="857250"/>
          </a:xfrm>
        </p:spPr>
        <p:txBody>
          <a:bodyPr>
            <a:normAutofit/>
          </a:bodyPr>
          <a:lstStyle/>
          <a:p>
            <a:r>
              <a:rPr lang="en-US" b="1">
                <a:solidFill>
                  <a:srgbClr val="002060"/>
                </a:solidFill>
                <a:latin typeface="Times New Roman" panose="02020603050405020304" pitchFamily="18" charset="0"/>
                <a:cs typeface="Times New Roman" panose="02020603050405020304" pitchFamily="18" charset="0"/>
              </a:rPr>
              <a:t>CÁC NHÓM TRÌNH BÀY</a:t>
            </a:r>
          </a:p>
        </p:txBody>
      </p:sp>
      <p:sp>
        <p:nvSpPr>
          <p:cNvPr id="5" name="Content Placeholder 4"/>
          <p:cNvSpPr>
            <a:spLocks noGrp="1"/>
          </p:cNvSpPr>
          <p:nvPr>
            <p:ph idx="1"/>
          </p:nvPr>
        </p:nvSpPr>
        <p:spPr>
          <a:xfrm>
            <a:off x="251520" y="1200151"/>
            <a:ext cx="8640960" cy="3394472"/>
          </a:xfrm>
        </p:spPr>
        <p:txBody>
          <a:bodyPr/>
          <a:lstStyle/>
          <a:p>
            <a:endParaRPr lang="en-US"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795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970" y="555526"/>
            <a:ext cx="5618517" cy="509599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639" y="1461170"/>
            <a:ext cx="3866392" cy="3682330"/>
          </a:xfrm>
          <a:prstGeom prst="ellipse">
            <a:avLst/>
          </a:prstGeom>
          <a:ln>
            <a:noFill/>
          </a:ln>
          <a:effectLst>
            <a:softEdge rad="112500"/>
          </a:effectLst>
        </p:spPr>
      </p:pic>
    </p:spTree>
    <p:extLst>
      <p:ext uri="{BB962C8B-B14F-4D97-AF65-F5344CB8AC3E}">
        <p14:creationId xmlns:p14="http://schemas.microsoft.com/office/powerpoint/2010/main" val="10103844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250143"/>
            <a:ext cx="4087967" cy="3893357"/>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 y="1572827"/>
            <a:ext cx="4344279" cy="4344279"/>
          </a:xfrm>
          <a:prstGeom prst="rect">
            <a:avLst/>
          </a:prstGeom>
        </p:spPr>
      </p:pic>
      <p:pic>
        <p:nvPicPr>
          <p:cNvPr id="7"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568" y="-171761"/>
            <a:ext cx="2843808" cy="2843808"/>
          </a:xfrm>
          <a:prstGeom prst="ellipse">
            <a:avLst/>
          </a:prstGeom>
          <a:ln>
            <a:noFill/>
          </a:ln>
          <a:effectLst>
            <a:softEdge rad="112500"/>
          </a:effectLst>
        </p:spPr>
      </p:pic>
    </p:spTree>
    <p:extLst>
      <p:ext uri="{BB962C8B-B14F-4D97-AF65-F5344CB8AC3E}">
        <p14:creationId xmlns:p14="http://schemas.microsoft.com/office/powerpoint/2010/main" val="32643841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250143"/>
            <a:ext cx="4087967" cy="3893357"/>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 y="1572827"/>
            <a:ext cx="4344279" cy="4344279"/>
          </a:xfrm>
          <a:prstGeom prst="rect">
            <a:avLst/>
          </a:prstGeom>
        </p:spPr>
      </p:pic>
      <p:pic>
        <p:nvPicPr>
          <p:cNvPr id="7"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568" y="-171761"/>
            <a:ext cx="2843808" cy="2843808"/>
          </a:xfrm>
          <a:prstGeom prst="ellipse">
            <a:avLst/>
          </a:prstGeom>
          <a:ln>
            <a:noFill/>
          </a:ln>
          <a:effectLst>
            <a:softEdge rad="112500"/>
          </a:effectLst>
        </p:spPr>
      </p:pic>
    </p:spTree>
    <p:extLst>
      <p:ext uri="{BB962C8B-B14F-4D97-AF65-F5344CB8AC3E}">
        <p14:creationId xmlns:p14="http://schemas.microsoft.com/office/powerpoint/2010/main" val="7324321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250143"/>
            <a:ext cx="4087967" cy="3893357"/>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 y="2067693"/>
            <a:ext cx="6151615" cy="3075807"/>
          </a:xfrm>
          <a:prstGeom prst="rect">
            <a:avLst/>
          </a:prstGeom>
        </p:spPr>
      </p:pic>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62011"/>
            <a:ext cx="2376264" cy="2376264"/>
          </a:xfrm>
          <a:prstGeom prst="ellipse">
            <a:avLst/>
          </a:prstGeom>
          <a:ln>
            <a:noFill/>
          </a:ln>
          <a:effectLst>
            <a:softEdge rad="112500"/>
          </a:effectLst>
        </p:spPr>
      </p:pic>
    </p:spTree>
    <p:extLst>
      <p:ext uri="{BB962C8B-B14F-4D97-AF65-F5344CB8AC3E}">
        <p14:creationId xmlns:p14="http://schemas.microsoft.com/office/powerpoint/2010/main" val="23344469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31"/>
            <a:ext cx="9144000" cy="857250"/>
          </a:xfrm>
        </p:spPr>
        <p:txBody>
          <a:bodyPr>
            <a:noAutofit/>
          </a:bodyPr>
          <a:lstStyle/>
          <a:p>
            <a:r>
              <a:rPr lang="en-US" sz="2800" b="1">
                <a:latin typeface="Times New Roman" panose="02020603050405020304" pitchFamily="18" charset="0"/>
                <a:cs typeface="Times New Roman" panose="02020603050405020304" pitchFamily="18" charset="0"/>
              </a:rPr>
              <a:t>PHIẾU HỌC TẬP SỐ 2</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Tên bảo vật quốc gia: </a:t>
            </a:r>
            <a:r>
              <a:rPr lang="en-US" sz="2800" b="1">
                <a:solidFill>
                  <a:srgbClr val="002060"/>
                </a:solidFill>
                <a:latin typeface="Times New Roman" panose="02020603050405020304" pitchFamily="18" charset="0"/>
                <a:cs typeface="Times New Roman" panose="02020603050405020304" pitchFamily="18" charset="0"/>
              </a:rPr>
              <a:t>Sưu tập khuôn đúc Cổ Loa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9556059"/>
              </p:ext>
            </p:extLst>
          </p:nvPr>
        </p:nvGraphicFramePr>
        <p:xfrm>
          <a:off x="0" y="937260"/>
          <a:ext cx="9144000" cy="4206240"/>
        </p:xfrm>
        <a:graphic>
          <a:graphicData uri="http://schemas.openxmlformats.org/drawingml/2006/table">
            <a:tbl>
              <a:tblPr firstRow="1" bandRow="1">
                <a:tableStyleId>{616DA210-FB5B-4158-B5E0-FEB733F419BA}</a:tableStyleId>
              </a:tblPr>
              <a:tblGrid>
                <a:gridCol w="4283968">
                  <a:extLst>
                    <a:ext uri="{9D8B030D-6E8A-4147-A177-3AD203B41FA5}">
                      <a16:colId xmlns:a16="http://schemas.microsoft.com/office/drawing/2014/main" val="664129763"/>
                    </a:ext>
                  </a:extLst>
                </a:gridCol>
                <a:gridCol w="4860032">
                  <a:extLst>
                    <a:ext uri="{9D8B030D-6E8A-4147-A177-3AD203B41FA5}">
                      <a16:colId xmlns:a16="http://schemas.microsoft.com/office/drawing/2014/main" val="510373433"/>
                    </a:ext>
                  </a:extLst>
                </a:gridCol>
              </a:tblGrid>
              <a:tr h="3791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a:latin typeface="Times New Roman" panose="02020603050405020304" pitchFamily="18" charset="0"/>
                          <a:cs typeface="Times New Roman" panose="02020603050405020304" pitchFamily="18" charset="0"/>
                        </a:rPr>
                        <a:t>Nơi</a:t>
                      </a:r>
                      <a:r>
                        <a:rPr lang="en-US" sz="2400" b="0" baseline="0">
                          <a:latin typeface="Times New Roman" panose="02020603050405020304" pitchFamily="18" charset="0"/>
                          <a:cs typeface="Times New Roman" panose="02020603050405020304" pitchFamily="18" charset="0"/>
                        </a:rPr>
                        <a:t> phát hiện</a:t>
                      </a:r>
                      <a:endParaRPr lang="en-US" sz="2400" b="0">
                        <a:latin typeface="Times New Roman" panose="02020603050405020304" pitchFamily="18" charset="0"/>
                        <a:cs typeface="Times New Roman" panose="02020603050405020304" pitchFamily="18" charset="0"/>
                      </a:endParaRPr>
                    </a:p>
                  </a:txBody>
                  <a:tcPr>
                    <a:solidFill>
                      <a:srgbClr val="FF99CC"/>
                    </a:solidFill>
                  </a:tcPr>
                </a:tc>
                <a:tc>
                  <a:txBody>
                    <a:bodyPr/>
                    <a:lstStyle/>
                    <a:p>
                      <a:r>
                        <a:rPr lang="en-US" sz="2600" b="0">
                          <a:latin typeface="Times New Roman" panose="02020603050405020304" pitchFamily="18" charset="0"/>
                          <a:cs typeface="Times New Roman" panose="02020603050405020304" pitchFamily="18" charset="0"/>
                        </a:rPr>
                        <a:t>Đền Thượng</a:t>
                      </a:r>
                      <a:r>
                        <a:rPr lang="en-US" sz="2600" b="0" baseline="0">
                          <a:latin typeface="Times New Roman" panose="02020603050405020304" pitchFamily="18" charset="0"/>
                          <a:cs typeface="Times New Roman" panose="02020603050405020304" pitchFamily="18" charset="0"/>
                        </a:rPr>
                        <a:t> trong thành Cổ Loa</a:t>
                      </a:r>
                      <a:endParaRPr lang="en-US" sz="2600" b="0">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3246146186"/>
                  </a:ext>
                </a:extLst>
              </a:tr>
              <a:tr h="379146">
                <a:tc>
                  <a:txBody>
                    <a:bodyPr/>
                    <a:lstStyle/>
                    <a:p>
                      <a:r>
                        <a:rPr lang="en-US" sz="2400" b="0">
                          <a:latin typeface="Times New Roman" panose="02020603050405020304" pitchFamily="18" charset="0"/>
                          <a:cs typeface="Times New Roman" panose="02020603050405020304" pitchFamily="18" charset="0"/>
                        </a:rPr>
                        <a:t>Niên</a:t>
                      </a:r>
                      <a:r>
                        <a:rPr lang="en-US" sz="2400" b="0" baseline="0">
                          <a:latin typeface="Times New Roman" panose="02020603050405020304" pitchFamily="18" charset="0"/>
                          <a:cs typeface="Times New Roman" panose="02020603050405020304" pitchFamily="18" charset="0"/>
                        </a:rPr>
                        <a:t> đại</a:t>
                      </a:r>
                      <a:endParaRPr lang="en-US" sz="2400" b="0">
                        <a:latin typeface="Times New Roman" panose="02020603050405020304" pitchFamily="18" charset="0"/>
                        <a:cs typeface="Times New Roman" panose="02020603050405020304" pitchFamily="18" charset="0"/>
                      </a:endParaRPr>
                    </a:p>
                  </a:txBody>
                  <a:tcPr>
                    <a:solidFill>
                      <a:srgbClr val="FF99CC"/>
                    </a:solidFill>
                  </a:tcPr>
                </a:tc>
                <a:tc>
                  <a:txBody>
                    <a:bodyPr/>
                    <a:lstStyle/>
                    <a:p>
                      <a:r>
                        <a:rPr lang="en-US" sz="2600" b="0">
                          <a:latin typeface="Times New Roman" panose="02020603050405020304" pitchFamily="18" charset="0"/>
                          <a:cs typeface="Times New Roman" panose="02020603050405020304" pitchFamily="18" charset="0"/>
                        </a:rPr>
                        <a:t>Cách</a:t>
                      </a:r>
                      <a:r>
                        <a:rPr lang="en-US" sz="2600" b="0" baseline="0">
                          <a:latin typeface="Times New Roman" panose="02020603050405020304" pitchFamily="18" charset="0"/>
                          <a:cs typeface="Times New Roman" panose="02020603050405020304" pitchFamily="18" charset="0"/>
                        </a:rPr>
                        <a:t> ngày nay khoảng 2000 năm</a:t>
                      </a:r>
                      <a:endParaRPr lang="en-US" sz="2600" b="0">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2099044028"/>
                  </a:ext>
                </a:extLst>
              </a:tr>
              <a:tr h="379146">
                <a:tc>
                  <a:txBody>
                    <a:bodyPr/>
                    <a:lstStyle/>
                    <a:p>
                      <a:r>
                        <a:rPr lang="en-US" sz="2400" b="0">
                          <a:latin typeface="Times New Roman" panose="02020603050405020304" pitchFamily="18" charset="0"/>
                          <a:cs typeface="Times New Roman" panose="02020603050405020304" pitchFamily="18" charset="0"/>
                        </a:rPr>
                        <a:t>Các</a:t>
                      </a:r>
                      <a:r>
                        <a:rPr lang="en-US" sz="2400" b="0" baseline="0">
                          <a:latin typeface="Times New Roman" panose="02020603050405020304" pitchFamily="18" charset="0"/>
                          <a:cs typeface="Times New Roman" panose="02020603050405020304" pitchFamily="18" charset="0"/>
                        </a:rPr>
                        <a:t> đặc điểm chính</a:t>
                      </a:r>
                      <a:endParaRPr lang="en-US" sz="2400" b="0">
                        <a:latin typeface="Times New Roman" panose="02020603050405020304" pitchFamily="18" charset="0"/>
                        <a:cs typeface="Times New Roman" panose="02020603050405020304" pitchFamily="18" charset="0"/>
                      </a:endParaRPr>
                    </a:p>
                  </a:txBody>
                  <a:tcPr>
                    <a:solidFill>
                      <a:srgbClr val="FF99CC"/>
                    </a:solidFill>
                  </a:tcPr>
                </a:tc>
                <a:tc>
                  <a:txBody>
                    <a:bodyPr/>
                    <a:lstStyle/>
                    <a:p>
                      <a:r>
                        <a:rPr lang="en-US" sz="2600" b="0">
                          <a:latin typeface="Times New Roman" panose="02020603050405020304" pitchFamily="18" charset="0"/>
                          <a:cs typeface="Times New Roman" panose="02020603050405020304" pitchFamily="18" charset="0"/>
                        </a:rPr>
                        <a:t>Làm</a:t>
                      </a:r>
                      <a:r>
                        <a:rPr lang="en-US" sz="2600" b="0" baseline="0">
                          <a:latin typeface="Times New Roman" panose="02020603050405020304" pitchFamily="18" charset="0"/>
                          <a:cs typeface="Times New Roman" panose="02020603050405020304" pitchFamily="18" charset="0"/>
                        </a:rPr>
                        <a:t> bằng đá sa thạch</a:t>
                      </a:r>
                      <a:endParaRPr lang="en-US" sz="2600" b="0">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292191390"/>
                  </a:ext>
                </a:extLst>
              </a:tr>
              <a:tr h="995259">
                <a:tc>
                  <a:txBody>
                    <a:bodyPr/>
                    <a:lstStyle/>
                    <a:p>
                      <a:r>
                        <a:rPr lang="en-US" sz="2400" b="0">
                          <a:latin typeface="Times New Roman" panose="02020603050405020304" pitchFamily="18" charset="0"/>
                          <a:cs typeface="Times New Roman" panose="02020603050405020304" pitchFamily="18" charset="0"/>
                        </a:rPr>
                        <a:t>Ý</a:t>
                      </a:r>
                      <a:r>
                        <a:rPr lang="en-US" sz="2400" b="0" baseline="0">
                          <a:latin typeface="Times New Roman" panose="02020603050405020304" pitchFamily="18" charset="0"/>
                          <a:cs typeface="Times New Roman" panose="02020603050405020304" pitchFamily="18" charset="0"/>
                        </a:rPr>
                        <a:t> nghĩa/giá trị của bảo vật</a:t>
                      </a:r>
                      <a:endParaRPr lang="en-US" sz="2400" b="0">
                        <a:latin typeface="Times New Roman" panose="02020603050405020304" pitchFamily="18" charset="0"/>
                        <a:cs typeface="Times New Roman" panose="02020603050405020304" pitchFamily="18" charset="0"/>
                      </a:endParaRPr>
                    </a:p>
                  </a:txBody>
                  <a:tcPr>
                    <a:solidFill>
                      <a:srgbClr val="FF99CC"/>
                    </a:solidFill>
                  </a:tcPr>
                </a:tc>
                <a:tc>
                  <a:txBody>
                    <a:bodyPr/>
                    <a:lstStyle/>
                    <a:p>
                      <a:r>
                        <a:rPr lang="en-US" sz="2600" b="0">
                          <a:latin typeface="Times New Roman" panose="02020603050405020304" pitchFamily="18" charset="0"/>
                          <a:cs typeface="Times New Roman" panose="02020603050405020304" pitchFamily="18" charset="0"/>
                        </a:rPr>
                        <a:t>Thể hiện</a:t>
                      </a:r>
                      <a:r>
                        <a:rPr lang="en-US" sz="2600" b="0" baseline="0">
                          <a:latin typeface="Times New Roman" panose="02020603050405020304" pitchFamily="18" charset="0"/>
                          <a:cs typeface="Times New Roman" panose="02020603050405020304" pitchFamily="18" charset="0"/>
                        </a:rPr>
                        <a:t> thành tựu luyện kim nổi bật và sự tiến bộ về vũ khí chiến đấu trong thời Âu Lạc</a:t>
                      </a:r>
                      <a:endParaRPr lang="en-US" sz="2600" b="0">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280721227"/>
                  </a:ext>
                </a:extLst>
              </a:tr>
              <a:tr h="379146">
                <a:tc>
                  <a:txBody>
                    <a:bodyPr/>
                    <a:lstStyle/>
                    <a:p>
                      <a:r>
                        <a:rPr lang="en-US" sz="2400" b="0">
                          <a:latin typeface="Times New Roman" panose="02020603050405020304" pitchFamily="18" charset="0"/>
                          <a:cs typeface="Times New Roman" panose="02020603050405020304" pitchFamily="18" charset="0"/>
                        </a:rPr>
                        <a:t>Năm</a:t>
                      </a:r>
                      <a:r>
                        <a:rPr lang="en-US" sz="2400" b="0" baseline="0">
                          <a:latin typeface="Times New Roman" panose="02020603050405020304" pitchFamily="18" charset="0"/>
                          <a:cs typeface="Times New Roman" panose="02020603050405020304" pitchFamily="18" charset="0"/>
                        </a:rPr>
                        <a:t> công nhận Bảo vật quốc gia</a:t>
                      </a:r>
                      <a:endParaRPr lang="en-US" sz="2400" b="0">
                        <a:latin typeface="Times New Roman" panose="02020603050405020304" pitchFamily="18" charset="0"/>
                        <a:cs typeface="Times New Roman" panose="02020603050405020304" pitchFamily="18" charset="0"/>
                      </a:endParaRPr>
                    </a:p>
                  </a:txBody>
                  <a:tcPr>
                    <a:solidFill>
                      <a:srgbClr val="FF99CC"/>
                    </a:solidFill>
                  </a:tcPr>
                </a:tc>
                <a:tc>
                  <a:txBody>
                    <a:bodyPr/>
                    <a:lstStyle/>
                    <a:p>
                      <a:r>
                        <a:rPr lang="en-US" sz="2600" b="0">
                          <a:latin typeface="Times New Roman" panose="02020603050405020304" pitchFamily="18" charset="0"/>
                          <a:cs typeface="Times New Roman" panose="02020603050405020304" pitchFamily="18" charset="0"/>
                        </a:rPr>
                        <a:t>Tháng</a:t>
                      </a:r>
                      <a:r>
                        <a:rPr lang="en-US" sz="2600" b="0" baseline="0">
                          <a:latin typeface="Times New Roman" panose="02020603050405020304" pitchFamily="18" charset="0"/>
                          <a:cs typeface="Times New Roman" panose="02020603050405020304" pitchFamily="18" charset="0"/>
                        </a:rPr>
                        <a:t> 12 năm </a:t>
                      </a:r>
                      <a:r>
                        <a:rPr lang="en-US" sz="2600" b="0">
                          <a:latin typeface="Times New Roman" panose="02020603050405020304" pitchFamily="18" charset="0"/>
                          <a:cs typeface="Times New Roman" panose="02020603050405020304" pitchFamily="18" charset="0"/>
                        </a:rPr>
                        <a:t>2020</a:t>
                      </a:r>
                    </a:p>
                  </a:txBody>
                  <a:tcPr>
                    <a:solidFill>
                      <a:srgbClr val="FFCCFF"/>
                    </a:solidFill>
                  </a:tcPr>
                </a:tc>
                <a:extLst>
                  <a:ext uri="{0D108BD9-81ED-4DB2-BD59-A6C34878D82A}">
                    <a16:rowId xmlns:a16="http://schemas.microsoft.com/office/drawing/2014/main" val="3764385520"/>
                  </a:ext>
                </a:extLst>
              </a:tr>
              <a:tr h="379146">
                <a:tc>
                  <a:txBody>
                    <a:bodyPr/>
                    <a:lstStyle/>
                    <a:p>
                      <a:r>
                        <a:rPr lang="en-US" sz="2400" b="0">
                          <a:latin typeface="Times New Roman" panose="02020603050405020304" pitchFamily="18" charset="0"/>
                          <a:cs typeface="Times New Roman" panose="02020603050405020304" pitchFamily="18" charset="0"/>
                        </a:rPr>
                        <a:t>Các</a:t>
                      </a:r>
                      <a:r>
                        <a:rPr lang="en-US" sz="2400" b="0" baseline="0">
                          <a:latin typeface="Times New Roman" panose="02020603050405020304" pitchFamily="18" charset="0"/>
                          <a:cs typeface="Times New Roman" panose="02020603050405020304" pitchFamily="18" charset="0"/>
                        </a:rPr>
                        <a:t> câu chuyện liên quan</a:t>
                      </a:r>
                      <a:endParaRPr lang="en-US" sz="2400" b="0">
                        <a:latin typeface="Times New Roman" panose="02020603050405020304" pitchFamily="18" charset="0"/>
                        <a:cs typeface="Times New Roman" panose="02020603050405020304" pitchFamily="18" charset="0"/>
                      </a:endParaRPr>
                    </a:p>
                  </a:txBody>
                  <a:tcPr>
                    <a:solidFill>
                      <a:srgbClr val="FF99CC"/>
                    </a:solidFill>
                  </a:tcPr>
                </a:tc>
                <a:tc>
                  <a:txBody>
                    <a:bodyPr/>
                    <a:lstStyle/>
                    <a:p>
                      <a:r>
                        <a:rPr lang="en-US" sz="2600" b="0">
                          <a:latin typeface="Times New Roman" panose="02020603050405020304" pitchFamily="18" charset="0"/>
                          <a:cs typeface="Times New Roman" panose="02020603050405020304" pitchFamily="18" charset="0"/>
                        </a:rPr>
                        <a:t>Mỵ</a:t>
                      </a:r>
                      <a:r>
                        <a:rPr lang="en-US" sz="2600" b="0" baseline="0">
                          <a:latin typeface="Times New Roman" panose="02020603050405020304" pitchFamily="18" charset="0"/>
                          <a:cs typeface="Times New Roman" panose="02020603050405020304" pitchFamily="18" charset="0"/>
                        </a:rPr>
                        <a:t> Châu Trọng Thủy</a:t>
                      </a:r>
                      <a:endParaRPr lang="en-US" sz="2600" b="0">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1975241989"/>
                  </a:ext>
                </a:extLst>
              </a:tr>
              <a:tr h="379146">
                <a:tc>
                  <a:txBody>
                    <a:bodyPr/>
                    <a:lstStyle/>
                    <a:p>
                      <a:r>
                        <a:rPr lang="en-US" sz="2400" b="0">
                          <a:latin typeface="Times New Roman" panose="02020603050405020304" pitchFamily="18" charset="0"/>
                          <a:cs typeface="Times New Roman" panose="02020603050405020304" pitchFamily="18" charset="0"/>
                        </a:rPr>
                        <a:t>Hình</a:t>
                      </a:r>
                      <a:r>
                        <a:rPr lang="en-US" sz="2400" b="0" baseline="0">
                          <a:latin typeface="Times New Roman" panose="02020603050405020304" pitchFamily="18" charset="0"/>
                          <a:cs typeface="Times New Roman" panose="02020603050405020304" pitchFamily="18" charset="0"/>
                        </a:rPr>
                        <a:t> ảnh/tranh vẽ</a:t>
                      </a:r>
                      <a:endParaRPr lang="en-US" sz="2400" b="0">
                        <a:latin typeface="Times New Roman" panose="02020603050405020304" pitchFamily="18" charset="0"/>
                        <a:cs typeface="Times New Roman" panose="02020603050405020304" pitchFamily="18" charset="0"/>
                      </a:endParaRPr>
                    </a:p>
                  </a:txBody>
                  <a:tcPr>
                    <a:solidFill>
                      <a:srgbClr val="FF99CC"/>
                    </a:solidFill>
                  </a:tcPr>
                </a:tc>
                <a:tc>
                  <a:txBody>
                    <a:bodyPr/>
                    <a:lstStyle/>
                    <a:p>
                      <a:endParaRPr lang="en-US" sz="2600" b="0">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201511657"/>
                  </a:ext>
                </a:extLst>
              </a:tr>
            </a:tbl>
          </a:graphicData>
        </a:graphic>
      </p:graphicFrame>
    </p:spTree>
    <p:extLst>
      <p:ext uri="{BB962C8B-B14F-4D97-AF65-F5344CB8AC3E}">
        <p14:creationId xmlns:p14="http://schemas.microsoft.com/office/powerpoint/2010/main" val="16917983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19" name="Rectangle 18">
            <a:extLst>
              <a:ext uri="{FF2B5EF4-FFF2-40B4-BE49-F238E27FC236}">
                <a16:creationId xmlns:a16="http://schemas.microsoft.com/office/drawing/2014/main" id="{47669450-7056-487B-A1BF-C36A94AD9E8C}"/>
              </a:ext>
            </a:extLst>
          </p:cNvPr>
          <p:cNvSpPr/>
          <p:nvPr/>
        </p:nvSpPr>
        <p:spPr>
          <a:xfrm>
            <a:off x="-1" y="0"/>
            <a:ext cx="2642017" cy="5143500"/>
          </a:xfrm>
          <a:prstGeom prst="rect">
            <a:avLst/>
          </a:prstGeom>
          <a:solidFill>
            <a:srgbClr val="FFF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18" name="Google Shape;918;p46"/>
          <p:cNvGrpSpPr/>
          <p:nvPr/>
        </p:nvGrpSpPr>
        <p:grpSpPr>
          <a:xfrm rot="-1224575">
            <a:off x="6995398" y="1333820"/>
            <a:ext cx="546042" cy="507507"/>
            <a:chOff x="3079225" y="3126950"/>
            <a:chExt cx="1325125" cy="1164625"/>
          </a:xfrm>
        </p:grpSpPr>
        <p:sp>
          <p:nvSpPr>
            <p:cNvPr id="919" name="Google Shape;919;p46"/>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920" name="Google Shape;920;p46"/>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921" name="Google Shape;921;p46"/>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grpSp>
      <p:sp>
        <p:nvSpPr>
          <p:cNvPr id="922" name="Google Shape;922;p46"/>
          <p:cNvSpPr/>
          <p:nvPr/>
        </p:nvSpPr>
        <p:spPr>
          <a:xfrm rot="2652092">
            <a:off x="7216636" y="1621043"/>
            <a:ext cx="786692" cy="691407"/>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lt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11" name="Google Shape;952;p48"/>
          <p:cNvSpPr/>
          <p:nvPr/>
        </p:nvSpPr>
        <p:spPr>
          <a:xfrm>
            <a:off x="3626995" y="118140"/>
            <a:ext cx="1326019" cy="1467205"/>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9900"/>
          </a:solidFill>
          <a:ln>
            <a:noFill/>
          </a:ln>
        </p:spPr>
        <p:txBody>
          <a:bodyPr spcFirstLastPara="1" wrap="square" lIns="91425" tIns="91425" rIns="91425" bIns="91425" anchor="ctr" anchorCtr="0">
            <a:noAutofit/>
          </a:bodyPr>
          <a:lstStyle/>
          <a:p>
            <a:pPr algn="ctr" defTabSz="914355">
              <a:buClr>
                <a:srgbClr val="000000"/>
              </a:buClr>
            </a:pPr>
            <a:r>
              <a:rPr lang="en-US" sz="6000" b="1" kern="0">
                <a:solidFill>
                  <a:srgbClr val="002060"/>
                </a:solidFill>
                <a:latin typeface="Times New Roman" panose="02020603050405020304" pitchFamily="18" charset="0"/>
                <a:cs typeface="Times New Roman" panose="02020603050405020304" pitchFamily="18" charset="0"/>
                <a:sym typeface="Arial"/>
              </a:rPr>
              <a:t>c</a:t>
            </a:r>
            <a:endParaRPr sz="6000" b="1" kern="0">
              <a:solidFill>
                <a:srgbClr val="002060"/>
              </a:solidFill>
              <a:latin typeface="Times New Roman" panose="02020603050405020304" pitchFamily="18" charset="0"/>
              <a:cs typeface="Times New Roman" panose="02020603050405020304" pitchFamily="18" charset="0"/>
              <a:sym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062" y="248468"/>
            <a:ext cx="2194473" cy="154870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9" y="143152"/>
            <a:ext cx="2666592" cy="131918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60" y="3468974"/>
            <a:ext cx="3384130" cy="1531397"/>
          </a:xfrm>
          <a:prstGeom prst="rect">
            <a:avLst/>
          </a:prstGeom>
          <a:ln>
            <a:noFill/>
          </a:ln>
          <a:effectLst>
            <a:outerShdw blurRad="292100" dist="139700" dir="2700000" algn="tl" rotWithShape="0">
              <a:srgbClr val="333333">
                <a:alpha val="65000"/>
              </a:srgbClr>
            </a:outerShdw>
          </a:effectLst>
        </p:spPr>
      </p:pic>
      <p:sp>
        <p:nvSpPr>
          <p:cNvPr id="14" name="Google Shape;914;p46"/>
          <p:cNvSpPr/>
          <p:nvPr/>
        </p:nvSpPr>
        <p:spPr>
          <a:xfrm rot="5268462">
            <a:off x="3241866" y="-701809"/>
            <a:ext cx="2754283" cy="6547141"/>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5" name="Google Shape;955;p48">
            <a:extLst>
              <a:ext uri="{FF2B5EF4-FFF2-40B4-BE49-F238E27FC236}">
                <a16:creationId xmlns:a16="http://schemas.microsoft.com/office/drawing/2014/main" id="{181432CF-12BA-49BA-B1A7-4A400032D983}"/>
              </a:ext>
            </a:extLst>
          </p:cNvPr>
          <p:cNvSpPr txBox="1">
            <a:spLocks/>
          </p:cNvSpPr>
          <p:nvPr/>
        </p:nvSpPr>
        <p:spPr>
          <a:xfrm>
            <a:off x="1533874" y="1875780"/>
            <a:ext cx="6170266" cy="12736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r>
              <a:rPr lang="en-US"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Sưu tập khuôn đúc Cổ Loa</a:t>
            </a:r>
            <a:endParaRPr lang="en-US" sz="36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44724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10" name="Rectangle 9">
            <a:extLst>
              <a:ext uri="{FF2B5EF4-FFF2-40B4-BE49-F238E27FC236}">
                <a16:creationId xmlns:a16="http://schemas.microsoft.com/office/drawing/2014/main" id="{D7598824-665E-4BAF-BFD2-FAB5CE5557F4}"/>
              </a:ext>
            </a:extLst>
          </p:cNvPr>
          <p:cNvSpPr/>
          <p:nvPr/>
        </p:nvSpPr>
        <p:spPr>
          <a:xfrm>
            <a:off x="-4841" y="1527228"/>
            <a:ext cx="9148322" cy="2857192"/>
          </a:xfrm>
          <a:prstGeom prst="rect">
            <a:avLst/>
          </a:prstGeom>
          <a:solidFill>
            <a:srgbClr val="DBEEF4">
              <a:alpha val="76078"/>
            </a:srgbClr>
          </a:solidFill>
        </p:spPr>
        <p:txBody>
          <a:bodyPr wrap="square">
            <a:spAutoFit/>
          </a:bodyPr>
          <a:lstStyle/>
          <a:p>
            <a:pPr marL="6350" marR="42545" indent="-6350" algn="just">
              <a:spcAft>
                <a:spcPts val="735"/>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Sưu tập khuôn đúc tập hợp khuôn đúc mũi tên làm bằng đá sa thạch, niên đại khoảng hơn 2000 năm.</a:t>
            </a:r>
          </a:p>
          <a:p>
            <a:pPr marL="6350" marR="42545" indent="-6350" algn="just">
              <a:spcAft>
                <a:spcPts val="735"/>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Thể hiện thành tựu luyện kim nổi bật và tiến bộ về vũ khí chiến đấu thời Âu Lạc.</a:t>
            </a:r>
          </a:p>
          <a:p>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Tháng 12/2020, Sưu tập khuôn đúc Cổ Loa công nhận là Bảo vật quốc gia, trưng bày tại Khu di tích Cổ Loa.</a:t>
            </a:r>
            <a:endParaRPr lang="en-US" sz="280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25FA83D8-9E55-47A6-BA7B-EBE2ACE511F0}"/>
              </a:ext>
            </a:extLst>
          </p:cNvPr>
          <p:cNvCxnSpPr/>
          <p:nvPr/>
        </p:nvCxnSpPr>
        <p:spPr>
          <a:xfrm>
            <a:off x="1" y="660053"/>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7276" y="0"/>
            <a:ext cx="8453156" cy="1078304"/>
          </a:xfrm>
          <a:prstGeom prst="rect">
            <a:avLst/>
          </a:prstGeom>
          <a:solidFill>
            <a:srgbClr val="F2DCDB">
              <a:alpha val="76863"/>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spcBef>
                <a:spcPts val="900"/>
              </a:spcBef>
            </a:pPr>
            <a:r>
              <a:rPr lang="en-US" sz="2400" kern="0">
                <a:solidFill>
                  <a:srgbClr val="FF0066"/>
                </a:solidFill>
                <a:latin typeface="Times New Roman" panose="02020603050405020304" pitchFamily="18" charset="0"/>
                <a:cs typeface="Times New Roman" panose="02020603050405020304" pitchFamily="18" charset="0"/>
              </a:rPr>
              <a:t>2. Những bảo vật quốc gia ở Hà Nội thời kì văn hóa Đông Sơn</a:t>
            </a:r>
          </a:p>
          <a:p>
            <a:pPr>
              <a:spcBef>
                <a:spcPts val="900"/>
              </a:spcBef>
            </a:pPr>
            <a:r>
              <a:rPr lang="en-US" sz="3200" kern="0">
                <a:solidFill>
                  <a:schemeClr val="accent5">
                    <a:lumMod val="50000"/>
                  </a:schemeClr>
                </a:solidFill>
                <a:latin typeface="Times New Roman" panose="02020603050405020304" pitchFamily="18" charset="0"/>
                <a:cs typeface="Times New Roman" panose="02020603050405020304" pitchFamily="18" charset="0"/>
              </a:rPr>
              <a:t>c) Sưu tập khuôn đúc Cổ Loa</a:t>
            </a:r>
            <a:endParaRPr lang="en" sz="3200" kern="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9501" y="200862"/>
            <a:ext cx="918382" cy="918382"/>
          </a:xfrm>
          <a:prstGeom prst="rect">
            <a:avLst/>
          </a:prstGeom>
          <a:ln>
            <a:noFill/>
          </a:ln>
          <a:effectLst>
            <a:softEdge rad="112500"/>
          </a:effectLst>
        </p:spPr>
      </p:pic>
    </p:spTree>
    <p:extLst>
      <p:ext uri="{BB962C8B-B14F-4D97-AF65-F5344CB8AC3E}">
        <p14:creationId xmlns:p14="http://schemas.microsoft.com/office/powerpoint/2010/main" val="3333602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 y="2752274"/>
            <a:ext cx="5284207" cy="2391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331" y="4412"/>
            <a:ext cx="3806669" cy="3197989"/>
          </a:xfrm>
          <a:prstGeom prst="rect">
            <a:avLst/>
          </a:prstGeom>
          <a:ln>
            <a:noFill/>
          </a:ln>
          <a:effectLst>
            <a:softEdge rad="112500"/>
          </a:effectLst>
        </p:spPr>
      </p:pic>
      <p:grpSp>
        <p:nvGrpSpPr>
          <p:cNvPr id="7" name="Group 6"/>
          <p:cNvGrpSpPr/>
          <p:nvPr/>
        </p:nvGrpSpPr>
        <p:grpSpPr>
          <a:xfrm>
            <a:off x="5428781" y="3242299"/>
            <a:ext cx="3623768" cy="1728192"/>
            <a:chOff x="2316384" y="2139702"/>
            <a:chExt cx="3623768" cy="1728192"/>
          </a:xfrm>
          <a:solidFill>
            <a:srgbClr val="00B050"/>
          </a:solidFill>
        </p:grpSpPr>
        <p:sp>
          <p:nvSpPr>
            <p:cNvPr id="10" name="Google Shape;951;p48"/>
            <p:cNvSpPr/>
            <p:nvPr/>
          </p:nvSpPr>
          <p:spPr>
            <a:xfrm rot="5400000">
              <a:off x="3264172" y="1191914"/>
              <a:ext cx="1728192" cy="3623768"/>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grpFill/>
            <a:ln>
              <a:noFill/>
            </a:ln>
          </p:spPr>
          <p:txBody>
            <a:bodyPr spcFirstLastPara="1" wrap="square" lIns="91425" tIns="91425" rIns="91425" bIns="91425" anchor="ctr" anchorCtr="0">
              <a:noAutofit/>
            </a:bodyPr>
            <a:lstStyle/>
            <a:p>
              <a:pPr defTabSz="914355">
                <a:buClr>
                  <a:srgbClr val="000000"/>
                </a:buClr>
              </a:pPr>
              <a:endParaRPr sz="1400" kern="0">
                <a:solidFill>
                  <a:schemeClr val="bg1"/>
                </a:solidFill>
                <a:latin typeface="Arial"/>
                <a:cs typeface="Arial"/>
                <a:sym typeface="Arial"/>
              </a:endParaRPr>
            </a:p>
          </p:txBody>
        </p:sp>
        <p:sp>
          <p:nvSpPr>
            <p:cNvPr id="11" name="Google Shape;955;p48">
              <a:extLst>
                <a:ext uri="{FF2B5EF4-FFF2-40B4-BE49-F238E27FC236}">
                  <a16:creationId xmlns:a16="http://schemas.microsoft.com/office/drawing/2014/main" id="{487B464F-6B2D-45CA-AB62-5ACD22A787A0}"/>
                </a:ext>
              </a:extLst>
            </p:cNvPr>
            <p:cNvSpPr txBox="1">
              <a:spLocks/>
            </p:cNvSpPr>
            <p:nvPr/>
          </p:nvSpPr>
          <p:spPr>
            <a:xfrm>
              <a:off x="2380514" y="2563011"/>
              <a:ext cx="3473885" cy="806410"/>
            </a:xfrm>
            <a:prstGeom prst="rect">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 số hình ảnh về sưu tập khuôn đúc Cổ Loa</a:t>
              </a:r>
              <a:endParaRPr lang="en-US" sz="2400">
                <a:solidFill>
                  <a:schemeClr val="bg1"/>
                </a:solidFill>
                <a:latin typeface="Times New Roman" panose="02020603050405020304" pitchFamily="18" charset="0"/>
                <a:cs typeface="Times New Roman" panose="02020603050405020304" pitchFamily="18" charset="0"/>
              </a:endParaRPr>
            </a:p>
          </p:txBody>
        </p:sp>
      </p:grpSp>
      <p:pic>
        <p:nvPicPr>
          <p:cNvPr id="12" name="Picture 2">
            <a:extLst>
              <a:ext uri="{FF2B5EF4-FFF2-40B4-BE49-F238E27FC236}">
                <a16:creationId xmlns:a16="http://schemas.microsoft.com/office/drawing/2014/main" id="{9B2C4E14-5808-4D84-B365-AAFB09952A2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14" y="0"/>
            <a:ext cx="5329914" cy="2752274"/>
          </a:xfrm>
          <a:prstGeom prst="rect">
            <a:avLst/>
          </a:prstGeom>
          <a:ln>
            <a:noFill/>
          </a:ln>
          <a:effectLst>
            <a:softEdge rad="112500"/>
          </a:effectLst>
        </p:spPr>
      </p:pic>
    </p:spTree>
    <p:extLst>
      <p:ext uri="{BB962C8B-B14F-4D97-AF65-F5344CB8AC3E}">
        <p14:creationId xmlns:p14="http://schemas.microsoft.com/office/powerpoint/2010/main" val="27226981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ó thể là hình ảnh về văn bản cho biết 'BAN BIẾT'">
            <a:extLst>
              <a:ext uri="{FF2B5EF4-FFF2-40B4-BE49-F238E27FC236}">
                <a16:creationId xmlns:a16="http://schemas.microsoft.com/office/drawing/2014/main" id="{1B7EDA17-A652-48FE-9805-82DE1ECFD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142" y="14114"/>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8B6D2C9-9C67-4E3B-A6DE-87A1277505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180" y="1088878"/>
            <a:ext cx="4508044" cy="270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3757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2000"/>
                                        <p:tgtEl>
                                          <p:spTgt spid="8194"/>
                                        </p:tgtEl>
                                      </p:cBhvr>
                                    </p:animEffect>
                                    <p:anim calcmode="lin" valueType="num">
                                      <p:cBhvr>
                                        <p:cTn id="13" dur="2000" fill="hold"/>
                                        <p:tgtEl>
                                          <p:spTgt spid="8194"/>
                                        </p:tgtEl>
                                        <p:attrNameLst>
                                          <p:attrName>ppt_w</p:attrName>
                                        </p:attrNameLst>
                                      </p:cBhvr>
                                      <p:tavLst>
                                        <p:tav tm="0" fmla="#ppt_w*sin(2.5*pi*$)">
                                          <p:val>
                                            <p:fltVal val="0"/>
                                          </p:val>
                                        </p:tav>
                                        <p:tav tm="100000">
                                          <p:val>
                                            <p:fltVal val="1"/>
                                          </p:val>
                                        </p:tav>
                                      </p:tavLst>
                                    </p:anim>
                                    <p:anim calcmode="lin" valueType="num">
                                      <p:cBhvr>
                                        <p:cTn id="14" dur="2000" fill="hold"/>
                                        <p:tgtEl>
                                          <p:spTgt spid="8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717"/>
        <p:cNvGrpSpPr/>
        <p:nvPr/>
      </p:nvGrpSpPr>
      <p:grpSpPr>
        <a:xfrm>
          <a:off x="0" y="0"/>
          <a:ext cx="0" cy="0"/>
          <a:chOff x="0" y="0"/>
          <a:chExt cx="0" cy="0"/>
        </a:xfrm>
      </p:grpSpPr>
      <p:grpSp>
        <p:nvGrpSpPr>
          <p:cNvPr id="912" name="Google Shape;912;p39"/>
          <p:cNvGrpSpPr/>
          <p:nvPr/>
        </p:nvGrpSpPr>
        <p:grpSpPr>
          <a:xfrm>
            <a:off x="7419576" y="4269351"/>
            <a:ext cx="1740925" cy="874150"/>
            <a:chOff x="7419575" y="4269350"/>
            <a:chExt cx="1740925" cy="874150"/>
          </a:xfrm>
        </p:grpSpPr>
        <p:sp>
          <p:nvSpPr>
            <p:cNvPr id="913" name="Google Shape;913;p39"/>
            <p:cNvSpPr/>
            <p:nvPr/>
          </p:nvSpPr>
          <p:spPr>
            <a:xfrm flipH="1">
              <a:off x="7419575" y="4269350"/>
              <a:ext cx="1740925" cy="874150"/>
            </a:xfrm>
            <a:custGeom>
              <a:avLst/>
              <a:gdLst/>
              <a:ahLst/>
              <a:cxnLst/>
              <a:rect l="l" t="t" r="r" b="b"/>
              <a:pathLst>
                <a:path w="69637" h="34966" extrusionOk="0">
                  <a:moveTo>
                    <a:pt x="12690" y="0"/>
                  </a:moveTo>
                  <a:cubicBezTo>
                    <a:pt x="9117" y="0"/>
                    <a:pt x="9777" y="2890"/>
                    <a:pt x="8712" y="2890"/>
                  </a:cubicBezTo>
                  <a:cubicBezTo>
                    <a:pt x="8669" y="2890"/>
                    <a:pt x="8623" y="2886"/>
                    <a:pt x="8574" y="2876"/>
                  </a:cubicBezTo>
                  <a:cubicBezTo>
                    <a:pt x="7039" y="2609"/>
                    <a:pt x="7973" y="374"/>
                    <a:pt x="3970" y="374"/>
                  </a:cubicBezTo>
                  <a:cubicBezTo>
                    <a:pt x="1" y="374"/>
                    <a:pt x="301" y="1675"/>
                    <a:pt x="301" y="1675"/>
                  </a:cubicBezTo>
                  <a:lnTo>
                    <a:pt x="301" y="34966"/>
                  </a:lnTo>
                  <a:lnTo>
                    <a:pt x="69117" y="34966"/>
                  </a:lnTo>
                  <a:cubicBezTo>
                    <a:pt x="69637" y="30112"/>
                    <a:pt x="65248" y="29486"/>
                    <a:pt x="62952" y="29486"/>
                  </a:cubicBezTo>
                  <a:cubicBezTo>
                    <a:pt x="62156" y="29486"/>
                    <a:pt x="61611" y="29562"/>
                    <a:pt x="61611" y="29562"/>
                  </a:cubicBezTo>
                  <a:cubicBezTo>
                    <a:pt x="61611" y="29562"/>
                    <a:pt x="61812" y="27694"/>
                    <a:pt x="58042" y="25125"/>
                  </a:cubicBezTo>
                  <a:cubicBezTo>
                    <a:pt x="57143" y="24512"/>
                    <a:pt x="56323" y="24285"/>
                    <a:pt x="55560" y="24285"/>
                  </a:cubicBezTo>
                  <a:cubicBezTo>
                    <a:pt x="53365" y="24285"/>
                    <a:pt x="51634" y="26165"/>
                    <a:pt x="49808" y="26165"/>
                  </a:cubicBezTo>
                  <a:cubicBezTo>
                    <a:pt x="49607" y="26165"/>
                    <a:pt x="49406" y="26143"/>
                    <a:pt x="49203" y="26093"/>
                  </a:cubicBezTo>
                  <a:cubicBezTo>
                    <a:pt x="46467" y="25425"/>
                    <a:pt x="50870" y="22623"/>
                    <a:pt x="46868" y="19021"/>
                  </a:cubicBezTo>
                  <a:cubicBezTo>
                    <a:pt x="44990" y="17301"/>
                    <a:pt x="43315" y="16962"/>
                    <a:pt x="42070" y="16962"/>
                  </a:cubicBezTo>
                  <a:cubicBezTo>
                    <a:pt x="41258" y="16962"/>
                    <a:pt x="40629" y="17106"/>
                    <a:pt x="40247" y="17106"/>
                  </a:cubicBezTo>
                  <a:cubicBezTo>
                    <a:pt x="39976" y="17106"/>
                    <a:pt x="39829" y="17034"/>
                    <a:pt x="39829" y="16786"/>
                  </a:cubicBezTo>
                  <a:cubicBezTo>
                    <a:pt x="39829" y="15652"/>
                    <a:pt x="38895" y="12049"/>
                    <a:pt x="34325" y="10948"/>
                  </a:cubicBezTo>
                  <a:cubicBezTo>
                    <a:pt x="33863" y="10838"/>
                    <a:pt x="33459" y="10789"/>
                    <a:pt x="33107" y="10789"/>
                  </a:cubicBezTo>
                  <a:cubicBezTo>
                    <a:pt x="30391" y="10789"/>
                    <a:pt x="30734" y="13700"/>
                    <a:pt x="30689" y="13700"/>
                  </a:cubicBezTo>
                  <a:cubicBezTo>
                    <a:pt x="30681" y="13700"/>
                    <a:pt x="30664" y="13625"/>
                    <a:pt x="30623" y="13450"/>
                  </a:cubicBezTo>
                  <a:cubicBezTo>
                    <a:pt x="30322" y="12049"/>
                    <a:pt x="29088" y="8180"/>
                    <a:pt x="25719" y="7613"/>
                  </a:cubicBezTo>
                  <a:cubicBezTo>
                    <a:pt x="25120" y="7512"/>
                    <a:pt x="24637" y="7473"/>
                    <a:pt x="24237" y="7473"/>
                  </a:cubicBezTo>
                  <a:cubicBezTo>
                    <a:pt x="22932" y="7473"/>
                    <a:pt x="22516" y="7885"/>
                    <a:pt x="21852" y="7885"/>
                  </a:cubicBezTo>
                  <a:cubicBezTo>
                    <a:pt x="21577" y="7885"/>
                    <a:pt x="21258" y="7814"/>
                    <a:pt x="20816" y="7613"/>
                  </a:cubicBezTo>
                  <a:cubicBezTo>
                    <a:pt x="18981" y="6779"/>
                    <a:pt x="22050" y="2042"/>
                    <a:pt x="15312" y="374"/>
                  </a:cubicBezTo>
                  <a:cubicBezTo>
                    <a:pt x="14247" y="111"/>
                    <a:pt x="13387" y="0"/>
                    <a:pt x="12690"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14" name="Google Shape;914;p39"/>
            <p:cNvSpPr/>
            <p:nvPr/>
          </p:nvSpPr>
          <p:spPr>
            <a:xfrm flipH="1">
              <a:off x="8048700" y="4743925"/>
              <a:ext cx="103575" cy="63325"/>
            </a:xfrm>
            <a:custGeom>
              <a:avLst/>
              <a:gdLst/>
              <a:ahLst/>
              <a:cxnLst/>
              <a:rect l="l" t="t" r="r" b="b"/>
              <a:pathLst>
                <a:path w="4143" h="2533" extrusionOk="0">
                  <a:moveTo>
                    <a:pt x="1548" y="0"/>
                  </a:moveTo>
                  <a:cubicBezTo>
                    <a:pt x="1511" y="0"/>
                    <a:pt x="1473" y="2"/>
                    <a:pt x="1435" y="4"/>
                  </a:cubicBezTo>
                  <a:cubicBezTo>
                    <a:pt x="101" y="105"/>
                    <a:pt x="1" y="938"/>
                    <a:pt x="835" y="938"/>
                  </a:cubicBezTo>
                  <a:cubicBezTo>
                    <a:pt x="887" y="935"/>
                    <a:pt x="940" y="933"/>
                    <a:pt x="992" y="933"/>
                  </a:cubicBezTo>
                  <a:cubicBezTo>
                    <a:pt x="1868" y="933"/>
                    <a:pt x="2694" y="1454"/>
                    <a:pt x="3103" y="2273"/>
                  </a:cubicBezTo>
                  <a:cubicBezTo>
                    <a:pt x="3183" y="2454"/>
                    <a:pt x="3325" y="2532"/>
                    <a:pt x="3469" y="2532"/>
                  </a:cubicBezTo>
                  <a:cubicBezTo>
                    <a:pt x="3800" y="2532"/>
                    <a:pt x="4142" y="2118"/>
                    <a:pt x="3770" y="1606"/>
                  </a:cubicBezTo>
                  <a:cubicBezTo>
                    <a:pt x="3770" y="1606"/>
                    <a:pt x="2826" y="0"/>
                    <a:pt x="1548"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15" name="Google Shape;915;p39"/>
            <p:cNvSpPr/>
            <p:nvPr/>
          </p:nvSpPr>
          <p:spPr>
            <a:xfrm flipH="1">
              <a:off x="8031450" y="4838975"/>
              <a:ext cx="103300" cy="63700"/>
            </a:xfrm>
            <a:custGeom>
              <a:avLst/>
              <a:gdLst/>
              <a:ahLst/>
              <a:cxnLst/>
              <a:rect l="l" t="t" r="r" b="b"/>
              <a:pathLst>
                <a:path w="4132" h="2548" extrusionOk="0">
                  <a:moveTo>
                    <a:pt x="1548" y="1"/>
                  </a:moveTo>
                  <a:cubicBezTo>
                    <a:pt x="1510" y="1"/>
                    <a:pt x="1473" y="2"/>
                    <a:pt x="1434" y="5"/>
                  </a:cubicBezTo>
                  <a:cubicBezTo>
                    <a:pt x="100" y="139"/>
                    <a:pt x="0" y="939"/>
                    <a:pt x="801" y="939"/>
                  </a:cubicBezTo>
                  <a:cubicBezTo>
                    <a:pt x="855" y="935"/>
                    <a:pt x="909" y="934"/>
                    <a:pt x="963" y="934"/>
                  </a:cubicBezTo>
                  <a:cubicBezTo>
                    <a:pt x="1868" y="934"/>
                    <a:pt x="2691" y="1455"/>
                    <a:pt x="3069" y="2273"/>
                  </a:cubicBezTo>
                  <a:cubicBezTo>
                    <a:pt x="3170" y="2466"/>
                    <a:pt x="3324" y="2548"/>
                    <a:pt x="3473" y="2548"/>
                  </a:cubicBezTo>
                  <a:cubicBezTo>
                    <a:pt x="3814" y="2548"/>
                    <a:pt x="4131" y="2117"/>
                    <a:pt x="3736" y="1606"/>
                  </a:cubicBezTo>
                  <a:cubicBezTo>
                    <a:pt x="3736" y="1606"/>
                    <a:pt x="2823" y="1"/>
                    <a:pt x="1548"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16" name="Google Shape;916;p39"/>
            <p:cNvSpPr/>
            <p:nvPr/>
          </p:nvSpPr>
          <p:spPr>
            <a:xfrm flipH="1">
              <a:off x="8203225" y="4702225"/>
              <a:ext cx="104150" cy="63325"/>
            </a:xfrm>
            <a:custGeom>
              <a:avLst/>
              <a:gdLst/>
              <a:ahLst/>
              <a:cxnLst/>
              <a:rect l="l" t="t" r="r" b="b"/>
              <a:pathLst>
                <a:path w="4166" h="2533" extrusionOk="0">
                  <a:moveTo>
                    <a:pt x="1581" y="0"/>
                  </a:moveTo>
                  <a:cubicBezTo>
                    <a:pt x="1544" y="0"/>
                    <a:pt x="1506" y="2"/>
                    <a:pt x="1468" y="5"/>
                  </a:cubicBezTo>
                  <a:cubicBezTo>
                    <a:pt x="100" y="105"/>
                    <a:pt x="0" y="939"/>
                    <a:pt x="834" y="939"/>
                  </a:cubicBezTo>
                  <a:cubicBezTo>
                    <a:pt x="889" y="935"/>
                    <a:pt x="943" y="933"/>
                    <a:pt x="997" y="933"/>
                  </a:cubicBezTo>
                  <a:cubicBezTo>
                    <a:pt x="1901" y="933"/>
                    <a:pt x="2725" y="1454"/>
                    <a:pt x="3102" y="2273"/>
                  </a:cubicBezTo>
                  <a:cubicBezTo>
                    <a:pt x="3193" y="2454"/>
                    <a:pt x="3342" y="2532"/>
                    <a:pt x="3489" y="2532"/>
                  </a:cubicBezTo>
                  <a:cubicBezTo>
                    <a:pt x="3830" y="2532"/>
                    <a:pt x="4165" y="2118"/>
                    <a:pt x="3770" y="1606"/>
                  </a:cubicBezTo>
                  <a:cubicBezTo>
                    <a:pt x="3770" y="1606"/>
                    <a:pt x="2857" y="0"/>
                    <a:pt x="1581"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17" name="Google Shape;917;p39"/>
            <p:cNvSpPr/>
            <p:nvPr/>
          </p:nvSpPr>
          <p:spPr>
            <a:xfrm flipH="1">
              <a:off x="8248875" y="4599650"/>
              <a:ext cx="103550" cy="63700"/>
            </a:xfrm>
            <a:custGeom>
              <a:avLst/>
              <a:gdLst/>
              <a:ahLst/>
              <a:cxnLst/>
              <a:rect l="l" t="t" r="r" b="b"/>
              <a:pathLst>
                <a:path w="4142" h="2548" extrusionOk="0">
                  <a:moveTo>
                    <a:pt x="1549" y="0"/>
                  </a:moveTo>
                  <a:cubicBezTo>
                    <a:pt x="1511" y="0"/>
                    <a:pt x="1473" y="2"/>
                    <a:pt x="1435" y="5"/>
                  </a:cubicBezTo>
                  <a:cubicBezTo>
                    <a:pt x="101" y="138"/>
                    <a:pt x="1" y="939"/>
                    <a:pt x="835" y="939"/>
                  </a:cubicBezTo>
                  <a:cubicBezTo>
                    <a:pt x="887" y="935"/>
                    <a:pt x="940" y="933"/>
                    <a:pt x="992" y="933"/>
                  </a:cubicBezTo>
                  <a:cubicBezTo>
                    <a:pt x="1869" y="933"/>
                    <a:pt x="2692" y="1454"/>
                    <a:pt x="3070" y="2273"/>
                  </a:cubicBezTo>
                  <a:cubicBezTo>
                    <a:pt x="3181" y="2465"/>
                    <a:pt x="3339" y="2547"/>
                    <a:pt x="3489" y="2547"/>
                  </a:cubicBezTo>
                  <a:cubicBezTo>
                    <a:pt x="3834" y="2547"/>
                    <a:pt x="4142" y="2117"/>
                    <a:pt x="3770" y="1606"/>
                  </a:cubicBezTo>
                  <a:cubicBezTo>
                    <a:pt x="3770" y="1606"/>
                    <a:pt x="2826" y="0"/>
                    <a:pt x="1549"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18" name="Google Shape;918;p39"/>
            <p:cNvSpPr/>
            <p:nvPr/>
          </p:nvSpPr>
          <p:spPr>
            <a:xfrm flipH="1">
              <a:off x="8294025" y="4775600"/>
              <a:ext cx="104250" cy="63975"/>
            </a:xfrm>
            <a:custGeom>
              <a:avLst/>
              <a:gdLst/>
              <a:ahLst/>
              <a:cxnLst/>
              <a:rect l="l" t="t" r="r" b="b"/>
              <a:pathLst>
                <a:path w="4170" h="2559" extrusionOk="0">
                  <a:moveTo>
                    <a:pt x="1581" y="1"/>
                  </a:moveTo>
                  <a:cubicBezTo>
                    <a:pt x="1544" y="1"/>
                    <a:pt x="1506" y="2"/>
                    <a:pt x="1468" y="5"/>
                  </a:cubicBezTo>
                  <a:cubicBezTo>
                    <a:pt x="100" y="105"/>
                    <a:pt x="0" y="972"/>
                    <a:pt x="834" y="972"/>
                  </a:cubicBezTo>
                  <a:cubicBezTo>
                    <a:pt x="889" y="969"/>
                    <a:pt x="943" y="967"/>
                    <a:pt x="997" y="967"/>
                  </a:cubicBezTo>
                  <a:cubicBezTo>
                    <a:pt x="1901" y="967"/>
                    <a:pt x="2725" y="1488"/>
                    <a:pt x="3102" y="2307"/>
                  </a:cubicBezTo>
                  <a:cubicBezTo>
                    <a:pt x="3191" y="2483"/>
                    <a:pt x="3334" y="2559"/>
                    <a:pt x="3478" y="2559"/>
                  </a:cubicBezTo>
                  <a:cubicBezTo>
                    <a:pt x="3822" y="2559"/>
                    <a:pt x="4170" y="2124"/>
                    <a:pt x="3770" y="1606"/>
                  </a:cubicBezTo>
                  <a:cubicBezTo>
                    <a:pt x="3770" y="1606"/>
                    <a:pt x="2857" y="1"/>
                    <a:pt x="1581"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19" name="Google Shape;919;p39"/>
            <p:cNvSpPr/>
            <p:nvPr/>
          </p:nvSpPr>
          <p:spPr>
            <a:xfrm flipH="1">
              <a:off x="8563500" y="4665525"/>
              <a:ext cx="104150" cy="63700"/>
            </a:xfrm>
            <a:custGeom>
              <a:avLst/>
              <a:gdLst/>
              <a:ahLst/>
              <a:cxnLst/>
              <a:rect l="l" t="t" r="r" b="b"/>
              <a:pathLst>
                <a:path w="4166" h="2548" extrusionOk="0">
                  <a:moveTo>
                    <a:pt x="1582" y="1"/>
                  </a:moveTo>
                  <a:cubicBezTo>
                    <a:pt x="1545" y="1"/>
                    <a:pt x="1507" y="2"/>
                    <a:pt x="1469" y="5"/>
                  </a:cubicBezTo>
                  <a:cubicBezTo>
                    <a:pt x="134" y="105"/>
                    <a:pt x="1" y="939"/>
                    <a:pt x="835" y="939"/>
                  </a:cubicBezTo>
                  <a:cubicBezTo>
                    <a:pt x="889" y="935"/>
                    <a:pt x="943" y="933"/>
                    <a:pt x="997" y="933"/>
                  </a:cubicBezTo>
                  <a:cubicBezTo>
                    <a:pt x="1902" y="933"/>
                    <a:pt x="2725" y="1455"/>
                    <a:pt x="3103" y="2273"/>
                  </a:cubicBezTo>
                  <a:cubicBezTo>
                    <a:pt x="3194" y="2466"/>
                    <a:pt x="3344" y="2547"/>
                    <a:pt x="3492" y="2547"/>
                  </a:cubicBezTo>
                  <a:cubicBezTo>
                    <a:pt x="3832" y="2547"/>
                    <a:pt x="4165" y="2117"/>
                    <a:pt x="3770" y="1606"/>
                  </a:cubicBezTo>
                  <a:cubicBezTo>
                    <a:pt x="3770" y="1606"/>
                    <a:pt x="2857" y="1"/>
                    <a:pt x="1582"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20" name="Google Shape;920;p39"/>
            <p:cNvSpPr/>
            <p:nvPr/>
          </p:nvSpPr>
          <p:spPr>
            <a:xfrm flipH="1">
              <a:off x="8671800" y="4939900"/>
              <a:ext cx="104100" cy="63975"/>
            </a:xfrm>
            <a:custGeom>
              <a:avLst/>
              <a:gdLst/>
              <a:ahLst/>
              <a:cxnLst/>
              <a:rect l="l" t="t" r="r" b="b"/>
              <a:pathLst>
                <a:path w="4164" h="2559" extrusionOk="0">
                  <a:moveTo>
                    <a:pt x="1576" y="0"/>
                  </a:moveTo>
                  <a:cubicBezTo>
                    <a:pt x="1538" y="0"/>
                    <a:pt x="1500" y="2"/>
                    <a:pt x="1462" y="4"/>
                  </a:cubicBezTo>
                  <a:cubicBezTo>
                    <a:pt x="154" y="135"/>
                    <a:pt x="0" y="939"/>
                    <a:pt x="781" y="939"/>
                  </a:cubicBezTo>
                  <a:cubicBezTo>
                    <a:pt x="796" y="939"/>
                    <a:pt x="812" y="939"/>
                    <a:pt x="828" y="938"/>
                  </a:cubicBezTo>
                  <a:cubicBezTo>
                    <a:pt x="857" y="937"/>
                    <a:pt x="886" y="937"/>
                    <a:pt x="914" y="937"/>
                  </a:cubicBezTo>
                  <a:cubicBezTo>
                    <a:pt x="1849" y="937"/>
                    <a:pt x="2708" y="1464"/>
                    <a:pt x="3097" y="2306"/>
                  </a:cubicBezTo>
                  <a:cubicBezTo>
                    <a:pt x="3185" y="2483"/>
                    <a:pt x="3328" y="2558"/>
                    <a:pt x="3472" y="2558"/>
                  </a:cubicBezTo>
                  <a:cubicBezTo>
                    <a:pt x="3817" y="2558"/>
                    <a:pt x="4164" y="2123"/>
                    <a:pt x="3764" y="1606"/>
                  </a:cubicBezTo>
                  <a:cubicBezTo>
                    <a:pt x="3764" y="1606"/>
                    <a:pt x="2851" y="0"/>
                    <a:pt x="1576"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21" name="Google Shape;921;p39"/>
            <p:cNvSpPr/>
            <p:nvPr/>
          </p:nvSpPr>
          <p:spPr>
            <a:xfrm flipH="1">
              <a:off x="8518200" y="4522025"/>
              <a:ext cx="103575" cy="63400"/>
            </a:xfrm>
            <a:custGeom>
              <a:avLst/>
              <a:gdLst/>
              <a:ahLst/>
              <a:cxnLst/>
              <a:rect l="l" t="t" r="r" b="b"/>
              <a:pathLst>
                <a:path w="4143" h="2536" extrusionOk="0">
                  <a:moveTo>
                    <a:pt x="1615" y="0"/>
                  </a:moveTo>
                  <a:cubicBezTo>
                    <a:pt x="1567" y="0"/>
                    <a:pt x="1518" y="3"/>
                    <a:pt x="1468" y="7"/>
                  </a:cubicBezTo>
                  <a:cubicBezTo>
                    <a:pt x="101" y="108"/>
                    <a:pt x="1" y="941"/>
                    <a:pt x="834" y="941"/>
                  </a:cubicBezTo>
                  <a:cubicBezTo>
                    <a:pt x="889" y="938"/>
                    <a:pt x="943" y="936"/>
                    <a:pt x="997" y="936"/>
                  </a:cubicBezTo>
                  <a:cubicBezTo>
                    <a:pt x="1902" y="936"/>
                    <a:pt x="2725" y="1457"/>
                    <a:pt x="3103" y="2276"/>
                  </a:cubicBezTo>
                  <a:cubicBezTo>
                    <a:pt x="3193" y="2457"/>
                    <a:pt x="3339" y="2535"/>
                    <a:pt x="3483" y="2535"/>
                  </a:cubicBezTo>
                  <a:cubicBezTo>
                    <a:pt x="3816" y="2535"/>
                    <a:pt x="4142" y="2121"/>
                    <a:pt x="3770" y="1609"/>
                  </a:cubicBezTo>
                  <a:cubicBezTo>
                    <a:pt x="3770" y="1609"/>
                    <a:pt x="2873" y="0"/>
                    <a:pt x="1615"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22" name="Google Shape;922;p39"/>
            <p:cNvSpPr/>
            <p:nvPr/>
          </p:nvSpPr>
          <p:spPr>
            <a:xfrm flipH="1">
              <a:off x="8694900" y="4421175"/>
              <a:ext cx="103675" cy="64000"/>
            </a:xfrm>
            <a:custGeom>
              <a:avLst/>
              <a:gdLst/>
              <a:ahLst/>
              <a:cxnLst/>
              <a:rect l="l" t="t" r="r" b="b"/>
              <a:pathLst>
                <a:path w="4147" h="2560" extrusionOk="0">
                  <a:moveTo>
                    <a:pt x="1549" y="1"/>
                  </a:moveTo>
                  <a:cubicBezTo>
                    <a:pt x="1511" y="1"/>
                    <a:pt x="1473" y="2"/>
                    <a:pt x="1435" y="5"/>
                  </a:cubicBezTo>
                  <a:cubicBezTo>
                    <a:pt x="101" y="139"/>
                    <a:pt x="1" y="973"/>
                    <a:pt x="801" y="973"/>
                  </a:cubicBezTo>
                  <a:cubicBezTo>
                    <a:pt x="856" y="969"/>
                    <a:pt x="910" y="967"/>
                    <a:pt x="964" y="967"/>
                  </a:cubicBezTo>
                  <a:cubicBezTo>
                    <a:pt x="1868" y="967"/>
                    <a:pt x="2692" y="1488"/>
                    <a:pt x="3070" y="2307"/>
                  </a:cubicBezTo>
                  <a:cubicBezTo>
                    <a:pt x="3158" y="2484"/>
                    <a:pt x="3301" y="2559"/>
                    <a:pt x="3446" y="2559"/>
                  </a:cubicBezTo>
                  <a:cubicBezTo>
                    <a:pt x="3792" y="2559"/>
                    <a:pt x="4147" y="2124"/>
                    <a:pt x="3770" y="1606"/>
                  </a:cubicBezTo>
                  <a:cubicBezTo>
                    <a:pt x="3770" y="1606"/>
                    <a:pt x="2826" y="1"/>
                    <a:pt x="1549"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23" name="Google Shape;923;p39"/>
            <p:cNvSpPr/>
            <p:nvPr/>
          </p:nvSpPr>
          <p:spPr>
            <a:xfrm flipH="1">
              <a:off x="8740875" y="4307775"/>
              <a:ext cx="103550" cy="63700"/>
            </a:xfrm>
            <a:custGeom>
              <a:avLst/>
              <a:gdLst/>
              <a:ahLst/>
              <a:cxnLst/>
              <a:rect l="l" t="t" r="r" b="b"/>
              <a:pathLst>
                <a:path w="4142" h="2548" extrusionOk="0">
                  <a:moveTo>
                    <a:pt x="1548" y="0"/>
                  </a:moveTo>
                  <a:cubicBezTo>
                    <a:pt x="1510" y="0"/>
                    <a:pt x="1473" y="2"/>
                    <a:pt x="1435" y="5"/>
                  </a:cubicBezTo>
                  <a:cubicBezTo>
                    <a:pt x="100" y="105"/>
                    <a:pt x="0" y="939"/>
                    <a:pt x="834" y="939"/>
                  </a:cubicBezTo>
                  <a:cubicBezTo>
                    <a:pt x="887" y="935"/>
                    <a:pt x="939" y="933"/>
                    <a:pt x="991" y="933"/>
                  </a:cubicBezTo>
                  <a:cubicBezTo>
                    <a:pt x="1868" y="933"/>
                    <a:pt x="2693" y="1454"/>
                    <a:pt x="3102" y="2273"/>
                  </a:cubicBezTo>
                  <a:cubicBezTo>
                    <a:pt x="3193" y="2465"/>
                    <a:pt x="3340" y="2547"/>
                    <a:pt x="3485" y="2547"/>
                  </a:cubicBezTo>
                  <a:cubicBezTo>
                    <a:pt x="3817" y="2547"/>
                    <a:pt x="4141" y="2117"/>
                    <a:pt x="3770" y="1606"/>
                  </a:cubicBezTo>
                  <a:cubicBezTo>
                    <a:pt x="3770" y="1606"/>
                    <a:pt x="2825" y="0"/>
                    <a:pt x="1548"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24" name="Google Shape;924;p39"/>
            <p:cNvSpPr/>
            <p:nvPr/>
          </p:nvSpPr>
          <p:spPr>
            <a:xfrm flipH="1">
              <a:off x="8908650" y="4634600"/>
              <a:ext cx="104100" cy="63250"/>
            </a:xfrm>
            <a:custGeom>
              <a:avLst/>
              <a:gdLst/>
              <a:ahLst/>
              <a:cxnLst/>
              <a:rect l="l" t="t" r="r" b="b"/>
              <a:pathLst>
                <a:path w="4164" h="2530" extrusionOk="0">
                  <a:moveTo>
                    <a:pt x="1609" y="0"/>
                  </a:moveTo>
                  <a:cubicBezTo>
                    <a:pt x="1561" y="0"/>
                    <a:pt x="1512" y="3"/>
                    <a:pt x="1463" y="8"/>
                  </a:cubicBezTo>
                  <a:cubicBezTo>
                    <a:pt x="155" y="106"/>
                    <a:pt x="1" y="909"/>
                    <a:pt x="781" y="909"/>
                  </a:cubicBezTo>
                  <a:cubicBezTo>
                    <a:pt x="797" y="909"/>
                    <a:pt x="813" y="909"/>
                    <a:pt x="829" y="908"/>
                  </a:cubicBezTo>
                  <a:cubicBezTo>
                    <a:pt x="858" y="907"/>
                    <a:pt x="886" y="907"/>
                    <a:pt x="915" y="907"/>
                  </a:cubicBezTo>
                  <a:cubicBezTo>
                    <a:pt x="1849" y="907"/>
                    <a:pt x="2709" y="1434"/>
                    <a:pt x="3097" y="2276"/>
                  </a:cubicBezTo>
                  <a:cubicBezTo>
                    <a:pt x="3186" y="2454"/>
                    <a:pt x="3330" y="2529"/>
                    <a:pt x="3475" y="2529"/>
                  </a:cubicBezTo>
                  <a:cubicBezTo>
                    <a:pt x="3819" y="2529"/>
                    <a:pt x="4164" y="2102"/>
                    <a:pt x="3764" y="1609"/>
                  </a:cubicBezTo>
                  <a:cubicBezTo>
                    <a:pt x="3764" y="1609"/>
                    <a:pt x="2867" y="0"/>
                    <a:pt x="1609"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25" name="Google Shape;925;p39"/>
            <p:cNvSpPr/>
            <p:nvPr/>
          </p:nvSpPr>
          <p:spPr>
            <a:xfrm flipH="1">
              <a:off x="8981050" y="4775600"/>
              <a:ext cx="103550" cy="63700"/>
            </a:xfrm>
            <a:custGeom>
              <a:avLst/>
              <a:gdLst/>
              <a:ahLst/>
              <a:cxnLst/>
              <a:rect l="l" t="t" r="r" b="b"/>
              <a:pathLst>
                <a:path w="4142" h="2548" extrusionOk="0">
                  <a:moveTo>
                    <a:pt x="1548" y="1"/>
                  </a:moveTo>
                  <a:cubicBezTo>
                    <a:pt x="1511" y="1"/>
                    <a:pt x="1473" y="2"/>
                    <a:pt x="1435" y="5"/>
                  </a:cubicBezTo>
                  <a:cubicBezTo>
                    <a:pt x="100" y="105"/>
                    <a:pt x="0" y="972"/>
                    <a:pt x="834" y="972"/>
                  </a:cubicBezTo>
                  <a:cubicBezTo>
                    <a:pt x="890" y="968"/>
                    <a:pt x="945" y="966"/>
                    <a:pt x="1000" y="966"/>
                  </a:cubicBezTo>
                  <a:cubicBezTo>
                    <a:pt x="1874" y="966"/>
                    <a:pt x="2695" y="1458"/>
                    <a:pt x="3103" y="2273"/>
                  </a:cubicBezTo>
                  <a:cubicBezTo>
                    <a:pt x="3194" y="2466"/>
                    <a:pt x="3340" y="2547"/>
                    <a:pt x="3485" y="2547"/>
                  </a:cubicBezTo>
                  <a:cubicBezTo>
                    <a:pt x="3817" y="2547"/>
                    <a:pt x="4141" y="2117"/>
                    <a:pt x="3770" y="1606"/>
                  </a:cubicBezTo>
                  <a:cubicBezTo>
                    <a:pt x="3770" y="1606"/>
                    <a:pt x="2825" y="1"/>
                    <a:pt x="1548"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26" name="Google Shape;926;p39"/>
            <p:cNvSpPr/>
            <p:nvPr/>
          </p:nvSpPr>
          <p:spPr>
            <a:xfrm flipH="1">
              <a:off x="8999550" y="4485325"/>
              <a:ext cx="104125" cy="63250"/>
            </a:xfrm>
            <a:custGeom>
              <a:avLst/>
              <a:gdLst/>
              <a:ahLst/>
              <a:cxnLst/>
              <a:rect l="l" t="t" r="r" b="b"/>
              <a:pathLst>
                <a:path w="4165" h="2530" extrusionOk="0">
                  <a:moveTo>
                    <a:pt x="1581" y="0"/>
                  </a:moveTo>
                  <a:cubicBezTo>
                    <a:pt x="1531" y="0"/>
                    <a:pt x="1481" y="3"/>
                    <a:pt x="1430" y="8"/>
                  </a:cubicBezTo>
                  <a:cubicBezTo>
                    <a:pt x="122" y="106"/>
                    <a:pt x="0" y="909"/>
                    <a:pt x="782" y="909"/>
                  </a:cubicBezTo>
                  <a:cubicBezTo>
                    <a:pt x="798" y="909"/>
                    <a:pt x="814" y="909"/>
                    <a:pt x="830" y="908"/>
                  </a:cubicBezTo>
                  <a:cubicBezTo>
                    <a:pt x="859" y="907"/>
                    <a:pt x="887" y="907"/>
                    <a:pt x="916" y="907"/>
                  </a:cubicBezTo>
                  <a:cubicBezTo>
                    <a:pt x="1850" y="907"/>
                    <a:pt x="2710" y="1434"/>
                    <a:pt x="3098" y="2276"/>
                  </a:cubicBezTo>
                  <a:cubicBezTo>
                    <a:pt x="3187" y="2454"/>
                    <a:pt x="3331" y="2529"/>
                    <a:pt x="3476" y="2529"/>
                  </a:cubicBezTo>
                  <a:cubicBezTo>
                    <a:pt x="3820" y="2529"/>
                    <a:pt x="4165" y="2102"/>
                    <a:pt x="3765" y="1609"/>
                  </a:cubicBezTo>
                  <a:cubicBezTo>
                    <a:pt x="3765" y="1609"/>
                    <a:pt x="2868" y="0"/>
                    <a:pt x="1581"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27" name="Google Shape;927;p39"/>
            <p:cNvSpPr/>
            <p:nvPr/>
          </p:nvSpPr>
          <p:spPr>
            <a:xfrm flipH="1">
              <a:off x="8969625" y="4371150"/>
              <a:ext cx="104150" cy="63700"/>
            </a:xfrm>
            <a:custGeom>
              <a:avLst/>
              <a:gdLst/>
              <a:ahLst/>
              <a:cxnLst/>
              <a:rect l="l" t="t" r="r" b="b"/>
              <a:pathLst>
                <a:path w="4166" h="2548" extrusionOk="0">
                  <a:moveTo>
                    <a:pt x="1582" y="1"/>
                  </a:moveTo>
                  <a:cubicBezTo>
                    <a:pt x="1545" y="1"/>
                    <a:pt x="1507" y="2"/>
                    <a:pt x="1469" y="5"/>
                  </a:cubicBezTo>
                  <a:cubicBezTo>
                    <a:pt x="134" y="138"/>
                    <a:pt x="1" y="939"/>
                    <a:pt x="835" y="939"/>
                  </a:cubicBezTo>
                  <a:cubicBezTo>
                    <a:pt x="865" y="938"/>
                    <a:pt x="896" y="937"/>
                    <a:pt x="926" y="937"/>
                  </a:cubicBezTo>
                  <a:cubicBezTo>
                    <a:pt x="1858" y="937"/>
                    <a:pt x="2715" y="1433"/>
                    <a:pt x="3103" y="2273"/>
                  </a:cubicBezTo>
                  <a:cubicBezTo>
                    <a:pt x="3204" y="2465"/>
                    <a:pt x="3358" y="2547"/>
                    <a:pt x="3507" y="2547"/>
                  </a:cubicBezTo>
                  <a:cubicBezTo>
                    <a:pt x="3848" y="2547"/>
                    <a:pt x="4165" y="2117"/>
                    <a:pt x="3770" y="1606"/>
                  </a:cubicBezTo>
                  <a:cubicBezTo>
                    <a:pt x="3770" y="1606"/>
                    <a:pt x="2857" y="1"/>
                    <a:pt x="1582"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28" name="Google Shape;928;p39"/>
            <p:cNvSpPr/>
            <p:nvPr/>
          </p:nvSpPr>
          <p:spPr>
            <a:xfrm flipH="1">
              <a:off x="7922925" y="4971575"/>
              <a:ext cx="104150" cy="63975"/>
            </a:xfrm>
            <a:custGeom>
              <a:avLst/>
              <a:gdLst/>
              <a:ahLst/>
              <a:cxnLst/>
              <a:rect l="l" t="t" r="r" b="b"/>
              <a:pathLst>
                <a:path w="4166" h="2559" extrusionOk="0">
                  <a:moveTo>
                    <a:pt x="1544" y="1"/>
                  </a:moveTo>
                  <a:cubicBezTo>
                    <a:pt x="1506" y="1"/>
                    <a:pt x="1469" y="2"/>
                    <a:pt x="1431" y="5"/>
                  </a:cubicBezTo>
                  <a:cubicBezTo>
                    <a:pt x="122" y="136"/>
                    <a:pt x="1" y="940"/>
                    <a:pt x="782" y="940"/>
                  </a:cubicBezTo>
                  <a:cubicBezTo>
                    <a:pt x="798" y="940"/>
                    <a:pt x="814" y="940"/>
                    <a:pt x="830" y="939"/>
                  </a:cubicBezTo>
                  <a:cubicBezTo>
                    <a:pt x="859" y="938"/>
                    <a:pt x="887" y="938"/>
                    <a:pt x="916" y="938"/>
                  </a:cubicBezTo>
                  <a:cubicBezTo>
                    <a:pt x="1850" y="938"/>
                    <a:pt x="2710" y="1465"/>
                    <a:pt x="3098" y="2307"/>
                  </a:cubicBezTo>
                  <a:cubicBezTo>
                    <a:pt x="3187" y="2483"/>
                    <a:pt x="3330" y="2559"/>
                    <a:pt x="3474" y="2559"/>
                  </a:cubicBezTo>
                  <a:cubicBezTo>
                    <a:pt x="3818" y="2559"/>
                    <a:pt x="4166" y="2124"/>
                    <a:pt x="3766" y="1606"/>
                  </a:cubicBezTo>
                  <a:cubicBezTo>
                    <a:pt x="3766" y="1606"/>
                    <a:pt x="2821" y="1"/>
                    <a:pt x="1544"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29" name="Google Shape;929;p39"/>
            <p:cNvSpPr/>
            <p:nvPr/>
          </p:nvSpPr>
          <p:spPr>
            <a:xfrm flipH="1">
              <a:off x="7781275" y="4951575"/>
              <a:ext cx="104000" cy="63675"/>
            </a:xfrm>
            <a:custGeom>
              <a:avLst/>
              <a:gdLst/>
              <a:ahLst/>
              <a:cxnLst/>
              <a:rect l="l" t="t" r="r" b="b"/>
              <a:pathLst>
                <a:path w="4160" h="2547" extrusionOk="0">
                  <a:moveTo>
                    <a:pt x="1576" y="0"/>
                  </a:moveTo>
                  <a:cubicBezTo>
                    <a:pt x="1539" y="0"/>
                    <a:pt x="1501" y="2"/>
                    <a:pt x="1463" y="4"/>
                  </a:cubicBezTo>
                  <a:cubicBezTo>
                    <a:pt x="154" y="135"/>
                    <a:pt x="1" y="939"/>
                    <a:pt x="781" y="939"/>
                  </a:cubicBezTo>
                  <a:cubicBezTo>
                    <a:pt x="797" y="939"/>
                    <a:pt x="812" y="939"/>
                    <a:pt x="829" y="938"/>
                  </a:cubicBezTo>
                  <a:cubicBezTo>
                    <a:pt x="859" y="937"/>
                    <a:pt x="889" y="937"/>
                    <a:pt x="920" y="937"/>
                  </a:cubicBezTo>
                  <a:cubicBezTo>
                    <a:pt x="1852" y="937"/>
                    <a:pt x="2709" y="1433"/>
                    <a:pt x="3097" y="2273"/>
                  </a:cubicBezTo>
                  <a:cubicBezTo>
                    <a:pt x="3198" y="2465"/>
                    <a:pt x="3352" y="2547"/>
                    <a:pt x="3501" y="2547"/>
                  </a:cubicBezTo>
                  <a:cubicBezTo>
                    <a:pt x="3842" y="2547"/>
                    <a:pt x="4159" y="2117"/>
                    <a:pt x="3764" y="1606"/>
                  </a:cubicBezTo>
                  <a:cubicBezTo>
                    <a:pt x="3764" y="1606"/>
                    <a:pt x="2851" y="0"/>
                    <a:pt x="1576"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30" name="Google Shape;930;p39"/>
            <p:cNvSpPr/>
            <p:nvPr/>
          </p:nvSpPr>
          <p:spPr>
            <a:xfrm flipH="1">
              <a:off x="7663425" y="5011525"/>
              <a:ext cx="103575" cy="63400"/>
            </a:xfrm>
            <a:custGeom>
              <a:avLst/>
              <a:gdLst/>
              <a:ahLst/>
              <a:cxnLst/>
              <a:rect l="l" t="t" r="r" b="b"/>
              <a:pathLst>
                <a:path w="4143" h="2536" extrusionOk="0">
                  <a:moveTo>
                    <a:pt x="1615" y="1"/>
                  </a:moveTo>
                  <a:cubicBezTo>
                    <a:pt x="1567" y="1"/>
                    <a:pt x="1518" y="3"/>
                    <a:pt x="1468" y="8"/>
                  </a:cubicBezTo>
                  <a:cubicBezTo>
                    <a:pt x="101" y="108"/>
                    <a:pt x="1" y="942"/>
                    <a:pt x="835" y="942"/>
                  </a:cubicBezTo>
                  <a:cubicBezTo>
                    <a:pt x="889" y="938"/>
                    <a:pt x="943" y="937"/>
                    <a:pt x="997" y="937"/>
                  </a:cubicBezTo>
                  <a:cubicBezTo>
                    <a:pt x="1902" y="937"/>
                    <a:pt x="2725" y="1458"/>
                    <a:pt x="3103" y="2276"/>
                  </a:cubicBezTo>
                  <a:cubicBezTo>
                    <a:pt x="3194" y="2458"/>
                    <a:pt x="3339" y="2536"/>
                    <a:pt x="3484" y="2536"/>
                  </a:cubicBezTo>
                  <a:cubicBezTo>
                    <a:pt x="3817" y="2536"/>
                    <a:pt x="4142" y="2121"/>
                    <a:pt x="3770" y="1609"/>
                  </a:cubicBezTo>
                  <a:cubicBezTo>
                    <a:pt x="3770" y="1609"/>
                    <a:pt x="2873" y="1"/>
                    <a:pt x="1615"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31" name="Google Shape;931;p39"/>
            <p:cNvSpPr/>
            <p:nvPr/>
          </p:nvSpPr>
          <p:spPr>
            <a:xfrm flipH="1">
              <a:off x="7523575" y="5051550"/>
              <a:ext cx="104025" cy="63400"/>
            </a:xfrm>
            <a:custGeom>
              <a:avLst/>
              <a:gdLst/>
              <a:ahLst/>
              <a:cxnLst/>
              <a:rect l="l" t="t" r="r" b="b"/>
              <a:pathLst>
                <a:path w="4161" h="2536" extrusionOk="0">
                  <a:moveTo>
                    <a:pt x="1610" y="1"/>
                  </a:moveTo>
                  <a:cubicBezTo>
                    <a:pt x="1561" y="1"/>
                    <a:pt x="1512" y="3"/>
                    <a:pt x="1463" y="8"/>
                  </a:cubicBezTo>
                  <a:cubicBezTo>
                    <a:pt x="155" y="106"/>
                    <a:pt x="1" y="910"/>
                    <a:pt x="781" y="910"/>
                  </a:cubicBezTo>
                  <a:cubicBezTo>
                    <a:pt x="797" y="910"/>
                    <a:pt x="813" y="910"/>
                    <a:pt x="829" y="909"/>
                  </a:cubicBezTo>
                  <a:cubicBezTo>
                    <a:pt x="858" y="908"/>
                    <a:pt x="886" y="907"/>
                    <a:pt x="915" y="907"/>
                  </a:cubicBezTo>
                  <a:cubicBezTo>
                    <a:pt x="1849" y="907"/>
                    <a:pt x="2709" y="1435"/>
                    <a:pt x="3097" y="2277"/>
                  </a:cubicBezTo>
                  <a:cubicBezTo>
                    <a:pt x="3198" y="2458"/>
                    <a:pt x="3351" y="2536"/>
                    <a:pt x="3499" y="2536"/>
                  </a:cubicBezTo>
                  <a:cubicBezTo>
                    <a:pt x="3841" y="2536"/>
                    <a:pt x="4160" y="2121"/>
                    <a:pt x="3765" y="1609"/>
                  </a:cubicBezTo>
                  <a:cubicBezTo>
                    <a:pt x="3765" y="1609"/>
                    <a:pt x="2868" y="1"/>
                    <a:pt x="1610"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32" name="Google Shape;932;p39"/>
            <p:cNvSpPr/>
            <p:nvPr/>
          </p:nvSpPr>
          <p:spPr>
            <a:xfrm flipH="1">
              <a:off x="8127225" y="4971575"/>
              <a:ext cx="104150" cy="63975"/>
            </a:xfrm>
            <a:custGeom>
              <a:avLst/>
              <a:gdLst/>
              <a:ahLst/>
              <a:cxnLst/>
              <a:rect l="l" t="t" r="r" b="b"/>
              <a:pathLst>
                <a:path w="4166" h="2559" extrusionOk="0">
                  <a:moveTo>
                    <a:pt x="1546" y="1"/>
                  </a:moveTo>
                  <a:cubicBezTo>
                    <a:pt x="1508" y="1"/>
                    <a:pt x="1469" y="2"/>
                    <a:pt x="1430" y="5"/>
                  </a:cubicBezTo>
                  <a:cubicBezTo>
                    <a:pt x="122" y="136"/>
                    <a:pt x="0" y="940"/>
                    <a:pt x="782" y="940"/>
                  </a:cubicBezTo>
                  <a:cubicBezTo>
                    <a:pt x="797" y="940"/>
                    <a:pt x="813" y="940"/>
                    <a:pt x="830" y="939"/>
                  </a:cubicBezTo>
                  <a:cubicBezTo>
                    <a:pt x="858" y="938"/>
                    <a:pt x="887" y="938"/>
                    <a:pt x="915" y="938"/>
                  </a:cubicBezTo>
                  <a:cubicBezTo>
                    <a:pt x="1848" y="938"/>
                    <a:pt x="2677" y="1465"/>
                    <a:pt x="3098" y="2307"/>
                  </a:cubicBezTo>
                  <a:cubicBezTo>
                    <a:pt x="3186" y="2483"/>
                    <a:pt x="3329" y="2559"/>
                    <a:pt x="3473" y="2559"/>
                  </a:cubicBezTo>
                  <a:cubicBezTo>
                    <a:pt x="3818" y="2559"/>
                    <a:pt x="4165" y="2124"/>
                    <a:pt x="3765" y="1606"/>
                  </a:cubicBezTo>
                  <a:cubicBezTo>
                    <a:pt x="3765" y="1606"/>
                    <a:pt x="2852" y="1"/>
                    <a:pt x="1546"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933" name="Google Shape;933;p39"/>
          <p:cNvGrpSpPr/>
          <p:nvPr/>
        </p:nvGrpSpPr>
        <p:grpSpPr>
          <a:xfrm flipH="1">
            <a:off x="4140151" y="4601726"/>
            <a:ext cx="2099875" cy="538450"/>
            <a:chOff x="3702950" y="4601725"/>
            <a:chExt cx="2099875" cy="538450"/>
          </a:xfrm>
        </p:grpSpPr>
        <p:sp>
          <p:nvSpPr>
            <p:cNvPr id="934" name="Google Shape;934;p39"/>
            <p:cNvSpPr/>
            <p:nvPr/>
          </p:nvSpPr>
          <p:spPr>
            <a:xfrm>
              <a:off x="3702950" y="4601725"/>
              <a:ext cx="2099875" cy="538450"/>
            </a:xfrm>
            <a:custGeom>
              <a:avLst/>
              <a:gdLst/>
              <a:ahLst/>
              <a:cxnLst/>
              <a:rect l="l" t="t" r="r" b="b"/>
              <a:pathLst>
                <a:path w="83995" h="21538" extrusionOk="0">
                  <a:moveTo>
                    <a:pt x="41163" y="1"/>
                  </a:moveTo>
                  <a:cubicBezTo>
                    <a:pt x="35250" y="1"/>
                    <a:pt x="30799" y="2312"/>
                    <a:pt x="31490" y="4325"/>
                  </a:cubicBezTo>
                  <a:cubicBezTo>
                    <a:pt x="31625" y="4734"/>
                    <a:pt x="31648" y="4898"/>
                    <a:pt x="31582" y="4898"/>
                  </a:cubicBezTo>
                  <a:cubicBezTo>
                    <a:pt x="31311" y="4898"/>
                    <a:pt x="29549" y="2177"/>
                    <a:pt x="27690" y="2177"/>
                  </a:cubicBezTo>
                  <a:cubicBezTo>
                    <a:pt x="27512" y="2177"/>
                    <a:pt x="27332" y="2202"/>
                    <a:pt x="27154" y="2257"/>
                  </a:cubicBezTo>
                  <a:cubicBezTo>
                    <a:pt x="24652" y="3024"/>
                    <a:pt x="18881" y="8061"/>
                    <a:pt x="19748" y="10829"/>
                  </a:cubicBezTo>
                  <a:cubicBezTo>
                    <a:pt x="19947" y="11440"/>
                    <a:pt x="19818" y="11661"/>
                    <a:pt x="19466" y="11661"/>
                  </a:cubicBezTo>
                  <a:cubicBezTo>
                    <a:pt x="18534" y="11661"/>
                    <a:pt x="16038" y="10113"/>
                    <a:pt x="13891" y="10113"/>
                  </a:cubicBezTo>
                  <a:cubicBezTo>
                    <a:pt x="13166" y="10113"/>
                    <a:pt x="12481" y="10290"/>
                    <a:pt x="11909" y="10763"/>
                  </a:cubicBezTo>
                  <a:cubicBezTo>
                    <a:pt x="9007" y="13131"/>
                    <a:pt x="8707" y="17668"/>
                    <a:pt x="8707" y="17668"/>
                  </a:cubicBezTo>
                  <a:cubicBezTo>
                    <a:pt x="8707" y="17668"/>
                    <a:pt x="6437" y="15979"/>
                    <a:pt x="4612" y="15979"/>
                  </a:cubicBezTo>
                  <a:cubicBezTo>
                    <a:pt x="4004" y="15979"/>
                    <a:pt x="3445" y="16167"/>
                    <a:pt x="3036" y="16667"/>
                  </a:cubicBezTo>
                  <a:cubicBezTo>
                    <a:pt x="1902" y="18201"/>
                    <a:pt x="868" y="19803"/>
                    <a:pt x="1" y="21537"/>
                  </a:cubicBezTo>
                  <a:lnTo>
                    <a:pt x="83994" y="21537"/>
                  </a:lnTo>
                  <a:cubicBezTo>
                    <a:pt x="83994" y="21537"/>
                    <a:pt x="78125" y="11989"/>
                    <a:pt x="74446" y="11989"/>
                  </a:cubicBezTo>
                  <a:cubicBezTo>
                    <a:pt x="74193" y="11989"/>
                    <a:pt x="73950" y="12034"/>
                    <a:pt x="73720" y="12130"/>
                  </a:cubicBezTo>
                  <a:lnTo>
                    <a:pt x="70151" y="13631"/>
                  </a:lnTo>
                  <a:cubicBezTo>
                    <a:pt x="70151" y="13631"/>
                    <a:pt x="72052" y="12097"/>
                    <a:pt x="67583" y="10863"/>
                  </a:cubicBezTo>
                  <a:cubicBezTo>
                    <a:pt x="65611" y="10308"/>
                    <a:pt x="64791" y="10060"/>
                    <a:pt x="64208" y="10060"/>
                  </a:cubicBezTo>
                  <a:cubicBezTo>
                    <a:pt x="63460" y="10060"/>
                    <a:pt x="63106" y="10469"/>
                    <a:pt x="61211" y="11163"/>
                  </a:cubicBezTo>
                  <a:cubicBezTo>
                    <a:pt x="60952" y="11259"/>
                    <a:pt x="60713" y="11303"/>
                    <a:pt x="60490" y="11303"/>
                  </a:cubicBezTo>
                  <a:cubicBezTo>
                    <a:pt x="58078" y="11303"/>
                    <a:pt x="57618" y="6146"/>
                    <a:pt x="54601" y="6146"/>
                  </a:cubicBezTo>
                  <a:cubicBezTo>
                    <a:pt x="54316" y="6146"/>
                    <a:pt x="54008" y="6192"/>
                    <a:pt x="53673" y="6293"/>
                  </a:cubicBezTo>
                  <a:lnTo>
                    <a:pt x="49436" y="7594"/>
                  </a:lnTo>
                  <a:cubicBezTo>
                    <a:pt x="49436" y="7594"/>
                    <a:pt x="50003" y="656"/>
                    <a:pt x="43165" y="88"/>
                  </a:cubicBezTo>
                  <a:cubicBezTo>
                    <a:pt x="42483" y="29"/>
                    <a:pt x="41814" y="1"/>
                    <a:pt x="41163" y="1"/>
                  </a:cubicBezTo>
                  <a:close/>
                </a:path>
              </a:pathLst>
            </a:custGeom>
            <a:solidFill>
              <a:schemeClr val="accent5"/>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35" name="Google Shape;935;p39"/>
            <p:cNvSpPr/>
            <p:nvPr/>
          </p:nvSpPr>
          <p:spPr>
            <a:xfrm>
              <a:off x="4567300" y="4722525"/>
              <a:ext cx="110325" cy="42750"/>
            </a:xfrm>
            <a:custGeom>
              <a:avLst/>
              <a:gdLst/>
              <a:ahLst/>
              <a:cxnLst/>
              <a:rect l="l" t="t" r="r" b="b"/>
              <a:pathLst>
                <a:path w="4413" h="1710" extrusionOk="0">
                  <a:moveTo>
                    <a:pt x="2615" y="1"/>
                  </a:moveTo>
                  <a:cubicBezTo>
                    <a:pt x="1630" y="1"/>
                    <a:pt x="652" y="694"/>
                    <a:pt x="652" y="694"/>
                  </a:cubicBezTo>
                  <a:cubicBezTo>
                    <a:pt x="0" y="1047"/>
                    <a:pt x="277" y="1709"/>
                    <a:pt x="691" y="1709"/>
                  </a:cubicBezTo>
                  <a:cubicBezTo>
                    <a:pt x="785" y="1709"/>
                    <a:pt x="887" y="1675"/>
                    <a:pt x="986" y="1594"/>
                  </a:cubicBezTo>
                  <a:cubicBezTo>
                    <a:pt x="1421" y="1218"/>
                    <a:pt x="1963" y="1030"/>
                    <a:pt x="2513" y="1030"/>
                  </a:cubicBezTo>
                  <a:cubicBezTo>
                    <a:pt x="2889" y="1030"/>
                    <a:pt x="3269" y="1118"/>
                    <a:pt x="3621" y="1294"/>
                  </a:cubicBezTo>
                  <a:cubicBezTo>
                    <a:pt x="3749" y="1358"/>
                    <a:pt x="3862" y="1386"/>
                    <a:pt x="3956" y="1386"/>
                  </a:cubicBezTo>
                  <a:cubicBezTo>
                    <a:pt x="4403" y="1386"/>
                    <a:pt x="4413" y="744"/>
                    <a:pt x="3421" y="193"/>
                  </a:cubicBezTo>
                  <a:cubicBezTo>
                    <a:pt x="3166" y="55"/>
                    <a:pt x="2890" y="1"/>
                    <a:pt x="2615"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36" name="Google Shape;936;p39"/>
            <p:cNvSpPr/>
            <p:nvPr/>
          </p:nvSpPr>
          <p:spPr>
            <a:xfrm>
              <a:off x="4710950" y="4644650"/>
              <a:ext cx="109775" cy="42625"/>
            </a:xfrm>
            <a:custGeom>
              <a:avLst/>
              <a:gdLst/>
              <a:ahLst/>
              <a:cxnLst/>
              <a:rect l="l" t="t" r="r" b="b"/>
              <a:pathLst>
                <a:path w="4391" h="1705" extrusionOk="0">
                  <a:moveTo>
                    <a:pt x="2578" y="0"/>
                  </a:moveTo>
                  <a:cubicBezTo>
                    <a:pt x="1592" y="0"/>
                    <a:pt x="644" y="706"/>
                    <a:pt x="644" y="706"/>
                  </a:cubicBezTo>
                  <a:cubicBezTo>
                    <a:pt x="0" y="1055"/>
                    <a:pt x="261" y="1705"/>
                    <a:pt x="666" y="1705"/>
                  </a:cubicBezTo>
                  <a:cubicBezTo>
                    <a:pt x="765" y="1705"/>
                    <a:pt x="872" y="1666"/>
                    <a:pt x="977" y="1574"/>
                  </a:cubicBezTo>
                  <a:cubicBezTo>
                    <a:pt x="1412" y="1218"/>
                    <a:pt x="1941" y="1026"/>
                    <a:pt x="2480" y="1026"/>
                  </a:cubicBezTo>
                  <a:cubicBezTo>
                    <a:pt x="2850" y="1026"/>
                    <a:pt x="3226" y="1117"/>
                    <a:pt x="3579" y="1307"/>
                  </a:cubicBezTo>
                  <a:cubicBezTo>
                    <a:pt x="3703" y="1361"/>
                    <a:pt x="3814" y="1385"/>
                    <a:pt x="3906" y="1385"/>
                  </a:cubicBezTo>
                  <a:cubicBezTo>
                    <a:pt x="4385" y="1385"/>
                    <a:pt x="4390" y="737"/>
                    <a:pt x="3412" y="206"/>
                  </a:cubicBezTo>
                  <a:cubicBezTo>
                    <a:pt x="3145" y="58"/>
                    <a:pt x="2860" y="0"/>
                    <a:pt x="2578"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37" name="Google Shape;937;p39"/>
            <p:cNvSpPr/>
            <p:nvPr/>
          </p:nvSpPr>
          <p:spPr>
            <a:xfrm>
              <a:off x="4790800" y="4722525"/>
              <a:ext cx="110325" cy="42750"/>
            </a:xfrm>
            <a:custGeom>
              <a:avLst/>
              <a:gdLst/>
              <a:ahLst/>
              <a:cxnLst/>
              <a:rect l="l" t="t" r="r" b="b"/>
              <a:pathLst>
                <a:path w="4413" h="1710" extrusionOk="0">
                  <a:moveTo>
                    <a:pt x="2615" y="1"/>
                  </a:moveTo>
                  <a:cubicBezTo>
                    <a:pt x="1630" y="1"/>
                    <a:pt x="652" y="694"/>
                    <a:pt x="652" y="694"/>
                  </a:cubicBezTo>
                  <a:cubicBezTo>
                    <a:pt x="0" y="1047"/>
                    <a:pt x="277" y="1709"/>
                    <a:pt x="690" y="1709"/>
                  </a:cubicBezTo>
                  <a:cubicBezTo>
                    <a:pt x="785" y="1709"/>
                    <a:pt x="886" y="1675"/>
                    <a:pt x="985" y="1594"/>
                  </a:cubicBezTo>
                  <a:cubicBezTo>
                    <a:pt x="1421" y="1218"/>
                    <a:pt x="1963" y="1030"/>
                    <a:pt x="2512" y="1030"/>
                  </a:cubicBezTo>
                  <a:cubicBezTo>
                    <a:pt x="2888" y="1030"/>
                    <a:pt x="3268" y="1118"/>
                    <a:pt x="3621" y="1294"/>
                  </a:cubicBezTo>
                  <a:cubicBezTo>
                    <a:pt x="3748" y="1358"/>
                    <a:pt x="3862" y="1386"/>
                    <a:pt x="3956" y="1386"/>
                  </a:cubicBezTo>
                  <a:cubicBezTo>
                    <a:pt x="4403" y="1386"/>
                    <a:pt x="4412" y="744"/>
                    <a:pt x="3420" y="193"/>
                  </a:cubicBezTo>
                  <a:cubicBezTo>
                    <a:pt x="3166" y="55"/>
                    <a:pt x="2890" y="1"/>
                    <a:pt x="2615"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38" name="Google Shape;938;p39"/>
            <p:cNvSpPr/>
            <p:nvPr/>
          </p:nvSpPr>
          <p:spPr>
            <a:xfrm>
              <a:off x="4741025" y="4950700"/>
              <a:ext cx="110550" cy="42325"/>
            </a:xfrm>
            <a:custGeom>
              <a:avLst/>
              <a:gdLst/>
              <a:ahLst/>
              <a:cxnLst/>
              <a:rect l="l" t="t" r="r" b="b"/>
              <a:pathLst>
                <a:path w="4422" h="1693" extrusionOk="0">
                  <a:moveTo>
                    <a:pt x="2623" y="0"/>
                  </a:moveTo>
                  <a:cubicBezTo>
                    <a:pt x="1643" y="0"/>
                    <a:pt x="675" y="707"/>
                    <a:pt x="675" y="707"/>
                  </a:cubicBezTo>
                  <a:cubicBezTo>
                    <a:pt x="0" y="1057"/>
                    <a:pt x="286" y="1692"/>
                    <a:pt x="703" y="1692"/>
                  </a:cubicBezTo>
                  <a:cubicBezTo>
                    <a:pt x="801" y="1692"/>
                    <a:pt x="906" y="1657"/>
                    <a:pt x="1008" y="1574"/>
                  </a:cubicBezTo>
                  <a:cubicBezTo>
                    <a:pt x="1443" y="1218"/>
                    <a:pt x="1984" y="1026"/>
                    <a:pt x="2532" y="1026"/>
                  </a:cubicBezTo>
                  <a:cubicBezTo>
                    <a:pt x="2909" y="1026"/>
                    <a:pt x="3290" y="1117"/>
                    <a:pt x="3644" y="1307"/>
                  </a:cubicBezTo>
                  <a:cubicBezTo>
                    <a:pt x="3763" y="1361"/>
                    <a:pt x="3868" y="1385"/>
                    <a:pt x="3957" y="1385"/>
                  </a:cubicBezTo>
                  <a:cubicBezTo>
                    <a:pt x="4416" y="1385"/>
                    <a:pt x="4422" y="737"/>
                    <a:pt x="3443" y="206"/>
                  </a:cubicBezTo>
                  <a:cubicBezTo>
                    <a:pt x="3184" y="58"/>
                    <a:pt x="2903" y="0"/>
                    <a:pt x="2623"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39" name="Google Shape;939;p39"/>
            <p:cNvSpPr/>
            <p:nvPr/>
          </p:nvSpPr>
          <p:spPr>
            <a:xfrm>
              <a:off x="4859975" y="4881175"/>
              <a:ext cx="109250" cy="42550"/>
            </a:xfrm>
            <a:custGeom>
              <a:avLst/>
              <a:gdLst/>
              <a:ahLst/>
              <a:cxnLst/>
              <a:rect l="l" t="t" r="r" b="b"/>
              <a:pathLst>
                <a:path w="4370" h="1702" extrusionOk="0">
                  <a:moveTo>
                    <a:pt x="2329" y="0"/>
                  </a:moveTo>
                  <a:cubicBezTo>
                    <a:pt x="1513" y="0"/>
                    <a:pt x="754" y="352"/>
                    <a:pt x="754" y="352"/>
                  </a:cubicBezTo>
                  <a:cubicBezTo>
                    <a:pt x="0" y="613"/>
                    <a:pt x="228" y="1376"/>
                    <a:pt x="694" y="1376"/>
                  </a:cubicBezTo>
                  <a:cubicBezTo>
                    <a:pt x="765" y="1376"/>
                    <a:pt x="841" y="1359"/>
                    <a:pt x="920" y="1319"/>
                  </a:cubicBezTo>
                  <a:cubicBezTo>
                    <a:pt x="1272" y="1122"/>
                    <a:pt x="1660" y="1026"/>
                    <a:pt x="2046" y="1026"/>
                  </a:cubicBezTo>
                  <a:cubicBezTo>
                    <a:pt x="2574" y="1026"/>
                    <a:pt x="3098" y="1206"/>
                    <a:pt x="3522" y="1553"/>
                  </a:cubicBezTo>
                  <a:cubicBezTo>
                    <a:pt x="3676" y="1656"/>
                    <a:pt x="3814" y="1702"/>
                    <a:pt x="3925" y="1702"/>
                  </a:cubicBezTo>
                  <a:cubicBezTo>
                    <a:pt x="4318" y="1702"/>
                    <a:pt x="4369" y="1121"/>
                    <a:pt x="3589" y="419"/>
                  </a:cubicBezTo>
                  <a:cubicBezTo>
                    <a:pt x="3226" y="103"/>
                    <a:pt x="2769" y="0"/>
                    <a:pt x="2329"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40" name="Google Shape;940;p39"/>
            <p:cNvSpPr/>
            <p:nvPr/>
          </p:nvSpPr>
          <p:spPr>
            <a:xfrm>
              <a:off x="5007625" y="4828900"/>
              <a:ext cx="108725" cy="44025"/>
            </a:xfrm>
            <a:custGeom>
              <a:avLst/>
              <a:gdLst/>
              <a:ahLst/>
              <a:cxnLst/>
              <a:rect l="l" t="t" r="r" b="b"/>
              <a:pathLst>
                <a:path w="4349" h="1761" extrusionOk="0">
                  <a:moveTo>
                    <a:pt x="2224" y="1"/>
                  </a:moveTo>
                  <a:cubicBezTo>
                    <a:pt x="1470" y="1"/>
                    <a:pt x="785" y="275"/>
                    <a:pt x="785" y="275"/>
                  </a:cubicBezTo>
                  <a:cubicBezTo>
                    <a:pt x="0" y="478"/>
                    <a:pt x="178" y="1264"/>
                    <a:pt x="656" y="1264"/>
                  </a:cubicBezTo>
                  <a:cubicBezTo>
                    <a:pt x="727" y="1264"/>
                    <a:pt x="804" y="1247"/>
                    <a:pt x="885" y="1209"/>
                  </a:cubicBezTo>
                  <a:cubicBezTo>
                    <a:pt x="1212" y="1045"/>
                    <a:pt x="1563" y="967"/>
                    <a:pt x="1910" y="967"/>
                  </a:cubicBezTo>
                  <a:cubicBezTo>
                    <a:pt x="2485" y="967"/>
                    <a:pt x="3051" y="1181"/>
                    <a:pt x="3487" y="1576"/>
                  </a:cubicBezTo>
                  <a:cubicBezTo>
                    <a:pt x="3647" y="1704"/>
                    <a:pt x="3793" y="1761"/>
                    <a:pt x="3910" y="1761"/>
                  </a:cubicBezTo>
                  <a:cubicBezTo>
                    <a:pt x="4280" y="1761"/>
                    <a:pt x="4348" y="1185"/>
                    <a:pt x="3587" y="475"/>
                  </a:cubicBezTo>
                  <a:cubicBezTo>
                    <a:pt x="3211" y="112"/>
                    <a:pt x="2704" y="1"/>
                    <a:pt x="2224"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41" name="Google Shape;941;p39"/>
            <p:cNvSpPr/>
            <p:nvPr/>
          </p:nvSpPr>
          <p:spPr>
            <a:xfrm>
              <a:off x="4959325" y="4969075"/>
              <a:ext cx="108200" cy="43400"/>
            </a:xfrm>
            <a:custGeom>
              <a:avLst/>
              <a:gdLst/>
              <a:ahLst/>
              <a:cxnLst/>
              <a:rect l="l" t="t" r="r" b="b"/>
              <a:pathLst>
                <a:path w="4328" h="1736" extrusionOk="0">
                  <a:moveTo>
                    <a:pt x="2244" y="0"/>
                  </a:moveTo>
                  <a:cubicBezTo>
                    <a:pt x="1464" y="0"/>
                    <a:pt x="749" y="305"/>
                    <a:pt x="749" y="305"/>
                  </a:cubicBezTo>
                  <a:cubicBezTo>
                    <a:pt x="0" y="507"/>
                    <a:pt x="171" y="1305"/>
                    <a:pt x="640" y="1305"/>
                  </a:cubicBezTo>
                  <a:cubicBezTo>
                    <a:pt x="714" y="1305"/>
                    <a:pt x="796" y="1285"/>
                    <a:pt x="882" y="1239"/>
                  </a:cubicBezTo>
                  <a:cubicBezTo>
                    <a:pt x="1209" y="1069"/>
                    <a:pt x="1566" y="987"/>
                    <a:pt x="1924" y="987"/>
                  </a:cubicBezTo>
                  <a:cubicBezTo>
                    <a:pt x="2480" y="987"/>
                    <a:pt x="3038" y="1187"/>
                    <a:pt x="3484" y="1573"/>
                  </a:cubicBezTo>
                  <a:cubicBezTo>
                    <a:pt x="3634" y="1685"/>
                    <a:pt x="3770" y="1735"/>
                    <a:pt x="3880" y="1735"/>
                  </a:cubicBezTo>
                  <a:cubicBezTo>
                    <a:pt x="4261" y="1735"/>
                    <a:pt x="4327" y="1137"/>
                    <a:pt x="3551" y="439"/>
                  </a:cubicBezTo>
                  <a:cubicBezTo>
                    <a:pt x="3181" y="105"/>
                    <a:pt x="2701" y="0"/>
                    <a:pt x="2244"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42" name="Google Shape;942;p39"/>
            <p:cNvSpPr/>
            <p:nvPr/>
          </p:nvSpPr>
          <p:spPr>
            <a:xfrm>
              <a:off x="4810175" y="5041600"/>
              <a:ext cx="110350" cy="42375"/>
            </a:xfrm>
            <a:custGeom>
              <a:avLst/>
              <a:gdLst/>
              <a:ahLst/>
              <a:cxnLst/>
              <a:rect l="l" t="t" r="r" b="b"/>
              <a:pathLst>
                <a:path w="4414" h="1695" extrusionOk="0">
                  <a:moveTo>
                    <a:pt x="2592" y="0"/>
                  </a:moveTo>
                  <a:cubicBezTo>
                    <a:pt x="1613" y="0"/>
                    <a:pt x="644" y="706"/>
                    <a:pt x="644" y="706"/>
                  </a:cubicBezTo>
                  <a:cubicBezTo>
                    <a:pt x="0" y="1082"/>
                    <a:pt x="263" y="1695"/>
                    <a:pt x="668" y="1695"/>
                  </a:cubicBezTo>
                  <a:cubicBezTo>
                    <a:pt x="766" y="1695"/>
                    <a:pt x="873" y="1659"/>
                    <a:pt x="978" y="1574"/>
                  </a:cubicBezTo>
                  <a:cubicBezTo>
                    <a:pt x="1409" y="1220"/>
                    <a:pt x="1945" y="1040"/>
                    <a:pt x="2490" y="1040"/>
                  </a:cubicBezTo>
                  <a:cubicBezTo>
                    <a:pt x="2871" y="1040"/>
                    <a:pt x="3256" y="1128"/>
                    <a:pt x="3613" y="1307"/>
                  </a:cubicBezTo>
                  <a:cubicBezTo>
                    <a:pt x="3735" y="1363"/>
                    <a:pt x="3844" y="1388"/>
                    <a:pt x="3936" y="1388"/>
                  </a:cubicBezTo>
                  <a:cubicBezTo>
                    <a:pt x="4395" y="1388"/>
                    <a:pt x="4413" y="762"/>
                    <a:pt x="3413" y="206"/>
                  </a:cubicBezTo>
                  <a:cubicBezTo>
                    <a:pt x="3153" y="58"/>
                    <a:pt x="2872" y="0"/>
                    <a:pt x="2592"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43" name="Google Shape;943;p39"/>
            <p:cNvSpPr/>
            <p:nvPr/>
          </p:nvSpPr>
          <p:spPr>
            <a:xfrm>
              <a:off x="5028550" y="5051600"/>
              <a:ext cx="109900" cy="42325"/>
            </a:xfrm>
            <a:custGeom>
              <a:avLst/>
              <a:gdLst/>
              <a:ahLst/>
              <a:cxnLst/>
              <a:rect l="l" t="t" r="r" b="b"/>
              <a:pathLst>
                <a:path w="4396" h="1693" extrusionOk="0">
                  <a:moveTo>
                    <a:pt x="2597" y="1"/>
                  </a:moveTo>
                  <a:cubicBezTo>
                    <a:pt x="1617" y="1"/>
                    <a:pt x="649" y="707"/>
                    <a:pt x="649" y="707"/>
                  </a:cubicBezTo>
                  <a:cubicBezTo>
                    <a:pt x="1" y="1058"/>
                    <a:pt x="270" y="1692"/>
                    <a:pt x="679" y="1692"/>
                  </a:cubicBezTo>
                  <a:cubicBezTo>
                    <a:pt x="776" y="1692"/>
                    <a:pt x="880" y="1657"/>
                    <a:pt x="982" y="1574"/>
                  </a:cubicBezTo>
                  <a:cubicBezTo>
                    <a:pt x="1417" y="1218"/>
                    <a:pt x="1958" y="1026"/>
                    <a:pt x="2499" y="1026"/>
                  </a:cubicBezTo>
                  <a:cubicBezTo>
                    <a:pt x="2871" y="1026"/>
                    <a:pt x="3244" y="1117"/>
                    <a:pt x="3584" y="1307"/>
                  </a:cubicBezTo>
                  <a:cubicBezTo>
                    <a:pt x="3708" y="1361"/>
                    <a:pt x="3819" y="1386"/>
                    <a:pt x="3911" y="1386"/>
                  </a:cubicBezTo>
                  <a:cubicBezTo>
                    <a:pt x="4390" y="1386"/>
                    <a:pt x="4395" y="737"/>
                    <a:pt x="3417" y="206"/>
                  </a:cubicBezTo>
                  <a:cubicBezTo>
                    <a:pt x="3158" y="58"/>
                    <a:pt x="2877" y="1"/>
                    <a:pt x="2597"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44" name="Google Shape;944;p39"/>
            <p:cNvSpPr/>
            <p:nvPr/>
          </p:nvSpPr>
          <p:spPr>
            <a:xfrm>
              <a:off x="5247875" y="4919000"/>
              <a:ext cx="109900" cy="42325"/>
            </a:xfrm>
            <a:custGeom>
              <a:avLst/>
              <a:gdLst/>
              <a:ahLst/>
              <a:cxnLst/>
              <a:rect l="l" t="t" r="r" b="b"/>
              <a:pathLst>
                <a:path w="4396" h="1693" extrusionOk="0">
                  <a:moveTo>
                    <a:pt x="2597" y="1"/>
                  </a:moveTo>
                  <a:cubicBezTo>
                    <a:pt x="1617" y="1"/>
                    <a:pt x="649" y="707"/>
                    <a:pt x="649" y="707"/>
                  </a:cubicBezTo>
                  <a:cubicBezTo>
                    <a:pt x="1" y="1058"/>
                    <a:pt x="270" y="1692"/>
                    <a:pt x="679" y="1692"/>
                  </a:cubicBezTo>
                  <a:cubicBezTo>
                    <a:pt x="776" y="1692"/>
                    <a:pt x="880" y="1657"/>
                    <a:pt x="982" y="1574"/>
                  </a:cubicBezTo>
                  <a:cubicBezTo>
                    <a:pt x="1417" y="1218"/>
                    <a:pt x="1957" y="1027"/>
                    <a:pt x="2499" y="1027"/>
                  </a:cubicBezTo>
                  <a:cubicBezTo>
                    <a:pt x="2871" y="1027"/>
                    <a:pt x="3244" y="1117"/>
                    <a:pt x="3584" y="1307"/>
                  </a:cubicBezTo>
                  <a:cubicBezTo>
                    <a:pt x="3708" y="1362"/>
                    <a:pt x="3819" y="1386"/>
                    <a:pt x="3911" y="1386"/>
                  </a:cubicBezTo>
                  <a:cubicBezTo>
                    <a:pt x="4390" y="1386"/>
                    <a:pt x="4395" y="738"/>
                    <a:pt x="3417" y="207"/>
                  </a:cubicBezTo>
                  <a:cubicBezTo>
                    <a:pt x="3158" y="58"/>
                    <a:pt x="2877" y="1"/>
                    <a:pt x="2597"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45" name="Google Shape;945;p39"/>
            <p:cNvSpPr/>
            <p:nvPr/>
          </p:nvSpPr>
          <p:spPr>
            <a:xfrm>
              <a:off x="5359175" y="4981900"/>
              <a:ext cx="103625" cy="52975"/>
            </a:xfrm>
            <a:custGeom>
              <a:avLst/>
              <a:gdLst/>
              <a:ahLst/>
              <a:cxnLst/>
              <a:rect l="l" t="t" r="r" b="b"/>
              <a:pathLst>
                <a:path w="4145" h="2119" extrusionOk="0">
                  <a:moveTo>
                    <a:pt x="1597" y="0"/>
                  </a:moveTo>
                  <a:cubicBezTo>
                    <a:pt x="1176" y="0"/>
                    <a:pt x="867" y="59"/>
                    <a:pt x="867" y="59"/>
                  </a:cubicBezTo>
                  <a:cubicBezTo>
                    <a:pt x="0" y="90"/>
                    <a:pt x="110" y="1011"/>
                    <a:pt x="636" y="1011"/>
                  </a:cubicBezTo>
                  <a:cubicBezTo>
                    <a:pt x="677" y="1011"/>
                    <a:pt x="721" y="1005"/>
                    <a:pt x="766" y="993"/>
                  </a:cubicBezTo>
                  <a:cubicBezTo>
                    <a:pt x="964" y="944"/>
                    <a:pt x="1164" y="920"/>
                    <a:pt x="1362" y="920"/>
                  </a:cubicBezTo>
                  <a:cubicBezTo>
                    <a:pt x="2104" y="920"/>
                    <a:pt x="2821" y="1255"/>
                    <a:pt x="3268" y="1860"/>
                  </a:cubicBezTo>
                  <a:cubicBezTo>
                    <a:pt x="3418" y="2038"/>
                    <a:pt x="3570" y="2118"/>
                    <a:pt x="3694" y="2118"/>
                  </a:cubicBezTo>
                  <a:cubicBezTo>
                    <a:pt x="4012" y="2118"/>
                    <a:pt x="4145" y="1585"/>
                    <a:pt x="3568" y="793"/>
                  </a:cubicBezTo>
                  <a:cubicBezTo>
                    <a:pt x="3108" y="132"/>
                    <a:pt x="2228" y="0"/>
                    <a:pt x="1597"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946" name="Google Shape;946;p39"/>
            <p:cNvGrpSpPr/>
            <p:nvPr/>
          </p:nvGrpSpPr>
          <p:grpSpPr>
            <a:xfrm>
              <a:off x="5462325" y="4965225"/>
              <a:ext cx="262150" cy="135650"/>
              <a:chOff x="5462325" y="4965225"/>
              <a:chExt cx="262150" cy="135650"/>
            </a:xfrm>
          </p:grpSpPr>
          <p:sp>
            <p:nvSpPr>
              <p:cNvPr id="947" name="Google Shape;947;p39"/>
              <p:cNvSpPr/>
              <p:nvPr/>
            </p:nvSpPr>
            <p:spPr>
              <a:xfrm>
                <a:off x="5537350" y="4965225"/>
                <a:ext cx="104025" cy="52825"/>
              </a:xfrm>
              <a:custGeom>
                <a:avLst/>
                <a:gdLst/>
                <a:ahLst/>
                <a:cxnLst/>
                <a:rect l="l" t="t" r="r" b="b"/>
                <a:pathLst>
                  <a:path w="4161" h="2113" extrusionOk="0">
                    <a:moveTo>
                      <a:pt x="1608" y="0"/>
                    </a:moveTo>
                    <a:cubicBezTo>
                      <a:pt x="1188" y="0"/>
                      <a:pt x="878" y="59"/>
                      <a:pt x="878" y="59"/>
                    </a:cubicBezTo>
                    <a:cubicBezTo>
                      <a:pt x="1" y="90"/>
                      <a:pt x="95" y="1005"/>
                      <a:pt x="662" y="1005"/>
                    </a:cubicBezTo>
                    <a:cubicBezTo>
                      <a:pt x="699" y="1005"/>
                      <a:pt x="738" y="1001"/>
                      <a:pt x="778" y="993"/>
                    </a:cubicBezTo>
                    <a:cubicBezTo>
                      <a:pt x="983" y="934"/>
                      <a:pt x="1191" y="906"/>
                      <a:pt x="1397" y="906"/>
                    </a:cubicBezTo>
                    <a:cubicBezTo>
                      <a:pt x="2130" y="906"/>
                      <a:pt x="2837" y="1261"/>
                      <a:pt x="3280" y="1860"/>
                    </a:cubicBezTo>
                    <a:cubicBezTo>
                      <a:pt x="3426" y="2034"/>
                      <a:pt x="3576" y="2113"/>
                      <a:pt x="3698" y="2113"/>
                    </a:cubicBezTo>
                    <a:cubicBezTo>
                      <a:pt x="4022" y="2113"/>
                      <a:pt x="4160" y="1567"/>
                      <a:pt x="3580" y="793"/>
                    </a:cubicBezTo>
                    <a:cubicBezTo>
                      <a:pt x="3120" y="132"/>
                      <a:pt x="2239" y="0"/>
                      <a:pt x="1608"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48" name="Google Shape;948;p39"/>
              <p:cNvSpPr/>
              <p:nvPr/>
            </p:nvSpPr>
            <p:spPr>
              <a:xfrm>
                <a:off x="5462325" y="5058575"/>
                <a:ext cx="109125" cy="41850"/>
              </a:xfrm>
              <a:custGeom>
                <a:avLst/>
                <a:gdLst/>
                <a:ahLst/>
                <a:cxnLst/>
                <a:rect l="l" t="t" r="r" b="b"/>
                <a:pathLst>
                  <a:path w="4365" h="1674" extrusionOk="0">
                    <a:moveTo>
                      <a:pt x="2351" y="0"/>
                    </a:moveTo>
                    <a:cubicBezTo>
                      <a:pt x="1523" y="0"/>
                      <a:pt x="743" y="361"/>
                      <a:pt x="743" y="361"/>
                    </a:cubicBezTo>
                    <a:cubicBezTo>
                      <a:pt x="1" y="618"/>
                      <a:pt x="212" y="1364"/>
                      <a:pt x="665" y="1364"/>
                    </a:cubicBezTo>
                    <a:cubicBezTo>
                      <a:pt x="741" y="1364"/>
                      <a:pt x="824" y="1343"/>
                      <a:pt x="910" y="1295"/>
                    </a:cubicBezTo>
                    <a:cubicBezTo>
                      <a:pt x="1262" y="1098"/>
                      <a:pt x="1650" y="1002"/>
                      <a:pt x="2038" y="1002"/>
                    </a:cubicBezTo>
                    <a:cubicBezTo>
                      <a:pt x="2570" y="1002"/>
                      <a:pt x="3102" y="1182"/>
                      <a:pt x="3545" y="1529"/>
                    </a:cubicBezTo>
                    <a:cubicBezTo>
                      <a:pt x="3689" y="1629"/>
                      <a:pt x="3818" y="1674"/>
                      <a:pt x="3923" y="1674"/>
                    </a:cubicBezTo>
                    <a:cubicBezTo>
                      <a:pt x="4307" y="1674"/>
                      <a:pt x="4364" y="1075"/>
                      <a:pt x="3579" y="394"/>
                    </a:cubicBezTo>
                    <a:cubicBezTo>
                      <a:pt x="3225" y="98"/>
                      <a:pt x="2781" y="0"/>
                      <a:pt x="2351"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49" name="Google Shape;949;p39"/>
              <p:cNvSpPr/>
              <p:nvPr/>
            </p:nvSpPr>
            <p:spPr>
              <a:xfrm>
                <a:off x="5615450" y="5058325"/>
                <a:ext cx="109025" cy="42550"/>
              </a:xfrm>
              <a:custGeom>
                <a:avLst/>
                <a:gdLst/>
                <a:ahLst/>
                <a:cxnLst/>
                <a:rect l="l" t="t" r="r" b="b"/>
                <a:pathLst>
                  <a:path w="4361" h="1702" extrusionOk="0">
                    <a:moveTo>
                      <a:pt x="2320" y="1"/>
                    </a:moveTo>
                    <a:cubicBezTo>
                      <a:pt x="1514" y="1"/>
                      <a:pt x="756" y="338"/>
                      <a:pt x="756" y="338"/>
                    </a:cubicBezTo>
                    <a:cubicBezTo>
                      <a:pt x="0" y="541"/>
                      <a:pt x="207" y="1327"/>
                      <a:pt x="670" y="1327"/>
                    </a:cubicBezTo>
                    <a:cubicBezTo>
                      <a:pt x="739" y="1327"/>
                      <a:pt x="812" y="1310"/>
                      <a:pt x="890" y="1272"/>
                    </a:cubicBezTo>
                    <a:cubicBezTo>
                      <a:pt x="1237" y="1077"/>
                      <a:pt x="1625" y="981"/>
                      <a:pt x="2013" y="981"/>
                    </a:cubicBezTo>
                    <a:cubicBezTo>
                      <a:pt x="2555" y="981"/>
                      <a:pt x="3097" y="1169"/>
                      <a:pt x="3525" y="1539"/>
                    </a:cubicBezTo>
                    <a:cubicBezTo>
                      <a:pt x="3675" y="1651"/>
                      <a:pt x="3811" y="1701"/>
                      <a:pt x="3921" y="1701"/>
                    </a:cubicBezTo>
                    <a:cubicBezTo>
                      <a:pt x="4299" y="1701"/>
                      <a:pt x="4360" y="1103"/>
                      <a:pt x="3558" y="404"/>
                    </a:cubicBezTo>
                    <a:cubicBezTo>
                      <a:pt x="3207" y="100"/>
                      <a:pt x="2756" y="1"/>
                      <a:pt x="2320"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950" name="Google Shape;950;p39"/>
            <p:cNvSpPr/>
            <p:nvPr/>
          </p:nvSpPr>
          <p:spPr>
            <a:xfrm>
              <a:off x="4337600" y="4757175"/>
              <a:ext cx="104250" cy="63250"/>
            </a:xfrm>
            <a:custGeom>
              <a:avLst/>
              <a:gdLst/>
              <a:ahLst/>
              <a:cxnLst/>
              <a:rect l="l" t="t" r="r" b="b"/>
              <a:pathLst>
                <a:path w="4170" h="2530" extrusionOk="0">
                  <a:moveTo>
                    <a:pt x="2555" y="1"/>
                  </a:moveTo>
                  <a:cubicBezTo>
                    <a:pt x="1297" y="1"/>
                    <a:pt x="400" y="1609"/>
                    <a:pt x="400" y="1609"/>
                  </a:cubicBezTo>
                  <a:cubicBezTo>
                    <a:pt x="1" y="2103"/>
                    <a:pt x="346" y="2530"/>
                    <a:pt x="689" y="2530"/>
                  </a:cubicBezTo>
                  <a:cubicBezTo>
                    <a:pt x="834" y="2530"/>
                    <a:pt x="978" y="2454"/>
                    <a:pt x="1067" y="2276"/>
                  </a:cubicBezTo>
                  <a:cubicBezTo>
                    <a:pt x="1445" y="1458"/>
                    <a:pt x="2268" y="937"/>
                    <a:pt x="3173" y="937"/>
                  </a:cubicBezTo>
                  <a:cubicBezTo>
                    <a:pt x="3227" y="937"/>
                    <a:pt x="3281" y="938"/>
                    <a:pt x="3335" y="942"/>
                  </a:cubicBezTo>
                  <a:cubicBezTo>
                    <a:pt x="4169" y="942"/>
                    <a:pt x="4036" y="108"/>
                    <a:pt x="2702" y="8"/>
                  </a:cubicBezTo>
                  <a:cubicBezTo>
                    <a:pt x="2652" y="3"/>
                    <a:pt x="2603" y="1"/>
                    <a:pt x="2555"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51" name="Google Shape;951;p39"/>
            <p:cNvSpPr/>
            <p:nvPr/>
          </p:nvSpPr>
          <p:spPr>
            <a:xfrm>
              <a:off x="4241700" y="4866650"/>
              <a:ext cx="91200" cy="74750"/>
            </a:xfrm>
            <a:custGeom>
              <a:avLst/>
              <a:gdLst/>
              <a:ahLst/>
              <a:cxnLst/>
              <a:rect l="l" t="t" r="r" b="b"/>
              <a:pathLst>
                <a:path w="3648" h="2990" extrusionOk="0">
                  <a:moveTo>
                    <a:pt x="2536" y="0"/>
                  </a:moveTo>
                  <a:cubicBezTo>
                    <a:pt x="2415" y="0"/>
                    <a:pt x="2281" y="10"/>
                    <a:pt x="2135" y="32"/>
                  </a:cubicBezTo>
                  <a:cubicBezTo>
                    <a:pt x="800" y="232"/>
                    <a:pt x="233" y="2134"/>
                    <a:pt x="233" y="2134"/>
                  </a:cubicBezTo>
                  <a:cubicBezTo>
                    <a:pt x="1" y="2662"/>
                    <a:pt x="317" y="2989"/>
                    <a:pt x="622" y="2989"/>
                  </a:cubicBezTo>
                  <a:cubicBezTo>
                    <a:pt x="799" y="2989"/>
                    <a:pt x="973" y="2879"/>
                    <a:pt x="1034" y="2634"/>
                  </a:cubicBezTo>
                  <a:cubicBezTo>
                    <a:pt x="1234" y="1667"/>
                    <a:pt x="2001" y="966"/>
                    <a:pt x="2935" y="800"/>
                  </a:cubicBezTo>
                  <a:cubicBezTo>
                    <a:pt x="3648" y="651"/>
                    <a:pt x="3515" y="0"/>
                    <a:pt x="2536"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52" name="Google Shape;952;p39"/>
            <p:cNvSpPr/>
            <p:nvPr/>
          </p:nvSpPr>
          <p:spPr>
            <a:xfrm>
              <a:off x="4004025" y="4912550"/>
              <a:ext cx="107475" cy="57825"/>
            </a:xfrm>
            <a:custGeom>
              <a:avLst/>
              <a:gdLst/>
              <a:ahLst/>
              <a:cxnLst/>
              <a:rect l="l" t="t" r="r" b="b"/>
              <a:pathLst>
                <a:path w="4299" h="2313" extrusionOk="0">
                  <a:moveTo>
                    <a:pt x="2665" y="0"/>
                  </a:moveTo>
                  <a:cubicBezTo>
                    <a:pt x="1487" y="0"/>
                    <a:pt x="467" y="1332"/>
                    <a:pt x="467" y="1332"/>
                  </a:cubicBezTo>
                  <a:cubicBezTo>
                    <a:pt x="1" y="1822"/>
                    <a:pt x="346" y="2313"/>
                    <a:pt x="708" y="2313"/>
                  </a:cubicBezTo>
                  <a:cubicBezTo>
                    <a:pt x="838" y="2313"/>
                    <a:pt x="970" y="2249"/>
                    <a:pt x="1067" y="2099"/>
                  </a:cubicBezTo>
                  <a:cubicBezTo>
                    <a:pt x="1521" y="1390"/>
                    <a:pt x="2264" y="994"/>
                    <a:pt x="3071" y="994"/>
                  </a:cubicBezTo>
                  <a:cubicBezTo>
                    <a:pt x="3214" y="994"/>
                    <a:pt x="3358" y="1007"/>
                    <a:pt x="3502" y="1032"/>
                  </a:cubicBezTo>
                  <a:cubicBezTo>
                    <a:pt x="3547" y="1037"/>
                    <a:pt x="3590" y="1040"/>
                    <a:pt x="3629" y="1040"/>
                  </a:cubicBezTo>
                  <a:cubicBezTo>
                    <a:pt x="4299" y="1040"/>
                    <a:pt x="4228" y="283"/>
                    <a:pt x="2969" y="31"/>
                  </a:cubicBezTo>
                  <a:cubicBezTo>
                    <a:pt x="2867" y="10"/>
                    <a:pt x="2765" y="0"/>
                    <a:pt x="2665"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53" name="Google Shape;953;p39"/>
            <p:cNvSpPr/>
            <p:nvPr/>
          </p:nvSpPr>
          <p:spPr>
            <a:xfrm>
              <a:off x="4215625" y="5048850"/>
              <a:ext cx="109325" cy="45550"/>
            </a:xfrm>
            <a:custGeom>
              <a:avLst/>
              <a:gdLst/>
              <a:ahLst/>
              <a:cxnLst/>
              <a:rect l="l" t="t" r="r" b="b"/>
              <a:pathLst>
                <a:path w="4373" h="1822" extrusionOk="0">
                  <a:moveTo>
                    <a:pt x="2618" y="1"/>
                  </a:moveTo>
                  <a:cubicBezTo>
                    <a:pt x="1602" y="1"/>
                    <a:pt x="609" y="817"/>
                    <a:pt x="609" y="817"/>
                  </a:cubicBezTo>
                  <a:cubicBezTo>
                    <a:pt x="0" y="1214"/>
                    <a:pt x="295" y="1821"/>
                    <a:pt x="693" y="1821"/>
                  </a:cubicBezTo>
                  <a:cubicBezTo>
                    <a:pt x="796" y="1821"/>
                    <a:pt x="906" y="1780"/>
                    <a:pt x="1009" y="1684"/>
                  </a:cubicBezTo>
                  <a:cubicBezTo>
                    <a:pt x="1445" y="1249"/>
                    <a:pt x="2036" y="1026"/>
                    <a:pt x="2636" y="1026"/>
                  </a:cubicBezTo>
                  <a:cubicBezTo>
                    <a:pt x="2955" y="1026"/>
                    <a:pt x="3276" y="1090"/>
                    <a:pt x="3578" y="1217"/>
                  </a:cubicBezTo>
                  <a:cubicBezTo>
                    <a:pt x="3690" y="1261"/>
                    <a:pt x="3789" y="1281"/>
                    <a:pt x="3875" y="1281"/>
                  </a:cubicBezTo>
                  <a:cubicBezTo>
                    <a:pt x="4373" y="1281"/>
                    <a:pt x="4365" y="606"/>
                    <a:pt x="3311" y="150"/>
                  </a:cubicBezTo>
                  <a:cubicBezTo>
                    <a:pt x="3087" y="44"/>
                    <a:pt x="2852" y="1"/>
                    <a:pt x="2618"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54" name="Google Shape;954;p39"/>
            <p:cNvSpPr/>
            <p:nvPr/>
          </p:nvSpPr>
          <p:spPr>
            <a:xfrm>
              <a:off x="3814025" y="5075000"/>
              <a:ext cx="106450" cy="57325"/>
            </a:xfrm>
            <a:custGeom>
              <a:avLst/>
              <a:gdLst/>
              <a:ahLst/>
              <a:cxnLst/>
              <a:rect l="l" t="t" r="r" b="b"/>
              <a:pathLst>
                <a:path w="4258" h="2293" extrusionOk="0">
                  <a:moveTo>
                    <a:pt x="2624" y="0"/>
                  </a:moveTo>
                  <a:cubicBezTo>
                    <a:pt x="1437" y="0"/>
                    <a:pt x="461" y="1339"/>
                    <a:pt x="461" y="1339"/>
                  </a:cubicBezTo>
                  <a:cubicBezTo>
                    <a:pt x="0" y="1824"/>
                    <a:pt x="316" y="2292"/>
                    <a:pt x="664" y="2292"/>
                  </a:cubicBezTo>
                  <a:cubicBezTo>
                    <a:pt x="794" y="2292"/>
                    <a:pt x="929" y="2227"/>
                    <a:pt x="1029" y="2072"/>
                  </a:cubicBezTo>
                  <a:cubicBezTo>
                    <a:pt x="1486" y="1386"/>
                    <a:pt x="2238" y="970"/>
                    <a:pt x="3052" y="970"/>
                  </a:cubicBezTo>
                  <a:cubicBezTo>
                    <a:pt x="3188" y="970"/>
                    <a:pt x="3325" y="981"/>
                    <a:pt x="3464" y="1005"/>
                  </a:cubicBezTo>
                  <a:cubicBezTo>
                    <a:pt x="3522" y="1015"/>
                    <a:pt x="3577" y="1019"/>
                    <a:pt x="3626" y="1019"/>
                  </a:cubicBezTo>
                  <a:cubicBezTo>
                    <a:pt x="4257" y="1019"/>
                    <a:pt x="4169" y="285"/>
                    <a:pt x="2963" y="38"/>
                  </a:cubicBezTo>
                  <a:cubicBezTo>
                    <a:pt x="2849" y="12"/>
                    <a:pt x="2736" y="0"/>
                    <a:pt x="2624"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55" name="Google Shape;955;p39"/>
            <p:cNvSpPr/>
            <p:nvPr/>
          </p:nvSpPr>
          <p:spPr>
            <a:xfrm>
              <a:off x="4391300" y="5023475"/>
              <a:ext cx="110225" cy="39900"/>
            </a:xfrm>
            <a:custGeom>
              <a:avLst/>
              <a:gdLst/>
              <a:ahLst/>
              <a:cxnLst/>
              <a:rect l="l" t="t" r="r" b="b"/>
              <a:pathLst>
                <a:path w="4409" h="1596" extrusionOk="0">
                  <a:moveTo>
                    <a:pt x="2548" y="1"/>
                  </a:moveTo>
                  <a:cubicBezTo>
                    <a:pt x="1629" y="1"/>
                    <a:pt x="720" y="564"/>
                    <a:pt x="720" y="564"/>
                  </a:cubicBezTo>
                  <a:cubicBezTo>
                    <a:pt x="1" y="896"/>
                    <a:pt x="269" y="1596"/>
                    <a:pt x="705" y="1596"/>
                  </a:cubicBezTo>
                  <a:cubicBezTo>
                    <a:pt x="794" y="1596"/>
                    <a:pt x="891" y="1566"/>
                    <a:pt x="987" y="1498"/>
                  </a:cubicBezTo>
                  <a:cubicBezTo>
                    <a:pt x="1395" y="1197"/>
                    <a:pt x="1878" y="1046"/>
                    <a:pt x="2361" y="1046"/>
                  </a:cubicBezTo>
                  <a:cubicBezTo>
                    <a:pt x="2787" y="1046"/>
                    <a:pt x="3214" y="1164"/>
                    <a:pt x="3589" y="1398"/>
                  </a:cubicBezTo>
                  <a:cubicBezTo>
                    <a:pt x="3728" y="1474"/>
                    <a:pt x="3852" y="1508"/>
                    <a:pt x="3953" y="1508"/>
                  </a:cubicBezTo>
                  <a:cubicBezTo>
                    <a:pt x="4385" y="1508"/>
                    <a:pt x="4409" y="886"/>
                    <a:pt x="3489" y="264"/>
                  </a:cubicBezTo>
                  <a:cubicBezTo>
                    <a:pt x="3201" y="72"/>
                    <a:pt x="2874" y="1"/>
                    <a:pt x="2548"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246" name="TextBox 245">
            <a:extLst>
              <a:ext uri="{FF2B5EF4-FFF2-40B4-BE49-F238E27FC236}">
                <a16:creationId xmlns:a16="http://schemas.microsoft.com/office/drawing/2014/main" id="{5B8FE239-A6E8-45DF-9392-265B9C769BF5}"/>
              </a:ext>
            </a:extLst>
          </p:cNvPr>
          <p:cNvSpPr txBox="1"/>
          <p:nvPr/>
        </p:nvSpPr>
        <p:spPr>
          <a:xfrm>
            <a:off x="-36512" y="1419622"/>
            <a:ext cx="9160501" cy="3108543"/>
          </a:xfrm>
          <a:prstGeom prst="rect">
            <a:avLst/>
          </a:prstGeom>
          <a:solidFill>
            <a:srgbClr val="B7DEE8">
              <a:alpha val="76078"/>
            </a:srgbClr>
          </a:solidFill>
        </p:spPr>
        <p:txBody>
          <a:bodyPr wrap="square">
            <a:spAutoFit/>
          </a:bodyPr>
          <a:lstStyle/>
          <a:p>
            <a:pPr marL="0" marR="0" lvl="0" indent="0" algn="ctr" defTabSz="914400" rtl="0" eaLnBrk="1" fontAlgn="auto" latinLnBrk="0" hangingPunct="1">
              <a:spcBef>
                <a:spcPts val="600"/>
              </a:spcBef>
              <a:spcAft>
                <a:spcPts val="600"/>
              </a:spcAft>
              <a:buClrTx/>
              <a:buSzTx/>
              <a:buFontTx/>
              <a:buNone/>
              <a:tabLst/>
              <a:defRPr/>
            </a:pPr>
            <a:r>
              <a:rPr kumimoji="0" lang="en-US" sz="35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TIẾT</a:t>
            </a:r>
            <a:r>
              <a:rPr kumimoji="0" lang="en-US" sz="3500" b="1" i="0" u="none" strike="noStrike" kern="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rPr>
              <a:t> 3</a:t>
            </a:r>
          </a:p>
          <a:p>
            <a:pPr marL="0" marR="0" lvl="0" indent="0" algn="ctr" defTabSz="914400" rtl="0" eaLnBrk="1" fontAlgn="auto" latinLnBrk="0" hangingPunct="1">
              <a:spcBef>
                <a:spcPts val="600"/>
              </a:spcBef>
              <a:spcAft>
                <a:spcPts val="600"/>
              </a:spcAft>
              <a:buClrTx/>
              <a:buSzTx/>
              <a:buFontTx/>
              <a:buNone/>
              <a:tabLst/>
              <a:defRPr/>
            </a:pPr>
            <a:r>
              <a:rPr kumimoji="0" lang="en-US" sz="35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CHỦ</a:t>
            </a:r>
            <a:r>
              <a:rPr kumimoji="0" lang="en-US" sz="3500" b="1" i="0" u="none" strike="noStrike" kern="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rPr>
              <a:t> ĐỀ 2</a:t>
            </a:r>
          </a:p>
          <a:p>
            <a:pPr marL="0" marR="0" lvl="0" indent="0" algn="ctr" defTabSz="914400" rtl="0" eaLnBrk="1" fontAlgn="auto" latinLnBrk="0" hangingPunct="1">
              <a:spcBef>
                <a:spcPts val="600"/>
              </a:spcBef>
              <a:spcAft>
                <a:spcPts val="600"/>
              </a:spcAft>
              <a:buClrTx/>
              <a:buSzTx/>
              <a:buFontTx/>
              <a:buNone/>
              <a:tabLst/>
              <a:defRPr/>
            </a:pPr>
            <a:r>
              <a:rPr kumimoji="0" lang="en-US" sz="3200" b="1" i="0" u="none" strike="noStrike" kern="0" cap="none" spc="0" normalizeH="0" noProof="0">
                <a:ln>
                  <a:noFill/>
                </a:ln>
                <a:solidFill>
                  <a:srgbClr val="CC0066"/>
                </a:solidFill>
                <a:effectLst/>
                <a:uLnTx/>
                <a:uFillTx/>
                <a:latin typeface="Times New Roman" panose="02020603050405020304" pitchFamily="18" charset="0"/>
                <a:cs typeface="Times New Roman" panose="02020603050405020304" pitchFamily="18" charset="0"/>
              </a:rPr>
              <a:t>DI SẢN VĂN HÓA VẬT THỂ TIÊU BIỂU Ở HÀ NỘI TỪ THỜI NGUYÊN THỦY ĐẾN THẾ KỈ X </a:t>
            </a:r>
            <a:endParaRPr lang="en-US" sz="3200" b="1" kern="0" dirty="0">
              <a:solidFill>
                <a:srgbClr val="CC0066"/>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spcBef>
                <a:spcPts val="600"/>
              </a:spcBef>
              <a:spcAft>
                <a:spcPts val="600"/>
              </a:spcAft>
              <a:buClrTx/>
              <a:buSzTx/>
              <a:buFontTx/>
              <a:buNone/>
              <a:tabLst/>
              <a:defRPr/>
            </a:pPr>
            <a:r>
              <a:rPr kumimoji="0" lang="en-US" sz="3200" b="1" i="0" u="none" strike="noStrike" kern="0" cap="none" spc="0" normalizeH="0" noProof="0">
                <a:ln>
                  <a:noFill/>
                </a:ln>
                <a:solidFill>
                  <a:srgbClr val="CC0066"/>
                </a:solidFill>
                <a:effectLst/>
                <a:uLnTx/>
                <a:uFillTx/>
                <a:latin typeface="Times New Roman" panose="02020603050405020304" pitchFamily="18" charset="0"/>
                <a:cs typeface="Times New Roman" panose="02020603050405020304" pitchFamily="18" charset="0"/>
              </a:rPr>
              <a:t>(tiếp theo)</a:t>
            </a:r>
          </a:p>
        </p:txBody>
      </p:sp>
    </p:spTree>
    <p:extLst>
      <p:ext uri="{BB962C8B-B14F-4D97-AF65-F5344CB8AC3E}">
        <p14:creationId xmlns:p14="http://schemas.microsoft.com/office/powerpoint/2010/main" val="27849935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additive="base">
                                        <p:cTn id="7" dur="500" fill="hold"/>
                                        <p:tgtEl>
                                          <p:spTgt spid="246"/>
                                        </p:tgtEl>
                                        <p:attrNameLst>
                                          <p:attrName>ppt_x</p:attrName>
                                        </p:attrNameLst>
                                      </p:cBhvr>
                                      <p:tavLst>
                                        <p:tav tm="0">
                                          <p:val>
                                            <p:strVal val="#ppt_x"/>
                                          </p:val>
                                        </p:tav>
                                        <p:tav tm="100000">
                                          <p:val>
                                            <p:strVal val="#ppt_x"/>
                                          </p:val>
                                        </p:tav>
                                      </p:tavLst>
                                    </p:anim>
                                    <p:anim calcmode="lin" valueType="num">
                                      <p:cBhvr additive="base">
                                        <p:cTn id="8" dur="500" fill="hold"/>
                                        <p:tgtEl>
                                          <p:spTgt spid="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389" y="64211"/>
            <a:ext cx="8229600" cy="857250"/>
          </a:xfrm>
        </p:spPr>
        <p:txBody>
          <a:bodyPr/>
          <a:lstStyle/>
          <a:p>
            <a:r>
              <a:rPr lang="en-US" b="1">
                <a:solidFill>
                  <a:srgbClr val="002060"/>
                </a:solidFill>
                <a:latin typeface="Times New Roman" panose="02020603050405020304" pitchFamily="18" charset="0"/>
                <a:cs typeface="Times New Roman" panose="02020603050405020304" pitchFamily="18" charset="0"/>
              </a:rPr>
              <a:t>Một số trang web tham khảo</a:t>
            </a:r>
          </a:p>
        </p:txBody>
      </p:sp>
      <p:sp>
        <p:nvSpPr>
          <p:cNvPr id="4" name="TextBox 3">
            <a:extLst>
              <a:ext uri="{FF2B5EF4-FFF2-40B4-BE49-F238E27FC236}">
                <a16:creationId xmlns:a16="http://schemas.microsoft.com/office/drawing/2014/main" id="{344626F1-0117-4375-AC2B-4DC33A6A3DB5}"/>
              </a:ext>
            </a:extLst>
          </p:cNvPr>
          <p:cNvSpPr txBox="1"/>
          <p:nvPr/>
        </p:nvSpPr>
        <p:spPr>
          <a:xfrm>
            <a:off x="4644008" y="4344102"/>
            <a:ext cx="4539190" cy="461665"/>
          </a:xfrm>
          <a:prstGeom prst="rect">
            <a:avLst/>
          </a:prstGeom>
          <a:solidFill>
            <a:schemeClr val="accent5">
              <a:lumMod val="40000"/>
              <a:lumOff val="60000"/>
            </a:schemeClr>
          </a:solidFill>
        </p:spPr>
        <p:txBody>
          <a:bodyPr wrap="square">
            <a:spAutoFit/>
          </a:bodyPr>
          <a:lstStyle/>
          <a:p>
            <a:pPr algn="ctr"/>
            <a:r>
              <a:rPr lang="en-US" sz="2400">
                <a:solidFill>
                  <a:srgbClr val="000000"/>
                </a:solidFill>
                <a:latin typeface="Times New Roman" panose="02020603050405020304" pitchFamily="18" charset="0"/>
                <a:ea typeface="Arial" panose="020B0604020202020204" pitchFamily="34" charset="0"/>
                <a:hlinkClick r:id="rId3"/>
              </a:rPr>
              <a:t>https://thanhcoloa.vn/</a:t>
            </a:r>
            <a:endParaRPr lang="en-US" sz="2400"/>
          </a:p>
        </p:txBody>
      </p:sp>
      <p:sp>
        <p:nvSpPr>
          <p:cNvPr id="5" name="TextBox 4">
            <a:extLst>
              <a:ext uri="{FF2B5EF4-FFF2-40B4-BE49-F238E27FC236}">
                <a16:creationId xmlns:a16="http://schemas.microsoft.com/office/drawing/2014/main" id="{7C47A289-B968-48A1-93FA-D14A68C3D344}"/>
              </a:ext>
            </a:extLst>
          </p:cNvPr>
          <p:cNvSpPr txBox="1"/>
          <p:nvPr/>
        </p:nvSpPr>
        <p:spPr>
          <a:xfrm>
            <a:off x="13647" y="4344103"/>
            <a:ext cx="4427984" cy="461665"/>
          </a:xfrm>
          <a:prstGeom prst="rect">
            <a:avLst/>
          </a:prstGeom>
          <a:solidFill>
            <a:schemeClr val="bg1">
              <a:lumMod val="95000"/>
            </a:schemeClr>
          </a:solidFill>
        </p:spPr>
        <p:txBody>
          <a:bodyPr wrap="square">
            <a:spAutoFit/>
          </a:bodyPr>
          <a:lstStyle/>
          <a:p>
            <a:pPr algn="ctr"/>
            <a:r>
              <a:rPr lang="en-US" sz="2400">
                <a:solidFill>
                  <a:srgbClr val="000000"/>
                </a:solidFill>
                <a:latin typeface="Times New Roman" panose="02020603050405020304" pitchFamily="18" charset="0"/>
                <a:ea typeface="Arial" panose="020B0604020202020204" pitchFamily="34" charset="0"/>
                <a:hlinkClick r:id="rId4"/>
              </a:rPr>
              <a:t>http://dsvh.gov.vn/</a:t>
            </a:r>
            <a:endParaRPr lang="en-US" sz="2400"/>
          </a:p>
        </p:txBody>
      </p:sp>
      <p:pic>
        <p:nvPicPr>
          <p:cNvPr id="6" name="Picture 5">
            <a:extLst>
              <a:ext uri="{FF2B5EF4-FFF2-40B4-BE49-F238E27FC236}">
                <a16:creationId xmlns:a16="http://schemas.microsoft.com/office/drawing/2014/main" id="{989AA8C2-700C-4B5B-A3C9-86BB3538E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47" y="1006228"/>
            <a:ext cx="4414337" cy="3337874"/>
          </a:xfrm>
          <a:prstGeom prst="rect">
            <a:avLst/>
          </a:prstGeom>
        </p:spPr>
      </p:pic>
      <p:pic>
        <p:nvPicPr>
          <p:cNvPr id="7" name="Picture 12">
            <a:extLst>
              <a:ext uri="{FF2B5EF4-FFF2-40B4-BE49-F238E27FC236}">
                <a16:creationId xmlns:a16="http://schemas.microsoft.com/office/drawing/2014/main" id="{8FCA5B98-DA51-4997-9459-DC030AE1DC6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44008" y="1006228"/>
            <a:ext cx="4499992" cy="333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6895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out)">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30427"/>
            <a:ext cx="8229600" cy="709587"/>
          </a:xfrm>
        </p:spPr>
        <p:txBody>
          <a:bodyPr>
            <a:normAutofit fontScale="90000"/>
          </a:bodyPr>
          <a:lstStyle/>
          <a:p>
            <a:r>
              <a:rPr lang="en-US" b="1">
                <a:solidFill>
                  <a:srgbClr val="FF0000"/>
                </a:solidFill>
              </a:rPr>
              <a:t>HƯỚNG DẪN VỀ NHÀ</a:t>
            </a:r>
          </a:p>
        </p:txBody>
      </p:sp>
      <p:sp>
        <p:nvSpPr>
          <p:cNvPr id="3" name="Content Placeholder 2"/>
          <p:cNvSpPr>
            <a:spLocks noGrp="1"/>
          </p:cNvSpPr>
          <p:nvPr>
            <p:ph idx="1"/>
          </p:nvPr>
        </p:nvSpPr>
        <p:spPr>
          <a:xfrm>
            <a:off x="0" y="724247"/>
            <a:ext cx="9144000" cy="4227933"/>
          </a:xfrm>
          <a:solidFill>
            <a:srgbClr val="F2F2F2">
              <a:alpha val="78824"/>
            </a:srgbClr>
          </a:solidFill>
        </p:spPr>
        <p:txBody>
          <a:bodyPr>
            <a:noAutofit/>
          </a:bodyPr>
          <a:lstStyle/>
          <a:p>
            <a:pPr marL="90170" indent="90170" algn="just">
              <a:spcAft>
                <a:spcPts val="0"/>
              </a:spcAft>
              <a:tabLst>
                <a:tab pos="90170" algn="l"/>
                <a:tab pos="180340" algn="l"/>
                <a:tab pos="270510" algn="l"/>
              </a:tabLst>
            </a:pPr>
            <a:r>
              <a:rPr lang="nl-NL" sz="180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00">
                <a:solidFill>
                  <a:srgbClr val="002060"/>
                </a:solidFill>
                <a:latin typeface="Arial" panose="020B0604020202020204" pitchFamily="34" charset="0"/>
                <a:ea typeface="Times New Roman" panose="02020603050405020304" pitchFamily="18" charset="0"/>
                <a:cs typeface="Arial" panose="020B0604020202020204" pitchFamily="34" charset="0"/>
              </a:rPr>
              <a:t>Tham khảo 2 trang web giới thiệu ở phần Bạn có biết để tìm hiểu thêm thông tin về bảo vật quốc gia thời kì văn hóa Đông Sơn</a:t>
            </a:r>
          </a:p>
          <a:p>
            <a:pPr marL="180340">
              <a:spcAft>
                <a:spcPts val="0"/>
              </a:spcAft>
              <a:tabLst>
                <a:tab pos="90170" algn="l"/>
                <a:tab pos="180340" algn="l"/>
                <a:tab pos="270510" algn="l"/>
              </a:tabLst>
            </a:pPr>
            <a:r>
              <a:rPr lang="en-US" sz="2600">
                <a:solidFill>
                  <a:srgbClr val="002060"/>
                </a:solidFill>
                <a:latin typeface="Arial" panose="020B0604020202020204" pitchFamily="34" charset="0"/>
                <a:ea typeface="Times New Roman" panose="02020603050405020304" pitchFamily="18" charset="0"/>
                <a:cs typeface="Arial" panose="020B0604020202020204" pitchFamily="34" charset="0"/>
              </a:rPr>
              <a:t>Nhóm 1, 3 chuẩn bị phần so sánh trống đồng Hoàng Hạ và trống đồng Cổ Loa để trình bày trong tiết học tiếp theo</a:t>
            </a:r>
          </a:p>
          <a:p>
            <a:pPr marL="180340">
              <a:spcAft>
                <a:spcPts val="0"/>
              </a:spcAft>
              <a:tabLst>
                <a:tab pos="90170" algn="l"/>
                <a:tab pos="180340" algn="l"/>
                <a:tab pos="270510" algn="l"/>
              </a:tabLst>
            </a:pPr>
            <a:r>
              <a:rPr lang="en-US" sz="2600">
                <a:solidFill>
                  <a:srgbClr val="002060"/>
                </a:solidFill>
                <a:latin typeface="Arial" panose="020B0604020202020204" pitchFamily="34" charset="0"/>
                <a:ea typeface="Times New Roman" panose="02020603050405020304" pitchFamily="18" charset="0"/>
                <a:cs typeface="Arial" panose="020B0604020202020204" pitchFamily="34" charset="0"/>
              </a:rPr>
              <a:t>Nhóm 2, 4 chuẩn bị phần giá trị của di tích lịch sử, kiến trúc nghệ thuật và khảo cổ Cổ Loa</a:t>
            </a:r>
          </a:p>
          <a:p>
            <a:pPr marL="0" indent="0">
              <a:spcAft>
                <a:spcPts val="0"/>
              </a:spcAft>
              <a:buNone/>
              <a:tabLst>
                <a:tab pos="90170" algn="l"/>
                <a:tab pos="180340" algn="l"/>
                <a:tab pos="270510" algn="l"/>
              </a:tabLst>
            </a:pPr>
            <a:r>
              <a:rPr lang="en-US" sz="2600" b="1">
                <a:solidFill>
                  <a:srgbClr val="002060"/>
                </a:solidFill>
                <a:latin typeface="Arial" panose="020B0604020202020204" pitchFamily="34" charset="0"/>
                <a:ea typeface="Times New Roman" panose="02020603050405020304" pitchFamily="18" charset="0"/>
                <a:cs typeface="Arial" panose="020B0604020202020204" pitchFamily="34" charset="0"/>
              </a:rPr>
              <a:t>Lưu ý: có thể trình bày thông qua các hình thức tự chọn như poster, kịch, truyện, video, sơ đồ tư duy, tranh, …</a:t>
            </a:r>
          </a:p>
        </p:txBody>
      </p:sp>
    </p:spTree>
    <p:extLst>
      <p:ext uri="{BB962C8B-B14F-4D97-AF65-F5344CB8AC3E}">
        <p14:creationId xmlns:p14="http://schemas.microsoft.com/office/powerpoint/2010/main" val="33712248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n-US" altLang="en-US"/>
          </a:p>
        </p:txBody>
      </p:sp>
      <p:sp>
        <p:nvSpPr>
          <p:cNvPr id="34819" name="Rectangle 3"/>
          <p:cNvSpPr>
            <a:spLocks noGrp="1" noChangeArrowheads="1"/>
          </p:cNvSpPr>
          <p:nvPr>
            <p:ph idx="1"/>
          </p:nvPr>
        </p:nvSpPr>
        <p:spPr/>
        <p:txBody>
          <a:bodyPr/>
          <a:lstStyle/>
          <a:p>
            <a:pPr eaLnBrk="1" hangingPunct="1"/>
            <a:endParaRPr lang="en-US" altLang="en-US"/>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6" y="0"/>
            <a:ext cx="915180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4905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barn(outVertical)">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CFDE938-FC5D-4CAB-A4D2-1AE902A1409B}"/>
              </a:ext>
            </a:extLst>
          </p:cNvPr>
          <p:cNvSpPr txBox="1"/>
          <p:nvPr/>
        </p:nvSpPr>
        <p:spPr>
          <a:xfrm>
            <a:off x="4238291" y="1280622"/>
            <a:ext cx="4599921" cy="830997"/>
          </a:xfrm>
          <a:prstGeom prst="rect">
            <a:avLst/>
          </a:prstGeom>
          <a:solidFill>
            <a:srgbClr val="FFCCFF">
              <a:alpha val="72941"/>
            </a:srgbClr>
          </a:solidFill>
        </p:spPr>
        <p:txBody>
          <a:bodyPr wrap="square">
            <a:spAutoFit/>
          </a:bodyPr>
          <a:lstStyle/>
          <a:p>
            <a:r>
              <a:rPr lang="en-US" sz="2400" b="1">
                <a:latin typeface="Times New Roman" panose="02020603050405020304" pitchFamily="18" charset="0"/>
                <a:ea typeface="Times New Roman" panose="02020603050405020304" pitchFamily="18" charset="0"/>
                <a:cs typeface="Times New Roman" panose="02020603050405020304" pitchFamily="18" charset="0"/>
              </a:rPr>
              <a:t>Di tích lịch sử, kiến trúc nghệ thuật và khảo cổ Cổ Loa</a:t>
            </a:r>
            <a:endParaRPr lang="en-US" sz="24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E2A907E-4E1E-46C7-AEEB-D3BDDA0CDC55}"/>
              </a:ext>
            </a:extLst>
          </p:cNvPr>
          <p:cNvSpPr txBox="1"/>
          <p:nvPr/>
        </p:nvSpPr>
        <p:spPr>
          <a:xfrm>
            <a:off x="4230834" y="2964889"/>
            <a:ext cx="4607378" cy="830997"/>
          </a:xfrm>
          <a:prstGeom prst="rect">
            <a:avLst/>
          </a:prstGeom>
          <a:solidFill>
            <a:srgbClr val="FFCCFF">
              <a:alpha val="76863"/>
            </a:srgbClr>
          </a:solidFill>
        </p:spPr>
        <p:txBody>
          <a:bodyPr wrap="square">
            <a:spAutoFit/>
          </a:bodyPr>
          <a:lstStyle/>
          <a:p>
            <a:pPr algn="just"/>
            <a:r>
              <a:rPr lang="en-US" sz="2400" b="1">
                <a:latin typeface="Times New Roman" panose="02020603050405020304" pitchFamily="18" charset="0"/>
                <a:ea typeface="Times New Roman" panose="02020603050405020304" pitchFamily="18" charset="0"/>
                <a:cs typeface="Times New Roman" panose="02020603050405020304" pitchFamily="18" charset="0"/>
              </a:rPr>
              <a:t>Những bảo vật quốc gia ở Hà Nội thời kì văn hóa Đông Sơn</a:t>
            </a:r>
            <a:endParaRPr lang="en-US" sz="2400">
              <a:latin typeface="Times New Roman" panose="02020603050405020304" pitchFamily="18" charset="0"/>
              <a:cs typeface="Times New Roman" panose="02020603050405020304" pitchFamily="18" charset="0"/>
            </a:endParaRPr>
          </a:p>
        </p:txBody>
      </p:sp>
      <p:sp>
        <p:nvSpPr>
          <p:cNvPr id="18" name="Google Shape;297;p29">
            <a:extLst>
              <a:ext uri="{FF2B5EF4-FFF2-40B4-BE49-F238E27FC236}">
                <a16:creationId xmlns:a16="http://schemas.microsoft.com/office/drawing/2014/main" id="{1B3D7A89-D03D-4AD9-93C0-E07330825ED4}"/>
              </a:ext>
            </a:extLst>
          </p:cNvPr>
          <p:cNvSpPr/>
          <p:nvPr/>
        </p:nvSpPr>
        <p:spPr>
          <a:xfrm>
            <a:off x="3181809" y="2742536"/>
            <a:ext cx="1000800" cy="1000800"/>
          </a:xfrm>
          <a:prstGeom prst="ellipse">
            <a:avLst/>
          </a:prstGeom>
          <a:solidFill>
            <a:srgbClr val="F4A32C"/>
          </a:solid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13">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9" name="Google Shape;298;p29">
            <a:extLst>
              <a:ext uri="{FF2B5EF4-FFF2-40B4-BE49-F238E27FC236}">
                <a16:creationId xmlns:a16="http://schemas.microsoft.com/office/drawing/2014/main" id="{D943F2D9-8038-49A6-BEC3-3548F2E8474F}"/>
              </a:ext>
            </a:extLst>
          </p:cNvPr>
          <p:cNvSpPr/>
          <p:nvPr/>
        </p:nvSpPr>
        <p:spPr>
          <a:xfrm>
            <a:off x="3183941" y="1174994"/>
            <a:ext cx="1000800" cy="1000800"/>
          </a:xfrm>
          <a:prstGeom prst="ellipse">
            <a:avLst/>
          </a:prstGeom>
          <a:solidFill>
            <a:srgbClr val="00B0F0"/>
          </a:solid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13">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Google Shape;299;p29">
            <a:extLst>
              <a:ext uri="{FF2B5EF4-FFF2-40B4-BE49-F238E27FC236}">
                <a16:creationId xmlns:a16="http://schemas.microsoft.com/office/drawing/2014/main" id="{97D3AA94-CFE1-42F9-B073-4979DA207FF3}"/>
              </a:ext>
            </a:extLst>
          </p:cNvPr>
          <p:cNvSpPr txBox="1">
            <a:spLocks/>
          </p:cNvSpPr>
          <p:nvPr/>
        </p:nvSpPr>
        <p:spPr>
          <a:xfrm>
            <a:off x="3237491" y="1345881"/>
            <a:ext cx="893700" cy="659025"/>
          </a:xfrm>
          <a:prstGeom prst="rect">
            <a:avLst/>
          </a:prstGeom>
        </p:spPr>
        <p:txBody>
          <a:bodyPr spcFirstLastPara="1" vert="horz" wrap="square" lIns="68569" tIns="68569" rIns="68569" bIns="68569"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 sz="4500">
                <a:solidFill>
                  <a:schemeClr val="bg1"/>
                </a:solidFill>
                <a:latin typeface="Times New Roman" panose="02020603050405020304" pitchFamily="18" charset="0"/>
                <a:cs typeface="Times New Roman" panose="02020603050405020304" pitchFamily="18" charset="0"/>
              </a:rPr>
              <a:t>1</a:t>
            </a:r>
            <a:endParaRPr lang="en" sz="4500" dirty="0">
              <a:solidFill>
                <a:schemeClr val="bg1"/>
              </a:solidFill>
              <a:latin typeface="Times New Roman" panose="02020603050405020304" pitchFamily="18" charset="0"/>
              <a:cs typeface="Times New Roman" panose="02020603050405020304" pitchFamily="18" charset="0"/>
            </a:endParaRPr>
          </a:p>
        </p:txBody>
      </p:sp>
      <p:sp>
        <p:nvSpPr>
          <p:cNvPr id="21" name="Google Shape;302;p29">
            <a:extLst>
              <a:ext uri="{FF2B5EF4-FFF2-40B4-BE49-F238E27FC236}">
                <a16:creationId xmlns:a16="http://schemas.microsoft.com/office/drawing/2014/main" id="{45D270B4-A4F3-4B9C-B63E-E02651975BAA}"/>
              </a:ext>
            </a:extLst>
          </p:cNvPr>
          <p:cNvSpPr txBox="1">
            <a:spLocks/>
          </p:cNvSpPr>
          <p:nvPr/>
        </p:nvSpPr>
        <p:spPr>
          <a:xfrm>
            <a:off x="3235359" y="2913424"/>
            <a:ext cx="893700" cy="659025"/>
          </a:xfrm>
          <a:prstGeom prst="rect">
            <a:avLst/>
          </a:prstGeom>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 sz="4500" kern="0" dirty="0">
                <a:solidFill>
                  <a:schemeClr val="bg1"/>
                </a:solidFill>
                <a:latin typeface="Times New Roman" panose="02020603050405020304" pitchFamily="18" charset="0"/>
                <a:cs typeface="Times New Roman" panose="02020603050405020304" pitchFamily="18" charset="0"/>
              </a:rPr>
              <a:t>2</a:t>
            </a:r>
          </a:p>
        </p:txBody>
      </p:sp>
      <p:sp>
        <p:nvSpPr>
          <p:cNvPr id="22" name="Left Brace 21">
            <a:extLst>
              <a:ext uri="{FF2B5EF4-FFF2-40B4-BE49-F238E27FC236}">
                <a16:creationId xmlns:a16="http://schemas.microsoft.com/office/drawing/2014/main" id="{796DF465-9247-4E63-A4BE-1AFDD8E7410A}"/>
              </a:ext>
            </a:extLst>
          </p:cNvPr>
          <p:cNvSpPr/>
          <p:nvPr/>
        </p:nvSpPr>
        <p:spPr>
          <a:xfrm>
            <a:off x="2834244" y="1455603"/>
            <a:ext cx="348343" cy="2013857"/>
          </a:xfrm>
          <a:prstGeom prst="leftBrace">
            <a:avLst/>
          </a:prstGeom>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sz="1013">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322F9B6B-8E9C-4389-A078-884AAD952750}"/>
              </a:ext>
            </a:extLst>
          </p:cNvPr>
          <p:cNvPicPr>
            <a:picLocks noChangeAspect="1"/>
          </p:cNvPicPr>
          <p:nvPr/>
        </p:nvPicPr>
        <p:blipFill>
          <a:blip r:embed="rId2"/>
          <a:stretch>
            <a:fillRect/>
          </a:stretch>
        </p:blipFill>
        <p:spPr>
          <a:xfrm>
            <a:off x="208020" y="1142562"/>
            <a:ext cx="2779691" cy="2742543"/>
          </a:xfrm>
          <a:prstGeom prst="rect">
            <a:avLst/>
          </a:prstGeom>
        </p:spPr>
      </p:pic>
      <p:sp>
        <p:nvSpPr>
          <p:cNvPr id="27" name="TextBox 26">
            <a:extLst>
              <a:ext uri="{FF2B5EF4-FFF2-40B4-BE49-F238E27FC236}">
                <a16:creationId xmlns:a16="http://schemas.microsoft.com/office/drawing/2014/main" id="{D4BE7893-DAE5-464E-A122-C9731D78173E}"/>
              </a:ext>
            </a:extLst>
          </p:cNvPr>
          <p:cNvSpPr txBox="1"/>
          <p:nvPr/>
        </p:nvSpPr>
        <p:spPr>
          <a:xfrm>
            <a:off x="638066" y="1947910"/>
            <a:ext cx="1881057" cy="1131848"/>
          </a:xfrm>
          <a:prstGeom prst="rect">
            <a:avLst/>
          </a:prstGeom>
          <a:noFill/>
        </p:spPr>
        <p:txBody>
          <a:bodyPr wrap="square">
            <a:spAutoFit/>
          </a:bodyPr>
          <a:lstStyle/>
          <a:p>
            <a:pPr algn="ctr" defTabSz="514312">
              <a:lnSpc>
                <a:spcPct val="150000"/>
              </a:lnSpc>
              <a:defRPr/>
            </a:pPr>
            <a:r>
              <a:rPr lang="en-US" sz="2400" b="1"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NỘI </a:t>
            </a:r>
            <a:r>
              <a:rPr lang="en-US" sz="2400" b="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DUNG CHỦ ĐỀ 2</a:t>
            </a:r>
            <a:endParaRPr lang="en-US" sz="24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3182322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4" presetClass="emph" presetSubtype="0" fill="hold" grpId="0" nodeType="clickEffect">
                                  <p:stCondLst>
                                    <p:cond delay="0"/>
                                  </p:stCondLst>
                                  <p:childTnLst>
                                    <p:animClr clrSpc="hsl" dir="cw">
                                      <p:cBhvr override="childStyle">
                                        <p:cTn id="42" dur="500" fill="hold"/>
                                        <p:tgtEl>
                                          <p:spTgt spid="17"/>
                                        </p:tgtEl>
                                        <p:attrNameLst>
                                          <p:attrName>style.color</p:attrName>
                                        </p:attrNameLst>
                                      </p:cBhvr>
                                      <p:by>
                                        <p:hsl h="0" s="-12549" l="-25098"/>
                                      </p:by>
                                    </p:animClr>
                                    <p:animClr clrSpc="hsl" dir="cw">
                                      <p:cBhvr>
                                        <p:cTn id="43" dur="500" fill="hold"/>
                                        <p:tgtEl>
                                          <p:spTgt spid="17"/>
                                        </p:tgtEl>
                                        <p:attrNameLst>
                                          <p:attrName>fillcolor</p:attrName>
                                        </p:attrNameLst>
                                      </p:cBhvr>
                                      <p:by>
                                        <p:hsl h="0" s="-12549" l="-25098"/>
                                      </p:by>
                                    </p:animClr>
                                    <p:animClr clrSpc="hsl" dir="cw">
                                      <p:cBhvr>
                                        <p:cTn id="44" dur="500" fill="hold"/>
                                        <p:tgtEl>
                                          <p:spTgt spid="17"/>
                                        </p:tgtEl>
                                        <p:attrNameLst>
                                          <p:attrName>stroke.color</p:attrName>
                                        </p:attrNameLst>
                                      </p:cBhvr>
                                      <p:by>
                                        <p:hsl h="0" s="-12549" l="-25098"/>
                                      </p:by>
                                    </p:animClr>
                                    <p:set>
                                      <p:cBhvr>
                                        <p:cTn id="45"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p:bldP spid="22"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576111-165B-6351-D681-E46840050A2F}"/>
              </a:ext>
            </a:extLst>
          </p:cNvPr>
          <p:cNvSpPr>
            <a:spLocks noGrp="1"/>
          </p:cNvSpPr>
          <p:nvPr>
            <p:ph type="title"/>
          </p:nvPr>
        </p:nvSpPr>
        <p:spPr/>
        <p:txBody>
          <a:bodyPr/>
          <a:lstStyle/>
          <a:p>
            <a:endParaRPr lang="vi-VN"/>
          </a:p>
        </p:txBody>
      </p:sp>
      <p:pic>
        <p:nvPicPr>
          <p:cNvPr id="4" name="Hình ảnh 3">
            <a:extLst>
              <a:ext uri="{FF2B5EF4-FFF2-40B4-BE49-F238E27FC236}">
                <a16:creationId xmlns:a16="http://schemas.microsoft.com/office/drawing/2014/main" id="{E47FB729-A30D-5828-5779-B9A09FC24578}"/>
              </a:ext>
            </a:extLst>
          </p:cNvPr>
          <p:cNvPicPr>
            <a:picLocks noChangeAspect="1"/>
          </p:cNvPicPr>
          <p:nvPr/>
        </p:nvPicPr>
        <p:blipFill>
          <a:blip r:embed="rId2"/>
          <a:stretch>
            <a:fillRect/>
          </a:stretch>
        </p:blipFill>
        <p:spPr>
          <a:xfrm>
            <a:off x="-1489" y="0"/>
            <a:ext cx="3151425" cy="1731046"/>
          </a:xfrm>
          <a:prstGeom prst="rect">
            <a:avLst/>
          </a:prstGeom>
        </p:spPr>
      </p:pic>
      <p:pic>
        <p:nvPicPr>
          <p:cNvPr id="5" name="Hình ảnh 4">
            <a:extLst>
              <a:ext uri="{FF2B5EF4-FFF2-40B4-BE49-F238E27FC236}">
                <a16:creationId xmlns:a16="http://schemas.microsoft.com/office/drawing/2014/main" id="{555A6033-D1FA-C1B0-B2F1-9CA8A3DF723D}"/>
              </a:ext>
            </a:extLst>
          </p:cNvPr>
          <p:cNvPicPr>
            <a:picLocks noChangeAspect="1"/>
          </p:cNvPicPr>
          <p:nvPr/>
        </p:nvPicPr>
        <p:blipFill>
          <a:blip r:embed="rId3"/>
          <a:stretch>
            <a:fillRect/>
          </a:stretch>
        </p:blipFill>
        <p:spPr>
          <a:xfrm>
            <a:off x="0" y="1731046"/>
            <a:ext cx="3149936" cy="1704800"/>
          </a:xfrm>
          <a:prstGeom prst="rect">
            <a:avLst/>
          </a:prstGeom>
        </p:spPr>
      </p:pic>
      <p:pic>
        <p:nvPicPr>
          <p:cNvPr id="6" name="Hình ảnh 5">
            <a:extLst>
              <a:ext uri="{FF2B5EF4-FFF2-40B4-BE49-F238E27FC236}">
                <a16:creationId xmlns:a16="http://schemas.microsoft.com/office/drawing/2014/main" id="{0FE2553F-A968-BCAE-6677-1BFBECC6A0D7}"/>
              </a:ext>
            </a:extLst>
          </p:cNvPr>
          <p:cNvPicPr>
            <a:picLocks noChangeAspect="1"/>
          </p:cNvPicPr>
          <p:nvPr/>
        </p:nvPicPr>
        <p:blipFill>
          <a:blip r:embed="rId4"/>
          <a:stretch>
            <a:fillRect/>
          </a:stretch>
        </p:blipFill>
        <p:spPr>
          <a:xfrm>
            <a:off x="2679" y="3462092"/>
            <a:ext cx="3147257" cy="1681408"/>
          </a:xfrm>
          <a:prstGeom prst="rect">
            <a:avLst/>
          </a:prstGeom>
        </p:spPr>
      </p:pic>
      <p:pic>
        <p:nvPicPr>
          <p:cNvPr id="7" name="Hình ảnh 6">
            <a:extLst>
              <a:ext uri="{FF2B5EF4-FFF2-40B4-BE49-F238E27FC236}">
                <a16:creationId xmlns:a16="http://schemas.microsoft.com/office/drawing/2014/main" id="{9C30EB42-6D5E-28CA-6F71-83245A0066F6}"/>
              </a:ext>
            </a:extLst>
          </p:cNvPr>
          <p:cNvPicPr>
            <a:picLocks noChangeAspect="1"/>
          </p:cNvPicPr>
          <p:nvPr/>
        </p:nvPicPr>
        <p:blipFill>
          <a:blip r:embed="rId5"/>
          <a:stretch>
            <a:fillRect/>
          </a:stretch>
        </p:blipFill>
        <p:spPr>
          <a:xfrm>
            <a:off x="3149936" y="-10456"/>
            <a:ext cx="3006240" cy="2359693"/>
          </a:xfrm>
          <a:prstGeom prst="rect">
            <a:avLst/>
          </a:prstGeom>
        </p:spPr>
      </p:pic>
      <p:pic>
        <p:nvPicPr>
          <p:cNvPr id="8" name="Hình ảnh 7">
            <a:extLst>
              <a:ext uri="{FF2B5EF4-FFF2-40B4-BE49-F238E27FC236}">
                <a16:creationId xmlns:a16="http://schemas.microsoft.com/office/drawing/2014/main" id="{D5105E46-B59E-685B-CD1C-594F7AB036B0}"/>
              </a:ext>
            </a:extLst>
          </p:cNvPr>
          <p:cNvPicPr>
            <a:picLocks noChangeAspect="1"/>
          </p:cNvPicPr>
          <p:nvPr/>
        </p:nvPicPr>
        <p:blipFill>
          <a:blip r:embed="rId6"/>
          <a:stretch>
            <a:fillRect/>
          </a:stretch>
        </p:blipFill>
        <p:spPr>
          <a:xfrm>
            <a:off x="6156176" y="-10456"/>
            <a:ext cx="2987825" cy="2359694"/>
          </a:xfrm>
          <a:prstGeom prst="rect">
            <a:avLst/>
          </a:prstGeom>
        </p:spPr>
      </p:pic>
      <p:sp>
        <p:nvSpPr>
          <p:cNvPr id="9" name="Hình chữ nhật 8">
            <a:extLst>
              <a:ext uri="{FF2B5EF4-FFF2-40B4-BE49-F238E27FC236}">
                <a16:creationId xmlns:a16="http://schemas.microsoft.com/office/drawing/2014/main" id="{866D6AD3-8BE8-5F3F-BD66-FFE94A792731}"/>
              </a:ext>
            </a:extLst>
          </p:cNvPr>
          <p:cNvSpPr/>
          <p:nvPr/>
        </p:nvSpPr>
        <p:spPr>
          <a:xfrm>
            <a:off x="3429773" y="2751365"/>
            <a:ext cx="5461135" cy="2118292"/>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bg1"/>
                </a:solidFill>
                <a:latin typeface="Times New Roman" panose="02020603050405020304" pitchFamily="18" charset="0"/>
                <a:cs typeface="Times New Roman" panose="02020603050405020304" pitchFamily="18" charset="0"/>
              </a:rPr>
              <a:t>Dựa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ảnh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trên</a:t>
            </a:r>
            <a:r>
              <a:rPr lang="en-US" sz="2400" dirty="0">
                <a:solidFill>
                  <a:schemeClr val="bg1"/>
                </a:solidFill>
                <a:latin typeface="Times New Roman" panose="02020603050405020304" pitchFamily="18" charset="0"/>
                <a:cs typeface="Times New Roman" panose="02020603050405020304" pitchFamily="18" charset="0"/>
              </a:rPr>
              <a:t> </a:t>
            </a:r>
            <a:r>
              <a:rPr lang="en-US" sz="2400" err="1">
                <a:solidFill>
                  <a:schemeClr val="bg1"/>
                </a:solidFill>
                <a:latin typeface="Times New Roman" panose="02020603050405020304" pitchFamily="18" charset="0"/>
                <a:cs typeface="Times New Roman" panose="02020603050405020304" pitchFamily="18" charset="0"/>
              </a:rPr>
              <a:t>hãy</a:t>
            </a:r>
            <a:r>
              <a:rPr lang="en-US" sz="2400">
                <a:solidFill>
                  <a:schemeClr val="bg1"/>
                </a:solidFill>
                <a:latin typeface="Times New Roman" panose="02020603050405020304" pitchFamily="18" charset="0"/>
                <a:cs typeface="Times New Roman" panose="02020603050405020304" pitchFamily="18" charset="0"/>
              </a:rPr>
              <a:t> cho biết đó là câu chuyện gì? Dựng </a:t>
            </a:r>
            <a:r>
              <a:rPr lang="en-US" sz="2400" dirty="0" err="1">
                <a:solidFill>
                  <a:schemeClr val="bg1"/>
                </a:solidFill>
                <a:latin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câu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chuyện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lịch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sụp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đổ</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Âu</a:t>
            </a:r>
            <a:r>
              <a:rPr lang="en-US" sz="2400" dirty="0">
                <a:solidFill>
                  <a:schemeClr val="bg1"/>
                </a:solidFill>
                <a:latin typeface="Times New Roman" panose="02020603050405020304" pitchFamily="18" charset="0"/>
                <a:cs typeface="Times New Roman" panose="02020603050405020304" pitchFamily="18" charset="0"/>
              </a:rPr>
              <a:t> </a:t>
            </a:r>
            <a:r>
              <a:rPr lang="en-US" sz="2400" err="1">
                <a:solidFill>
                  <a:schemeClr val="bg1"/>
                </a:solidFill>
                <a:latin typeface="Times New Roman" panose="02020603050405020304" pitchFamily="18" charset="0"/>
                <a:cs typeface="Times New Roman" panose="02020603050405020304" pitchFamily="18" charset="0"/>
              </a:rPr>
              <a:t>Lạc</a:t>
            </a:r>
            <a:r>
              <a:rPr lang="en-US" sz="2400">
                <a:solidFill>
                  <a:schemeClr val="bg1"/>
                </a:solidFill>
                <a:latin typeface="Times New Roman" panose="02020603050405020304" pitchFamily="18" charset="0"/>
                <a:cs typeface="Times New Roman" panose="02020603050405020304" pitchFamily="18" charset="0"/>
              </a:rPr>
              <a:t>?</a:t>
            </a:r>
          </a:p>
          <a:p>
            <a:pPr algn="just"/>
            <a:r>
              <a:rPr lang="en-US" sz="2400">
                <a:solidFill>
                  <a:schemeClr val="bg1"/>
                </a:solidFill>
                <a:latin typeface="Times New Roman" panose="02020603050405020304" pitchFamily="18" charset="0"/>
                <a:cs typeface="Times New Roman" panose="02020603050405020304" pitchFamily="18" charset="0"/>
              </a:rPr>
              <a:t>Trong câu chuyện nhắc đến vũ khí gì khiến nhà vua trong câu chuyện chiến thắng nhiều trận đánh? </a:t>
            </a:r>
            <a:endParaRPr lang="vi-VN" sz="2400" dirty="0">
              <a:solidFill>
                <a:schemeClr val="bg1"/>
              </a:solidFill>
              <a:latin typeface="Times New Roman" panose="02020603050405020304" pitchFamily="18" charset="0"/>
              <a:cs typeface="Times New Roman" panose="02020603050405020304" pitchFamily="18" charset="0"/>
            </a:endParaRPr>
          </a:p>
        </p:txBody>
      </p:sp>
      <p:pic>
        <p:nvPicPr>
          <p:cNvPr id="10" name="Hình ảnh 9">
            <a:extLst>
              <a:ext uri="{FF2B5EF4-FFF2-40B4-BE49-F238E27FC236}">
                <a16:creationId xmlns:a16="http://schemas.microsoft.com/office/drawing/2014/main" id="{5E2BA0B2-B137-89E7-7A20-25A88D00B2BD}"/>
              </a:ext>
            </a:extLst>
          </p:cNvPr>
          <p:cNvPicPr>
            <a:picLocks noChangeAspect="1"/>
          </p:cNvPicPr>
          <p:nvPr/>
        </p:nvPicPr>
        <p:blipFill>
          <a:blip r:embed="rId7"/>
          <a:stretch>
            <a:fillRect/>
          </a:stretch>
        </p:blipFill>
        <p:spPr>
          <a:xfrm>
            <a:off x="2483768" y="3063230"/>
            <a:ext cx="581025" cy="228600"/>
          </a:xfrm>
          <a:prstGeom prst="rect">
            <a:avLst/>
          </a:prstGeom>
        </p:spPr>
      </p:pic>
    </p:spTree>
    <p:extLst>
      <p:ext uri="{BB962C8B-B14F-4D97-AF65-F5344CB8AC3E}">
        <p14:creationId xmlns:p14="http://schemas.microsoft.com/office/powerpoint/2010/main" val="6867131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49CE4B-FEF4-40AF-B9F8-453D24E089AE}"/>
              </a:ext>
            </a:extLst>
          </p:cNvPr>
          <p:cNvSpPr txBox="1"/>
          <p:nvPr/>
        </p:nvSpPr>
        <p:spPr>
          <a:xfrm>
            <a:off x="19757" y="1347614"/>
            <a:ext cx="9124243" cy="1195199"/>
          </a:xfrm>
          <a:prstGeom prst="rect">
            <a:avLst/>
          </a:prstGeom>
          <a:solidFill>
            <a:srgbClr val="F2F2F2">
              <a:alpha val="78824"/>
            </a:srgbClr>
          </a:solidFill>
        </p:spPr>
        <p:txBody>
          <a:bodyPr wrap="square">
            <a:spAutoFit/>
          </a:bodyPr>
          <a:lstStyle/>
          <a:p>
            <a:pPr lvl="0" algn="ctr" defTabSz="457200">
              <a:lnSpc>
                <a:spcPts val="4320"/>
              </a:lnSpc>
            </a:pPr>
            <a:r>
              <a:rPr lang="en-US" sz="3600" b="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2</a:t>
            </a: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NHỮNG</a:t>
            </a:r>
            <a:r>
              <a:rPr kumimoji="0" lang="en-US" sz="3600" b="1" i="0" u="none" strike="noStrike" kern="1200" cap="none" spc="0" normalizeH="0" noProof="0">
                <a:ln>
                  <a:noFill/>
                </a:ln>
                <a:solidFill>
                  <a:srgbClr val="00206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BẢO VẬT QUỐC GIA Ở HÀ NỘI THỜI KÌ VĂN HÓA ĐÔNG SƠN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8492484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F9B6B-8E9C-4389-A078-884AAD952750}"/>
              </a:ext>
            </a:extLst>
          </p:cNvPr>
          <p:cNvPicPr>
            <a:picLocks noChangeAspect="1"/>
          </p:cNvPicPr>
          <p:nvPr/>
        </p:nvPicPr>
        <p:blipFill>
          <a:blip r:embed="rId2"/>
          <a:stretch>
            <a:fillRect/>
          </a:stretch>
        </p:blipFill>
        <p:spPr>
          <a:xfrm>
            <a:off x="228335" y="1124167"/>
            <a:ext cx="2779691" cy="2742543"/>
          </a:xfrm>
          <a:prstGeom prst="rect">
            <a:avLst/>
          </a:prstGeom>
        </p:spPr>
      </p:pic>
      <p:sp>
        <p:nvSpPr>
          <p:cNvPr id="32" name="TextBox 31">
            <a:extLst>
              <a:ext uri="{FF2B5EF4-FFF2-40B4-BE49-F238E27FC236}">
                <a16:creationId xmlns:a16="http://schemas.microsoft.com/office/drawing/2014/main" id="{D4BE7893-DAE5-464E-A122-C9731D78173E}"/>
              </a:ext>
            </a:extLst>
          </p:cNvPr>
          <p:cNvSpPr txBox="1"/>
          <p:nvPr/>
        </p:nvSpPr>
        <p:spPr>
          <a:xfrm>
            <a:off x="691936" y="1361316"/>
            <a:ext cx="1881057" cy="1938992"/>
          </a:xfrm>
          <a:prstGeom prst="rect">
            <a:avLst/>
          </a:prstGeom>
          <a:noFill/>
        </p:spPr>
        <p:txBody>
          <a:bodyPr wrap="square">
            <a:spAutoFit/>
          </a:bodyPr>
          <a:lstStyle/>
          <a:p>
            <a:pPr algn="ctr" defTabSz="514312">
              <a:lnSpc>
                <a:spcPct val="150000"/>
              </a:lnSpc>
              <a:defRPr/>
            </a:pPr>
            <a:r>
              <a:rPr lang="en-US" sz="2000" b="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2</a:t>
            </a:r>
          </a:p>
          <a:p>
            <a:pPr algn="ctr" defTabSz="514312">
              <a:lnSpc>
                <a:spcPct val="150000"/>
              </a:lnSpc>
              <a:defRPr/>
            </a:pPr>
            <a:r>
              <a:rPr lang="en-US" sz="2000" b="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Bảo vật QG ở HN thời kì VH Đông Sơn</a:t>
            </a:r>
            <a:endParaRPr lang="en-US" sz="20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graphicFrame>
        <p:nvGraphicFramePr>
          <p:cNvPr id="2" name="Diagram 1"/>
          <p:cNvGraphicFramePr/>
          <p:nvPr>
            <p:extLst>
              <p:ext uri="{D42A27DB-BD31-4B8C-83A1-F6EECF244321}">
                <p14:modId xmlns:p14="http://schemas.microsoft.com/office/powerpoint/2010/main" val="2493263708"/>
              </p:ext>
            </p:extLst>
          </p:nvPr>
        </p:nvGraphicFramePr>
        <p:xfrm>
          <a:off x="3064248" y="1059582"/>
          <a:ext cx="5756224" cy="3672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1738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19" name="Rectangle 18">
            <a:extLst>
              <a:ext uri="{FF2B5EF4-FFF2-40B4-BE49-F238E27FC236}">
                <a16:creationId xmlns:a16="http://schemas.microsoft.com/office/drawing/2014/main" id="{47669450-7056-487B-A1BF-C36A94AD9E8C}"/>
              </a:ext>
            </a:extLst>
          </p:cNvPr>
          <p:cNvSpPr/>
          <p:nvPr/>
        </p:nvSpPr>
        <p:spPr>
          <a:xfrm>
            <a:off x="-1" y="0"/>
            <a:ext cx="2642017" cy="5143500"/>
          </a:xfrm>
          <a:prstGeom prst="rect">
            <a:avLst/>
          </a:prstGeom>
          <a:solidFill>
            <a:srgbClr val="FFF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18" name="Google Shape;918;p46"/>
          <p:cNvGrpSpPr/>
          <p:nvPr/>
        </p:nvGrpSpPr>
        <p:grpSpPr>
          <a:xfrm rot="-1224575">
            <a:off x="6995398" y="1333820"/>
            <a:ext cx="546042" cy="507507"/>
            <a:chOff x="3079225" y="3126950"/>
            <a:chExt cx="1325125" cy="1164625"/>
          </a:xfrm>
        </p:grpSpPr>
        <p:sp>
          <p:nvSpPr>
            <p:cNvPr id="919" name="Google Shape;919;p46"/>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920" name="Google Shape;920;p46"/>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921" name="Google Shape;921;p46"/>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grpSp>
      <p:sp>
        <p:nvSpPr>
          <p:cNvPr id="922" name="Google Shape;922;p46"/>
          <p:cNvSpPr/>
          <p:nvPr/>
        </p:nvSpPr>
        <p:spPr>
          <a:xfrm rot="2652092">
            <a:off x="7216636" y="1621043"/>
            <a:ext cx="786692" cy="691407"/>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lt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11" name="Google Shape;952;p48"/>
          <p:cNvSpPr/>
          <p:nvPr/>
        </p:nvSpPr>
        <p:spPr>
          <a:xfrm>
            <a:off x="3626995" y="118140"/>
            <a:ext cx="1326019" cy="1467205"/>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9900"/>
          </a:solidFill>
          <a:ln>
            <a:noFill/>
          </a:ln>
        </p:spPr>
        <p:txBody>
          <a:bodyPr spcFirstLastPara="1" wrap="square" lIns="91425" tIns="91425" rIns="91425" bIns="91425" anchor="ctr" anchorCtr="0">
            <a:noAutofit/>
          </a:bodyPr>
          <a:lstStyle/>
          <a:p>
            <a:pPr algn="ctr" defTabSz="914355">
              <a:buClr>
                <a:srgbClr val="000000"/>
              </a:buClr>
            </a:pPr>
            <a:r>
              <a:rPr lang="en-US" sz="6000" b="1" kern="0">
                <a:solidFill>
                  <a:srgbClr val="002060"/>
                </a:solidFill>
                <a:latin typeface="Times New Roman" panose="02020603050405020304" pitchFamily="18" charset="0"/>
                <a:cs typeface="Times New Roman" panose="02020603050405020304" pitchFamily="18" charset="0"/>
                <a:sym typeface="Arial"/>
              </a:rPr>
              <a:t>c</a:t>
            </a:r>
            <a:endParaRPr sz="6000" b="1" kern="0">
              <a:solidFill>
                <a:srgbClr val="002060"/>
              </a:solidFill>
              <a:latin typeface="Times New Roman" panose="02020603050405020304" pitchFamily="18" charset="0"/>
              <a:cs typeface="Times New Roman" panose="02020603050405020304" pitchFamily="18" charset="0"/>
              <a:sym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062" y="248468"/>
            <a:ext cx="2194473" cy="154870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9" y="143152"/>
            <a:ext cx="2666592" cy="131918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60" y="3468974"/>
            <a:ext cx="3384130" cy="1531397"/>
          </a:xfrm>
          <a:prstGeom prst="rect">
            <a:avLst/>
          </a:prstGeom>
          <a:ln>
            <a:noFill/>
          </a:ln>
          <a:effectLst>
            <a:outerShdw blurRad="292100" dist="139700" dir="2700000" algn="tl" rotWithShape="0">
              <a:srgbClr val="333333">
                <a:alpha val="65000"/>
              </a:srgbClr>
            </a:outerShdw>
          </a:effectLst>
        </p:spPr>
      </p:pic>
      <p:sp>
        <p:nvSpPr>
          <p:cNvPr id="14" name="Google Shape;914;p46"/>
          <p:cNvSpPr/>
          <p:nvPr/>
        </p:nvSpPr>
        <p:spPr>
          <a:xfrm rot="5268462">
            <a:off x="3241866" y="-701809"/>
            <a:ext cx="2754283" cy="6547141"/>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15" name="Google Shape;955;p48">
            <a:extLst>
              <a:ext uri="{FF2B5EF4-FFF2-40B4-BE49-F238E27FC236}">
                <a16:creationId xmlns:a16="http://schemas.microsoft.com/office/drawing/2014/main" id="{181432CF-12BA-49BA-B1A7-4A400032D983}"/>
              </a:ext>
            </a:extLst>
          </p:cNvPr>
          <p:cNvSpPr txBox="1">
            <a:spLocks/>
          </p:cNvSpPr>
          <p:nvPr/>
        </p:nvSpPr>
        <p:spPr>
          <a:xfrm>
            <a:off x="1533874" y="1875780"/>
            <a:ext cx="6170266" cy="12736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r>
              <a:rPr lang="en-US"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Sưu tập khuôn đúc Cổ Loa</a:t>
            </a:r>
            <a:endParaRPr lang="en-US" sz="36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61702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srgbClr val="F8ECCC"/>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1AF1424-2A5D-4A70-90AE-891C500CE2A1}"/>
              </a:ext>
            </a:extLst>
          </p:cNvPr>
          <p:cNvSpPr txBox="1"/>
          <p:nvPr/>
        </p:nvSpPr>
        <p:spPr>
          <a:xfrm>
            <a:off x="2987824" y="729320"/>
            <a:ext cx="6156176" cy="369332"/>
          </a:xfrm>
          <a:prstGeom prst="rect">
            <a:avLst/>
          </a:prstGeom>
          <a:noFill/>
        </p:spPr>
        <p:txBody>
          <a:bodyPr wrap="square">
            <a:spAutoFit/>
          </a:bodyPr>
          <a:lstStyle/>
          <a:p>
            <a:pPr algn="just" defTabSz="685783">
              <a:buFont typeface="Courier New" panose="02070309020205020404" pitchFamily="49" charset="0"/>
              <a:buChar char="o"/>
              <a:defRPr/>
            </a:pPr>
            <a:r>
              <a:rPr lang="en-US"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Nhiệm</a:t>
            </a:r>
            <a:r>
              <a:rPr lang="en-US"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vụ: Chia lớp thành 4 nhóm</a:t>
            </a:r>
            <a:endParaRPr lang="en-US" dirty="0">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6" name="TextBox 5">
            <a:extLst>
              <a:ext uri="{FF2B5EF4-FFF2-40B4-BE49-F238E27FC236}">
                <a16:creationId xmlns:a16="http://schemas.microsoft.com/office/drawing/2014/main" id="{722420A2-7623-4382-9461-62A425558E4A}"/>
              </a:ext>
            </a:extLst>
          </p:cNvPr>
          <p:cNvSpPr txBox="1"/>
          <p:nvPr/>
        </p:nvSpPr>
        <p:spPr>
          <a:xfrm>
            <a:off x="-12472" y="973755"/>
            <a:ext cx="3197750" cy="429413"/>
          </a:xfrm>
          <a:prstGeom prst="rect">
            <a:avLst/>
          </a:prstGeom>
          <a:noFill/>
        </p:spPr>
        <p:txBody>
          <a:bodyPr wrap="square">
            <a:spAutoFit/>
          </a:bodyPr>
          <a:lstStyle/>
          <a:p>
            <a:pPr marL="214308" indent="-214308" defTabSz="685783">
              <a:lnSpc>
                <a:spcPct val="120000"/>
              </a:lnSpc>
              <a:buFont typeface="Courier New" panose="02070309020205020404" pitchFamily="49" charset="0"/>
              <a:buChar char="o"/>
              <a:defRPr/>
            </a:pPr>
            <a:r>
              <a:rPr lang="en-US" sz="20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Hoạt </a:t>
            </a:r>
            <a:r>
              <a:rPr lang="en-US" sz="2000" b="1"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động</a:t>
            </a:r>
            <a:r>
              <a:rPr lang="en-US" sz="2000"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nhóm </a:t>
            </a:r>
            <a:endParaRPr lang="en-US" sz="2000" dirty="0">
              <a:solidFill>
                <a:srgbClr val="000000">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0" name="Rectangle 9">
            <a:extLst>
              <a:ext uri="{FF2B5EF4-FFF2-40B4-BE49-F238E27FC236}">
                <a16:creationId xmlns:a16="http://schemas.microsoft.com/office/drawing/2014/main" id="{D7598824-665E-4BAF-BFD2-FAB5CE5557F4}"/>
              </a:ext>
            </a:extLst>
          </p:cNvPr>
          <p:cNvSpPr/>
          <p:nvPr/>
        </p:nvSpPr>
        <p:spPr>
          <a:xfrm>
            <a:off x="2771800" y="1101521"/>
            <a:ext cx="6372202" cy="2028761"/>
          </a:xfrm>
          <a:prstGeom prst="rect">
            <a:avLst/>
          </a:prstGeom>
        </p:spPr>
        <p:txBody>
          <a:bodyPr wrap="square">
            <a:spAutoFit/>
          </a:bodyPr>
          <a:lstStyle/>
          <a:p>
            <a:pPr marL="6350" marR="42544" indent="-6350" algn="just">
              <a:spcAft>
                <a:spcPts val="735"/>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Hoạt động nhóm hoàn thành phiếu học tập số 2. </a:t>
            </a:r>
          </a:p>
          <a:p>
            <a:pPr marL="6350" marR="42544" indent="-6350" algn="just">
              <a:spcAft>
                <a:spcPts val="735"/>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Thảo luận đưa ra phương án trình bày nội dung tìm hiểu về sưu tập khuôn đúc Cổ Loa theo các hình thức tự chọn (đóng kịch, poster, kể chuyện, thuyết trình, mô hình, sơ đồ tư duy,…)</a:t>
            </a:r>
          </a:p>
        </p:txBody>
      </p:sp>
      <p:cxnSp>
        <p:nvCxnSpPr>
          <p:cNvPr id="12" name="Straight Connector 11">
            <a:extLst>
              <a:ext uri="{FF2B5EF4-FFF2-40B4-BE49-F238E27FC236}">
                <a16:creationId xmlns:a16="http://schemas.microsoft.com/office/drawing/2014/main" id="{25FA83D8-9E55-47A6-BA7B-EBE2ACE511F0}"/>
              </a:ext>
            </a:extLst>
          </p:cNvPr>
          <p:cNvCxnSpPr/>
          <p:nvPr/>
        </p:nvCxnSpPr>
        <p:spPr>
          <a:xfrm>
            <a:off x="520" y="676189"/>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7276" y="1"/>
            <a:ext cx="9136724" cy="6600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r>
              <a:rPr lang="en-US" sz="2300" kern="0">
                <a:solidFill>
                  <a:srgbClr val="002060"/>
                </a:solidFill>
                <a:latin typeface="Times New Roman" panose="02020603050405020304" pitchFamily="18" charset="0"/>
                <a:cs typeface="Times New Roman" panose="02020603050405020304" pitchFamily="18" charset="0"/>
              </a:rPr>
              <a:t>2. </a:t>
            </a:r>
            <a:r>
              <a:rPr lang="en-US" sz="23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 bảo vật quốc gia ở Hà Nội thời kì văn hóa Đông Sơn</a:t>
            </a:r>
            <a:endParaRPr lang="en-US" sz="2300">
              <a:solidFill>
                <a:srgbClr val="00206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10485555-4760-556E-A31D-CFF65FB66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0" y="1376264"/>
            <a:ext cx="2712437" cy="2707654"/>
          </a:xfrm>
          <a:prstGeom prst="rect">
            <a:avLst/>
          </a:prstGeom>
        </p:spPr>
      </p:pic>
      <p:sp>
        <p:nvSpPr>
          <p:cNvPr id="11" name="TextBox 10">
            <a:extLst>
              <a:ext uri="{FF2B5EF4-FFF2-40B4-BE49-F238E27FC236}">
                <a16:creationId xmlns:a16="http://schemas.microsoft.com/office/drawing/2014/main" id="{3422DCCA-6316-47DE-8250-DF2AB2381EE0}"/>
              </a:ext>
            </a:extLst>
          </p:cNvPr>
          <p:cNvSpPr txBox="1"/>
          <p:nvPr/>
        </p:nvSpPr>
        <p:spPr>
          <a:xfrm>
            <a:off x="11695" y="4213599"/>
            <a:ext cx="5583908" cy="400110"/>
          </a:xfrm>
          <a:prstGeom prst="rect">
            <a:avLst/>
          </a:prstGeom>
          <a:noFill/>
        </p:spPr>
        <p:txBody>
          <a:bodyPr wrap="square">
            <a:spAutoFit/>
          </a:bodyPr>
          <a:lstStyle/>
          <a:p>
            <a:pPr lvl="0" algn="just">
              <a:buFont typeface="Courier New" panose="02070309020205020404" pitchFamily="49" charset="0"/>
              <a:buChar char="o"/>
            </a:pP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vi-VN" sz="2000" b="1" i="0" u="none" strike="noStrike" kern="1200" cap="none" spc="0" normalizeH="0" baseline="0" noProof="0" dirty="0">
                <a:ln>
                  <a:noFill/>
                </a:ln>
                <a:solidFill>
                  <a:srgbClr val="C0000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Thời gian</a:t>
            </a:r>
            <a:r>
              <a:rPr kumimoji="0" lang="en-US" sz="2000" b="1" i="0" u="none" strike="noStrike" kern="1200" cap="none" spc="0" normalizeH="0" baseline="0" noProof="0">
                <a:ln>
                  <a:noFill/>
                </a:ln>
                <a:solidFill>
                  <a:srgbClr val="C0000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b="1">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rPr>
              <a:t>5</a:t>
            </a:r>
            <a:r>
              <a:rPr kumimoji="0" lang="vi-VN" sz="2000" b="1" i="0" u="none" strike="noStrike" kern="1200" cap="none" spc="0" normalizeH="0" baseline="0" noProof="0">
                <a:ln>
                  <a:noFill/>
                </a:ln>
                <a:solidFill>
                  <a:srgbClr val="FFF8E7">
                    <a:lumMod val="10000"/>
                  </a:srgb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vi-VN" sz="2000" b="1" i="0" u="none" strike="noStrike" kern="1200" cap="none" spc="0" normalizeH="0" baseline="0" noProof="0" dirty="0">
                <a:ln>
                  <a:noFill/>
                </a:ln>
                <a:solidFill>
                  <a:srgbClr val="FFF8E7">
                    <a:lumMod val="10000"/>
                  </a:srgb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phút</a:t>
            </a:r>
            <a:r>
              <a:rPr kumimoji="0" lang="en-US" sz="2000" b="1" i="0" u="none" strike="noStrike" kern="1200" cap="none" spc="0" normalizeH="0" baseline="0" noProof="0" dirty="0">
                <a:ln>
                  <a:noFill/>
                </a:ln>
                <a:solidFill>
                  <a:srgbClr val="FFF8E7">
                    <a:lumMod val="10000"/>
                  </a:srgb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b="1" dirty="0" err="1">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rPr>
              <a:t>hoạt</a:t>
            </a:r>
            <a:r>
              <a:rPr lang="en-US" sz="2000" b="1" dirty="0">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000" b="1" dirty="0">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rPr>
              <a:t>động</a:t>
            </a:r>
            <a:endParaRPr kumimoji="0" lang="en-US" sz="2000" b="1" i="0" u="none" strike="noStrike" kern="1200" cap="none" spc="0" normalizeH="0" baseline="0" noProof="0" dirty="0">
              <a:ln>
                <a:noFill/>
              </a:ln>
              <a:solidFill>
                <a:srgbClr val="FFF8E7">
                  <a:lumMod val="10000"/>
                </a:srgb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7674340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50"/>
                                        <p:tgtEl>
                                          <p:spTgt spid="15"/>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3"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6" y="123478"/>
            <a:ext cx="9144000" cy="857250"/>
          </a:xfrm>
        </p:spPr>
        <p:txBody>
          <a:bodyPr>
            <a:noAutofit/>
          </a:bodyPr>
          <a:lstStyle/>
          <a:p>
            <a:r>
              <a:rPr lang="en-US" sz="3200" b="1">
                <a:latin typeface="Times New Roman" panose="02020603050405020304" pitchFamily="18" charset="0"/>
                <a:cs typeface="Times New Roman" panose="02020603050405020304" pitchFamily="18" charset="0"/>
              </a:rPr>
              <a:t>PHIẾU HỌC TẬP SỐ 2</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Tên bảo vật quốc gia: Sưu tập khuôn đúc Cổ Loa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74487483"/>
              </p:ext>
            </p:extLst>
          </p:nvPr>
        </p:nvGraphicFramePr>
        <p:xfrm>
          <a:off x="0" y="1203598"/>
          <a:ext cx="9144000" cy="4260981"/>
        </p:xfrm>
        <a:graphic>
          <a:graphicData uri="http://schemas.openxmlformats.org/drawingml/2006/table">
            <a:tbl>
              <a:tblPr firstRow="1" bandRow="1">
                <a:tableStyleId>{616DA210-FB5B-4158-B5E0-FEB733F419BA}</a:tableStyleId>
              </a:tblPr>
              <a:tblGrid>
                <a:gridCol w="4572000">
                  <a:extLst>
                    <a:ext uri="{9D8B030D-6E8A-4147-A177-3AD203B41FA5}">
                      <a16:colId xmlns:a16="http://schemas.microsoft.com/office/drawing/2014/main" val="664129763"/>
                    </a:ext>
                  </a:extLst>
                </a:gridCol>
                <a:gridCol w="4572000">
                  <a:extLst>
                    <a:ext uri="{9D8B030D-6E8A-4147-A177-3AD203B41FA5}">
                      <a16:colId xmlns:a16="http://schemas.microsoft.com/office/drawing/2014/main" val="510373433"/>
                    </a:ext>
                  </a:extLst>
                </a:gridCol>
              </a:tblGrid>
              <a:tr h="5628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0">
                          <a:latin typeface="Times New Roman" panose="02020603050405020304" pitchFamily="18" charset="0"/>
                          <a:cs typeface="Times New Roman" panose="02020603050405020304" pitchFamily="18" charset="0"/>
                        </a:rPr>
                        <a:t>Nơi</a:t>
                      </a:r>
                      <a:r>
                        <a:rPr lang="en-US" sz="2600" b="0" baseline="0">
                          <a:latin typeface="Times New Roman" panose="02020603050405020304" pitchFamily="18" charset="0"/>
                          <a:cs typeface="Times New Roman" panose="02020603050405020304" pitchFamily="18" charset="0"/>
                        </a:rPr>
                        <a:t> phát hiện</a:t>
                      </a:r>
                      <a:endParaRPr lang="en-US" sz="2600" b="0">
                        <a:latin typeface="Times New Roman" panose="02020603050405020304" pitchFamily="18" charset="0"/>
                        <a:cs typeface="Times New Roman" panose="02020603050405020304" pitchFamily="18" charset="0"/>
                      </a:endParaRPr>
                    </a:p>
                  </a:txBody>
                  <a:tcPr>
                    <a:solidFill>
                      <a:srgbClr val="FF99CC"/>
                    </a:solidFill>
                  </a:tcPr>
                </a:tc>
                <a:tc>
                  <a:txBody>
                    <a:bodyPr/>
                    <a:lstStyle/>
                    <a:p>
                      <a:endParaRPr lang="en-US">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3246146186"/>
                  </a:ext>
                </a:extLst>
              </a:tr>
              <a:tr h="562844">
                <a:tc>
                  <a:txBody>
                    <a:bodyPr/>
                    <a:lstStyle/>
                    <a:p>
                      <a:r>
                        <a:rPr lang="en-US" sz="2600">
                          <a:latin typeface="Times New Roman" panose="02020603050405020304" pitchFamily="18" charset="0"/>
                          <a:cs typeface="Times New Roman" panose="02020603050405020304" pitchFamily="18" charset="0"/>
                        </a:rPr>
                        <a:t>Niên</a:t>
                      </a:r>
                      <a:r>
                        <a:rPr lang="en-US" sz="2600" baseline="0">
                          <a:latin typeface="Times New Roman" panose="02020603050405020304" pitchFamily="18" charset="0"/>
                          <a:cs typeface="Times New Roman" panose="02020603050405020304" pitchFamily="18" charset="0"/>
                        </a:rPr>
                        <a:t> đại</a:t>
                      </a:r>
                      <a:endParaRPr lang="en-US" sz="2600">
                        <a:latin typeface="Times New Roman" panose="02020603050405020304" pitchFamily="18" charset="0"/>
                        <a:cs typeface="Times New Roman" panose="02020603050405020304" pitchFamily="18" charset="0"/>
                      </a:endParaRPr>
                    </a:p>
                  </a:txBody>
                  <a:tcPr>
                    <a:solidFill>
                      <a:srgbClr val="FF99CC"/>
                    </a:solidFill>
                  </a:tcPr>
                </a:tc>
                <a:tc>
                  <a:txBody>
                    <a:bodyPr/>
                    <a:lstStyle/>
                    <a:p>
                      <a:endParaRPr lang="en-US">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2099044028"/>
                  </a:ext>
                </a:extLst>
              </a:tr>
              <a:tr h="562844">
                <a:tc>
                  <a:txBody>
                    <a:bodyPr/>
                    <a:lstStyle/>
                    <a:p>
                      <a:r>
                        <a:rPr lang="en-US" sz="2600">
                          <a:latin typeface="Times New Roman" panose="02020603050405020304" pitchFamily="18" charset="0"/>
                          <a:cs typeface="Times New Roman" panose="02020603050405020304" pitchFamily="18" charset="0"/>
                        </a:rPr>
                        <a:t>Các</a:t>
                      </a:r>
                      <a:r>
                        <a:rPr lang="en-US" sz="2600" baseline="0">
                          <a:latin typeface="Times New Roman" panose="02020603050405020304" pitchFamily="18" charset="0"/>
                          <a:cs typeface="Times New Roman" panose="02020603050405020304" pitchFamily="18" charset="0"/>
                        </a:rPr>
                        <a:t> đặc điểm chính</a:t>
                      </a:r>
                      <a:endParaRPr lang="en-US" sz="2600">
                        <a:latin typeface="Times New Roman" panose="02020603050405020304" pitchFamily="18" charset="0"/>
                        <a:cs typeface="Times New Roman" panose="02020603050405020304" pitchFamily="18" charset="0"/>
                      </a:endParaRPr>
                    </a:p>
                  </a:txBody>
                  <a:tcPr>
                    <a:solidFill>
                      <a:srgbClr val="FF99CC"/>
                    </a:solidFill>
                  </a:tcPr>
                </a:tc>
                <a:tc>
                  <a:txBody>
                    <a:bodyPr/>
                    <a:lstStyle/>
                    <a:p>
                      <a:endParaRPr lang="en-US">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292191390"/>
                  </a:ext>
                </a:extLst>
              </a:tr>
              <a:tr h="562844">
                <a:tc>
                  <a:txBody>
                    <a:bodyPr/>
                    <a:lstStyle/>
                    <a:p>
                      <a:r>
                        <a:rPr lang="en-US" sz="2600">
                          <a:latin typeface="Times New Roman" panose="02020603050405020304" pitchFamily="18" charset="0"/>
                          <a:cs typeface="Times New Roman" panose="02020603050405020304" pitchFamily="18" charset="0"/>
                        </a:rPr>
                        <a:t>Ý</a:t>
                      </a:r>
                      <a:r>
                        <a:rPr lang="en-US" sz="2600" baseline="0">
                          <a:latin typeface="Times New Roman" panose="02020603050405020304" pitchFamily="18" charset="0"/>
                          <a:cs typeface="Times New Roman" panose="02020603050405020304" pitchFamily="18" charset="0"/>
                        </a:rPr>
                        <a:t> nghĩa/giá trị của bảo vật</a:t>
                      </a:r>
                      <a:endParaRPr lang="en-US" sz="2600">
                        <a:latin typeface="Times New Roman" panose="02020603050405020304" pitchFamily="18" charset="0"/>
                        <a:cs typeface="Times New Roman" panose="02020603050405020304" pitchFamily="18" charset="0"/>
                      </a:endParaRPr>
                    </a:p>
                  </a:txBody>
                  <a:tcPr>
                    <a:solidFill>
                      <a:srgbClr val="FF99CC"/>
                    </a:solidFill>
                  </a:tcPr>
                </a:tc>
                <a:tc>
                  <a:txBody>
                    <a:bodyPr/>
                    <a:lstStyle/>
                    <a:p>
                      <a:endParaRPr lang="en-US">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280721227"/>
                  </a:ext>
                </a:extLst>
              </a:tr>
              <a:tr h="562844">
                <a:tc>
                  <a:txBody>
                    <a:bodyPr/>
                    <a:lstStyle/>
                    <a:p>
                      <a:r>
                        <a:rPr lang="en-US" sz="2600">
                          <a:latin typeface="Times New Roman" panose="02020603050405020304" pitchFamily="18" charset="0"/>
                          <a:cs typeface="Times New Roman" panose="02020603050405020304" pitchFamily="18" charset="0"/>
                        </a:rPr>
                        <a:t>Năm</a:t>
                      </a:r>
                      <a:r>
                        <a:rPr lang="en-US" sz="2600" baseline="0">
                          <a:latin typeface="Times New Roman" panose="02020603050405020304" pitchFamily="18" charset="0"/>
                          <a:cs typeface="Times New Roman" panose="02020603050405020304" pitchFamily="18" charset="0"/>
                        </a:rPr>
                        <a:t> công nhận Bảo vật quốc gia</a:t>
                      </a:r>
                      <a:endParaRPr lang="en-US" sz="2600">
                        <a:latin typeface="Times New Roman" panose="02020603050405020304" pitchFamily="18" charset="0"/>
                        <a:cs typeface="Times New Roman" panose="02020603050405020304" pitchFamily="18" charset="0"/>
                      </a:endParaRPr>
                    </a:p>
                  </a:txBody>
                  <a:tcPr>
                    <a:solidFill>
                      <a:srgbClr val="FF99CC"/>
                    </a:solidFill>
                  </a:tcPr>
                </a:tc>
                <a:tc>
                  <a:txBody>
                    <a:bodyPr/>
                    <a:lstStyle/>
                    <a:p>
                      <a:endParaRPr lang="en-US">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3764385520"/>
                  </a:ext>
                </a:extLst>
              </a:tr>
              <a:tr h="562844">
                <a:tc>
                  <a:txBody>
                    <a:bodyPr/>
                    <a:lstStyle/>
                    <a:p>
                      <a:r>
                        <a:rPr lang="en-US" sz="2600">
                          <a:latin typeface="Times New Roman" panose="02020603050405020304" pitchFamily="18" charset="0"/>
                          <a:cs typeface="Times New Roman" panose="02020603050405020304" pitchFamily="18" charset="0"/>
                        </a:rPr>
                        <a:t>Các</a:t>
                      </a:r>
                      <a:r>
                        <a:rPr lang="en-US" sz="2600" baseline="0">
                          <a:latin typeface="Times New Roman" panose="02020603050405020304" pitchFamily="18" charset="0"/>
                          <a:cs typeface="Times New Roman" panose="02020603050405020304" pitchFamily="18" charset="0"/>
                        </a:rPr>
                        <a:t> câu chuyện liên quan</a:t>
                      </a:r>
                      <a:endParaRPr lang="en-US" sz="2600">
                        <a:latin typeface="Times New Roman" panose="02020603050405020304" pitchFamily="18" charset="0"/>
                        <a:cs typeface="Times New Roman" panose="02020603050405020304" pitchFamily="18" charset="0"/>
                      </a:endParaRPr>
                    </a:p>
                  </a:txBody>
                  <a:tcPr>
                    <a:solidFill>
                      <a:srgbClr val="FF99CC"/>
                    </a:solidFill>
                  </a:tcPr>
                </a:tc>
                <a:tc>
                  <a:txBody>
                    <a:bodyPr/>
                    <a:lstStyle/>
                    <a:p>
                      <a:endParaRPr lang="en-US">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1975241989"/>
                  </a:ext>
                </a:extLst>
              </a:tr>
              <a:tr h="562844">
                <a:tc>
                  <a:txBody>
                    <a:bodyPr/>
                    <a:lstStyle/>
                    <a:p>
                      <a:r>
                        <a:rPr lang="en-US" sz="2600">
                          <a:latin typeface="Times New Roman" panose="02020603050405020304" pitchFamily="18" charset="0"/>
                          <a:cs typeface="Times New Roman" panose="02020603050405020304" pitchFamily="18" charset="0"/>
                        </a:rPr>
                        <a:t>Hình</a:t>
                      </a:r>
                      <a:r>
                        <a:rPr lang="en-US" sz="2600" baseline="0">
                          <a:latin typeface="Times New Roman" panose="02020603050405020304" pitchFamily="18" charset="0"/>
                          <a:cs typeface="Times New Roman" panose="02020603050405020304" pitchFamily="18" charset="0"/>
                        </a:rPr>
                        <a:t> ảnh/tranh vẽ</a:t>
                      </a:r>
                      <a:endParaRPr lang="en-US" sz="2600">
                        <a:latin typeface="Times New Roman" panose="02020603050405020304" pitchFamily="18" charset="0"/>
                        <a:cs typeface="Times New Roman" panose="02020603050405020304" pitchFamily="18" charset="0"/>
                      </a:endParaRPr>
                    </a:p>
                  </a:txBody>
                  <a:tcPr>
                    <a:solidFill>
                      <a:srgbClr val="FF99CC"/>
                    </a:solidFill>
                  </a:tcPr>
                </a:tc>
                <a:tc>
                  <a:txBody>
                    <a:bodyPr/>
                    <a:lstStyle/>
                    <a:p>
                      <a:endParaRPr lang="en-US">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201511657"/>
                  </a:ext>
                </a:extLst>
              </a:tr>
            </a:tbl>
          </a:graphicData>
        </a:graphic>
      </p:graphicFrame>
    </p:spTree>
    <p:extLst>
      <p:ext uri="{BB962C8B-B14F-4D97-AF65-F5344CB8AC3E}">
        <p14:creationId xmlns:p14="http://schemas.microsoft.com/office/powerpoint/2010/main" val="9925905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8135</TotalTime>
  <Words>689</Words>
  <Application>Microsoft Office PowerPoint</Application>
  <PresentationFormat>On-screen Show (16:9)</PresentationFormat>
  <Paragraphs>72</Paragraphs>
  <Slides>22</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Sanchez</vt:lpstr>
      <vt:lpstr>方正静蕾简体</vt:lpstr>
      <vt:lpstr>Arial</vt:lpstr>
      <vt:lpstr>Bebas Neue</vt:lpstr>
      <vt:lpstr>Calibri</vt:lpstr>
      <vt:lpstr>Courier New</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SỐ 2 Tên bảo vật quốc gia: Sưu tập khuôn đúc Cổ Loa</vt:lpstr>
      <vt:lpstr>CÁC NHÓM TRÌNH BÀY</vt:lpstr>
      <vt:lpstr>PowerPoint Presentation</vt:lpstr>
      <vt:lpstr>PowerPoint Presentation</vt:lpstr>
      <vt:lpstr>PowerPoint Presentation</vt:lpstr>
      <vt:lpstr>PowerPoint Presentation</vt:lpstr>
      <vt:lpstr>PHIẾU HỌC TẬP SỐ 2 Tên bảo vật quốc gia: Sưu tập khuôn đúc Cổ Loa</vt:lpstr>
      <vt:lpstr>PowerPoint Presentation</vt:lpstr>
      <vt:lpstr>PowerPoint Presentation</vt:lpstr>
      <vt:lpstr>PowerPoint Presentation</vt:lpstr>
      <vt:lpstr>PowerPoint Presentation</vt:lpstr>
      <vt:lpstr>Một số trang web tham khảo</vt:lpstr>
      <vt:lpstr>HƯỚNG DẪN VỀ NHÀ</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Phương</cp:lastModifiedBy>
  <cp:revision>305</cp:revision>
  <dcterms:created xsi:type="dcterms:W3CDTF">2021-08-13T10:21:03Z</dcterms:created>
  <dcterms:modified xsi:type="dcterms:W3CDTF">2023-12-31T03:19:06Z</dcterms:modified>
</cp:coreProperties>
</file>