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410" r:id="rId3"/>
    <p:sldId id="471" r:id="rId4"/>
    <p:sldId id="504" r:id="rId5"/>
    <p:sldId id="511" r:id="rId6"/>
    <p:sldId id="512" r:id="rId7"/>
    <p:sldId id="513" r:id="rId8"/>
    <p:sldId id="514" r:id="rId9"/>
    <p:sldId id="515" r:id="rId10"/>
    <p:sldId id="517" r:id="rId11"/>
    <p:sldId id="516" r:id="rId12"/>
    <p:sldId id="519" r:id="rId13"/>
    <p:sldId id="518" r:id="rId14"/>
    <p:sldId id="521" r:id="rId15"/>
    <p:sldId id="522" r:id="rId16"/>
    <p:sldId id="528" r:id="rId17"/>
    <p:sldId id="524" r:id="rId18"/>
    <p:sldId id="525" r:id="rId19"/>
    <p:sldId id="526" r:id="rId20"/>
    <p:sldId id="527" r:id="rId21"/>
    <p:sldId id="529" r:id="rId22"/>
    <p:sldId id="523" r:id="rId23"/>
    <p:sldId id="530" r:id="rId24"/>
    <p:sldId id="409"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99CC"/>
    <a:srgbClr val="FFCCFF"/>
    <a:srgbClr val="FF0066"/>
    <a:srgbClr val="FFFFFF"/>
    <a:srgbClr val="00B050"/>
    <a:srgbClr val="CC0066"/>
    <a:srgbClr val="DBEEF4"/>
    <a:srgbClr val="000000"/>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91" autoAdjust="0"/>
    <p:restoredTop sz="90883" autoAdjust="0"/>
  </p:normalViewPr>
  <p:slideViewPr>
    <p:cSldViewPr>
      <p:cViewPr varScale="1">
        <p:scale>
          <a:sx n="82" d="100"/>
          <a:sy n="82"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B987B-C1F3-4DB2-A421-189C84F7D249}" type="datetimeFigureOut">
              <a:rPr lang="en-US" smtClean="0"/>
              <a:t>12/31/2023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F5486-EEA8-4CF3-BAAD-0386DF5BCD71}" type="slidenum">
              <a:rPr lang="en-US" smtClean="0"/>
              <a:t>‹#›</a:t>
            </a:fld>
            <a:endParaRPr lang="en-US"/>
          </a:p>
        </p:txBody>
      </p:sp>
    </p:spTree>
    <p:extLst>
      <p:ext uri="{BB962C8B-B14F-4D97-AF65-F5344CB8AC3E}">
        <p14:creationId xmlns:p14="http://schemas.microsoft.com/office/powerpoint/2010/main" val="36796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0657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21</a:t>
            </a:fld>
            <a:endParaRPr lang="en-US"/>
          </a:p>
        </p:txBody>
      </p:sp>
    </p:spTree>
    <p:extLst>
      <p:ext uri="{BB962C8B-B14F-4D97-AF65-F5344CB8AC3E}">
        <p14:creationId xmlns:p14="http://schemas.microsoft.com/office/powerpoint/2010/main" val="99716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69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3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0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53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637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90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3"/>
        <p:cNvGrpSpPr/>
        <p:nvPr/>
      </p:nvGrpSpPr>
      <p:grpSpPr>
        <a:xfrm>
          <a:off x="0" y="0"/>
          <a:ext cx="0" cy="0"/>
          <a:chOff x="0" y="0"/>
          <a:chExt cx="0" cy="0"/>
        </a:xfrm>
      </p:grpSpPr>
      <p:sp>
        <p:nvSpPr>
          <p:cNvPr id="4434" name="Google Shape;4434;g9f3aa48feb_1_7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5" name="Google Shape;4435;g9f3aa48feb_1_7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82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3"/>
        <p:cNvGrpSpPr/>
        <p:nvPr/>
      </p:nvGrpSpPr>
      <p:grpSpPr>
        <a:xfrm>
          <a:off x="0" y="0"/>
          <a:ext cx="0" cy="0"/>
          <a:chOff x="0" y="0"/>
          <a:chExt cx="0" cy="0"/>
        </a:xfrm>
      </p:grpSpPr>
      <p:sp>
        <p:nvSpPr>
          <p:cNvPr id="4434" name="Google Shape;4434;g9f3aa48feb_1_7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5" name="Google Shape;4435;g9f3aa48feb_1_7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70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42658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49213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855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617430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3"/>
        </a:solidFill>
        <a:effectLst/>
      </p:bgPr>
    </p:bg>
    <p:spTree>
      <p:nvGrpSpPr>
        <p:cNvPr id="1" name="Shape 1982"/>
        <p:cNvGrpSpPr/>
        <p:nvPr/>
      </p:nvGrpSpPr>
      <p:grpSpPr>
        <a:xfrm>
          <a:off x="0" y="0"/>
          <a:ext cx="0" cy="0"/>
          <a:chOff x="0" y="0"/>
          <a:chExt cx="0" cy="0"/>
        </a:xfrm>
      </p:grpSpPr>
      <p:sp>
        <p:nvSpPr>
          <p:cNvPr id="1983" name="Google Shape;1983;p16"/>
          <p:cNvSpPr/>
          <p:nvPr/>
        </p:nvSpPr>
        <p:spPr>
          <a:xfrm>
            <a:off x="0" y="2216325"/>
            <a:ext cx="4986625" cy="2922600"/>
          </a:xfrm>
          <a:custGeom>
            <a:avLst/>
            <a:gdLst/>
            <a:ahLst/>
            <a:cxnLst/>
            <a:rect l="l" t="t" r="r" b="b"/>
            <a:pathLst>
              <a:path w="199465" h="116904" extrusionOk="0">
                <a:moveTo>
                  <a:pt x="9862" y="1"/>
                </a:moveTo>
                <a:lnTo>
                  <a:pt x="9862" y="12415"/>
                </a:lnTo>
                <a:lnTo>
                  <a:pt x="6287" y="12415"/>
                </a:lnTo>
                <a:lnTo>
                  <a:pt x="6287" y="6096"/>
                </a:lnTo>
                <a:lnTo>
                  <a:pt x="0" y="6096"/>
                </a:lnTo>
                <a:lnTo>
                  <a:pt x="0" y="116903"/>
                </a:lnTo>
                <a:lnTo>
                  <a:pt x="199465" y="116903"/>
                </a:lnTo>
                <a:lnTo>
                  <a:pt x="199465" y="11681"/>
                </a:lnTo>
                <a:lnTo>
                  <a:pt x="186667" y="11681"/>
                </a:lnTo>
                <a:lnTo>
                  <a:pt x="186667" y="5650"/>
                </a:lnTo>
                <a:lnTo>
                  <a:pt x="185614" y="5650"/>
                </a:lnTo>
                <a:lnTo>
                  <a:pt x="185614" y="11681"/>
                </a:lnTo>
                <a:lnTo>
                  <a:pt x="180444" y="11681"/>
                </a:lnTo>
                <a:lnTo>
                  <a:pt x="180444" y="24798"/>
                </a:lnTo>
                <a:lnTo>
                  <a:pt x="177476" y="24798"/>
                </a:lnTo>
                <a:lnTo>
                  <a:pt x="177476" y="13596"/>
                </a:lnTo>
                <a:lnTo>
                  <a:pt x="176008" y="13596"/>
                </a:lnTo>
                <a:lnTo>
                  <a:pt x="176008" y="29394"/>
                </a:lnTo>
                <a:lnTo>
                  <a:pt x="174667" y="29394"/>
                </a:lnTo>
                <a:lnTo>
                  <a:pt x="174667" y="20075"/>
                </a:lnTo>
                <a:lnTo>
                  <a:pt x="170838" y="20075"/>
                </a:lnTo>
                <a:lnTo>
                  <a:pt x="170838" y="24671"/>
                </a:lnTo>
                <a:lnTo>
                  <a:pt x="167710" y="24671"/>
                </a:lnTo>
                <a:lnTo>
                  <a:pt x="167710" y="16724"/>
                </a:lnTo>
                <a:lnTo>
                  <a:pt x="166082" y="15352"/>
                </a:lnTo>
                <a:lnTo>
                  <a:pt x="166082" y="25213"/>
                </a:lnTo>
                <a:lnTo>
                  <a:pt x="162540" y="25213"/>
                </a:lnTo>
                <a:lnTo>
                  <a:pt x="162540" y="8267"/>
                </a:lnTo>
                <a:lnTo>
                  <a:pt x="156923" y="8267"/>
                </a:lnTo>
                <a:lnTo>
                  <a:pt x="156923" y="30319"/>
                </a:lnTo>
                <a:lnTo>
                  <a:pt x="153061" y="30319"/>
                </a:lnTo>
                <a:lnTo>
                  <a:pt x="153061" y="21958"/>
                </a:lnTo>
                <a:lnTo>
                  <a:pt x="141668" y="21958"/>
                </a:lnTo>
                <a:lnTo>
                  <a:pt x="141668" y="28022"/>
                </a:lnTo>
                <a:lnTo>
                  <a:pt x="125806" y="28022"/>
                </a:lnTo>
                <a:lnTo>
                  <a:pt x="125806" y="27862"/>
                </a:lnTo>
                <a:lnTo>
                  <a:pt x="125360" y="27862"/>
                </a:lnTo>
                <a:lnTo>
                  <a:pt x="125360" y="21958"/>
                </a:lnTo>
                <a:lnTo>
                  <a:pt x="116360" y="21958"/>
                </a:lnTo>
                <a:lnTo>
                  <a:pt x="116360" y="27862"/>
                </a:lnTo>
                <a:lnTo>
                  <a:pt x="113009" y="27862"/>
                </a:lnTo>
                <a:lnTo>
                  <a:pt x="113009" y="21862"/>
                </a:lnTo>
                <a:lnTo>
                  <a:pt x="111988" y="21862"/>
                </a:lnTo>
                <a:lnTo>
                  <a:pt x="111988" y="27862"/>
                </a:lnTo>
                <a:lnTo>
                  <a:pt x="106817" y="27862"/>
                </a:lnTo>
                <a:lnTo>
                  <a:pt x="106817" y="29011"/>
                </a:lnTo>
                <a:lnTo>
                  <a:pt x="103754" y="29011"/>
                </a:lnTo>
                <a:lnTo>
                  <a:pt x="103754" y="19437"/>
                </a:lnTo>
                <a:lnTo>
                  <a:pt x="99190" y="19437"/>
                </a:lnTo>
                <a:lnTo>
                  <a:pt x="99190" y="33415"/>
                </a:lnTo>
                <a:lnTo>
                  <a:pt x="97115" y="33415"/>
                </a:lnTo>
                <a:lnTo>
                  <a:pt x="97115" y="16341"/>
                </a:lnTo>
                <a:lnTo>
                  <a:pt x="93541" y="13341"/>
                </a:lnTo>
                <a:lnTo>
                  <a:pt x="93541" y="23043"/>
                </a:lnTo>
                <a:lnTo>
                  <a:pt x="92456" y="22086"/>
                </a:lnTo>
                <a:lnTo>
                  <a:pt x="92456" y="29139"/>
                </a:lnTo>
                <a:lnTo>
                  <a:pt x="91052" y="29139"/>
                </a:lnTo>
                <a:lnTo>
                  <a:pt x="91052" y="8139"/>
                </a:lnTo>
                <a:lnTo>
                  <a:pt x="83488" y="8139"/>
                </a:lnTo>
                <a:lnTo>
                  <a:pt x="83488" y="20554"/>
                </a:lnTo>
                <a:lnTo>
                  <a:pt x="77839" y="20554"/>
                </a:lnTo>
                <a:lnTo>
                  <a:pt x="77839" y="14235"/>
                </a:lnTo>
                <a:lnTo>
                  <a:pt x="72063" y="14235"/>
                </a:lnTo>
                <a:lnTo>
                  <a:pt x="72063" y="38170"/>
                </a:lnTo>
                <a:lnTo>
                  <a:pt x="68010" y="38170"/>
                </a:lnTo>
                <a:lnTo>
                  <a:pt x="68010" y="44202"/>
                </a:lnTo>
                <a:lnTo>
                  <a:pt x="51733" y="44202"/>
                </a:lnTo>
                <a:lnTo>
                  <a:pt x="51733" y="38170"/>
                </a:lnTo>
                <a:lnTo>
                  <a:pt x="42701" y="38170"/>
                </a:lnTo>
                <a:lnTo>
                  <a:pt x="42701" y="45223"/>
                </a:lnTo>
                <a:lnTo>
                  <a:pt x="30127" y="20873"/>
                </a:lnTo>
                <a:lnTo>
                  <a:pt x="30127" y="11298"/>
                </a:lnTo>
                <a:lnTo>
                  <a:pt x="25532" y="11298"/>
                </a:lnTo>
                <a:lnTo>
                  <a:pt x="25532" y="25277"/>
                </a:lnTo>
                <a:lnTo>
                  <a:pt x="23457" y="25277"/>
                </a:lnTo>
                <a:lnTo>
                  <a:pt x="23457" y="8203"/>
                </a:lnTo>
                <a:lnTo>
                  <a:pt x="19915" y="5235"/>
                </a:lnTo>
                <a:lnTo>
                  <a:pt x="19915" y="21000"/>
                </a:lnTo>
                <a:lnTo>
                  <a:pt x="17393" y="21000"/>
                </a:lnTo>
                <a:lnTo>
                  <a:pt x="173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6"/>
          <p:cNvSpPr/>
          <p:nvPr/>
        </p:nvSpPr>
        <p:spPr>
          <a:xfrm>
            <a:off x="4242750" y="2216325"/>
            <a:ext cx="4901354" cy="2922600"/>
          </a:xfrm>
          <a:custGeom>
            <a:avLst/>
            <a:gdLst/>
            <a:ahLst/>
            <a:cxnLst/>
            <a:rect l="l" t="t" r="r" b="b"/>
            <a:pathLst>
              <a:path w="199465" h="116904" extrusionOk="0">
                <a:moveTo>
                  <a:pt x="9862" y="1"/>
                </a:moveTo>
                <a:lnTo>
                  <a:pt x="9862" y="12415"/>
                </a:lnTo>
                <a:lnTo>
                  <a:pt x="6287" y="12415"/>
                </a:lnTo>
                <a:lnTo>
                  <a:pt x="6287" y="6096"/>
                </a:lnTo>
                <a:lnTo>
                  <a:pt x="0" y="6096"/>
                </a:lnTo>
                <a:lnTo>
                  <a:pt x="0" y="116903"/>
                </a:lnTo>
                <a:lnTo>
                  <a:pt x="199465" y="116903"/>
                </a:lnTo>
                <a:lnTo>
                  <a:pt x="199465" y="11681"/>
                </a:lnTo>
                <a:lnTo>
                  <a:pt x="186667" y="11681"/>
                </a:lnTo>
                <a:lnTo>
                  <a:pt x="186667" y="5650"/>
                </a:lnTo>
                <a:lnTo>
                  <a:pt x="185614" y="5650"/>
                </a:lnTo>
                <a:lnTo>
                  <a:pt x="185614" y="11681"/>
                </a:lnTo>
                <a:lnTo>
                  <a:pt x="180444" y="11681"/>
                </a:lnTo>
                <a:lnTo>
                  <a:pt x="180444" y="24798"/>
                </a:lnTo>
                <a:lnTo>
                  <a:pt x="177476" y="24798"/>
                </a:lnTo>
                <a:lnTo>
                  <a:pt x="177476" y="13596"/>
                </a:lnTo>
                <a:lnTo>
                  <a:pt x="176008" y="13596"/>
                </a:lnTo>
                <a:lnTo>
                  <a:pt x="176008" y="29394"/>
                </a:lnTo>
                <a:lnTo>
                  <a:pt x="174667" y="29394"/>
                </a:lnTo>
                <a:lnTo>
                  <a:pt x="174667" y="20075"/>
                </a:lnTo>
                <a:lnTo>
                  <a:pt x="170838" y="20075"/>
                </a:lnTo>
                <a:lnTo>
                  <a:pt x="170838" y="24671"/>
                </a:lnTo>
                <a:lnTo>
                  <a:pt x="167710" y="24671"/>
                </a:lnTo>
                <a:lnTo>
                  <a:pt x="167710" y="16724"/>
                </a:lnTo>
                <a:lnTo>
                  <a:pt x="166082" y="15352"/>
                </a:lnTo>
                <a:lnTo>
                  <a:pt x="166082" y="25213"/>
                </a:lnTo>
                <a:lnTo>
                  <a:pt x="162540" y="25213"/>
                </a:lnTo>
                <a:lnTo>
                  <a:pt x="162540" y="8267"/>
                </a:lnTo>
                <a:lnTo>
                  <a:pt x="156923" y="8267"/>
                </a:lnTo>
                <a:lnTo>
                  <a:pt x="156923" y="30319"/>
                </a:lnTo>
                <a:lnTo>
                  <a:pt x="153061" y="30319"/>
                </a:lnTo>
                <a:lnTo>
                  <a:pt x="153061" y="21958"/>
                </a:lnTo>
                <a:lnTo>
                  <a:pt x="141668" y="21958"/>
                </a:lnTo>
                <a:lnTo>
                  <a:pt x="141668" y="28022"/>
                </a:lnTo>
                <a:lnTo>
                  <a:pt x="125806" y="28022"/>
                </a:lnTo>
                <a:lnTo>
                  <a:pt x="125806" y="27862"/>
                </a:lnTo>
                <a:lnTo>
                  <a:pt x="125360" y="27862"/>
                </a:lnTo>
                <a:lnTo>
                  <a:pt x="125360" y="21958"/>
                </a:lnTo>
                <a:lnTo>
                  <a:pt x="116360" y="21958"/>
                </a:lnTo>
                <a:lnTo>
                  <a:pt x="116360" y="27862"/>
                </a:lnTo>
                <a:lnTo>
                  <a:pt x="113009" y="27862"/>
                </a:lnTo>
                <a:lnTo>
                  <a:pt x="113009" y="21862"/>
                </a:lnTo>
                <a:lnTo>
                  <a:pt x="111988" y="21862"/>
                </a:lnTo>
                <a:lnTo>
                  <a:pt x="111988" y="27862"/>
                </a:lnTo>
                <a:lnTo>
                  <a:pt x="106817" y="27862"/>
                </a:lnTo>
                <a:lnTo>
                  <a:pt x="106817" y="29011"/>
                </a:lnTo>
                <a:lnTo>
                  <a:pt x="103754" y="29011"/>
                </a:lnTo>
                <a:lnTo>
                  <a:pt x="103754" y="19437"/>
                </a:lnTo>
                <a:lnTo>
                  <a:pt x="99190" y="19437"/>
                </a:lnTo>
                <a:lnTo>
                  <a:pt x="99190" y="33415"/>
                </a:lnTo>
                <a:lnTo>
                  <a:pt x="97115" y="33415"/>
                </a:lnTo>
                <a:lnTo>
                  <a:pt x="97115" y="16341"/>
                </a:lnTo>
                <a:lnTo>
                  <a:pt x="93541" y="13341"/>
                </a:lnTo>
                <a:lnTo>
                  <a:pt x="93541" y="23043"/>
                </a:lnTo>
                <a:lnTo>
                  <a:pt x="92456" y="22086"/>
                </a:lnTo>
                <a:lnTo>
                  <a:pt x="92456" y="29139"/>
                </a:lnTo>
                <a:lnTo>
                  <a:pt x="91052" y="29139"/>
                </a:lnTo>
                <a:lnTo>
                  <a:pt x="91052" y="8139"/>
                </a:lnTo>
                <a:lnTo>
                  <a:pt x="83488" y="8139"/>
                </a:lnTo>
                <a:lnTo>
                  <a:pt x="83488" y="20554"/>
                </a:lnTo>
                <a:lnTo>
                  <a:pt x="77839" y="20554"/>
                </a:lnTo>
                <a:lnTo>
                  <a:pt x="77839" y="14235"/>
                </a:lnTo>
                <a:lnTo>
                  <a:pt x="72063" y="14235"/>
                </a:lnTo>
                <a:lnTo>
                  <a:pt x="72063" y="38170"/>
                </a:lnTo>
                <a:lnTo>
                  <a:pt x="68010" y="38170"/>
                </a:lnTo>
                <a:lnTo>
                  <a:pt x="68010" y="44202"/>
                </a:lnTo>
                <a:lnTo>
                  <a:pt x="51733" y="44202"/>
                </a:lnTo>
                <a:lnTo>
                  <a:pt x="51733" y="38170"/>
                </a:lnTo>
                <a:lnTo>
                  <a:pt x="42701" y="38170"/>
                </a:lnTo>
                <a:lnTo>
                  <a:pt x="42701" y="45223"/>
                </a:lnTo>
                <a:lnTo>
                  <a:pt x="30127" y="20873"/>
                </a:lnTo>
                <a:lnTo>
                  <a:pt x="30127" y="11298"/>
                </a:lnTo>
                <a:lnTo>
                  <a:pt x="25532" y="11298"/>
                </a:lnTo>
                <a:lnTo>
                  <a:pt x="25532" y="25277"/>
                </a:lnTo>
                <a:lnTo>
                  <a:pt x="23457" y="25277"/>
                </a:lnTo>
                <a:lnTo>
                  <a:pt x="23457" y="8203"/>
                </a:lnTo>
                <a:lnTo>
                  <a:pt x="19915" y="5235"/>
                </a:lnTo>
                <a:lnTo>
                  <a:pt x="19915" y="21000"/>
                </a:lnTo>
                <a:lnTo>
                  <a:pt x="17393" y="21000"/>
                </a:lnTo>
                <a:lnTo>
                  <a:pt x="173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16"/>
          <p:cNvGrpSpPr/>
          <p:nvPr/>
        </p:nvGrpSpPr>
        <p:grpSpPr>
          <a:xfrm flipH="1">
            <a:off x="-268025" y="1313360"/>
            <a:ext cx="981260" cy="427191"/>
            <a:chOff x="717275" y="488800"/>
            <a:chExt cx="415700" cy="180975"/>
          </a:xfrm>
        </p:grpSpPr>
        <p:sp>
          <p:nvSpPr>
            <p:cNvPr id="1986" name="Google Shape;1986;p16"/>
            <p:cNvSpPr/>
            <p:nvPr/>
          </p:nvSpPr>
          <p:spPr>
            <a:xfrm flipH="1">
              <a:off x="872050" y="488800"/>
              <a:ext cx="195500" cy="172050"/>
            </a:xfrm>
            <a:custGeom>
              <a:avLst/>
              <a:gdLst/>
              <a:ahLst/>
              <a:cxnLst/>
              <a:rect l="l" t="t" r="r" b="b"/>
              <a:pathLst>
                <a:path w="7820" h="6882" extrusionOk="0">
                  <a:moveTo>
                    <a:pt x="3876" y="1"/>
                  </a:moveTo>
                  <a:cubicBezTo>
                    <a:pt x="3445" y="1"/>
                    <a:pt x="3008" y="81"/>
                    <a:pt x="2585" y="250"/>
                  </a:cubicBezTo>
                  <a:cubicBezTo>
                    <a:pt x="830" y="984"/>
                    <a:pt x="0" y="2994"/>
                    <a:pt x="734" y="4750"/>
                  </a:cubicBezTo>
                  <a:cubicBezTo>
                    <a:pt x="1292" y="6083"/>
                    <a:pt x="2585" y="6882"/>
                    <a:pt x="3944" y="6882"/>
                  </a:cubicBezTo>
                  <a:cubicBezTo>
                    <a:pt x="4375" y="6882"/>
                    <a:pt x="4812" y="6802"/>
                    <a:pt x="5234" y="6633"/>
                  </a:cubicBezTo>
                  <a:cubicBezTo>
                    <a:pt x="6990" y="5899"/>
                    <a:pt x="7819" y="3888"/>
                    <a:pt x="7085" y="2133"/>
                  </a:cubicBezTo>
                  <a:cubicBezTo>
                    <a:pt x="6528" y="800"/>
                    <a:pt x="5234" y="1"/>
                    <a:pt x="3876"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6"/>
            <p:cNvSpPr/>
            <p:nvPr/>
          </p:nvSpPr>
          <p:spPr>
            <a:xfrm flipH="1">
              <a:off x="717275" y="615700"/>
              <a:ext cx="106125" cy="54075"/>
            </a:xfrm>
            <a:custGeom>
              <a:avLst/>
              <a:gdLst/>
              <a:ahLst/>
              <a:cxnLst/>
              <a:rect l="l" t="t" r="r" b="b"/>
              <a:pathLst>
                <a:path w="4245" h="2163" extrusionOk="0">
                  <a:moveTo>
                    <a:pt x="2123" y="1"/>
                  </a:moveTo>
                  <a:cubicBezTo>
                    <a:pt x="1061" y="1"/>
                    <a:pt x="0" y="711"/>
                    <a:pt x="0" y="2131"/>
                  </a:cubicBezTo>
                  <a:lnTo>
                    <a:pt x="0" y="2163"/>
                  </a:lnTo>
                  <a:lnTo>
                    <a:pt x="4245" y="2163"/>
                  </a:lnTo>
                  <a:lnTo>
                    <a:pt x="4245" y="2131"/>
                  </a:lnTo>
                  <a:cubicBezTo>
                    <a:pt x="4245" y="711"/>
                    <a:pt x="3184" y="1"/>
                    <a:pt x="2123"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6"/>
            <p:cNvSpPr/>
            <p:nvPr/>
          </p:nvSpPr>
          <p:spPr>
            <a:xfrm flipH="1">
              <a:off x="744400" y="628275"/>
              <a:ext cx="363850" cy="41500"/>
            </a:xfrm>
            <a:custGeom>
              <a:avLst/>
              <a:gdLst/>
              <a:ahLst/>
              <a:cxnLst/>
              <a:rect l="l" t="t" r="r" b="b"/>
              <a:pathLst>
                <a:path w="14554" h="1660" extrusionOk="0">
                  <a:moveTo>
                    <a:pt x="1" y="0"/>
                  </a:moveTo>
                  <a:lnTo>
                    <a:pt x="1" y="1660"/>
                  </a:lnTo>
                  <a:lnTo>
                    <a:pt x="14554" y="1660"/>
                  </a:lnTo>
                  <a:lnTo>
                    <a:pt x="14554"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6"/>
            <p:cNvSpPr/>
            <p:nvPr/>
          </p:nvSpPr>
          <p:spPr>
            <a:xfrm flipH="1">
              <a:off x="791475" y="588375"/>
              <a:ext cx="134850" cy="81400"/>
            </a:xfrm>
            <a:custGeom>
              <a:avLst/>
              <a:gdLst/>
              <a:ahLst/>
              <a:cxnLst/>
              <a:rect l="l" t="t" r="r" b="b"/>
              <a:pathLst>
                <a:path w="5394" h="3256" extrusionOk="0">
                  <a:moveTo>
                    <a:pt x="2681" y="1"/>
                  </a:moveTo>
                  <a:cubicBezTo>
                    <a:pt x="1022" y="1"/>
                    <a:pt x="0" y="1820"/>
                    <a:pt x="830" y="3256"/>
                  </a:cubicBezTo>
                  <a:lnTo>
                    <a:pt x="4564" y="3256"/>
                  </a:lnTo>
                  <a:cubicBezTo>
                    <a:pt x="5394" y="1820"/>
                    <a:pt x="4373" y="1"/>
                    <a:pt x="2681"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6"/>
            <p:cNvSpPr/>
            <p:nvPr/>
          </p:nvSpPr>
          <p:spPr>
            <a:xfrm flipH="1">
              <a:off x="1002100" y="578675"/>
              <a:ext cx="130875" cy="91100"/>
            </a:xfrm>
            <a:custGeom>
              <a:avLst/>
              <a:gdLst/>
              <a:ahLst/>
              <a:cxnLst/>
              <a:rect l="l" t="t" r="r" b="b"/>
              <a:pathLst>
                <a:path w="5235" h="3644" extrusionOk="0">
                  <a:moveTo>
                    <a:pt x="2376" y="0"/>
                  </a:moveTo>
                  <a:cubicBezTo>
                    <a:pt x="1129" y="0"/>
                    <a:pt x="27" y="985"/>
                    <a:pt x="0" y="2336"/>
                  </a:cubicBezTo>
                  <a:cubicBezTo>
                    <a:pt x="0" y="2814"/>
                    <a:pt x="128" y="3261"/>
                    <a:pt x="383" y="3644"/>
                  </a:cubicBezTo>
                  <a:lnTo>
                    <a:pt x="4405" y="3644"/>
                  </a:lnTo>
                  <a:cubicBezTo>
                    <a:pt x="5234" y="2304"/>
                    <a:pt x="4564" y="548"/>
                    <a:pt x="3064" y="102"/>
                  </a:cubicBezTo>
                  <a:cubicBezTo>
                    <a:pt x="2834" y="33"/>
                    <a:pt x="2602" y="0"/>
                    <a:pt x="2376" y="0"/>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1" name="Google Shape;1991;p16"/>
          <p:cNvGrpSpPr/>
          <p:nvPr/>
        </p:nvGrpSpPr>
        <p:grpSpPr>
          <a:xfrm flipH="1">
            <a:off x="8506400" y="517785"/>
            <a:ext cx="981260" cy="427191"/>
            <a:chOff x="717275" y="488800"/>
            <a:chExt cx="415700" cy="180975"/>
          </a:xfrm>
        </p:grpSpPr>
        <p:sp>
          <p:nvSpPr>
            <p:cNvPr id="1992" name="Google Shape;1992;p16"/>
            <p:cNvSpPr/>
            <p:nvPr/>
          </p:nvSpPr>
          <p:spPr>
            <a:xfrm flipH="1">
              <a:off x="872050" y="488800"/>
              <a:ext cx="195500" cy="172050"/>
            </a:xfrm>
            <a:custGeom>
              <a:avLst/>
              <a:gdLst/>
              <a:ahLst/>
              <a:cxnLst/>
              <a:rect l="l" t="t" r="r" b="b"/>
              <a:pathLst>
                <a:path w="7820" h="6882" extrusionOk="0">
                  <a:moveTo>
                    <a:pt x="3876" y="1"/>
                  </a:moveTo>
                  <a:cubicBezTo>
                    <a:pt x="3445" y="1"/>
                    <a:pt x="3008" y="81"/>
                    <a:pt x="2585" y="250"/>
                  </a:cubicBezTo>
                  <a:cubicBezTo>
                    <a:pt x="830" y="984"/>
                    <a:pt x="0" y="2994"/>
                    <a:pt x="734" y="4750"/>
                  </a:cubicBezTo>
                  <a:cubicBezTo>
                    <a:pt x="1292" y="6083"/>
                    <a:pt x="2585" y="6882"/>
                    <a:pt x="3944" y="6882"/>
                  </a:cubicBezTo>
                  <a:cubicBezTo>
                    <a:pt x="4375" y="6882"/>
                    <a:pt x="4812" y="6802"/>
                    <a:pt x="5234" y="6633"/>
                  </a:cubicBezTo>
                  <a:cubicBezTo>
                    <a:pt x="6990" y="5899"/>
                    <a:pt x="7819" y="3888"/>
                    <a:pt x="7085" y="2133"/>
                  </a:cubicBezTo>
                  <a:cubicBezTo>
                    <a:pt x="6528" y="800"/>
                    <a:pt x="5234" y="1"/>
                    <a:pt x="3876"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6"/>
            <p:cNvSpPr/>
            <p:nvPr/>
          </p:nvSpPr>
          <p:spPr>
            <a:xfrm flipH="1">
              <a:off x="717275" y="615700"/>
              <a:ext cx="106125" cy="54075"/>
            </a:xfrm>
            <a:custGeom>
              <a:avLst/>
              <a:gdLst/>
              <a:ahLst/>
              <a:cxnLst/>
              <a:rect l="l" t="t" r="r" b="b"/>
              <a:pathLst>
                <a:path w="4245" h="2163" extrusionOk="0">
                  <a:moveTo>
                    <a:pt x="2123" y="1"/>
                  </a:moveTo>
                  <a:cubicBezTo>
                    <a:pt x="1061" y="1"/>
                    <a:pt x="0" y="711"/>
                    <a:pt x="0" y="2131"/>
                  </a:cubicBezTo>
                  <a:lnTo>
                    <a:pt x="0" y="2163"/>
                  </a:lnTo>
                  <a:lnTo>
                    <a:pt x="4245" y="2163"/>
                  </a:lnTo>
                  <a:lnTo>
                    <a:pt x="4245" y="2131"/>
                  </a:lnTo>
                  <a:cubicBezTo>
                    <a:pt x="4245" y="711"/>
                    <a:pt x="3184" y="1"/>
                    <a:pt x="2123"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6"/>
            <p:cNvSpPr/>
            <p:nvPr/>
          </p:nvSpPr>
          <p:spPr>
            <a:xfrm flipH="1">
              <a:off x="744400" y="628275"/>
              <a:ext cx="363850" cy="41500"/>
            </a:xfrm>
            <a:custGeom>
              <a:avLst/>
              <a:gdLst/>
              <a:ahLst/>
              <a:cxnLst/>
              <a:rect l="l" t="t" r="r" b="b"/>
              <a:pathLst>
                <a:path w="14554" h="1660" extrusionOk="0">
                  <a:moveTo>
                    <a:pt x="1" y="0"/>
                  </a:moveTo>
                  <a:lnTo>
                    <a:pt x="1" y="1660"/>
                  </a:lnTo>
                  <a:lnTo>
                    <a:pt x="14554" y="1660"/>
                  </a:lnTo>
                  <a:lnTo>
                    <a:pt x="14554" y="0"/>
                  </a:ln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6"/>
            <p:cNvSpPr/>
            <p:nvPr/>
          </p:nvSpPr>
          <p:spPr>
            <a:xfrm flipH="1">
              <a:off x="791475" y="588375"/>
              <a:ext cx="134850" cy="81400"/>
            </a:xfrm>
            <a:custGeom>
              <a:avLst/>
              <a:gdLst/>
              <a:ahLst/>
              <a:cxnLst/>
              <a:rect l="l" t="t" r="r" b="b"/>
              <a:pathLst>
                <a:path w="5394" h="3256" extrusionOk="0">
                  <a:moveTo>
                    <a:pt x="2681" y="1"/>
                  </a:moveTo>
                  <a:cubicBezTo>
                    <a:pt x="1022" y="1"/>
                    <a:pt x="0" y="1820"/>
                    <a:pt x="830" y="3256"/>
                  </a:cubicBezTo>
                  <a:lnTo>
                    <a:pt x="4564" y="3256"/>
                  </a:lnTo>
                  <a:cubicBezTo>
                    <a:pt x="5394" y="1820"/>
                    <a:pt x="4373" y="1"/>
                    <a:pt x="2681" y="1"/>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6"/>
            <p:cNvSpPr/>
            <p:nvPr/>
          </p:nvSpPr>
          <p:spPr>
            <a:xfrm flipH="1">
              <a:off x="1002100" y="578675"/>
              <a:ext cx="130875" cy="91100"/>
            </a:xfrm>
            <a:custGeom>
              <a:avLst/>
              <a:gdLst/>
              <a:ahLst/>
              <a:cxnLst/>
              <a:rect l="l" t="t" r="r" b="b"/>
              <a:pathLst>
                <a:path w="5235" h="3644" extrusionOk="0">
                  <a:moveTo>
                    <a:pt x="2376" y="0"/>
                  </a:moveTo>
                  <a:cubicBezTo>
                    <a:pt x="1129" y="0"/>
                    <a:pt x="27" y="985"/>
                    <a:pt x="0" y="2336"/>
                  </a:cubicBezTo>
                  <a:cubicBezTo>
                    <a:pt x="0" y="2814"/>
                    <a:pt x="128" y="3261"/>
                    <a:pt x="383" y="3644"/>
                  </a:cubicBezTo>
                  <a:lnTo>
                    <a:pt x="4405" y="3644"/>
                  </a:lnTo>
                  <a:cubicBezTo>
                    <a:pt x="5234" y="2304"/>
                    <a:pt x="4564" y="548"/>
                    <a:pt x="3064" y="102"/>
                  </a:cubicBezTo>
                  <a:cubicBezTo>
                    <a:pt x="2834" y="33"/>
                    <a:pt x="2602" y="0"/>
                    <a:pt x="2376" y="0"/>
                  </a:cubicBezTo>
                  <a:close/>
                </a:path>
              </a:pathLst>
            </a:custGeom>
            <a:solidFill>
              <a:srgbClr val="F9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7" name="Google Shape;1997;p16"/>
          <p:cNvSpPr/>
          <p:nvPr/>
        </p:nvSpPr>
        <p:spPr>
          <a:xfrm>
            <a:off x="6154524" y="3500"/>
            <a:ext cx="2276700" cy="5143500"/>
          </a:xfrm>
          <a:prstGeom prst="round2DiagRect">
            <a:avLst>
              <a:gd name="adj1" fmla="val 0"/>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6"/>
          <p:cNvSpPr/>
          <p:nvPr/>
        </p:nvSpPr>
        <p:spPr>
          <a:xfrm>
            <a:off x="705692" y="3500"/>
            <a:ext cx="2276700" cy="5143500"/>
          </a:xfrm>
          <a:prstGeom prst="round2DiagRect">
            <a:avLst>
              <a:gd name="adj1" fmla="val 0"/>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16"/>
          <p:cNvGrpSpPr/>
          <p:nvPr/>
        </p:nvGrpSpPr>
        <p:grpSpPr>
          <a:xfrm flipH="1">
            <a:off x="603600" y="1160960"/>
            <a:ext cx="981260" cy="427191"/>
            <a:chOff x="717275" y="488800"/>
            <a:chExt cx="415700" cy="180975"/>
          </a:xfrm>
        </p:grpSpPr>
        <p:sp>
          <p:nvSpPr>
            <p:cNvPr id="2000" name="Google Shape;2000;p16"/>
            <p:cNvSpPr/>
            <p:nvPr/>
          </p:nvSpPr>
          <p:spPr>
            <a:xfrm flipH="1">
              <a:off x="872050" y="488800"/>
              <a:ext cx="195500" cy="172050"/>
            </a:xfrm>
            <a:custGeom>
              <a:avLst/>
              <a:gdLst/>
              <a:ahLst/>
              <a:cxnLst/>
              <a:rect l="l" t="t" r="r" b="b"/>
              <a:pathLst>
                <a:path w="7820" h="6882" extrusionOk="0">
                  <a:moveTo>
                    <a:pt x="3876" y="1"/>
                  </a:moveTo>
                  <a:cubicBezTo>
                    <a:pt x="3445" y="1"/>
                    <a:pt x="3008" y="81"/>
                    <a:pt x="2585" y="250"/>
                  </a:cubicBezTo>
                  <a:cubicBezTo>
                    <a:pt x="830" y="984"/>
                    <a:pt x="0" y="2994"/>
                    <a:pt x="734" y="4750"/>
                  </a:cubicBezTo>
                  <a:cubicBezTo>
                    <a:pt x="1292" y="6083"/>
                    <a:pt x="2585" y="6882"/>
                    <a:pt x="3944" y="6882"/>
                  </a:cubicBezTo>
                  <a:cubicBezTo>
                    <a:pt x="4375" y="6882"/>
                    <a:pt x="4812" y="6802"/>
                    <a:pt x="5234" y="6633"/>
                  </a:cubicBezTo>
                  <a:cubicBezTo>
                    <a:pt x="6990" y="5899"/>
                    <a:pt x="7819" y="3888"/>
                    <a:pt x="7085" y="2133"/>
                  </a:cubicBezTo>
                  <a:cubicBezTo>
                    <a:pt x="6528" y="800"/>
                    <a:pt x="5234" y="1"/>
                    <a:pt x="3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6"/>
            <p:cNvSpPr/>
            <p:nvPr/>
          </p:nvSpPr>
          <p:spPr>
            <a:xfrm flipH="1">
              <a:off x="717275" y="615700"/>
              <a:ext cx="106125" cy="54075"/>
            </a:xfrm>
            <a:custGeom>
              <a:avLst/>
              <a:gdLst/>
              <a:ahLst/>
              <a:cxnLst/>
              <a:rect l="l" t="t" r="r" b="b"/>
              <a:pathLst>
                <a:path w="4245" h="2163" extrusionOk="0">
                  <a:moveTo>
                    <a:pt x="2123" y="1"/>
                  </a:moveTo>
                  <a:cubicBezTo>
                    <a:pt x="1061" y="1"/>
                    <a:pt x="0" y="711"/>
                    <a:pt x="0" y="2131"/>
                  </a:cubicBezTo>
                  <a:lnTo>
                    <a:pt x="0" y="2163"/>
                  </a:lnTo>
                  <a:lnTo>
                    <a:pt x="4245" y="2163"/>
                  </a:lnTo>
                  <a:lnTo>
                    <a:pt x="4245" y="2131"/>
                  </a:lnTo>
                  <a:cubicBezTo>
                    <a:pt x="4245" y="711"/>
                    <a:pt x="3184" y="1"/>
                    <a:pt x="2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6"/>
            <p:cNvSpPr/>
            <p:nvPr/>
          </p:nvSpPr>
          <p:spPr>
            <a:xfrm flipH="1">
              <a:off x="744400" y="628275"/>
              <a:ext cx="363850" cy="41500"/>
            </a:xfrm>
            <a:custGeom>
              <a:avLst/>
              <a:gdLst/>
              <a:ahLst/>
              <a:cxnLst/>
              <a:rect l="l" t="t" r="r" b="b"/>
              <a:pathLst>
                <a:path w="14554" h="1660" extrusionOk="0">
                  <a:moveTo>
                    <a:pt x="1" y="0"/>
                  </a:moveTo>
                  <a:lnTo>
                    <a:pt x="1" y="1660"/>
                  </a:lnTo>
                  <a:lnTo>
                    <a:pt x="14554" y="1660"/>
                  </a:lnTo>
                  <a:lnTo>
                    <a:pt x="14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6"/>
            <p:cNvSpPr/>
            <p:nvPr/>
          </p:nvSpPr>
          <p:spPr>
            <a:xfrm flipH="1">
              <a:off x="791475" y="588375"/>
              <a:ext cx="134850" cy="81400"/>
            </a:xfrm>
            <a:custGeom>
              <a:avLst/>
              <a:gdLst/>
              <a:ahLst/>
              <a:cxnLst/>
              <a:rect l="l" t="t" r="r" b="b"/>
              <a:pathLst>
                <a:path w="5394" h="3256" extrusionOk="0">
                  <a:moveTo>
                    <a:pt x="2681" y="1"/>
                  </a:moveTo>
                  <a:cubicBezTo>
                    <a:pt x="1022" y="1"/>
                    <a:pt x="0" y="1820"/>
                    <a:pt x="830" y="3256"/>
                  </a:cubicBezTo>
                  <a:lnTo>
                    <a:pt x="4564" y="3256"/>
                  </a:lnTo>
                  <a:cubicBezTo>
                    <a:pt x="5394" y="1820"/>
                    <a:pt x="4373" y="1"/>
                    <a:pt x="2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6"/>
            <p:cNvSpPr/>
            <p:nvPr/>
          </p:nvSpPr>
          <p:spPr>
            <a:xfrm flipH="1">
              <a:off x="1002100" y="578675"/>
              <a:ext cx="130875" cy="91100"/>
            </a:xfrm>
            <a:custGeom>
              <a:avLst/>
              <a:gdLst/>
              <a:ahLst/>
              <a:cxnLst/>
              <a:rect l="l" t="t" r="r" b="b"/>
              <a:pathLst>
                <a:path w="5235" h="3644" extrusionOk="0">
                  <a:moveTo>
                    <a:pt x="2376" y="0"/>
                  </a:moveTo>
                  <a:cubicBezTo>
                    <a:pt x="1129" y="0"/>
                    <a:pt x="27" y="985"/>
                    <a:pt x="0" y="2336"/>
                  </a:cubicBezTo>
                  <a:cubicBezTo>
                    <a:pt x="0" y="2814"/>
                    <a:pt x="128" y="3261"/>
                    <a:pt x="383" y="3644"/>
                  </a:cubicBezTo>
                  <a:lnTo>
                    <a:pt x="4405" y="3644"/>
                  </a:lnTo>
                  <a:cubicBezTo>
                    <a:pt x="5234" y="2304"/>
                    <a:pt x="4564" y="548"/>
                    <a:pt x="3064" y="102"/>
                  </a:cubicBezTo>
                  <a:cubicBezTo>
                    <a:pt x="2834" y="33"/>
                    <a:pt x="2602"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5" name="Google Shape;2005;p16"/>
          <p:cNvGrpSpPr/>
          <p:nvPr/>
        </p:nvGrpSpPr>
        <p:grpSpPr>
          <a:xfrm flipH="1">
            <a:off x="7845550" y="365385"/>
            <a:ext cx="981260" cy="427191"/>
            <a:chOff x="717275" y="488800"/>
            <a:chExt cx="415700" cy="180975"/>
          </a:xfrm>
        </p:grpSpPr>
        <p:sp>
          <p:nvSpPr>
            <p:cNvPr id="2006" name="Google Shape;2006;p16"/>
            <p:cNvSpPr/>
            <p:nvPr/>
          </p:nvSpPr>
          <p:spPr>
            <a:xfrm flipH="1">
              <a:off x="872050" y="488800"/>
              <a:ext cx="195500" cy="172050"/>
            </a:xfrm>
            <a:custGeom>
              <a:avLst/>
              <a:gdLst/>
              <a:ahLst/>
              <a:cxnLst/>
              <a:rect l="l" t="t" r="r" b="b"/>
              <a:pathLst>
                <a:path w="7820" h="6882" extrusionOk="0">
                  <a:moveTo>
                    <a:pt x="3876" y="1"/>
                  </a:moveTo>
                  <a:cubicBezTo>
                    <a:pt x="3445" y="1"/>
                    <a:pt x="3008" y="81"/>
                    <a:pt x="2585" y="250"/>
                  </a:cubicBezTo>
                  <a:cubicBezTo>
                    <a:pt x="830" y="984"/>
                    <a:pt x="0" y="2994"/>
                    <a:pt x="734" y="4750"/>
                  </a:cubicBezTo>
                  <a:cubicBezTo>
                    <a:pt x="1292" y="6083"/>
                    <a:pt x="2585" y="6882"/>
                    <a:pt x="3944" y="6882"/>
                  </a:cubicBezTo>
                  <a:cubicBezTo>
                    <a:pt x="4375" y="6882"/>
                    <a:pt x="4812" y="6802"/>
                    <a:pt x="5234" y="6633"/>
                  </a:cubicBezTo>
                  <a:cubicBezTo>
                    <a:pt x="6990" y="5899"/>
                    <a:pt x="7819" y="3888"/>
                    <a:pt x="7085" y="2133"/>
                  </a:cubicBezTo>
                  <a:cubicBezTo>
                    <a:pt x="6528" y="800"/>
                    <a:pt x="5234" y="1"/>
                    <a:pt x="3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6"/>
            <p:cNvSpPr/>
            <p:nvPr/>
          </p:nvSpPr>
          <p:spPr>
            <a:xfrm flipH="1">
              <a:off x="717275" y="615700"/>
              <a:ext cx="106125" cy="54075"/>
            </a:xfrm>
            <a:custGeom>
              <a:avLst/>
              <a:gdLst/>
              <a:ahLst/>
              <a:cxnLst/>
              <a:rect l="l" t="t" r="r" b="b"/>
              <a:pathLst>
                <a:path w="4245" h="2163" extrusionOk="0">
                  <a:moveTo>
                    <a:pt x="2123" y="1"/>
                  </a:moveTo>
                  <a:cubicBezTo>
                    <a:pt x="1061" y="1"/>
                    <a:pt x="0" y="711"/>
                    <a:pt x="0" y="2131"/>
                  </a:cubicBezTo>
                  <a:lnTo>
                    <a:pt x="0" y="2163"/>
                  </a:lnTo>
                  <a:lnTo>
                    <a:pt x="4245" y="2163"/>
                  </a:lnTo>
                  <a:lnTo>
                    <a:pt x="4245" y="2131"/>
                  </a:lnTo>
                  <a:cubicBezTo>
                    <a:pt x="4245" y="711"/>
                    <a:pt x="3184" y="1"/>
                    <a:pt x="2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6"/>
            <p:cNvSpPr/>
            <p:nvPr/>
          </p:nvSpPr>
          <p:spPr>
            <a:xfrm flipH="1">
              <a:off x="744400" y="628275"/>
              <a:ext cx="363850" cy="41500"/>
            </a:xfrm>
            <a:custGeom>
              <a:avLst/>
              <a:gdLst/>
              <a:ahLst/>
              <a:cxnLst/>
              <a:rect l="l" t="t" r="r" b="b"/>
              <a:pathLst>
                <a:path w="14554" h="1660" extrusionOk="0">
                  <a:moveTo>
                    <a:pt x="1" y="0"/>
                  </a:moveTo>
                  <a:lnTo>
                    <a:pt x="1" y="1660"/>
                  </a:lnTo>
                  <a:lnTo>
                    <a:pt x="14554" y="1660"/>
                  </a:lnTo>
                  <a:lnTo>
                    <a:pt x="14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6"/>
            <p:cNvSpPr/>
            <p:nvPr/>
          </p:nvSpPr>
          <p:spPr>
            <a:xfrm flipH="1">
              <a:off x="791475" y="588375"/>
              <a:ext cx="134850" cy="81400"/>
            </a:xfrm>
            <a:custGeom>
              <a:avLst/>
              <a:gdLst/>
              <a:ahLst/>
              <a:cxnLst/>
              <a:rect l="l" t="t" r="r" b="b"/>
              <a:pathLst>
                <a:path w="5394" h="3256" extrusionOk="0">
                  <a:moveTo>
                    <a:pt x="2681" y="1"/>
                  </a:moveTo>
                  <a:cubicBezTo>
                    <a:pt x="1022" y="1"/>
                    <a:pt x="0" y="1820"/>
                    <a:pt x="830" y="3256"/>
                  </a:cubicBezTo>
                  <a:lnTo>
                    <a:pt x="4564" y="3256"/>
                  </a:lnTo>
                  <a:cubicBezTo>
                    <a:pt x="5394" y="1820"/>
                    <a:pt x="4373" y="1"/>
                    <a:pt x="2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6"/>
            <p:cNvSpPr/>
            <p:nvPr/>
          </p:nvSpPr>
          <p:spPr>
            <a:xfrm flipH="1">
              <a:off x="1002100" y="578675"/>
              <a:ext cx="130875" cy="91100"/>
            </a:xfrm>
            <a:custGeom>
              <a:avLst/>
              <a:gdLst/>
              <a:ahLst/>
              <a:cxnLst/>
              <a:rect l="l" t="t" r="r" b="b"/>
              <a:pathLst>
                <a:path w="5235" h="3644" extrusionOk="0">
                  <a:moveTo>
                    <a:pt x="2376" y="0"/>
                  </a:moveTo>
                  <a:cubicBezTo>
                    <a:pt x="1129" y="0"/>
                    <a:pt x="27" y="985"/>
                    <a:pt x="0" y="2336"/>
                  </a:cubicBezTo>
                  <a:cubicBezTo>
                    <a:pt x="0" y="2814"/>
                    <a:pt x="128" y="3261"/>
                    <a:pt x="383" y="3644"/>
                  </a:cubicBezTo>
                  <a:lnTo>
                    <a:pt x="4405" y="3644"/>
                  </a:lnTo>
                  <a:cubicBezTo>
                    <a:pt x="5234" y="2304"/>
                    <a:pt x="4564" y="548"/>
                    <a:pt x="3064" y="102"/>
                  </a:cubicBezTo>
                  <a:cubicBezTo>
                    <a:pt x="2834" y="33"/>
                    <a:pt x="2602"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1" name="Google Shape;2011;p16"/>
          <p:cNvSpPr txBox="1">
            <a:spLocks noGrp="1"/>
          </p:cNvSpPr>
          <p:nvPr>
            <p:ph type="title"/>
          </p:nvPr>
        </p:nvSpPr>
        <p:spPr>
          <a:xfrm>
            <a:off x="3272763" y="448554"/>
            <a:ext cx="2598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2012" name="Google Shape;2012;p16"/>
          <p:cNvSpPr txBox="1">
            <a:spLocks noGrp="1"/>
          </p:cNvSpPr>
          <p:nvPr>
            <p:ph type="subTitle" idx="1"/>
          </p:nvPr>
        </p:nvSpPr>
        <p:spPr>
          <a:xfrm>
            <a:off x="897692" y="3054096"/>
            <a:ext cx="1892700" cy="4116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Font typeface="Russo One"/>
              <a:buNone/>
              <a:defRPr sz="1700">
                <a:latin typeface="Russo One"/>
                <a:ea typeface="Russo One"/>
                <a:cs typeface="Russo One"/>
                <a:sym typeface="Russo 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13" name="Google Shape;2013;p16"/>
          <p:cNvSpPr txBox="1">
            <a:spLocks noGrp="1"/>
          </p:cNvSpPr>
          <p:nvPr>
            <p:ph type="subTitle" idx="2"/>
          </p:nvPr>
        </p:nvSpPr>
        <p:spPr>
          <a:xfrm>
            <a:off x="746792" y="3359948"/>
            <a:ext cx="2194500" cy="1243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14" name="Google Shape;2014;p16"/>
          <p:cNvSpPr txBox="1">
            <a:spLocks noGrp="1"/>
          </p:cNvSpPr>
          <p:nvPr>
            <p:ph type="subTitle" idx="3"/>
          </p:nvPr>
        </p:nvSpPr>
        <p:spPr>
          <a:xfrm>
            <a:off x="3622104" y="3054096"/>
            <a:ext cx="18927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Font typeface="Russo One"/>
              <a:buNone/>
              <a:defRPr sz="1700">
                <a:latin typeface="Russo One"/>
                <a:ea typeface="Russo One"/>
                <a:cs typeface="Russo One"/>
                <a:sym typeface="Russo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15" name="Google Shape;2015;p16"/>
          <p:cNvSpPr txBox="1">
            <a:spLocks noGrp="1"/>
          </p:cNvSpPr>
          <p:nvPr>
            <p:ph type="subTitle" idx="4"/>
          </p:nvPr>
        </p:nvSpPr>
        <p:spPr>
          <a:xfrm>
            <a:off x="3471204" y="3359948"/>
            <a:ext cx="2194500" cy="12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16" name="Google Shape;2016;p16"/>
          <p:cNvSpPr txBox="1">
            <a:spLocks noGrp="1"/>
          </p:cNvSpPr>
          <p:nvPr>
            <p:ph type="subTitle" idx="5"/>
          </p:nvPr>
        </p:nvSpPr>
        <p:spPr>
          <a:xfrm>
            <a:off x="6346517" y="3054096"/>
            <a:ext cx="18927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Font typeface="Russo One"/>
              <a:buNone/>
              <a:defRPr sz="1700">
                <a:latin typeface="Russo One"/>
                <a:ea typeface="Russo One"/>
                <a:cs typeface="Russo One"/>
                <a:sym typeface="Russo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17" name="Google Shape;2017;p16"/>
          <p:cNvSpPr txBox="1">
            <a:spLocks noGrp="1"/>
          </p:cNvSpPr>
          <p:nvPr>
            <p:ph type="subTitle" idx="6"/>
          </p:nvPr>
        </p:nvSpPr>
        <p:spPr>
          <a:xfrm>
            <a:off x="6195617" y="3359948"/>
            <a:ext cx="2194500" cy="12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568704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3"/>
          <p:cNvSpPr/>
          <p:nvPr/>
        </p:nvSpPr>
        <p:spPr>
          <a:xfrm flipH="1">
            <a:off x="-692660" y="2473827"/>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7" name="Google Shape;227;p13"/>
          <p:cNvGrpSpPr/>
          <p:nvPr/>
        </p:nvGrpSpPr>
        <p:grpSpPr>
          <a:xfrm rot="-283375">
            <a:off x="6115828" y="686735"/>
            <a:ext cx="1210327" cy="507591"/>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8" name="Google Shape;248;p13"/>
          <p:cNvSpPr txBox="1">
            <a:spLocks noGrp="1"/>
          </p:cNvSpPr>
          <p:nvPr>
            <p:ph type="title" hasCustomPrompt="1"/>
          </p:nvPr>
        </p:nvSpPr>
        <p:spPr>
          <a:xfrm flipH="1">
            <a:off x="1087449" y="770588"/>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49" name="Google Shape;249;p13"/>
          <p:cNvSpPr txBox="1">
            <a:spLocks noGrp="1"/>
          </p:cNvSpPr>
          <p:nvPr>
            <p:ph type="subTitle" idx="1"/>
          </p:nvPr>
        </p:nvSpPr>
        <p:spPr>
          <a:xfrm>
            <a:off x="400599" y="1685948"/>
            <a:ext cx="23619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0" name="Google Shape;250;p13"/>
          <p:cNvSpPr txBox="1">
            <a:spLocks noGrp="1"/>
          </p:cNvSpPr>
          <p:nvPr>
            <p:ph type="subTitle" idx="2"/>
          </p:nvPr>
        </p:nvSpPr>
        <p:spPr>
          <a:xfrm>
            <a:off x="471549" y="1342263"/>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1" name="Google Shape;251;p13"/>
          <p:cNvSpPr txBox="1">
            <a:spLocks noGrp="1"/>
          </p:cNvSpPr>
          <p:nvPr>
            <p:ph type="title" idx="3" hasCustomPrompt="1"/>
          </p:nvPr>
        </p:nvSpPr>
        <p:spPr>
          <a:xfrm flipH="1">
            <a:off x="3082700" y="1478213"/>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2" name="Google Shape;252;p13"/>
          <p:cNvSpPr txBox="1">
            <a:spLocks noGrp="1"/>
          </p:cNvSpPr>
          <p:nvPr>
            <p:ph type="subTitle" idx="4"/>
          </p:nvPr>
        </p:nvSpPr>
        <p:spPr>
          <a:xfrm>
            <a:off x="2397050" y="238915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3" name="Google Shape;253;p13"/>
          <p:cNvSpPr txBox="1">
            <a:spLocks noGrp="1"/>
          </p:cNvSpPr>
          <p:nvPr>
            <p:ph type="subTitle" idx="5"/>
          </p:nvPr>
        </p:nvSpPr>
        <p:spPr>
          <a:xfrm>
            <a:off x="2467850" y="2048138"/>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
        <p:nvSpPr>
          <p:cNvPr id="254" name="Google Shape;254;p13"/>
          <p:cNvSpPr txBox="1">
            <a:spLocks noGrp="1"/>
          </p:cNvSpPr>
          <p:nvPr>
            <p:ph type="title" idx="6" hasCustomPrompt="1"/>
          </p:nvPr>
        </p:nvSpPr>
        <p:spPr>
          <a:xfrm flipH="1">
            <a:off x="5076137" y="2180037"/>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55" name="Google Shape;255;p13"/>
          <p:cNvSpPr txBox="1">
            <a:spLocks noGrp="1"/>
          </p:cNvSpPr>
          <p:nvPr>
            <p:ph type="subTitle" idx="7"/>
          </p:nvPr>
        </p:nvSpPr>
        <p:spPr>
          <a:xfrm>
            <a:off x="4462187" y="3094325"/>
            <a:ext cx="22161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6" name="Google Shape;256;p13"/>
          <p:cNvSpPr txBox="1">
            <a:spLocks noGrp="1"/>
          </p:cNvSpPr>
          <p:nvPr>
            <p:ph type="subTitle" idx="8"/>
          </p:nvPr>
        </p:nvSpPr>
        <p:spPr>
          <a:xfrm>
            <a:off x="4460237" y="2755011"/>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7" name="Google Shape;257;p13"/>
          <p:cNvSpPr txBox="1">
            <a:spLocks noGrp="1"/>
          </p:cNvSpPr>
          <p:nvPr>
            <p:ph type="title" idx="9" hasCustomPrompt="1"/>
          </p:nvPr>
        </p:nvSpPr>
        <p:spPr>
          <a:xfrm flipH="1">
            <a:off x="7071357" y="2889364"/>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8" name="Google Shape;258;p13"/>
          <p:cNvSpPr txBox="1">
            <a:spLocks noGrp="1"/>
          </p:cNvSpPr>
          <p:nvPr>
            <p:ph type="subTitle" idx="13"/>
          </p:nvPr>
        </p:nvSpPr>
        <p:spPr>
          <a:xfrm>
            <a:off x="6385699" y="380070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9" name="Google Shape;259;p13"/>
          <p:cNvSpPr txBox="1">
            <a:spLocks noGrp="1"/>
          </p:cNvSpPr>
          <p:nvPr>
            <p:ph type="subTitle" idx="14"/>
          </p:nvPr>
        </p:nvSpPr>
        <p:spPr>
          <a:xfrm>
            <a:off x="6456507" y="3460513"/>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86086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73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395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1"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1999">
                <a:solidFill>
                  <a:schemeClr val="tx1">
                    <a:tint val="75000"/>
                  </a:schemeClr>
                </a:solidFill>
              </a:defRPr>
            </a:lvl1pPr>
            <a:lvl2pPr marL="457200" indent="0">
              <a:buNone/>
              <a:defRPr sz="1800">
                <a:solidFill>
                  <a:schemeClr val="tx1">
                    <a:tint val="75000"/>
                  </a:schemeClr>
                </a:solidFill>
              </a:defRPr>
            </a:lvl2pPr>
            <a:lvl3pPr marL="914400" indent="0">
              <a:buNone/>
              <a:defRPr sz="1601">
                <a:solidFill>
                  <a:schemeClr val="tx1">
                    <a:tint val="75000"/>
                  </a:schemeClr>
                </a:solidFill>
              </a:defRPr>
            </a:lvl3pPr>
            <a:lvl4pPr marL="1371600" indent="0">
              <a:buNone/>
              <a:defRPr sz="1399">
                <a:solidFill>
                  <a:schemeClr val="tx1">
                    <a:tint val="75000"/>
                  </a:schemeClr>
                </a:solidFill>
              </a:defRPr>
            </a:lvl4pPr>
            <a:lvl5pPr marL="1828800" indent="0">
              <a:buNone/>
              <a:defRPr sz="1399">
                <a:solidFill>
                  <a:schemeClr val="tx1">
                    <a:tint val="75000"/>
                  </a:schemeClr>
                </a:solidFill>
              </a:defRPr>
            </a:lvl5pPr>
            <a:lvl6pPr marL="2286000" indent="0">
              <a:buNone/>
              <a:defRPr sz="1399">
                <a:solidFill>
                  <a:schemeClr val="tx1">
                    <a:tint val="75000"/>
                  </a:schemeClr>
                </a:solidFill>
              </a:defRPr>
            </a:lvl6pPr>
            <a:lvl7pPr marL="2743200" indent="0">
              <a:buNone/>
              <a:defRPr sz="1399">
                <a:solidFill>
                  <a:schemeClr val="tx1">
                    <a:tint val="75000"/>
                  </a:schemeClr>
                </a:solidFill>
              </a:defRPr>
            </a:lvl7pPr>
            <a:lvl8pPr marL="3200400" indent="0">
              <a:buNone/>
              <a:defRPr sz="1399">
                <a:solidFill>
                  <a:schemeClr val="tx1">
                    <a:tint val="75000"/>
                  </a:schemeClr>
                </a:solidFill>
              </a:defRPr>
            </a:lvl8pPr>
            <a:lvl9pPr marL="3657600"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93235827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4634096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48932975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169319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42738113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0270553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3639289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1074789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698811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522556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699612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844" indent="0" algn="ctr">
              <a:buNone/>
              <a:defRPr sz="1500"/>
            </a:lvl2pPr>
            <a:lvl3pPr marL="685688" indent="0" algn="ctr">
              <a:buNone/>
              <a:defRPr sz="1350"/>
            </a:lvl3pPr>
            <a:lvl4pPr marL="1028532" indent="0" algn="ctr">
              <a:buNone/>
              <a:defRPr sz="1200"/>
            </a:lvl4pPr>
            <a:lvl5pPr marL="1371377" indent="0" algn="ctr">
              <a:buNone/>
              <a:defRPr sz="1200"/>
            </a:lvl5pPr>
            <a:lvl6pPr marL="1714220" indent="0" algn="ctr">
              <a:buNone/>
              <a:defRPr sz="1200"/>
            </a:lvl6pPr>
            <a:lvl7pPr marL="2057064" indent="0" algn="ctr">
              <a:buNone/>
              <a:defRPr sz="1200"/>
            </a:lvl7pPr>
            <a:lvl8pPr marL="2399908" indent="0" algn="ctr">
              <a:buNone/>
              <a:defRPr sz="1200"/>
            </a:lvl8pPr>
            <a:lvl9pPr marL="274275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2965777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defTabSz="913924">
              <a:defRPr/>
            </a:pPr>
            <a:endParaRPr lang="en-US">
              <a:solidFill>
                <a:prstClr val="black"/>
              </a:solidFill>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defTabSz="913924">
              <a:defRPr/>
            </a:pPr>
            <a:endParaRPr lang="en-US">
              <a:solidFill>
                <a:prstClr val="black"/>
              </a:solidFill>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defTabSz="913924"/>
            <a:fld id="{74B01FD1-0549-4118-8155-C0BA58BA9135}" type="slidenum">
              <a:rPr lang="en-US" altLang="en-US" smtClean="0">
                <a:solidFill>
                  <a:prstClr val="black"/>
                </a:solidFill>
              </a:rPr>
              <a:pPr defTabSz="913924"/>
              <a:t>‹#›</a:t>
            </a:fld>
            <a:endParaRPr lang="en-US" altLang="en-US">
              <a:solidFill>
                <a:prstClr val="black"/>
              </a:solidFill>
            </a:endParaRPr>
          </a:p>
        </p:txBody>
      </p:sp>
    </p:spTree>
    <p:extLst>
      <p:ext uri="{BB962C8B-B14F-4D97-AF65-F5344CB8AC3E}">
        <p14:creationId xmlns:p14="http://schemas.microsoft.com/office/powerpoint/2010/main" val="5310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29065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1238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56F777-C915-4967-BECB-91C397A890E8}" type="datetimeFigureOut">
              <a:rPr lang="en-US" smtClean="0"/>
              <a:t>12/31/2023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556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6F777-C915-4967-BECB-91C397A890E8}" type="datetimeFigureOut">
              <a:rPr lang="en-US" smtClean="0"/>
              <a:t>12/31/2023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92837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F777-C915-4967-BECB-91C397A890E8}" type="datetimeFigureOut">
              <a:rPr lang="en-US" smtClean="0"/>
              <a:t>12/31/2023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76609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75588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9019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56F777-C915-4967-BECB-91C397A890E8}" type="datetimeFigureOut">
              <a:rPr lang="en-US" smtClean="0"/>
              <a:t>12/31/2023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F79328D-2560-4F70-BCFD-DC2DF7ACD681}" type="slidenum">
              <a:rPr lang="en-US" smtClean="0"/>
              <a:t>‹#›</a:t>
            </a:fld>
            <a:endParaRPr lang="en-US"/>
          </a:p>
        </p:txBody>
      </p:sp>
    </p:spTree>
    <p:extLst>
      <p:ext uri="{BB962C8B-B14F-4D97-AF65-F5344CB8AC3E}">
        <p14:creationId xmlns:p14="http://schemas.microsoft.com/office/powerpoint/2010/main" val="403871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 id="214748369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2284"/>
            <a:ext cx="9138587" cy="5138932"/>
          </a:xfrm>
          <a:prstGeom prst="rect">
            <a:avLst/>
          </a:prstGeom>
          <a:noFill/>
          <a:ln>
            <a:noFill/>
          </a:ln>
        </p:spPr>
      </p:pic>
      <p:sp>
        <p:nvSpPr>
          <p:cNvPr id="3" name="矩形 2"/>
          <p:cNvSpPr/>
          <p:nvPr userDrawn="1"/>
        </p:nvSpPr>
        <p:spPr>
          <a:xfrm>
            <a:off x="-262073" y="124076"/>
            <a:ext cx="241176" cy="14148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4" name="矩形 3"/>
          <p:cNvSpPr/>
          <p:nvPr userDrawn="1"/>
        </p:nvSpPr>
        <p:spPr>
          <a:xfrm>
            <a:off x="-262073" y="330554"/>
            <a:ext cx="241176" cy="14148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5" name="矩形 4"/>
          <p:cNvSpPr/>
          <p:nvPr userDrawn="1"/>
        </p:nvSpPr>
        <p:spPr>
          <a:xfrm>
            <a:off x="-262073" y="537031"/>
            <a:ext cx="241176" cy="14148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6" name="矩形 5"/>
          <p:cNvSpPr/>
          <p:nvPr userDrawn="1"/>
        </p:nvSpPr>
        <p:spPr>
          <a:xfrm>
            <a:off x="-262073" y="765631"/>
            <a:ext cx="241176" cy="14148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7" name="矩形 6"/>
          <p:cNvSpPr/>
          <p:nvPr userDrawn="1"/>
        </p:nvSpPr>
        <p:spPr>
          <a:xfrm>
            <a:off x="-262073" y="972108"/>
            <a:ext cx="241176" cy="14148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Tree>
    <p:extLst>
      <p:ext uri="{BB962C8B-B14F-4D97-AF65-F5344CB8AC3E}">
        <p14:creationId xmlns:p14="http://schemas.microsoft.com/office/powerpoint/2010/main" val="219821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913924"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392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950" indent="-285750" algn="l" defTabSz="913924"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000" indent="-228600" algn="l" defTabSz="91392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74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46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18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90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6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4400" algn="l" defTabSz="913924" rtl="0" eaLnBrk="1" latinLnBrk="0" hangingPunct="1">
        <a:defRPr sz="1800" kern="1200">
          <a:solidFill>
            <a:schemeClr val="tx1"/>
          </a:solidFill>
          <a:latin typeface="+mn-lt"/>
          <a:ea typeface="+mn-ea"/>
          <a:cs typeface="+mn-cs"/>
        </a:defRPr>
      </a:lvl3pPr>
      <a:lvl4pPr marL="1371600" algn="l" defTabSz="913924" rtl="0" eaLnBrk="1" latinLnBrk="0" hangingPunct="1">
        <a:defRPr sz="1800" kern="1200">
          <a:solidFill>
            <a:schemeClr val="tx1"/>
          </a:solidFill>
          <a:latin typeface="+mn-lt"/>
          <a:ea typeface="+mn-ea"/>
          <a:cs typeface="+mn-cs"/>
        </a:defRPr>
      </a:lvl4pPr>
      <a:lvl5pPr marL="1828800" algn="l" defTabSz="913924" rtl="0" eaLnBrk="1" latinLnBrk="0" hangingPunct="1">
        <a:defRPr sz="1800" kern="1200">
          <a:solidFill>
            <a:schemeClr val="tx1"/>
          </a:solidFill>
          <a:latin typeface="+mn-lt"/>
          <a:ea typeface="+mn-ea"/>
          <a:cs typeface="+mn-cs"/>
        </a:defRPr>
      </a:lvl5pPr>
      <a:lvl6pPr marL="2286000" algn="l" defTabSz="913924" rtl="0" eaLnBrk="1" latinLnBrk="0" hangingPunct="1">
        <a:defRPr sz="1800" kern="1200">
          <a:solidFill>
            <a:schemeClr val="tx1"/>
          </a:solidFill>
          <a:latin typeface="+mn-lt"/>
          <a:ea typeface="+mn-ea"/>
          <a:cs typeface="+mn-cs"/>
        </a:defRPr>
      </a:lvl6pPr>
      <a:lvl7pPr marL="2743200" algn="l" defTabSz="913924" rtl="0" eaLnBrk="1" latinLnBrk="0" hangingPunct="1">
        <a:defRPr sz="1800" kern="1200">
          <a:solidFill>
            <a:schemeClr val="tx1"/>
          </a:solidFill>
          <a:latin typeface="+mn-lt"/>
          <a:ea typeface="+mn-ea"/>
          <a:cs typeface="+mn-cs"/>
        </a:defRPr>
      </a:lvl7pPr>
      <a:lvl8pPr marL="3200400" algn="l" defTabSz="913924" rtl="0" eaLnBrk="1" latinLnBrk="0" hangingPunct="1">
        <a:defRPr sz="1800" kern="1200">
          <a:solidFill>
            <a:schemeClr val="tx1"/>
          </a:solidFill>
          <a:latin typeface="+mn-lt"/>
          <a:ea typeface="+mn-ea"/>
          <a:cs typeface="+mn-cs"/>
        </a:defRPr>
      </a:lvl8pPr>
      <a:lvl9pPr marL="3657600" algn="l" defTabSz="9139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hyperlink" Target="https://www.hoangthanhthanglong.vn/blog/category/thanh-co-lo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thanhcoloa.v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3077" name="WordArt 20"/>
          <p:cNvSpPr>
            <a:spLocks noChangeArrowheads="1" noChangeShapeType="1" noTextEdit="1"/>
          </p:cNvSpPr>
          <p:nvPr/>
        </p:nvSpPr>
        <p:spPr bwMode="auto">
          <a:xfrm>
            <a:off x="971601" y="1345407"/>
            <a:ext cx="7016304" cy="711994"/>
          </a:xfrm>
          <a:prstGeom prst="rect">
            <a:avLst/>
          </a:prstGeom>
          <a:solidFill>
            <a:srgbClr val="FFFFFF">
              <a:alpha val="72157"/>
            </a:srgbClr>
          </a:solidFill>
        </p:spPr>
        <p:txBody>
          <a:bodyPr wrap="none" fromWordArt="1">
            <a:prstTxWarp prst="textPlain">
              <a:avLst>
                <a:gd name="adj" fmla="val 50000"/>
              </a:avLst>
            </a:prstTxWarp>
          </a:bodyPr>
          <a:lstStyle/>
          <a:p>
            <a:pPr algn="ctr"/>
            <a:r>
              <a:rPr lang="en-US" sz="3300" b="1" kern="10">
                <a:ln w="19050">
                  <a:solidFill>
                    <a:srgbClr val="3333FF"/>
                  </a:solidFill>
                  <a:round/>
                  <a:headEnd/>
                  <a:tailEnd/>
                </a:ln>
                <a:solidFill>
                  <a:srgbClr val="0066FF"/>
                </a:solidFill>
                <a:latin typeface="Times New Roman" panose="02020603050405020304" pitchFamily="18" charset="0"/>
                <a:cs typeface="Times New Roman" panose="02020603050405020304" pitchFamily="18" charset="0"/>
              </a:rPr>
              <a:t>CHÀO MỪNG QUÝ THẦY CÔ GIÁO VỀ DỰ GIỜ</a:t>
            </a:r>
          </a:p>
        </p:txBody>
      </p:sp>
      <p:sp>
        <p:nvSpPr>
          <p:cNvPr id="27" name="Rectangle 26"/>
          <p:cNvSpPr/>
          <p:nvPr/>
        </p:nvSpPr>
        <p:spPr>
          <a:xfrm>
            <a:off x="617935" y="2622203"/>
            <a:ext cx="7986513" cy="58477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38">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 GIÁO DỤC ĐỊA PHƯƠNG - LỚP 6</a:t>
            </a:r>
            <a:endParaRPr lang="en-US" sz="3200" b="1" spc="3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10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Effect transition="in" filter="fade">
                                      <p:cBhvr>
                                        <p:cTn id="9" dur="500"/>
                                        <p:tgtEl>
                                          <p:spTgt spid="307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CFDE938-FC5D-4CAB-A4D2-1AE902A1409B}"/>
              </a:ext>
            </a:extLst>
          </p:cNvPr>
          <p:cNvSpPr txBox="1"/>
          <p:nvPr/>
        </p:nvSpPr>
        <p:spPr>
          <a:xfrm>
            <a:off x="4238291" y="1280622"/>
            <a:ext cx="4599921" cy="830997"/>
          </a:xfrm>
          <a:prstGeom prst="rect">
            <a:avLst/>
          </a:prstGeom>
          <a:solidFill>
            <a:srgbClr val="FFCCFF">
              <a:alpha val="72941"/>
            </a:srgbClr>
          </a:solidFill>
        </p:spPr>
        <p:txBody>
          <a:bodyPr wrap="square">
            <a:spAutoFit/>
          </a:bodyPr>
          <a:lstStyle/>
          <a:p>
            <a:r>
              <a:rPr lang="en-US" sz="2400" b="1">
                <a:ea typeface="Times New Roman" panose="02020603050405020304" pitchFamily="18" charset="0"/>
              </a:rPr>
              <a:t>Di tích lịch sử, kiến trúc nghệ thuật và khảo cổ Cổ Loa</a:t>
            </a:r>
            <a:endParaRPr lang="en-US" sz="2400"/>
          </a:p>
        </p:txBody>
      </p:sp>
      <p:sp>
        <p:nvSpPr>
          <p:cNvPr id="17" name="TextBox 16">
            <a:extLst>
              <a:ext uri="{FF2B5EF4-FFF2-40B4-BE49-F238E27FC236}">
                <a16:creationId xmlns:a16="http://schemas.microsoft.com/office/drawing/2014/main" id="{2E2A907E-4E1E-46C7-AEEB-D3BDDA0CDC55}"/>
              </a:ext>
            </a:extLst>
          </p:cNvPr>
          <p:cNvSpPr txBox="1"/>
          <p:nvPr/>
        </p:nvSpPr>
        <p:spPr>
          <a:xfrm>
            <a:off x="4230834" y="2964889"/>
            <a:ext cx="4607378" cy="830997"/>
          </a:xfrm>
          <a:prstGeom prst="rect">
            <a:avLst/>
          </a:prstGeom>
          <a:solidFill>
            <a:srgbClr val="FFCCFF">
              <a:alpha val="76863"/>
            </a:srgbClr>
          </a:solidFill>
        </p:spPr>
        <p:txBody>
          <a:bodyPr wrap="square">
            <a:spAutoFit/>
          </a:bodyPr>
          <a:lstStyle/>
          <a:p>
            <a:pPr algn="just"/>
            <a:r>
              <a:rPr lang="en-US" sz="2400" b="1">
                <a:ea typeface="Times New Roman" panose="02020603050405020304" pitchFamily="18" charset="0"/>
              </a:rPr>
              <a:t>Những bảo vật quốc gia ở Hà Nội thời kì văn hóa Đông Sơn</a:t>
            </a:r>
            <a:endParaRPr lang="en-US" sz="2400"/>
          </a:p>
        </p:txBody>
      </p:sp>
      <p:sp>
        <p:nvSpPr>
          <p:cNvPr id="18" name="Google Shape;297;p29">
            <a:extLst>
              <a:ext uri="{FF2B5EF4-FFF2-40B4-BE49-F238E27FC236}">
                <a16:creationId xmlns:a16="http://schemas.microsoft.com/office/drawing/2014/main" id="{1B3D7A89-D03D-4AD9-93C0-E07330825ED4}"/>
              </a:ext>
            </a:extLst>
          </p:cNvPr>
          <p:cNvSpPr/>
          <p:nvPr/>
        </p:nvSpPr>
        <p:spPr>
          <a:xfrm>
            <a:off x="3181809" y="2742536"/>
            <a:ext cx="1000800" cy="1000800"/>
          </a:xfrm>
          <a:prstGeom prst="ellipse">
            <a:avLst/>
          </a:prstGeom>
          <a:solidFill>
            <a:srgbClr val="F4A32C"/>
          </a:solid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13">
              <a:solidFill>
                <a:schemeClr val="tx1">
                  <a:lumMod val="95000"/>
                  <a:lumOff val="5000"/>
                </a:schemeClr>
              </a:solidFill>
            </a:endParaRPr>
          </a:p>
        </p:txBody>
      </p:sp>
      <p:sp>
        <p:nvSpPr>
          <p:cNvPr id="19" name="Google Shape;298;p29">
            <a:extLst>
              <a:ext uri="{FF2B5EF4-FFF2-40B4-BE49-F238E27FC236}">
                <a16:creationId xmlns:a16="http://schemas.microsoft.com/office/drawing/2014/main" id="{D943F2D9-8038-49A6-BEC3-3548F2E8474F}"/>
              </a:ext>
            </a:extLst>
          </p:cNvPr>
          <p:cNvSpPr/>
          <p:nvPr/>
        </p:nvSpPr>
        <p:spPr>
          <a:xfrm>
            <a:off x="3183941" y="1174994"/>
            <a:ext cx="1000800" cy="1000800"/>
          </a:xfrm>
          <a:prstGeom prst="ellipse">
            <a:avLst/>
          </a:prstGeom>
          <a:solidFill>
            <a:srgbClr val="00B0F0"/>
          </a:solid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13">
              <a:solidFill>
                <a:schemeClr val="tx1">
                  <a:lumMod val="95000"/>
                  <a:lumOff val="5000"/>
                </a:schemeClr>
              </a:solidFill>
            </a:endParaRPr>
          </a:p>
        </p:txBody>
      </p:sp>
      <p:sp>
        <p:nvSpPr>
          <p:cNvPr id="20" name="Google Shape;299;p29">
            <a:extLst>
              <a:ext uri="{FF2B5EF4-FFF2-40B4-BE49-F238E27FC236}">
                <a16:creationId xmlns:a16="http://schemas.microsoft.com/office/drawing/2014/main" id="{97D3AA94-CFE1-42F9-B073-4979DA207FF3}"/>
              </a:ext>
            </a:extLst>
          </p:cNvPr>
          <p:cNvSpPr txBox="1">
            <a:spLocks/>
          </p:cNvSpPr>
          <p:nvPr/>
        </p:nvSpPr>
        <p:spPr>
          <a:xfrm>
            <a:off x="3237491" y="1345881"/>
            <a:ext cx="893700" cy="659025"/>
          </a:xfrm>
          <a:prstGeom prst="rect">
            <a:avLst/>
          </a:prstGeom>
        </p:spPr>
        <p:txBody>
          <a:bodyPr spcFirstLastPara="1" vert="horz" wrap="square" lIns="68569" tIns="68569" rIns="68569" bIns="68569"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 sz="4500">
                <a:solidFill>
                  <a:schemeClr val="bg1"/>
                </a:solidFill>
                <a:latin typeface="#9Slide05 Brannboll Ny" panose="02000000000000000000" pitchFamily="2" charset="-93"/>
              </a:rPr>
              <a:t>1</a:t>
            </a:r>
            <a:endParaRPr lang="en" sz="4500" dirty="0">
              <a:solidFill>
                <a:schemeClr val="bg1"/>
              </a:solidFill>
              <a:latin typeface="#9Slide05 Brannboll Ny" panose="02000000000000000000" pitchFamily="2" charset="-93"/>
            </a:endParaRPr>
          </a:p>
        </p:txBody>
      </p:sp>
      <p:sp>
        <p:nvSpPr>
          <p:cNvPr id="21" name="Google Shape;302;p29">
            <a:extLst>
              <a:ext uri="{FF2B5EF4-FFF2-40B4-BE49-F238E27FC236}">
                <a16:creationId xmlns:a16="http://schemas.microsoft.com/office/drawing/2014/main" id="{45D270B4-A4F3-4B9C-B63E-E02651975BAA}"/>
              </a:ext>
            </a:extLst>
          </p:cNvPr>
          <p:cNvSpPr txBox="1">
            <a:spLocks/>
          </p:cNvSpPr>
          <p:nvPr/>
        </p:nvSpPr>
        <p:spPr>
          <a:xfrm>
            <a:off x="3235359" y="2913424"/>
            <a:ext cx="893700" cy="659025"/>
          </a:xfrm>
          <a:prstGeom prst="rect">
            <a:avLst/>
          </a:prstGeom>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4500" kern="0" dirty="0">
                <a:solidFill>
                  <a:schemeClr val="bg1"/>
                </a:solidFill>
                <a:latin typeface="#9Slide05 Brannboll Ny" panose="02000000000000000000" pitchFamily="2" charset="-93"/>
              </a:rPr>
              <a:t>2</a:t>
            </a:r>
          </a:p>
        </p:txBody>
      </p:sp>
      <p:sp>
        <p:nvSpPr>
          <p:cNvPr id="22" name="Left Brace 21">
            <a:extLst>
              <a:ext uri="{FF2B5EF4-FFF2-40B4-BE49-F238E27FC236}">
                <a16:creationId xmlns:a16="http://schemas.microsoft.com/office/drawing/2014/main" id="{796DF465-9247-4E63-A4BE-1AFDD8E7410A}"/>
              </a:ext>
            </a:extLst>
          </p:cNvPr>
          <p:cNvSpPr/>
          <p:nvPr/>
        </p:nvSpPr>
        <p:spPr>
          <a:xfrm>
            <a:off x="2834244" y="1455603"/>
            <a:ext cx="348343" cy="2013857"/>
          </a:xfrm>
          <a:prstGeom prst="leftBrace">
            <a:avLst/>
          </a:pr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013">
              <a:solidFill>
                <a:schemeClr val="tx1">
                  <a:lumMod val="95000"/>
                  <a:lumOff val="5000"/>
                </a:schemeClr>
              </a:solidFill>
            </a:endParaRPr>
          </a:p>
        </p:txBody>
      </p:sp>
      <p:pic>
        <p:nvPicPr>
          <p:cNvPr id="26" name="Picture 25">
            <a:extLst>
              <a:ext uri="{FF2B5EF4-FFF2-40B4-BE49-F238E27FC236}">
                <a16:creationId xmlns:a16="http://schemas.microsoft.com/office/drawing/2014/main" id="{322F9B6B-8E9C-4389-A078-884AAD952750}"/>
              </a:ext>
            </a:extLst>
          </p:cNvPr>
          <p:cNvPicPr>
            <a:picLocks noChangeAspect="1"/>
          </p:cNvPicPr>
          <p:nvPr/>
        </p:nvPicPr>
        <p:blipFill>
          <a:blip r:embed="rId2"/>
          <a:stretch>
            <a:fillRect/>
          </a:stretch>
        </p:blipFill>
        <p:spPr>
          <a:xfrm>
            <a:off x="208020" y="1142562"/>
            <a:ext cx="2779691" cy="2742543"/>
          </a:xfrm>
          <a:prstGeom prst="rect">
            <a:avLst/>
          </a:prstGeom>
        </p:spPr>
      </p:pic>
      <p:sp>
        <p:nvSpPr>
          <p:cNvPr id="27" name="TextBox 26">
            <a:extLst>
              <a:ext uri="{FF2B5EF4-FFF2-40B4-BE49-F238E27FC236}">
                <a16:creationId xmlns:a16="http://schemas.microsoft.com/office/drawing/2014/main" id="{D4BE7893-DAE5-464E-A122-C9731D78173E}"/>
              </a:ext>
            </a:extLst>
          </p:cNvPr>
          <p:cNvSpPr txBox="1"/>
          <p:nvPr/>
        </p:nvSpPr>
        <p:spPr>
          <a:xfrm>
            <a:off x="638066" y="1947910"/>
            <a:ext cx="1881057" cy="1131848"/>
          </a:xfrm>
          <a:prstGeom prst="rect">
            <a:avLst/>
          </a:prstGeom>
          <a:noFill/>
        </p:spPr>
        <p:txBody>
          <a:bodyPr wrap="square">
            <a:spAutoFit/>
          </a:bodyPr>
          <a:lstStyle/>
          <a:p>
            <a:pPr algn="ctr" defTabSz="514312">
              <a:lnSpc>
                <a:spcPct val="150000"/>
              </a:lnSpc>
              <a:defRPr/>
            </a:pPr>
            <a:r>
              <a:rPr lang="en-US" sz="2400" b="1" dirty="0">
                <a:solidFill>
                  <a:srgbClr val="002060"/>
                </a:solidFill>
                <a:latin typeface="#9Slide03 Roboto Condensed" panose="02000000000000000000" pitchFamily="2" charset="0"/>
                <a:ea typeface="#9Slide03 Roboto Condensed" panose="02000000000000000000" pitchFamily="2" charset="0"/>
              </a:rPr>
              <a:t>NỘI </a:t>
            </a:r>
            <a:r>
              <a:rPr lang="en-US" sz="2400" b="1">
                <a:solidFill>
                  <a:srgbClr val="002060"/>
                </a:solidFill>
                <a:latin typeface="#9Slide03 Roboto Condensed" panose="02000000000000000000" pitchFamily="2" charset="0"/>
                <a:ea typeface="#9Slide03 Roboto Condensed" panose="02000000000000000000" pitchFamily="2" charset="0"/>
              </a:rPr>
              <a:t>DUNG CHỦ ĐỀ 2</a:t>
            </a:r>
            <a:endParaRPr lang="en-US" sz="2400" dirty="0">
              <a:solidFill>
                <a:srgbClr val="002060"/>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31823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2"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27" name="Picture 6">
            <a:extLst>
              <a:ext uri="{FF2B5EF4-FFF2-40B4-BE49-F238E27FC236}">
                <a16:creationId xmlns:a16="http://schemas.microsoft.com/office/drawing/2014/main" id="{C928B3A7-EDB6-4867-B928-F300625158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50916" y="2231232"/>
            <a:ext cx="4393084" cy="2912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539DDC0-D731-45E6-88AE-C40ECE31F609}"/>
              </a:ext>
            </a:extLst>
          </p:cNvPr>
          <p:cNvSpPr/>
          <p:nvPr/>
        </p:nvSpPr>
        <p:spPr>
          <a:xfrm>
            <a:off x="5835350" y="483518"/>
            <a:ext cx="2224216" cy="827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28" name="TextBox 27">
            <a:extLst>
              <a:ext uri="{FF2B5EF4-FFF2-40B4-BE49-F238E27FC236}">
                <a16:creationId xmlns:a16="http://schemas.microsoft.com/office/drawing/2014/main" id="{4649CE4B-FEF4-40AF-B9F8-453D24E089AE}"/>
              </a:ext>
            </a:extLst>
          </p:cNvPr>
          <p:cNvSpPr txBox="1"/>
          <p:nvPr/>
        </p:nvSpPr>
        <p:spPr>
          <a:xfrm>
            <a:off x="-108520" y="771550"/>
            <a:ext cx="6579477" cy="1746632"/>
          </a:xfrm>
          <a:prstGeom prst="rect">
            <a:avLst/>
          </a:prstGeom>
          <a:noFill/>
        </p:spPr>
        <p:txBody>
          <a:bodyPr wrap="square">
            <a:spAutoFit/>
          </a:bodyPr>
          <a:lstStyle/>
          <a:p>
            <a:pPr lvl="0" algn="ctr" defTabSz="457200">
              <a:lnSpc>
                <a:spcPts val="4320"/>
              </a:lnSpc>
            </a:pPr>
            <a:r>
              <a:rPr kumimoji="0" lang="en-US" sz="3600" b="1" i="0" u="none" strike="noStrike" kern="1200" cap="none" spc="0" normalizeH="0" baseline="0" noProof="0">
                <a:ln>
                  <a:noFill/>
                </a:ln>
                <a:solidFill>
                  <a:srgbClr val="002060"/>
                </a:solidFill>
                <a:effectLst/>
                <a:uLnTx/>
                <a:uFillTx/>
                <a:latin typeface="#9Slide03 IcielUni Sans Heavy" panose="00000500000000000000" pitchFamily="2" charset="-93"/>
                <a:ea typeface="#9Slide03 Roboto Condensed" panose="02000000000000000000" pitchFamily="2" charset="0"/>
                <a:cs typeface="+mn-cs"/>
              </a:rPr>
              <a:t>1. DI TÍCH</a:t>
            </a:r>
            <a:r>
              <a:rPr kumimoji="0" lang="en-US" sz="3600" b="1" i="0" u="none" strike="noStrike" kern="1200" cap="none" spc="0" normalizeH="0" noProof="0">
                <a:ln>
                  <a:noFill/>
                </a:ln>
                <a:solidFill>
                  <a:srgbClr val="002060"/>
                </a:solidFill>
                <a:effectLst/>
                <a:uLnTx/>
                <a:uFillTx/>
                <a:latin typeface="#9Slide03 IcielUni Sans Heavy" panose="00000500000000000000" pitchFamily="2" charset="-93"/>
                <a:ea typeface="#9Slide03 Roboto Condensed" panose="02000000000000000000" pitchFamily="2" charset="0"/>
                <a:cs typeface="+mn-cs"/>
              </a:rPr>
              <a:t> LỊCH SỬ, KIẾN TRÚC NGHỆ THUẬT VÀ KHẢO CỔ CỔ LOA</a:t>
            </a:r>
            <a:endParaRPr kumimoji="0" lang="en-US" sz="3600" b="1" i="0" u="none" strike="noStrike" kern="1200" cap="none" spc="0" normalizeH="0" baseline="0" noProof="0" dirty="0">
              <a:ln>
                <a:noFill/>
              </a:ln>
              <a:solidFill>
                <a:srgbClr val="002060"/>
              </a:solidFill>
              <a:effectLst/>
              <a:uLnTx/>
              <a:uFillTx/>
              <a:latin typeface="#9Slide03 IcielUni Sans Heavy" panose="00000500000000000000" pitchFamily="2" charset="-93"/>
              <a:ea typeface="#9Slide03 Roboto Condensed" panose="02000000000000000000" pitchFamily="2" charset="0"/>
              <a:cs typeface="+mn-cs"/>
            </a:endParaRPr>
          </a:p>
        </p:txBody>
      </p:sp>
    </p:spTree>
    <p:extLst>
      <p:ext uri="{BB962C8B-B14F-4D97-AF65-F5344CB8AC3E}">
        <p14:creationId xmlns:p14="http://schemas.microsoft.com/office/powerpoint/2010/main" val="358496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3" name="TextBox 2">
            <a:extLst>
              <a:ext uri="{FF2B5EF4-FFF2-40B4-BE49-F238E27FC236}">
                <a16:creationId xmlns:a16="http://schemas.microsoft.com/office/drawing/2014/main" id="{C1AF1424-2A5D-4A70-90AE-891C500CE2A1}"/>
              </a:ext>
            </a:extLst>
          </p:cNvPr>
          <p:cNvSpPr txBox="1"/>
          <p:nvPr/>
        </p:nvSpPr>
        <p:spPr>
          <a:xfrm>
            <a:off x="2987824" y="729319"/>
            <a:ext cx="6156176" cy="369332"/>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C00000"/>
                </a:solidFill>
                <a:effectLst/>
                <a:uLnTx/>
                <a:uFillTx/>
                <a:latin typeface="#9Slide03 Roboto Condensed" panose="02000000000000000000" pitchFamily="2" charset="0"/>
                <a:ea typeface="#9Slide03 Roboto Condensed" panose="02000000000000000000" pitchFamily="2" charset="0"/>
                <a:cs typeface="Arial" charset="0"/>
              </a:rPr>
              <a:t>  </a:t>
            </a:r>
            <a:r>
              <a:rPr kumimoji="0" lang="en-US" b="1" i="0" u="none" strike="noStrike" kern="1200" cap="none" spc="0" normalizeH="0" baseline="0" noProof="0" dirty="0" err="1">
                <a:ln>
                  <a:noFill/>
                </a:ln>
                <a:solidFill>
                  <a:srgbClr val="C00000"/>
                </a:solidFill>
                <a:effectLst/>
                <a:uLnTx/>
                <a:uFillTx/>
                <a:latin typeface="#9Slide03 Roboto Condensed" panose="02000000000000000000" pitchFamily="2" charset="0"/>
                <a:ea typeface="#9Slide03 Roboto Condensed" panose="02000000000000000000" pitchFamily="2" charset="0"/>
                <a:cs typeface="Arial" charset="0"/>
              </a:rPr>
              <a:t>Nhiệm</a:t>
            </a:r>
            <a:r>
              <a:rPr kumimoji="0" lang="en-US" b="1" i="0" u="none" strike="noStrike" kern="1200" cap="none" spc="0" normalizeH="0" baseline="0" noProof="0" dirty="0">
                <a:ln>
                  <a:noFill/>
                </a:ln>
                <a:solidFill>
                  <a:srgbClr val="C00000"/>
                </a:solidFill>
                <a:effectLst/>
                <a:uLnTx/>
                <a:uFillTx/>
                <a:latin typeface="#9Slide03 Roboto Condensed" panose="02000000000000000000" pitchFamily="2" charset="0"/>
                <a:ea typeface="#9Slide03 Roboto Condensed" panose="02000000000000000000" pitchFamily="2" charset="0"/>
                <a:cs typeface="Arial" charset="0"/>
              </a:rPr>
              <a:t> </a:t>
            </a:r>
            <a:r>
              <a:rPr kumimoji="0" lang="en-US" b="1" i="0" u="none" strike="noStrike" kern="1200" cap="none" spc="0" normalizeH="0" baseline="0" noProof="0">
                <a:ln>
                  <a:noFill/>
                </a:ln>
                <a:solidFill>
                  <a:srgbClr val="C00000"/>
                </a:solidFill>
                <a:effectLst/>
                <a:uLnTx/>
                <a:uFillTx/>
                <a:latin typeface="#9Slide03 Roboto Condensed" panose="02000000000000000000" pitchFamily="2" charset="0"/>
                <a:ea typeface="#9Slide03 Roboto Condensed" panose="02000000000000000000" pitchFamily="2" charset="0"/>
                <a:cs typeface="Arial" charset="0"/>
              </a:rPr>
              <a:t>vụ: Xem</a:t>
            </a:r>
            <a:r>
              <a:rPr kumimoji="0" lang="en-US" b="1" i="0" u="none" strike="noStrike" kern="1200" cap="none" spc="0" normalizeH="0" noProof="0">
                <a:ln>
                  <a:noFill/>
                </a:ln>
                <a:solidFill>
                  <a:srgbClr val="C00000"/>
                </a:solidFill>
                <a:effectLst/>
                <a:uLnTx/>
                <a:uFillTx/>
                <a:latin typeface="#9Slide03 Roboto Condensed" panose="02000000000000000000" pitchFamily="2" charset="0"/>
                <a:ea typeface="#9Slide03 Roboto Condensed" panose="02000000000000000000" pitchFamily="2" charset="0"/>
                <a:cs typeface="Arial" charset="0"/>
              </a:rPr>
              <a:t> video kết hợp SGK trả lời câu hỏi</a:t>
            </a:r>
            <a:endParaRPr kumimoji="0" lang="en-US" b="0" i="0" u="none" strike="noStrike" kern="1200" cap="none" spc="0" normalizeH="0" baseline="0" noProof="0" dirty="0">
              <a:ln>
                <a:noFill/>
              </a:ln>
              <a:solidFill>
                <a:srgbClr val="FFF8E7">
                  <a:lumMod val="10000"/>
                </a:srgbClr>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331E0346-0883-4426-9B4C-A75A2E6A90E0}"/>
              </a:ext>
            </a:extLst>
          </p:cNvPr>
          <p:cNvCxnSpPr>
            <a:cxnSpLocks/>
          </p:cNvCxnSpPr>
          <p:nvPr/>
        </p:nvCxnSpPr>
        <p:spPr>
          <a:xfrm>
            <a:off x="7277" y="3496342"/>
            <a:ext cx="9149195" cy="0"/>
          </a:xfrm>
          <a:prstGeom prst="line">
            <a:avLst/>
          </a:prstGeom>
          <a:noFill/>
          <a:ln w="6350" cap="flat" cmpd="sng" algn="ctr">
            <a:solidFill>
              <a:sysClr val="window" lastClr="FFFFFF">
                <a:lumMod val="75000"/>
              </a:sysClr>
            </a:solidFill>
            <a:prstDash val="sysDot"/>
            <a:miter lim="800000"/>
          </a:ln>
          <a:effectLst/>
        </p:spPr>
      </p:cxnSp>
      <p:sp>
        <p:nvSpPr>
          <p:cNvPr id="6" name="TextBox 5">
            <a:extLst>
              <a:ext uri="{FF2B5EF4-FFF2-40B4-BE49-F238E27FC236}">
                <a16:creationId xmlns:a16="http://schemas.microsoft.com/office/drawing/2014/main" id="{722420A2-7623-4382-9461-62A425558E4A}"/>
              </a:ext>
            </a:extLst>
          </p:cNvPr>
          <p:cNvSpPr txBox="1"/>
          <p:nvPr/>
        </p:nvSpPr>
        <p:spPr>
          <a:xfrm>
            <a:off x="-12472" y="973754"/>
            <a:ext cx="3197750" cy="461665"/>
          </a:xfrm>
          <a:prstGeom prst="rect">
            <a:avLst/>
          </a:prstGeom>
          <a:noFill/>
        </p:spPr>
        <p:txBody>
          <a:bodyPr wrap="square">
            <a:spAutoFit/>
          </a:bodyPr>
          <a:lstStyle/>
          <a:p>
            <a:pPr marL="214313" marR="0" lvl="0" indent="-214313" algn="l" defTabSz="6858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C0000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Hoạt </a:t>
            </a:r>
            <a:r>
              <a:rPr kumimoji="0" lang="en-US" sz="2000" b="1" i="0" u="none" strike="noStrike" kern="1200" cap="none" spc="0" normalizeH="0" baseline="0" noProof="0" err="1">
                <a:ln>
                  <a:noFill/>
                </a:ln>
                <a:solidFill>
                  <a:srgbClr val="C0000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động</a:t>
            </a:r>
            <a:r>
              <a:rPr kumimoji="0" lang="en-US" sz="2000" b="1" i="0" u="none" strike="noStrike" kern="1200" cap="none" spc="0" normalizeH="0" baseline="0" noProof="0">
                <a:ln>
                  <a:noFill/>
                </a:ln>
                <a:solidFill>
                  <a:srgbClr val="C0000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000" b="1" noProof="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nhóm đôi</a:t>
            </a:r>
            <a:endParaRPr kumimoji="0" lang="en-US" sz="2000" b="0" i="0" u="none" strike="noStrike" kern="1200" cap="none" spc="0" normalizeH="0" baseline="0" noProof="0" dirty="0">
              <a:ln>
                <a:noFill/>
              </a:ln>
              <a:solidFill>
                <a:srgbClr val="000000">
                  <a:lumMod val="10000"/>
                </a:srgbClr>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D7598824-665E-4BAF-BFD2-FAB5CE5557F4}"/>
              </a:ext>
            </a:extLst>
          </p:cNvPr>
          <p:cNvSpPr/>
          <p:nvPr/>
        </p:nvSpPr>
        <p:spPr>
          <a:xfrm>
            <a:off x="3185279" y="1101520"/>
            <a:ext cx="5958722" cy="3329116"/>
          </a:xfrm>
          <a:prstGeom prst="rect">
            <a:avLst/>
          </a:prstGeom>
        </p:spPr>
        <p:txBody>
          <a:bodyPr wrap="square">
            <a:spAutoFit/>
          </a:bodyPr>
          <a:lstStyle/>
          <a:p>
            <a:pPr marL="6350" marR="42545" indent="-6350" algn="just">
              <a:spcAft>
                <a:spcPts val="735"/>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Di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Loa bao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gồm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di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6350" marR="42545" indent="-6350" algn="just">
              <a:spcAft>
                <a:spcPts val="84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Loa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dựa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6350" marR="42545" indent="-6350" algn="just">
              <a:spcAft>
                <a:spcPts val="735"/>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xây</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dựng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Loa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Dương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Vương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6350" marR="42545" indent="-6350" algn="just">
              <a:spcAft>
                <a:spcPts val="735"/>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trị</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di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lịch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trúc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Loa. </a:t>
            </a: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0"/>
            <a:ext cx="9136724"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r>
              <a:rPr lang="en-US" sz="2600" kern="0">
                <a:solidFill>
                  <a:schemeClr val="tx2">
                    <a:lumMod val="60000"/>
                    <a:lumOff val="40000"/>
                  </a:schemeClr>
                </a:solidFill>
                <a:latin typeface="#9Slide03 IcielUni Sans Heavy" panose="00000500000000000000" pitchFamily="2" charset="-93"/>
              </a:rPr>
              <a:t>1. </a:t>
            </a:r>
            <a:r>
              <a:rPr lang="en-US" sz="2600">
                <a:ea typeface="Times New Roman" panose="02020603050405020304" pitchFamily="18" charset="0"/>
              </a:rPr>
              <a:t>Di tích lịch sử, kiến trúc nghệ thuật và khảo cổ Cổ Loa</a:t>
            </a:r>
            <a:endParaRPr lang="en-US" sz="2600"/>
          </a:p>
        </p:txBody>
      </p:sp>
      <p:pic>
        <p:nvPicPr>
          <p:cNvPr id="14" name="Picture 13">
            <a:extLst>
              <a:ext uri="{FF2B5EF4-FFF2-40B4-BE49-F238E27FC236}">
                <a16:creationId xmlns:a16="http://schemas.microsoft.com/office/drawing/2014/main" id="{10485555-4760-556E-A31D-CFF65FB668A0}"/>
              </a:ext>
            </a:extLst>
          </p:cNvPr>
          <p:cNvPicPr>
            <a:picLocks noChangeAspect="1"/>
          </p:cNvPicPr>
          <p:nvPr/>
        </p:nvPicPr>
        <p:blipFill>
          <a:blip r:embed="rId3"/>
          <a:stretch>
            <a:fillRect/>
          </a:stretch>
        </p:blipFill>
        <p:spPr>
          <a:xfrm>
            <a:off x="55167" y="1404369"/>
            <a:ext cx="3139253" cy="2808804"/>
          </a:xfrm>
          <a:prstGeom prst="rect">
            <a:avLst/>
          </a:prstGeom>
        </p:spPr>
      </p:pic>
    </p:spTree>
    <p:extLst>
      <p:ext uri="{BB962C8B-B14F-4D97-AF65-F5344CB8AC3E}">
        <p14:creationId xmlns:p14="http://schemas.microsoft.com/office/powerpoint/2010/main" val="78334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4"/>
        <p:cNvGrpSpPr/>
        <p:nvPr/>
      </p:nvGrpSpPr>
      <p:grpSpPr>
        <a:xfrm>
          <a:off x="0" y="0"/>
          <a:ext cx="0" cy="0"/>
          <a:chOff x="0" y="0"/>
          <a:chExt cx="0" cy="0"/>
        </a:xfrm>
      </p:grpSpPr>
      <p:sp>
        <p:nvSpPr>
          <p:cNvPr id="327" name="Google Shape;327;p28"/>
          <p:cNvSpPr/>
          <p:nvPr/>
        </p:nvSpPr>
        <p:spPr>
          <a:xfrm>
            <a:off x="8739136" y="6928"/>
            <a:ext cx="35" cy="35"/>
          </a:xfrm>
          <a:custGeom>
            <a:avLst/>
            <a:gdLst/>
            <a:ahLst/>
            <a:cxnLst/>
            <a:rect l="l" t="t" r="r" b="b"/>
            <a:pathLst>
              <a:path w="1" h="1" extrusionOk="0">
                <a:moveTo>
                  <a:pt x="1" y="1"/>
                </a:moveTo>
                <a:close/>
              </a:path>
            </a:pathLst>
          </a:custGeom>
          <a:solidFill>
            <a:srgbClr val="66666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A718C55B-8316-4731-A4F1-8DC3C70AB421}"/>
              </a:ext>
            </a:extLst>
          </p:cNvPr>
          <p:cNvSpPr txBox="1"/>
          <p:nvPr/>
        </p:nvSpPr>
        <p:spPr>
          <a:xfrm>
            <a:off x="2627784" y="771550"/>
            <a:ext cx="5832648" cy="1754326"/>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tabLst/>
              <a:defRPr/>
            </a:pPr>
            <a:r>
              <a:rPr kumimoji="0" lang="en-US" sz="2400" b="1"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Xem đoạn</a:t>
            </a:r>
            <a:r>
              <a:rPr kumimoji="0" lang="en-US" sz="2400" b="1" i="0" u="none" strike="noStrike" kern="1200" cap="none" spc="0" normalizeH="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video giới thiệu về di tích Cổ Loa, hoạt động nhóm đôi trả lời câu hỏi</a:t>
            </a:r>
            <a:endParaRPr kumimoji="0" lang="en-US" sz="24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endParaRPr>
          </a:p>
        </p:txBody>
      </p:sp>
    </p:spTree>
    <p:extLst>
      <p:ext uri="{BB962C8B-B14F-4D97-AF65-F5344CB8AC3E}">
        <p14:creationId xmlns:p14="http://schemas.microsoft.com/office/powerpoint/2010/main" val="340576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324"/>
        <p:cNvGrpSpPr/>
        <p:nvPr/>
      </p:nvGrpSpPr>
      <p:grpSpPr>
        <a:xfrm>
          <a:off x="0" y="0"/>
          <a:ext cx="0" cy="0"/>
          <a:chOff x="0" y="0"/>
          <a:chExt cx="0" cy="0"/>
        </a:xfrm>
      </p:grpSpPr>
      <p:sp>
        <p:nvSpPr>
          <p:cNvPr id="327" name="Google Shape;327;p28"/>
          <p:cNvSpPr/>
          <p:nvPr/>
        </p:nvSpPr>
        <p:spPr>
          <a:xfrm>
            <a:off x="8739136" y="6928"/>
            <a:ext cx="35" cy="35"/>
          </a:xfrm>
          <a:custGeom>
            <a:avLst/>
            <a:gdLst/>
            <a:ahLst/>
            <a:cxnLst/>
            <a:rect l="l" t="t" r="r" b="b"/>
            <a:pathLst>
              <a:path w="1" h="1" extrusionOk="0">
                <a:moveTo>
                  <a:pt x="1" y="1"/>
                </a:moveTo>
                <a:close/>
              </a:path>
            </a:pathLst>
          </a:custGeom>
          <a:solidFill>
            <a:srgbClr val="66666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571432" y="384465"/>
            <a:ext cx="8001069" cy="3190009"/>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3528" y="-92546"/>
            <a:ext cx="8415608" cy="4176464"/>
          </a:xfrm>
          <a:prstGeom prst="rect">
            <a:avLst/>
          </a:prstGeom>
          <a:ln>
            <a:noFill/>
          </a:ln>
          <a:effectLst>
            <a:softEdge rad="112500"/>
          </a:effectLst>
        </p:spPr>
      </p:pic>
    </p:spTree>
    <p:extLst>
      <p:ext uri="{BB962C8B-B14F-4D97-AF65-F5344CB8AC3E}">
        <p14:creationId xmlns:p14="http://schemas.microsoft.com/office/powerpoint/2010/main" val="1700074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639" y="1461170"/>
            <a:ext cx="3866392" cy="3682330"/>
          </a:xfrm>
          <a:prstGeom prst="rect">
            <a:avLst/>
          </a:prstGeom>
        </p:spPr>
      </p:pic>
      <p:sp>
        <p:nvSpPr>
          <p:cNvPr id="4" name="Title 3"/>
          <p:cNvSpPr>
            <a:spLocks noGrp="1"/>
          </p:cNvSpPr>
          <p:nvPr>
            <p:ph type="title"/>
          </p:nvPr>
        </p:nvSpPr>
        <p:spPr>
          <a:xfrm>
            <a:off x="251520" y="205979"/>
            <a:ext cx="8640960" cy="857250"/>
          </a:xfrm>
        </p:spPr>
        <p:txBody>
          <a:bodyPr>
            <a:normAutofit fontScale="90000"/>
          </a:bodyPr>
          <a:lstStyle/>
          <a:p>
            <a:r>
              <a:rPr lang="en-US" b="1">
                <a:solidFill>
                  <a:srgbClr val="002060"/>
                </a:solidFill>
                <a:latin typeface="Arial" panose="020B0604020202020204" pitchFamily="34" charset="0"/>
                <a:cs typeface="Arial" panose="020B0604020202020204" pitchFamily="34" charset="0"/>
              </a:rPr>
              <a:t>ĐẠI DIỆN CÁC NHÓM TRÌNH BÀY</a:t>
            </a:r>
          </a:p>
        </p:txBody>
      </p:sp>
      <p:sp>
        <p:nvSpPr>
          <p:cNvPr id="5" name="Content Placeholder 4"/>
          <p:cNvSpPr>
            <a:spLocks noGrp="1"/>
          </p:cNvSpPr>
          <p:nvPr>
            <p:ph idx="1"/>
          </p:nvPr>
        </p:nvSpPr>
        <p:spPr>
          <a:xfrm>
            <a:off x="251520" y="1200151"/>
            <a:ext cx="8640960" cy="3394472"/>
          </a:xfrm>
        </p:spPr>
        <p:txBody>
          <a:bodyPr/>
          <a:lstStyle/>
          <a:p>
            <a:endParaRPr lang="en-US"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7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10" name="Rectangle 9">
            <a:extLst>
              <a:ext uri="{FF2B5EF4-FFF2-40B4-BE49-F238E27FC236}">
                <a16:creationId xmlns:a16="http://schemas.microsoft.com/office/drawing/2014/main" id="{D7598824-665E-4BAF-BFD2-FAB5CE5557F4}"/>
              </a:ext>
            </a:extLst>
          </p:cNvPr>
          <p:cNvSpPr/>
          <p:nvPr/>
        </p:nvSpPr>
        <p:spPr>
          <a:xfrm>
            <a:off x="7276" y="1320106"/>
            <a:ext cx="9144000" cy="2758769"/>
          </a:xfrm>
          <a:prstGeom prst="rect">
            <a:avLst/>
          </a:prstGeom>
          <a:solidFill>
            <a:srgbClr val="DBEEF4">
              <a:alpha val="76078"/>
            </a:srgbClr>
          </a:solidFill>
        </p:spPr>
        <p:txBody>
          <a:bodyPr wrap="square">
            <a:spAutoFit/>
          </a:bodyPr>
          <a:lstStyle/>
          <a:p>
            <a:pPr marL="6350" marR="42545" indent="-6350">
              <a:lnSpc>
                <a:spcPct val="110000"/>
              </a:lnSpc>
              <a:spcAft>
                <a:spcPts val="735"/>
              </a:spcAft>
            </a:pPr>
            <a:r>
              <a:rPr lang="en-US" sz="3200" b="1">
                <a:solidFill>
                  <a:srgbClr val="002060"/>
                </a:solidFill>
                <a:latin typeface="Arial" panose="020B0604020202020204" pitchFamily="34" charset="0"/>
                <a:ea typeface="Times New Roman" panose="02020603050405020304" pitchFamily="18" charset="0"/>
                <a:cs typeface="Arial" panose="020B0604020202020204" pitchFamily="34" charset="0"/>
              </a:rPr>
              <a:t>Di tích Cổ Loa </a:t>
            </a:r>
            <a:r>
              <a:rPr lang="en-US" sz="3200">
                <a:solidFill>
                  <a:srgbClr val="002060"/>
                </a:solidFill>
                <a:latin typeface="Arial" panose="020B0604020202020204" pitchFamily="34" charset="0"/>
                <a:ea typeface="Times New Roman" panose="02020603050405020304" pitchFamily="18" charset="0"/>
                <a:cs typeface="Arial" panose="020B0604020202020204" pitchFamily="34" charset="0"/>
              </a:rPr>
              <a:t>thuộc xã Cổ Loa, huyện Đông Anh. Trong khu vực Cổ Loa có khoảng 60 di tích gồm:  di tích kiến trúc nghệ thuật, di tích lịch sử, di chỉ khảo cổ học tiêu biểu cho giai đoạn lịch sử dân tộc và lịch sử Hà Nội thời kì Âu Lạc.</a:t>
            </a: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0" y="660053"/>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0"/>
            <a:ext cx="8669180" cy="660053"/>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r>
              <a:rPr lang="en-US" sz="2400" kern="0">
                <a:solidFill>
                  <a:schemeClr val="bg1"/>
                </a:solidFill>
                <a:latin typeface="#9Slide03 IcielUni Sans Heavy" panose="00000500000000000000" pitchFamily="2" charset="-93"/>
              </a:rPr>
              <a:t>1. </a:t>
            </a:r>
            <a:r>
              <a:rPr lang="en-US" sz="2400">
                <a:solidFill>
                  <a:schemeClr val="bg1"/>
                </a:solidFill>
                <a:ea typeface="Times New Roman" panose="02020603050405020304" pitchFamily="18" charset="0"/>
              </a:rPr>
              <a:t>Di tích lịch sử, kiến trúc nghệ thuật và khảo cổ Cổ Loa</a:t>
            </a:r>
            <a:endParaRPr lang="en-US" sz="2400">
              <a:solidFill>
                <a:schemeClr val="bg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078875"/>
            <a:ext cx="1054234" cy="1054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68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10" name="Rectangle 9">
            <a:extLst>
              <a:ext uri="{FF2B5EF4-FFF2-40B4-BE49-F238E27FC236}">
                <a16:creationId xmlns:a16="http://schemas.microsoft.com/office/drawing/2014/main" id="{D7598824-665E-4BAF-BFD2-FAB5CE5557F4}"/>
              </a:ext>
            </a:extLst>
          </p:cNvPr>
          <p:cNvSpPr/>
          <p:nvPr/>
        </p:nvSpPr>
        <p:spPr>
          <a:xfrm>
            <a:off x="-10459" y="1320106"/>
            <a:ext cx="9144000" cy="2644314"/>
          </a:xfrm>
          <a:prstGeom prst="rect">
            <a:avLst/>
          </a:prstGeom>
          <a:solidFill>
            <a:srgbClr val="DBEEF4">
              <a:alpha val="76078"/>
            </a:srgbClr>
          </a:solidFill>
        </p:spPr>
        <p:txBody>
          <a:bodyPr wrap="square">
            <a:spAutoFit/>
          </a:bodyPr>
          <a:lstStyle/>
          <a:p>
            <a:pPr marL="6350" marR="42545" indent="-6350" algn="just">
              <a:spcAft>
                <a:spcPts val="735"/>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a:solidFill>
                  <a:srgbClr val="002060"/>
                </a:solidFill>
                <a:latin typeface="Arial" panose="020B0604020202020204" pitchFamily="34" charset="0"/>
                <a:ea typeface="Times New Roman" panose="02020603050405020304" pitchFamily="18" charset="0"/>
                <a:cs typeface="Arial" panose="020B0604020202020204" pitchFamily="34" charset="0"/>
              </a:rPr>
              <a:t>Thành Cổ Loa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được đắp vào thế kỉ III – II TCN dưới thời An Dương Vương. Đây là tòa thành lớn nhất, quy mô nhất Đông Nam Á.</a:t>
            </a:r>
          </a:p>
          <a:p>
            <a:pPr marL="6350" marR="42545" indent="-6350" algn="just">
              <a:spcAft>
                <a:spcPts val="735"/>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 Cổ Loa không chỉ là kinh đô của nhà nước Âu Lạc mà con là một thành trì quân sự. </a:t>
            </a: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0" y="660053"/>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0"/>
            <a:ext cx="8669180" cy="660053"/>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r>
              <a:rPr lang="en-US" sz="2400" kern="0">
                <a:solidFill>
                  <a:schemeClr val="bg1"/>
                </a:solidFill>
                <a:latin typeface="#9Slide03 IcielUni Sans Heavy" panose="00000500000000000000" pitchFamily="2" charset="-93"/>
              </a:rPr>
              <a:t>1. </a:t>
            </a:r>
            <a:r>
              <a:rPr lang="en-US" sz="2400">
                <a:solidFill>
                  <a:schemeClr val="bg1"/>
                </a:solidFill>
                <a:ea typeface="Times New Roman" panose="02020603050405020304" pitchFamily="18" charset="0"/>
              </a:rPr>
              <a:t>Di tích lịch sử, kiến trúc nghệ thuật và khảo cổ Cổ Loa</a:t>
            </a:r>
            <a:endParaRPr lang="en-US" sz="2400">
              <a:solidFill>
                <a:schemeClr val="bg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435" y="3823394"/>
            <a:ext cx="1320106" cy="1320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089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6"/>
        <p:cNvGrpSpPr/>
        <p:nvPr/>
      </p:nvGrpSpPr>
      <p:grpSpPr>
        <a:xfrm>
          <a:off x="0" y="0"/>
          <a:ext cx="0" cy="0"/>
          <a:chOff x="0" y="0"/>
          <a:chExt cx="0" cy="0"/>
        </a:xfrm>
      </p:grpSpPr>
      <p:pic>
        <p:nvPicPr>
          <p:cNvPr id="51" name="Picture 50">
            <a:extLst>
              <a:ext uri="{FF2B5EF4-FFF2-40B4-BE49-F238E27FC236}">
                <a16:creationId xmlns:a16="http://schemas.microsoft.com/office/drawing/2014/main" id="{989AA8C2-700C-4B5B-A3C9-86BB3538E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75"/>
            <a:ext cx="2411760" cy="287760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154" y="-15669"/>
            <a:ext cx="3768846" cy="2811285"/>
          </a:xfrm>
          <a:prstGeom prst="rect">
            <a:avLst/>
          </a:prstGeom>
        </p:spPr>
      </p:pic>
      <p:pic>
        <p:nvPicPr>
          <p:cNvPr id="8" name="Picture 12">
            <a:extLst>
              <a:ext uri="{FF2B5EF4-FFF2-40B4-BE49-F238E27FC236}">
                <a16:creationId xmlns:a16="http://schemas.microsoft.com/office/drawing/2014/main" id="{8FCA5B98-DA51-4997-9459-DC030AE1DC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11760" y="-15669"/>
            <a:ext cx="3727987" cy="28187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4626F1-0117-4375-AC2B-4DC33A6A3DB5}"/>
              </a:ext>
            </a:extLst>
          </p:cNvPr>
          <p:cNvSpPr txBox="1"/>
          <p:nvPr/>
        </p:nvSpPr>
        <p:spPr>
          <a:xfrm>
            <a:off x="0" y="2787774"/>
            <a:ext cx="9144000" cy="2398092"/>
          </a:xfrm>
          <a:prstGeom prst="rect">
            <a:avLst/>
          </a:prstGeom>
          <a:solidFill>
            <a:schemeClr val="accent5">
              <a:lumMod val="40000"/>
              <a:lumOff val="60000"/>
            </a:schemeClr>
          </a:solidFill>
        </p:spPr>
        <p:txBody>
          <a:bodyPr wrap="square">
            <a:spAutoFit/>
          </a:bodyPr>
          <a:lstStyle/>
          <a:p>
            <a:pPr marL="6350" marR="42545" indent="-6350" algn="just">
              <a:spcAft>
                <a:spcPts val="735"/>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Thành Cổ Loa có 3 vòng khép kín: thành nội, thành trung, thành ngoại; với tổng chiều dài gần 16km; bao quanh thành là các hào nước thông với sông Hoàng; trên mặt thành có các ụ đất nhô ra ngoài, gọi là “hỏa hồi”.</a:t>
            </a:r>
          </a:p>
          <a:p>
            <a:pPr marL="6350" marR="42545" indent="-6350" algn="just">
              <a:spcAft>
                <a:spcPts val="735"/>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a:solidFill>
                  <a:srgbClr val="002060"/>
                </a:solidFill>
                <a:latin typeface="Arial" panose="020B0604020202020204" pitchFamily="34" charset="0"/>
                <a:ea typeface="Times New Roman" panose="02020603050405020304" pitchFamily="18" charset="0"/>
                <a:cs typeface="Arial" panose="020B0604020202020204" pitchFamily="34" charset="0"/>
              </a:rPr>
              <a:t>Thành Cổ Loa là bằng chứng rõ nét về sự sáng tạo, trình độ kĩ thuật và văn hóa của người Việt cổ.</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23176"/>
            <a:ext cx="937330" cy="937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4800" y="129224"/>
            <a:ext cx="937330" cy="937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716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out)">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6"/>
        <p:cNvGrpSpPr/>
        <p:nvPr/>
      </p:nvGrpSpPr>
      <p:grpSpPr>
        <a:xfrm>
          <a:off x="0" y="0"/>
          <a:ext cx="0" cy="0"/>
          <a:chOff x="0" y="0"/>
          <a:chExt cx="0" cy="0"/>
        </a:xfrm>
      </p:grpSpPr>
      <p:pic>
        <p:nvPicPr>
          <p:cNvPr id="51" name="Picture 50">
            <a:extLst>
              <a:ext uri="{FF2B5EF4-FFF2-40B4-BE49-F238E27FC236}">
                <a16:creationId xmlns:a16="http://schemas.microsoft.com/office/drawing/2014/main" id="{989AA8C2-700C-4B5B-A3C9-86BB3538E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8605"/>
            <a:ext cx="2699792" cy="29048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064" y="2231100"/>
            <a:ext cx="2978936" cy="2904560"/>
          </a:xfrm>
          <a:prstGeom prst="rect">
            <a:avLst/>
          </a:prstGeom>
        </p:spPr>
      </p:pic>
      <p:pic>
        <p:nvPicPr>
          <p:cNvPr id="8" name="Picture 12">
            <a:extLst>
              <a:ext uri="{FF2B5EF4-FFF2-40B4-BE49-F238E27FC236}">
                <a16:creationId xmlns:a16="http://schemas.microsoft.com/office/drawing/2014/main" id="{8FCA5B98-DA51-4997-9459-DC030AE1DC6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99792" y="2231099"/>
            <a:ext cx="3465272" cy="2912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4626F1-0117-4375-AC2B-4DC33A6A3DB5}"/>
              </a:ext>
            </a:extLst>
          </p:cNvPr>
          <p:cNvSpPr txBox="1"/>
          <p:nvPr/>
        </p:nvSpPr>
        <p:spPr>
          <a:xfrm>
            <a:off x="0" y="-15670"/>
            <a:ext cx="9144000" cy="2398092"/>
          </a:xfrm>
          <a:prstGeom prst="rect">
            <a:avLst/>
          </a:prstGeom>
          <a:solidFill>
            <a:schemeClr val="accent5">
              <a:lumMod val="40000"/>
              <a:lumOff val="60000"/>
            </a:schemeClr>
          </a:solidFill>
        </p:spPr>
        <p:txBody>
          <a:bodyPr wrap="square">
            <a:spAutoFit/>
          </a:bodyPr>
          <a:lstStyle/>
          <a:p>
            <a:pPr marL="457200" marR="42545" indent="-457200" algn="just">
              <a:spcAft>
                <a:spcPts val="735"/>
              </a:spcAft>
              <a:buFontTx/>
              <a:buChar char="-"/>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Trong Khu di tích Cổ Loa còn có kiến trúc đền, chùa, đình tiêu biểu cho tín ngưỡng tôn giáo của người Việt, như: đền Thượng (đền thờ An Dương Vương), đình Cổ Loa, am Mị Châu, chùa Cổ Loa, chùa Mạch Tràng, đình Mạch Tràng,...</a:t>
            </a:r>
          </a:p>
          <a:p>
            <a:pPr marL="457200" marR="42545" indent="-457200" algn="just">
              <a:spcAft>
                <a:spcPts val="735"/>
              </a:spcAft>
              <a:buFontTx/>
              <a:buChar char="-"/>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Năm 2012, Di tích lịch sử kiến trúc nghệ thuật và khảo cổ Cổ Loa được công nhận là Di tích quốc gia đặc biệt.</a:t>
            </a:r>
            <a:endParaRPr lang="en-US" sz="24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8229" y="1918923"/>
            <a:ext cx="937330" cy="937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7424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188153" y="2085948"/>
            <a:ext cx="4888056" cy="90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a:defRPr sz="1500">
                <a:solidFill>
                  <a:srgbClr val="535353"/>
                </a:solidFill>
                <a:latin typeface="Avenir Next"/>
                <a:ea typeface="Avenir Next"/>
                <a:cs typeface="Avenir Next"/>
                <a:sym typeface="Avenir Next"/>
              </a:defRPr>
            </a:lvl1pPr>
          </a:lstStyle>
          <a:p>
            <a:pPr lvl="0"/>
            <a:r>
              <a:rPr lang="en-US" sz="5400" b="1" dirty="0">
                <a:solidFill>
                  <a:schemeClr val="bg1"/>
                </a:solidFill>
                <a:latin typeface="Times New Roman" panose="02020603050405020304" pitchFamily="18" charset="0"/>
                <a:cs typeface="Times New Roman" panose="02020603050405020304" pitchFamily="18" charset="0"/>
              </a:rPr>
              <a:t>KHỞI ĐỘNG</a:t>
            </a:r>
            <a:endParaRPr sz="54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03821" y="4589092"/>
            <a:ext cx="609600" cy="609600"/>
          </a:xfrm>
          <a:prstGeom prst="rect">
            <a:avLst/>
          </a:prstGeom>
        </p:spPr>
      </p:pic>
    </p:spTree>
    <p:extLst>
      <p:ext uri="{BB962C8B-B14F-4D97-AF65-F5344CB8AC3E}">
        <p14:creationId xmlns:p14="http://schemas.microsoft.com/office/powerpoint/2010/main" val="40763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ó thể là hình ảnh về văn bản cho biết 'BAN BIẾT'">
            <a:extLst>
              <a:ext uri="{FF2B5EF4-FFF2-40B4-BE49-F238E27FC236}">
                <a16:creationId xmlns:a16="http://schemas.microsoft.com/office/drawing/2014/main" id="{1B7EDA17-A652-48FE-9805-82DE1ECFD66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95142" y="14114"/>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8B6D2C9-9C67-4E3B-A6DE-87A12775059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179" y="1088877"/>
            <a:ext cx="4508044" cy="270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276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2000"/>
                                        <p:tgtEl>
                                          <p:spTgt spid="8194"/>
                                        </p:tgtEl>
                                      </p:cBhvr>
                                    </p:animEffect>
                                    <p:anim calcmode="lin" valueType="num">
                                      <p:cBhvr>
                                        <p:cTn id="13" dur="2000" fill="hold"/>
                                        <p:tgtEl>
                                          <p:spTgt spid="8194"/>
                                        </p:tgtEl>
                                        <p:attrNameLst>
                                          <p:attrName>ppt_w</p:attrName>
                                        </p:attrNameLst>
                                      </p:cBhvr>
                                      <p:tavLst>
                                        <p:tav tm="0" fmla="#ppt_w*sin(2.5*pi*$)">
                                          <p:val>
                                            <p:fltVal val="0"/>
                                          </p:val>
                                        </p:tav>
                                        <p:tav tm="100000">
                                          <p:val>
                                            <p:fltVal val="1"/>
                                          </p:val>
                                        </p:tav>
                                      </p:tavLst>
                                    </p:anim>
                                    <p:anim calcmode="lin" valueType="num">
                                      <p:cBhvr>
                                        <p:cTn id="14"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89" y="64211"/>
            <a:ext cx="8229600" cy="857250"/>
          </a:xfrm>
        </p:spPr>
        <p:txBody>
          <a:bodyPr/>
          <a:lstStyle/>
          <a:p>
            <a:r>
              <a:rPr lang="en-US" b="1">
                <a:solidFill>
                  <a:srgbClr val="002060"/>
                </a:solidFill>
              </a:rPr>
              <a:t>Một số trang web tham khảo</a:t>
            </a:r>
          </a:p>
        </p:txBody>
      </p:sp>
      <p:sp>
        <p:nvSpPr>
          <p:cNvPr id="4" name="TextBox 3">
            <a:extLst>
              <a:ext uri="{FF2B5EF4-FFF2-40B4-BE49-F238E27FC236}">
                <a16:creationId xmlns:a16="http://schemas.microsoft.com/office/drawing/2014/main" id="{344626F1-0117-4375-AC2B-4DC33A6A3DB5}"/>
              </a:ext>
            </a:extLst>
          </p:cNvPr>
          <p:cNvSpPr txBox="1"/>
          <p:nvPr/>
        </p:nvSpPr>
        <p:spPr>
          <a:xfrm>
            <a:off x="4427984" y="3974770"/>
            <a:ext cx="4716016" cy="1200329"/>
          </a:xfrm>
          <a:prstGeom prst="rect">
            <a:avLst/>
          </a:prstGeom>
          <a:solidFill>
            <a:schemeClr val="accent5">
              <a:lumMod val="40000"/>
              <a:lumOff val="60000"/>
            </a:schemeClr>
          </a:solidFill>
        </p:spPr>
        <p:txBody>
          <a:bodyPr wrap="square">
            <a:spAutoFit/>
          </a:bodyPr>
          <a:lstStyle/>
          <a:p>
            <a:r>
              <a:rPr lang="en-US" sz="2400">
                <a:solidFill>
                  <a:srgbClr val="000000"/>
                </a:solidFill>
                <a:latin typeface="Times New Roman" panose="02020603050405020304" pitchFamily="18" charset="0"/>
                <a:ea typeface="Arial" panose="020B0604020202020204" pitchFamily="34" charset="0"/>
                <a:hlinkClick r:id="rId3"/>
              </a:rPr>
              <a:t>https://www.hoangthanhthanglong.vn/blog/category/thanh–co–loa</a:t>
            </a:r>
            <a:endParaRPr lang="en-US" sz="2400">
              <a:solidFill>
                <a:srgbClr val="000000"/>
              </a:solidFill>
              <a:latin typeface="Times New Roman" panose="02020603050405020304" pitchFamily="18" charset="0"/>
              <a:ea typeface="Arial" panose="020B0604020202020204" pitchFamily="34" charset="0"/>
            </a:endParaRPr>
          </a:p>
          <a:p>
            <a:endParaRPr lang="en-US" sz="2400"/>
          </a:p>
        </p:txBody>
      </p:sp>
      <p:sp>
        <p:nvSpPr>
          <p:cNvPr id="5" name="TextBox 4">
            <a:extLst>
              <a:ext uri="{FF2B5EF4-FFF2-40B4-BE49-F238E27FC236}">
                <a16:creationId xmlns:a16="http://schemas.microsoft.com/office/drawing/2014/main" id="{7C47A289-B968-48A1-93FA-D14A68C3D344}"/>
              </a:ext>
            </a:extLst>
          </p:cNvPr>
          <p:cNvSpPr txBox="1"/>
          <p:nvPr/>
        </p:nvSpPr>
        <p:spPr>
          <a:xfrm>
            <a:off x="13647" y="4344103"/>
            <a:ext cx="4427984" cy="461665"/>
          </a:xfrm>
          <a:prstGeom prst="rect">
            <a:avLst/>
          </a:prstGeom>
          <a:solidFill>
            <a:schemeClr val="bg1">
              <a:lumMod val="95000"/>
            </a:schemeClr>
          </a:solidFill>
        </p:spPr>
        <p:txBody>
          <a:bodyPr wrap="square">
            <a:spAutoFit/>
          </a:bodyPr>
          <a:lstStyle/>
          <a:p>
            <a:pPr algn="ctr"/>
            <a:r>
              <a:rPr lang="en-US" sz="2400">
                <a:solidFill>
                  <a:srgbClr val="000000"/>
                </a:solidFill>
                <a:latin typeface="Times New Roman" panose="02020603050405020304" pitchFamily="18" charset="0"/>
                <a:ea typeface="Arial" panose="020B0604020202020204" pitchFamily="34" charset="0"/>
                <a:hlinkClick r:id="rId4"/>
              </a:rPr>
              <a:t>https://thanhcoloa.vn/</a:t>
            </a:r>
            <a:r>
              <a:rPr lang="en-US" sz="2400">
                <a:solidFill>
                  <a:srgbClr val="000000"/>
                </a:solidFill>
                <a:latin typeface="Times New Roman" panose="02020603050405020304" pitchFamily="18" charset="0"/>
                <a:ea typeface="Arial" panose="020B0604020202020204" pitchFamily="34" charset="0"/>
              </a:rPr>
              <a:t> </a:t>
            </a:r>
            <a:endParaRPr lang="en-US" sz="2400"/>
          </a:p>
        </p:txBody>
      </p:sp>
      <p:pic>
        <p:nvPicPr>
          <p:cNvPr id="6" name="Picture 5">
            <a:extLst>
              <a:ext uri="{FF2B5EF4-FFF2-40B4-BE49-F238E27FC236}">
                <a16:creationId xmlns:a16="http://schemas.microsoft.com/office/drawing/2014/main" id="{989AA8C2-700C-4B5B-A3C9-86BB3538EC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7" y="1009904"/>
            <a:ext cx="4414337" cy="3218029"/>
          </a:xfrm>
          <a:prstGeom prst="rect">
            <a:avLst/>
          </a:prstGeom>
        </p:spPr>
      </p:pic>
      <p:pic>
        <p:nvPicPr>
          <p:cNvPr id="7" name="Picture 12">
            <a:extLst>
              <a:ext uri="{FF2B5EF4-FFF2-40B4-BE49-F238E27FC236}">
                <a16:creationId xmlns:a16="http://schemas.microsoft.com/office/drawing/2014/main" id="{8FCA5B98-DA51-4997-9459-DC030AE1D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427984" y="1006228"/>
            <a:ext cx="4716016" cy="266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FF0000"/>
                </a:solidFill>
              </a:rPr>
              <a:t>HƯỚNG DẪN VỀ NHÀ</a:t>
            </a:r>
          </a:p>
        </p:txBody>
      </p:sp>
      <p:sp>
        <p:nvSpPr>
          <p:cNvPr id="3" name="Content Placeholder 2"/>
          <p:cNvSpPr>
            <a:spLocks noGrp="1"/>
          </p:cNvSpPr>
          <p:nvPr>
            <p:ph idx="1"/>
          </p:nvPr>
        </p:nvSpPr>
        <p:spPr>
          <a:xfrm>
            <a:off x="457200" y="1200151"/>
            <a:ext cx="8229600" cy="3243808"/>
          </a:xfrm>
          <a:solidFill>
            <a:srgbClr val="F2F2F2">
              <a:alpha val="78824"/>
            </a:srgbClr>
          </a:solidFill>
        </p:spPr>
        <p:txBody>
          <a:bodyPr>
            <a:noAutofit/>
          </a:bodyPr>
          <a:lstStyle/>
          <a:p>
            <a:pPr marL="90170" indent="90170" algn="just">
              <a:spcAft>
                <a:spcPts val="0"/>
              </a:spcAft>
              <a:tabLst>
                <a:tab pos="90170" algn="l"/>
                <a:tab pos="180340" algn="l"/>
                <a:tab pos="270510" algn="l"/>
              </a:tabLst>
            </a:pPr>
            <a:r>
              <a:rPr lang="nl-NL" sz="240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solidFill>
                  <a:srgbClr val="002060"/>
                </a:solidFill>
                <a:latin typeface="Arial" panose="020B0604020202020204" pitchFamily="34" charset="0"/>
                <a:ea typeface="Times New Roman" panose="02020603050405020304" pitchFamily="18" charset="0"/>
                <a:cs typeface="Arial" panose="020B0604020202020204" pitchFamily="34" charset="0"/>
              </a:rPr>
              <a:t>Tham khảo 2 trang web giới thiệu ở phần Bạn có biết để tìm hiểu thêm thông tin di tích Cổ Loa</a:t>
            </a:r>
          </a:p>
          <a:p>
            <a:pPr marL="180340">
              <a:spcAft>
                <a:spcPts val="0"/>
              </a:spcAft>
              <a:tabLst>
                <a:tab pos="90170" algn="l"/>
                <a:tab pos="180340" algn="l"/>
                <a:tab pos="270510" algn="l"/>
              </a:tabLst>
            </a:pPr>
            <a:r>
              <a:rPr lang="nl-NL">
                <a:solidFill>
                  <a:srgbClr val="002060"/>
                </a:solidFill>
                <a:latin typeface="Arial" panose="020B0604020202020204" pitchFamily="34" charset="0"/>
                <a:ea typeface="Times New Roman" panose="02020603050405020304" pitchFamily="18" charset="0"/>
                <a:cs typeface="Arial" panose="020B0604020202020204" pitchFamily="34" charset="0"/>
              </a:rPr>
              <a:t>Đọc trước và </a:t>
            </a:r>
            <a:r>
              <a:rPr lang="en-US">
                <a:solidFill>
                  <a:srgbClr val="002060"/>
                </a:solidFill>
                <a:latin typeface="Arial" panose="020B0604020202020204" pitchFamily="34" charset="0"/>
                <a:ea typeface="Times New Roman" panose="02020603050405020304" pitchFamily="18" charset="0"/>
                <a:cs typeface="Arial" panose="020B0604020202020204" pitchFamily="34" charset="0"/>
              </a:rPr>
              <a:t>nghiên cứu mục 2. Những bảo vật quốc gia ở Hà Nội thời kì văn hóa Đông Sơn</a:t>
            </a:r>
          </a:p>
        </p:txBody>
      </p:sp>
    </p:spTree>
    <p:extLst>
      <p:ext uri="{BB962C8B-B14F-4D97-AF65-F5344CB8AC3E}">
        <p14:creationId xmlns:p14="http://schemas.microsoft.com/office/powerpoint/2010/main" val="337122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a:p>
        </p:txBody>
      </p:sp>
      <p:sp>
        <p:nvSpPr>
          <p:cNvPr id="34819" name="Rectangle 3"/>
          <p:cNvSpPr>
            <a:spLocks noGrp="1" noChangeArrowheads="1"/>
          </p:cNvSpPr>
          <p:nvPr>
            <p:ph idx="1"/>
          </p:nvPr>
        </p:nvSpPr>
        <p:spPr/>
        <p:txBody>
          <a:bodyPr/>
          <a:lstStyle/>
          <a:p>
            <a:pPr eaLnBrk="1" hangingPunct="1"/>
            <a:endParaRPr lang="en-US" altLang="en-US"/>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6" y="0"/>
            <a:ext cx="915180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9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arn(outVertical)">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FDD0D6B-8E35-4C06-BB73-CFB2116438E8}"/>
              </a:ext>
            </a:extLst>
          </p:cNvPr>
          <p:cNvSpPr/>
          <p:nvPr/>
        </p:nvSpPr>
        <p:spPr>
          <a:xfrm>
            <a:off x="0" y="-1"/>
            <a:ext cx="9144000" cy="51435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196" name="TextBox 195">
            <a:extLst>
              <a:ext uri="{FF2B5EF4-FFF2-40B4-BE49-F238E27FC236}">
                <a16:creationId xmlns:a16="http://schemas.microsoft.com/office/drawing/2014/main" id="{122E0C4C-0C7B-482B-BADC-A2317D73018C}"/>
              </a:ext>
            </a:extLst>
          </p:cNvPr>
          <p:cNvSpPr txBox="1"/>
          <p:nvPr/>
        </p:nvSpPr>
        <p:spPr>
          <a:xfrm>
            <a:off x="5570015" y="1245577"/>
            <a:ext cx="3511933" cy="507831"/>
          </a:xfrm>
          <a:prstGeom prst="rect">
            <a:avLst/>
          </a:prstGeom>
          <a:noFill/>
        </p:spPr>
        <p:txBody>
          <a:bodyPr wrap="square">
            <a:spAutoFit/>
          </a:bodyPr>
          <a:lstStyle/>
          <a:p>
            <a:pPr algn="ctr">
              <a:defRPr/>
            </a:pPr>
            <a:r>
              <a:rPr lang="en-US" altLang="en-US" sz="2700" b="1" dirty="0">
                <a:solidFill>
                  <a:srgbClr val="663442"/>
                </a:solidFill>
                <a:latin typeface="Times New Roman" panose="02020603050405020304" pitchFamily="18" charset="0"/>
                <a:ea typeface="#9Slide03 Roboto Black" panose="02000000000000000000" pitchFamily="2" charset="0"/>
                <a:cs typeface="Times New Roman" panose="02020603050405020304" pitchFamily="18" charset="0"/>
              </a:rPr>
              <a:t>H</a:t>
            </a:r>
            <a:r>
              <a:rPr lang="vi-VN" altLang="en-US" sz="2700" b="1" dirty="0">
                <a:solidFill>
                  <a:srgbClr val="663442"/>
                </a:solidFill>
                <a:latin typeface="Times New Roman" panose="02020603050405020304" pitchFamily="18" charset="0"/>
                <a:ea typeface="#9Slide03 Roboto Black" panose="02000000000000000000" pitchFamily="2" charset="0"/>
                <a:cs typeface="Times New Roman" panose="02020603050405020304" pitchFamily="18" charset="0"/>
              </a:rPr>
              <a:t>ƯỚNG</a:t>
            </a:r>
            <a:r>
              <a:rPr lang="en-US" altLang="en-US" sz="2700" b="1" dirty="0">
                <a:solidFill>
                  <a:srgbClr val="663442"/>
                </a:solidFill>
                <a:latin typeface="Times New Roman" panose="02020603050405020304" pitchFamily="18" charset="0"/>
                <a:ea typeface="#9Slide03 Roboto Black" panose="02000000000000000000" pitchFamily="2" charset="0"/>
                <a:cs typeface="Times New Roman" panose="02020603050405020304" pitchFamily="18" charset="0"/>
              </a:rPr>
              <a:t> DẪN</a:t>
            </a:r>
          </a:p>
        </p:txBody>
      </p:sp>
      <p:sp>
        <p:nvSpPr>
          <p:cNvPr id="197" name="TextBox 196">
            <a:extLst>
              <a:ext uri="{FF2B5EF4-FFF2-40B4-BE49-F238E27FC236}">
                <a16:creationId xmlns:a16="http://schemas.microsoft.com/office/drawing/2014/main" id="{0576FABB-AEF1-4C18-A578-B08D3DFF013B}"/>
              </a:ext>
            </a:extLst>
          </p:cNvPr>
          <p:cNvSpPr txBox="1"/>
          <p:nvPr/>
        </p:nvSpPr>
        <p:spPr>
          <a:xfrm>
            <a:off x="4584130" y="1832473"/>
            <a:ext cx="4559871" cy="2287806"/>
          </a:xfrm>
          <a:prstGeom prst="rect">
            <a:avLst/>
          </a:prstGeom>
          <a:noFill/>
        </p:spPr>
        <p:txBody>
          <a:bodyPr wrap="square">
            <a:spAutoFit/>
          </a:bodyPr>
          <a:lstStyle/>
          <a:p>
            <a:pPr algn="just">
              <a:spcBef>
                <a:spcPts val="450"/>
              </a:spcBef>
              <a:spcAft>
                <a:spcPts val="450"/>
              </a:spcAft>
              <a:buFont typeface="Courier New" panose="02070309020205020404" pitchFamily="49" charset="0"/>
              <a:buChar char="o"/>
              <a:defRPr/>
            </a:pP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Quan </a:t>
            </a:r>
            <a:r>
              <a:rPr lang="en-US" sz="2100" dirty="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sát</a:t>
            </a: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dirty="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hình</a:t>
            </a: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dirty="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ảnh</a:t>
            </a: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a:t>
            </a:r>
          </a:p>
          <a:p>
            <a:pPr algn="just">
              <a:spcBef>
                <a:spcPts val="450"/>
              </a:spcBef>
              <a:spcAft>
                <a:spcPts val="450"/>
              </a:spcAft>
              <a:buFont typeface="Courier New" panose="02070309020205020404" pitchFamily="49" charset="0"/>
              <a:buChar char="o"/>
              <a:defRPr/>
            </a:pPr>
            <a:r>
              <a:rPr lang="en-US" sz="210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Có 15 giây để suy nghĩ và giơ tay tra lời, ai trả lời nhanh và đúng nhất sẽ được điểm cao.</a:t>
            </a:r>
            <a:endPar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endParaRPr>
          </a:p>
          <a:p>
            <a:pPr algn="just">
              <a:spcBef>
                <a:spcPts val="450"/>
              </a:spcBef>
              <a:spcAft>
                <a:spcPts val="450"/>
              </a:spcAft>
              <a:buFont typeface="Courier New" panose="02070309020205020404" pitchFamily="49" charset="0"/>
              <a:buChar char="o"/>
              <a:defRPr/>
            </a:pP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vi-VN"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Đ</a:t>
            </a:r>
            <a:r>
              <a:rPr lang="en-US" sz="2100" dirty="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oán</a:t>
            </a: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tên</a:t>
            </a:r>
            <a:r>
              <a:rPr lang="en-US" sz="210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nhân vật/địa danh/truyện có </a:t>
            </a:r>
            <a:r>
              <a:rPr lang="en-US" sz="2100" dirty="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trong</a:t>
            </a:r>
            <a:r>
              <a:rPr lang="en-US"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err="1">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hình</a:t>
            </a:r>
            <a:r>
              <a:rPr lang="en-US" sz="210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rPr>
              <a:t> ảnh.</a:t>
            </a:r>
            <a:endParaRPr lang="vi-VN" sz="2100"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678CA2C6-782F-4EC1-9027-5131540F889E}"/>
              </a:ext>
            </a:extLst>
          </p:cNvPr>
          <p:cNvPicPr>
            <a:picLocks noChangeAspect="1"/>
          </p:cNvPicPr>
          <p:nvPr/>
        </p:nvPicPr>
        <p:blipFill>
          <a:blip r:embed="rId2"/>
          <a:stretch>
            <a:fillRect/>
          </a:stretch>
        </p:blipFill>
        <p:spPr>
          <a:xfrm>
            <a:off x="98291" y="304800"/>
            <a:ext cx="4368606" cy="4042876"/>
          </a:xfrm>
          <a:prstGeom prst="rect">
            <a:avLst/>
          </a:prstGeom>
        </p:spPr>
      </p:pic>
    </p:spTree>
    <p:extLst>
      <p:ext uri="{BB962C8B-B14F-4D97-AF65-F5344CB8AC3E}">
        <p14:creationId xmlns:p14="http://schemas.microsoft.com/office/powerpoint/2010/main" val="116433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6"/>
                                        </p:tgtEl>
                                        <p:attrNameLst>
                                          <p:attrName>style.visibility</p:attrName>
                                        </p:attrNameLst>
                                      </p:cBhvr>
                                      <p:to>
                                        <p:strVal val="visible"/>
                                      </p:to>
                                    </p:set>
                                    <p:anim calcmode="lin" valueType="num">
                                      <p:cBhvr additive="base">
                                        <p:cTn id="25" dur="500" fill="hold"/>
                                        <p:tgtEl>
                                          <p:spTgt spid="196"/>
                                        </p:tgtEl>
                                        <p:attrNameLst>
                                          <p:attrName>ppt_x</p:attrName>
                                        </p:attrNameLst>
                                      </p:cBhvr>
                                      <p:tavLst>
                                        <p:tav tm="0">
                                          <p:val>
                                            <p:strVal val="#ppt_x"/>
                                          </p:val>
                                        </p:tav>
                                        <p:tav tm="100000">
                                          <p:val>
                                            <p:strVal val="#ppt_x"/>
                                          </p:val>
                                        </p:tav>
                                      </p:tavLst>
                                    </p:anim>
                                    <p:anim calcmode="lin" valueType="num">
                                      <p:cBhvr additive="base">
                                        <p:cTn id="26"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97"/>
                                        </p:tgtEl>
                                        <p:attrNameLst>
                                          <p:attrName>ppt_x</p:attrName>
                                          <p:attrName>ppt_y</p:attrName>
                                        </p:attrNameLst>
                                      </p:cBhvr>
                                    </p:animMotion>
                                    <p:animRot by="1500000">
                                      <p:cBhvr>
                                        <p:cTn id="31" dur="125" fill="hold">
                                          <p:stCondLst>
                                            <p:cond delay="0"/>
                                          </p:stCondLst>
                                        </p:cTn>
                                        <p:tgtEl>
                                          <p:spTgt spid="197"/>
                                        </p:tgtEl>
                                        <p:attrNameLst>
                                          <p:attrName>r</p:attrName>
                                        </p:attrNameLst>
                                      </p:cBhvr>
                                    </p:animRot>
                                    <p:animRot by="-1500000">
                                      <p:cBhvr>
                                        <p:cTn id="32" dur="125" fill="hold">
                                          <p:stCondLst>
                                            <p:cond delay="125"/>
                                          </p:stCondLst>
                                        </p:cTn>
                                        <p:tgtEl>
                                          <p:spTgt spid="197"/>
                                        </p:tgtEl>
                                        <p:attrNameLst>
                                          <p:attrName>r</p:attrName>
                                        </p:attrNameLst>
                                      </p:cBhvr>
                                    </p:animRot>
                                    <p:animRot by="-1500000">
                                      <p:cBhvr>
                                        <p:cTn id="33" dur="125" fill="hold">
                                          <p:stCondLst>
                                            <p:cond delay="250"/>
                                          </p:stCondLst>
                                        </p:cTn>
                                        <p:tgtEl>
                                          <p:spTgt spid="197"/>
                                        </p:tgtEl>
                                        <p:attrNameLst>
                                          <p:attrName>r</p:attrName>
                                        </p:attrNameLst>
                                      </p:cBhvr>
                                    </p:animRot>
                                    <p:animRot by="1500000">
                                      <p:cBhvr>
                                        <p:cTn id="34" dur="125" fill="hold">
                                          <p:stCondLst>
                                            <p:cond delay="375"/>
                                          </p:stCondLst>
                                        </p:cTn>
                                        <p:tgtEl>
                                          <p:spTgt spid="1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P spid="19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FDD0D6B-8E35-4C06-BB73-CFB2116438E8}"/>
              </a:ext>
            </a:extLst>
          </p:cNvPr>
          <p:cNvSpPr/>
          <p:nvPr/>
        </p:nvSpPr>
        <p:spPr>
          <a:xfrm>
            <a:off x="10886" y="-130629"/>
            <a:ext cx="9144000" cy="5274129"/>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9B2C4E14-5808-4D84-B365-AAFB09952A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4221" y="946021"/>
            <a:ext cx="7455557" cy="4197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D011858C-D4DC-4E5F-8F1D-F33635EEA528}"/>
              </a:ext>
            </a:extLst>
          </p:cNvPr>
          <p:cNvSpPr/>
          <p:nvPr/>
        </p:nvSpPr>
        <p:spPr>
          <a:xfrm>
            <a:off x="2627784" y="123478"/>
            <a:ext cx="4320480" cy="696499"/>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0D470C0-F610-488C-B212-E265F8D249A8}"/>
              </a:ext>
            </a:extLst>
          </p:cNvPr>
          <p:cNvSpPr txBox="1"/>
          <p:nvPr/>
        </p:nvSpPr>
        <p:spPr>
          <a:xfrm>
            <a:off x="2411760" y="236505"/>
            <a:ext cx="4752528" cy="461665"/>
          </a:xfrm>
          <a:prstGeom prst="rect">
            <a:avLst/>
          </a:prstGeom>
          <a:noFill/>
        </p:spPr>
        <p:txBody>
          <a:bodyPr wrap="square">
            <a:spAutoFit/>
          </a:bodyPr>
          <a:lstStyle/>
          <a:p>
            <a:pPr algn="ctr">
              <a:defRPr/>
            </a:pPr>
            <a:r>
              <a:rPr lang="en-US" altLang="en-US" sz="2400" b="1">
                <a:solidFill>
                  <a:srgbClr val="FFFFFF"/>
                </a:solidFill>
                <a:latin typeface="Arial" panose="020B0604020202020204" pitchFamily="34" charset="0"/>
                <a:ea typeface="#9Slide03 Roboto Black" panose="02000000000000000000" pitchFamily="2" charset="0"/>
                <a:cs typeface="Arial" panose="020B0604020202020204" pitchFamily="34" charset="0"/>
              </a:rPr>
              <a:t>MỊ CHÂU TRỌNG THỦY</a:t>
            </a:r>
            <a:endParaRPr lang="en-US" altLang="en-US" sz="2400" b="1" dirty="0">
              <a:solidFill>
                <a:srgbClr val="FFFFFF"/>
              </a:solidFill>
              <a:latin typeface="Arial" panose="020B0604020202020204" pitchFamily="34" charset="0"/>
              <a:ea typeface="#9Slide03 Roboto Black" panose="02000000000000000000" pitchFamily="2" charset="0"/>
              <a:cs typeface="Arial" panose="020B0604020202020204" pitchFamily="34" charset="0"/>
            </a:endParaRPr>
          </a:p>
        </p:txBody>
      </p:sp>
      <p:sp>
        <p:nvSpPr>
          <p:cNvPr id="8" name="Rectangle: Rounded Corners 11">
            <a:extLst>
              <a:ext uri="{FF2B5EF4-FFF2-40B4-BE49-F238E27FC236}">
                <a16:creationId xmlns:a16="http://schemas.microsoft.com/office/drawing/2014/main" id="{D011858C-D4DC-4E5F-8F1D-F33635EEA528}"/>
              </a:ext>
            </a:extLst>
          </p:cNvPr>
          <p:cNvSpPr/>
          <p:nvPr/>
        </p:nvSpPr>
        <p:spPr>
          <a:xfrm>
            <a:off x="3204458" y="123478"/>
            <a:ext cx="3167742" cy="696499"/>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srgbClr val="FFFFFF"/>
                </a:solidFill>
                <a:latin typeface="Arial" panose="020B0604020202020204" pitchFamily="34" charset="0"/>
                <a:cs typeface="Arial" panose="020B0604020202020204" pitchFamily="34" charset="0"/>
              </a:rPr>
              <a:t>ĐÂY LÀ TRUYỆN GÌ?</a:t>
            </a:r>
          </a:p>
        </p:txBody>
      </p:sp>
    </p:spTree>
    <p:extLst>
      <p:ext uri="{BB962C8B-B14F-4D97-AF65-F5344CB8AC3E}">
        <p14:creationId xmlns:p14="http://schemas.microsoft.com/office/powerpoint/2010/main" val="414082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xit" presetSubtype="0" fill="hold" grpId="1" nodeType="clickEffect">
                                  <p:stCondLst>
                                    <p:cond delay="0"/>
                                  </p:stCondLst>
                                  <p:childTnLst>
                                    <p:anim calcmode="lin" valueType="num">
                                      <p:cBhvr>
                                        <p:cTn id="21" dur="1000"/>
                                        <p:tgtEl>
                                          <p:spTgt spid="8"/>
                                        </p:tgtEl>
                                        <p:attrNameLst>
                                          <p:attrName>ppt_w</p:attrName>
                                        </p:attrNameLst>
                                      </p:cBhvr>
                                      <p:tavLst>
                                        <p:tav tm="0">
                                          <p:val>
                                            <p:strVal val="ppt_w"/>
                                          </p:val>
                                        </p:tav>
                                        <p:tav tm="100000">
                                          <p:val>
                                            <p:strVal val="ppt_w*0.70"/>
                                          </p:val>
                                        </p:tav>
                                      </p:tavLst>
                                    </p:anim>
                                    <p:anim calcmode="lin" valueType="num">
                                      <p:cBhvr>
                                        <p:cTn id="22" dur="1000"/>
                                        <p:tgtEl>
                                          <p:spTgt spid="8"/>
                                        </p:tgtEl>
                                        <p:attrNameLst>
                                          <p:attrName>ppt_h</p:attrName>
                                        </p:attrNameLst>
                                      </p:cBhvr>
                                      <p:tavLst>
                                        <p:tav tm="0">
                                          <p:val>
                                            <p:strVal val="ppt_h"/>
                                          </p:val>
                                        </p:tav>
                                        <p:tav tm="100000">
                                          <p:val>
                                            <p:strVal val="ppt_h"/>
                                          </p:val>
                                        </p:tav>
                                      </p:tavLst>
                                    </p:anim>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FDD0D6B-8E35-4C06-BB73-CFB2116438E8}"/>
              </a:ext>
            </a:extLst>
          </p:cNvPr>
          <p:cNvSpPr/>
          <p:nvPr/>
        </p:nvSpPr>
        <p:spPr>
          <a:xfrm>
            <a:off x="0" y="-28576"/>
            <a:ext cx="9144000" cy="5172076"/>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pitchFamily="34" charset="0"/>
              <a:cs typeface="Arial" panose="020B0604020202020204" pitchFamily="34" charset="0"/>
            </a:endParaRPr>
          </a:p>
        </p:txBody>
      </p:sp>
      <p:pic>
        <p:nvPicPr>
          <p:cNvPr id="4104" name="Picture 8">
            <a:extLst>
              <a:ext uri="{FF2B5EF4-FFF2-40B4-BE49-F238E27FC236}">
                <a16:creationId xmlns:a16="http://schemas.microsoft.com/office/drawing/2014/main" id="{A8277D8D-C318-4919-A869-280A8B412F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50288"/>
            <a:ext cx="6939069" cy="51937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Diamond 5">
            <a:extLst>
              <a:ext uri="{FF2B5EF4-FFF2-40B4-BE49-F238E27FC236}">
                <a16:creationId xmlns:a16="http://schemas.microsoft.com/office/drawing/2014/main" id="{39D7C7B5-4FC2-477D-B36F-BDEF4296C204}"/>
              </a:ext>
            </a:extLst>
          </p:cNvPr>
          <p:cNvSpPr/>
          <p:nvPr/>
        </p:nvSpPr>
        <p:spPr>
          <a:xfrm>
            <a:off x="5429252" y="1088583"/>
            <a:ext cx="3128963" cy="299350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070DB909-9430-4022-87C1-6787D1BB4E91}"/>
              </a:ext>
            </a:extLst>
          </p:cNvPr>
          <p:cNvSpPr/>
          <p:nvPr/>
        </p:nvSpPr>
        <p:spPr>
          <a:xfrm>
            <a:off x="5576785" y="1219224"/>
            <a:ext cx="3128963" cy="2993500"/>
          </a:xfrm>
          <a:prstGeom prst="diamond">
            <a:avLst/>
          </a:prstGeom>
          <a:solidFill>
            <a:srgbClr val="3AC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77F0334-60F5-4435-B65E-40376042355C}"/>
              </a:ext>
            </a:extLst>
          </p:cNvPr>
          <p:cNvSpPr txBox="1"/>
          <p:nvPr/>
        </p:nvSpPr>
        <p:spPr>
          <a:xfrm>
            <a:off x="5798691" y="2300475"/>
            <a:ext cx="2428876" cy="830997"/>
          </a:xfrm>
          <a:prstGeom prst="rect">
            <a:avLst/>
          </a:prstGeom>
          <a:noFill/>
        </p:spPr>
        <p:txBody>
          <a:bodyPr wrap="square">
            <a:spAutoFit/>
          </a:bodyPr>
          <a:lstStyle/>
          <a:p>
            <a:pPr algn="ctr">
              <a:defRPr/>
            </a:pPr>
            <a:r>
              <a:rPr lang="en-US" altLang="en-US" sz="2400" b="1">
                <a:solidFill>
                  <a:srgbClr val="FFFFFF"/>
                </a:solidFill>
                <a:latin typeface="Arial" panose="020B0604020202020204" pitchFamily="34" charset="0"/>
                <a:ea typeface="#9Slide03 Roboto Black" panose="02000000000000000000" pitchFamily="2" charset="0"/>
                <a:cs typeface="Arial" panose="020B0604020202020204" pitchFamily="34" charset="0"/>
              </a:rPr>
              <a:t>AN DƯƠNG VƯƠNG</a:t>
            </a:r>
            <a:endParaRPr lang="en-US" altLang="en-US" sz="2400" b="1" dirty="0">
              <a:solidFill>
                <a:srgbClr val="FFFFFF"/>
              </a:solidFill>
              <a:latin typeface="Arial" panose="020B0604020202020204" pitchFamily="34" charset="0"/>
              <a:ea typeface="#9Slide03 Roboto Black" panose="02000000000000000000" pitchFamily="2" charset="0"/>
              <a:cs typeface="Arial" panose="020B0604020202020204" pitchFamily="34" charset="0"/>
            </a:endParaRPr>
          </a:p>
        </p:txBody>
      </p:sp>
      <p:sp>
        <p:nvSpPr>
          <p:cNvPr id="9" name="Diamond 8">
            <a:extLst>
              <a:ext uri="{FF2B5EF4-FFF2-40B4-BE49-F238E27FC236}">
                <a16:creationId xmlns:a16="http://schemas.microsoft.com/office/drawing/2014/main" id="{070DB909-9430-4022-87C1-6787D1BB4E91}"/>
              </a:ext>
            </a:extLst>
          </p:cNvPr>
          <p:cNvSpPr/>
          <p:nvPr/>
        </p:nvSpPr>
        <p:spPr>
          <a:xfrm>
            <a:off x="5600701" y="1273231"/>
            <a:ext cx="3086099" cy="2993500"/>
          </a:xfrm>
          <a:prstGeom prst="diamond">
            <a:avLst/>
          </a:prstGeom>
          <a:solidFill>
            <a:srgbClr val="3AC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srgbClr val="FFFFFF"/>
                </a:solidFill>
                <a:latin typeface="Arial" panose="020B0604020202020204" pitchFamily="34" charset="0"/>
                <a:cs typeface="Arial" panose="020B0604020202020204" pitchFamily="34" charset="0"/>
              </a:rPr>
              <a:t>NHÂN VẬT NÀY LÀ AI?</a:t>
            </a:r>
          </a:p>
        </p:txBody>
      </p:sp>
    </p:spTree>
    <p:extLst>
      <p:ext uri="{BB962C8B-B14F-4D97-AF65-F5344CB8AC3E}">
        <p14:creationId xmlns:p14="http://schemas.microsoft.com/office/powerpoint/2010/main" val="97581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heel(1)">
                                      <p:cBhvr>
                                        <p:cTn id="7" dur="20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FDD0D6B-8E35-4C06-BB73-CFB2116438E8}"/>
              </a:ext>
            </a:extLst>
          </p:cNvPr>
          <p:cNvSpPr/>
          <p:nvPr/>
        </p:nvSpPr>
        <p:spPr>
          <a:xfrm>
            <a:off x="0" y="-1"/>
            <a:ext cx="9144000" cy="51435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pitchFamily="34" charset="0"/>
              <a:cs typeface="Arial" panose="020B0604020202020204" pitchFamily="34" charset="0"/>
            </a:endParaRPr>
          </a:p>
        </p:txBody>
      </p:sp>
      <p:grpSp>
        <p:nvGrpSpPr>
          <p:cNvPr id="4" name="Group 3"/>
          <p:cNvGrpSpPr/>
          <p:nvPr/>
        </p:nvGrpSpPr>
        <p:grpSpPr>
          <a:xfrm>
            <a:off x="1867664" y="3877626"/>
            <a:ext cx="5469244" cy="1120372"/>
            <a:chOff x="1867664" y="3877626"/>
            <a:chExt cx="5469244" cy="1120372"/>
          </a:xfrm>
        </p:grpSpPr>
        <p:sp>
          <p:nvSpPr>
            <p:cNvPr id="11" name="Rectangle: Rounded Corners 10">
              <a:extLst>
                <a:ext uri="{FF2B5EF4-FFF2-40B4-BE49-F238E27FC236}">
                  <a16:creationId xmlns:a16="http://schemas.microsoft.com/office/drawing/2014/main" id="{9C25D0CB-CAD5-4BBF-B61C-2F121F894FE4}"/>
                </a:ext>
              </a:extLst>
            </p:cNvPr>
            <p:cNvSpPr/>
            <p:nvPr/>
          </p:nvSpPr>
          <p:spPr>
            <a:xfrm>
              <a:off x="2008316" y="3877626"/>
              <a:ext cx="5328592" cy="1120372"/>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A423624-9AE5-44C7-8EEB-30ECF702354F}"/>
                </a:ext>
              </a:extLst>
            </p:cNvPr>
            <p:cNvSpPr txBox="1"/>
            <p:nvPr/>
          </p:nvSpPr>
          <p:spPr>
            <a:xfrm>
              <a:off x="1867664" y="3989802"/>
              <a:ext cx="5264656" cy="507831"/>
            </a:xfrm>
            <a:prstGeom prst="rect">
              <a:avLst/>
            </a:prstGeom>
            <a:noFill/>
          </p:spPr>
          <p:txBody>
            <a:bodyPr wrap="square">
              <a:spAutoFit/>
            </a:bodyPr>
            <a:lstStyle/>
            <a:p>
              <a:pPr algn="ctr">
                <a:defRPr/>
              </a:pPr>
              <a:r>
                <a:rPr lang="en-US" altLang="en-US" sz="2700">
                  <a:solidFill>
                    <a:srgbClr val="FFFFFF"/>
                  </a:solidFill>
                  <a:latin typeface="Arial" panose="020B0604020202020204" pitchFamily="34" charset="0"/>
                  <a:ea typeface="#9Slide03 Roboto Black" panose="02000000000000000000" pitchFamily="2" charset="0"/>
                  <a:cs typeface="Arial" panose="020B0604020202020204" pitchFamily="34" charset="0"/>
                </a:rPr>
                <a:t>Thành Cổ Loa</a:t>
              </a:r>
              <a:endParaRPr lang="en-US" altLang="en-US" sz="2700" dirty="0">
                <a:solidFill>
                  <a:srgbClr val="FFFFFF"/>
                </a:solidFill>
                <a:latin typeface="Arial" panose="020B0604020202020204" pitchFamily="34" charset="0"/>
                <a:ea typeface="#9Slide03 Roboto Black" panose="02000000000000000000" pitchFamily="2" charset="0"/>
                <a:cs typeface="Arial" panose="020B0604020202020204"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324" y="0"/>
            <a:ext cx="4971956" cy="3989802"/>
          </a:xfrm>
          <a:prstGeom prst="rect">
            <a:avLst/>
          </a:prstGeom>
        </p:spPr>
      </p:pic>
      <p:sp>
        <p:nvSpPr>
          <p:cNvPr id="8" name="Rectangle: Rounded Corners 10">
            <a:extLst>
              <a:ext uri="{FF2B5EF4-FFF2-40B4-BE49-F238E27FC236}">
                <a16:creationId xmlns:a16="http://schemas.microsoft.com/office/drawing/2014/main" id="{9C25D0CB-CAD5-4BBF-B61C-2F121F894FE4}"/>
              </a:ext>
            </a:extLst>
          </p:cNvPr>
          <p:cNvSpPr/>
          <p:nvPr/>
        </p:nvSpPr>
        <p:spPr>
          <a:xfrm>
            <a:off x="2008316" y="4017707"/>
            <a:ext cx="5325844" cy="1002315"/>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a:solidFill>
                  <a:srgbClr val="FFFFFF"/>
                </a:solidFill>
                <a:latin typeface="Arial" panose="020B0604020202020204" pitchFamily="34" charset="0"/>
                <a:cs typeface="Arial" panose="020B0604020202020204" pitchFamily="34" charset="0"/>
              </a:rPr>
              <a:t>Đây là di tích nào?</a:t>
            </a:r>
          </a:p>
        </p:txBody>
      </p:sp>
    </p:spTree>
    <p:extLst>
      <p:ext uri="{BB962C8B-B14F-4D97-AF65-F5344CB8AC3E}">
        <p14:creationId xmlns:p14="http://schemas.microsoft.com/office/powerpoint/2010/main" val="1442965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0" nodeType="clickEffect">
                                  <p:stCondLst>
                                    <p:cond delay="0"/>
                                  </p:stCondLst>
                                  <p:childTnLst>
                                    <p:animEffect transition="out" filter="circle(out)">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FDD0D6B-8E35-4C06-BB73-CFB2116438E8}"/>
              </a:ext>
            </a:extLst>
          </p:cNvPr>
          <p:cNvSpPr/>
          <p:nvPr/>
        </p:nvSpPr>
        <p:spPr>
          <a:xfrm>
            <a:off x="0" y="-28576"/>
            <a:ext cx="9144000" cy="5172076"/>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pitchFamily="34" charset="0"/>
              <a:cs typeface="Arial" panose="020B0604020202020204" pitchFamily="34" charset="0"/>
            </a:endParaRPr>
          </a:p>
        </p:txBody>
      </p:sp>
      <p:pic>
        <p:nvPicPr>
          <p:cNvPr id="4104" name="Picture 8">
            <a:extLst>
              <a:ext uri="{FF2B5EF4-FFF2-40B4-BE49-F238E27FC236}">
                <a16:creationId xmlns:a16="http://schemas.microsoft.com/office/drawing/2014/main" id="{A8277D8D-C318-4919-A869-280A8B412F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 y="-28576"/>
            <a:ext cx="7308944" cy="4878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Diamond 5">
            <a:extLst>
              <a:ext uri="{FF2B5EF4-FFF2-40B4-BE49-F238E27FC236}">
                <a16:creationId xmlns:a16="http://schemas.microsoft.com/office/drawing/2014/main" id="{39D7C7B5-4FC2-477D-B36F-BDEF4296C204}"/>
              </a:ext>
            </a:extLst>
          </p:cNvPr>
          <p:cNvSpPr/>
          <p:nvPr/>
        </p:nvSpPr>
        <p:spPr>
          <a:xfrm>
            <a:off x="5856231" y="-40103"/>
            <a:ext cx="3128963" cy="299350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070DB909-9430-4022-87C1-6787D1BB4E91}"/>
              </a:ext>
            </a:extLst>
          </p:cNvPr>
          <p:cNvSpPr/>
          <p:nvPr/>
        </p:nvSpPr>
        <p:spPr>
          <a:xfrm>
            <a:off x="6003764" y="90538"/>
            <a:ext cx="3128963" cy="2993500"/>
          </a:xfrm>
          <a:prstGeom prst="diamond">
            <a:avLst/>
          </a:prstGeom>
          <a:solidFill>
            <a:srgbClr val="3AC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77F0334-60F5-4435-B65E-40376042355C}"/>
              </a:ext>
            </a:extLst>
          </p:cNvPr>
          <p:cNvSpPr txBox="1"/>
          <p:nvPr/>
        </p:nvSpPr>
        <p:spPr>
          <a:xfrm>
            <a:off x="6225670" y="1171789"/>
            <a:ext cx="2428876" cy="830997"/>
          </a:xfrm>
          <a:prstGeom prst="rect">
            <a:avLst/>
          </a:prstGeom>
          <a:noFill/>
        </p:spPr>
        <p:txBody>
          <a:bodyPr wrap="square">
            <a:spAutoFit/>
          </a:bodyPr>
          <a:lstStyle/>
          <a:p>
            <a:pPr algn="ctr">
              <a:defRPr/>
            </a:pPr>
            <a:r>
              <a:rPr lang="en-US" altLang="en-US" sz="2400" b="1">
                <a:solidFill>
                  <a:srgbClr val="FFFFFF"/>
                </a:solidFill>
                <a:latin typeface="Arial" panose="020B0604020202020204" pitchFamily="34" charset="0"/>
                <a:ea typeface="#9Slide03 Roboto Black" panose="02000000000000000000" pitchFamily="2" charset="0"/>
                <a:cs typeface="Arial" panose="020B0604020202020204" pitchFamily="34" charset="0"/>
              </a:rPr>
              <a:t>Đền thờ An Dương Vương</a:t>
            </a:r>
            <a:endParaRPr lang="en-US" altLang="en-US" sz="2400" b="1" dirty="0">
              <a:solidFill>
                <a:srgbClr val="FFFFFF"/>
              </a:solidFill>
              <a:latin typeface="Arial" panose="020B0604020202020204" pitchFamily="34" charset="0"/>
              <a:ea typeface="#9Slide03 Roboto Black" panose="02000000000000000000" pitchFamily="2" charset="0"/>
              <a:cs typeface="Arial" panose="020B0604020202020204" pitchFamily="34" charset="0"/>
            </a:endParaRPr>
          </a:p>
        </p:txBody>
      </p:sp>
      <p:sp>
        <p:nvSpPr>
          <p:cNvPr id="9" name="Diamond 8">
            <a:extLst>
              <a:ext uri="{FF2B5EF4-FFF2-40B4-BE49-F238E27FC236}">
                <a16:creationId xmlns:a16="http://schemas.microsoft.com/office/drawing/2014/main" id="{070DB909-9430-4022-87C1-6787D1BB4E91}"/>
              </a:ext>
            </a:extLst>
          </p:cNvPr>
          <p:cNvSpPr/>
          <p:nvPr/>
        </p:nvSpPr>
        <p:spPr>
          <a:xfrm>
            <a:off x="5984501" y="109592"/>
            <a:ext cx="3086099" cy="2993500"/>
          </a:xfrm>
          <a:prstGeom prst="diamond">
            <a:avLst/>
          </a:prstGeom>
          <a:solidFill>
            <a:srgbClr val="3AC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srgbClr val="FFFFFF"/>
                </a:solidFill>
                <a:latin typeface="Arial" panose="020B0604020202020204" pitchFamily="34" charset="0"/>
                <a:cs typeface="Arial" panose="020B0604020202020204" pitchFamily="34" charset="0"/>
              </a:rPr>
              <a:t>ĐÂY LÀ ĐÂU?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16" y="2592780"/>
            <a:ext cx="3810000" cy="2543175"/>
          </a:xfrm>
          <a:prstGeom prst="rect">
            <a:avLst/>
          </a:prstGeom>
        </p:spPr>
      </p:pic>
    </p:spTree>
    <p:extLst>
      <p:ext uri="{BB962C8B-B14F-4D97-AF65-F5344CB8AC3E}">
        <p14:creationId xmlns:p14="http://schemas.microsoft.com/office/powerpoint/2010/main" val="2260879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heel(1)">
                                      <p:cBhvr>
                                        <p:cTn id="7" dur="20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DD0D6B-8E35-4C06-BB73-CFB2116438E8}"/>
              </a:ext>
            </a:extLst>
          </p:cNvPr>
          <p:cNvSpPr/>
          <p:nvPr/>
        </p:nvSpPr>
        <p:spPr>
          <a:xfrm>
            <a:off x="1" y="-12481"/>
            <a:ext cx="9243685" cy="515598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319B19C-8910-49FA-9EAA-3620E7BE8E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26" y="-12481"/>
            <a:ext cx="2771800" cy="2941272"/>
          </a:xfrm>
          <a:prstGeom prst="rect">
            <a:avLst/>
          </a:prstGeom>
          <a:ln>
            <a:noFill/>
          </a:ln>
          <a:effectLst>
            <a:softEdge rad="112500"/>
          </a:effectLst>
        </p:spPr>
      </p:pic>
      <p:pic>
        <p:nvPicPr>
          <p:cNvPr id="5" name="Picture 4">
            <a:extLst>
              <a:ext uri="{FF2B5EF4-FFF2-40B4-BE49-F238E27FC236}">
                <a16:creationId xmlns:a16="http://schemas.microsoft.com/office/drawing/2014/main" id="{B1D705C3-0C5B-4E86-91ED-7A296C597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 y="2385667"/>
            <a:ext cx="4710868" cy="2801609"/>
          </a:xfrm>
          <a:prstGeom prst="rect">
            <a:avLst/>
          </a:prstGeom>
          <a:ln>
            <a:noFill/>
          </a:ln>
          <a:effectLst>
            <a:softEdge rad="112500"/>
          </a:effectLst>
        </p:spPr>
      </p:pic>
      <p:sp>
        <p:nvSpPr>
          <p:cNvPr id="6" name="Rectangle 5">
            <a:extLst>
              <a:ext uri="{FF2B5EF4-FFF2-40B4-BE49-F238E27FC236}">
                <a16:creationId xmlns:a16="http://schemas.microsoft.com/office/drawing/2014/main" id="{E8752CD4-0832-4DB1-94E9-B49C4BCB2D80}"/>
              </a:ext>
            </a:extLst>
          </p:cNvPr>
          <p:cNvSpPr/>
          <p:nvPr/>
        </p:nvSpPr>
        <p:spPr>
          <a:xfrm flipV="1">
            <a:off x="6364706" y="4186989"/>
            <a:ext cx="1143000" cy="922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4716016" y="3811825"/>
            <a:ext cx="4527670" cy="1331675"/>
          </a:xfrm>
          <a:solidFill>
            <a:srgbClr val="92D050"/>
          </a:solidFill>
        </p:spPr>
        <p:txBody>
          <a:bodyPr>
            <a:noAutofit/>
          </a:bodyPr>
          <a:lstStyle/>
          <a:p>
            <a:r>
              <a:rPr lang="en-US" sz="4000" b="1">
                <a:solidFill>
                  <a:srgbClr val="002060"/>
                </a:solidFill>
                <a:latin typeface="Arial" panose="020B0604020202020204" pitchFamily="34" charset="0"/>
                <a:cs typeface="Arial" panose="020B0604020202020204" pitchFamily="34" charset="0"/>
              </a:rPr>
              <a:t>Thành Cổ Loa, Đông Anh, Hà Nội</a:t>
            </a:r>
            <a:endParaRPr lang="en-US" sz="3600" b="1">
              <a:solidFill>
                <a:srgbClr val="00206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5BD11DB-C867-4BF8-BD59-6E6D6D68C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938" y="-56257"/>
            <a:ext cx="3766856" cy="3766856"/>
          </a:xfrm>
          <a:prstGeom prst="rect">
            <a:avLst/>
          </a:prstGeom>
          <a:ln>
            <a:noFill/>
          </a:ln>
          <a:effectLst>
            <a:softEdge rad="112500"/>
          </a:effectLst>
        </p:spPr>
      </p:pic>
    </p:spTree>
    <p:extLst>
      <p:ext uri="{BB962C8B-B14F-4D97-AF65-F5344CB8AC3E}">
        <p14:creationId xmlns:p14="http://schemas.microsoft.com/office/powerpoint/2010/main" val="3665841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7"/>
        <p:cNvGrpSpPr/>
        <p:nvPr/>
      </p:nvGrpSpPr>
      <p:grpSpPr>
        <a:xfrm>
          <a:off x="0" y="0"/>
          <a:ext cx="0" cy="0"/>
          <a:chOff x="0" y="0"/>
          <a:chExt cx="0" cy="0"/>
        </a:xfrm>
      </p:grpSpPr>
      <p:grpSp>
        <p:nvGrpSpPr>
          <p:cNvPr id="912" name="Google Shape;912;p39"/>
          <p:cNvGrpSpPr/>
          <p:nvPr/>
        </p:nvGrpSpPr>
        <p:grpSpPr>
          <a:xfrm>
            <a:off x="7419576" y="4269351"/>
            <a:ext cx="1740925" cy="874150"/>
            <a:chOff x="7419575" y="4269350"/>
            <a:chExt cx="1740925" cy="874150"/>
          </a:xfrm>
        </p:grpSpPr>
        <p:sp>
          <p:nvSpPr>
            <p:cNvPr id="913" name="Google Shape;913;p39"/>
            <p:cNvSpPr/>
            <p:nvPr/>
          </p:nvSpPr>
          <p:spPr>
            <a:xfrm flipH="1">
              <a:off x="7419575" y="4269350"/>
              <a:ext cx="1740925" cy="874150"/>
            </a:xfrm>
            <a:custGeom>
              <a:avLst/>
              <a:gdLst/>
              <a:ahLst/>
              <a:cxnLst/>
              <a:rect l="l" t="t" r="r" b="b"/>
              <a:pathLst>
                <a:path w="69637" h="34966" extrusionOk="0">
                  <a:moveTo>
                    <a:pt x="12690" y="0"/>
                  </a:moveTo>
                  <a:cubicBezTo>
                    <a:pt x="9117" y="0"/>
                    <a:pt x="9777" y="2890"/>
                    <a:pt x="8712" y="2890"/>
                  </a:cubicBezTo>
                  <a:cubicBezTo>
                    <a:pt x="8669" y="2890"/>
                    <a:pt x="8623" y="2886"/>
                    <a:pt x="8574" y="2876"/>
                  </a:cubicBezTo>
                  <a:cubicBezTo>
                    <a:pt x="7039" y="2609"/>
                    <a:pt x="7973" y="374"/>
                    <a:pt x="3970" y="374"/>
                  </a:cubicBezTo>
                  <a:cubicBezTo>
                    <a:pt x="1" y="374"/>
                    <a:pt x="301" y="1675"/>
                    <a:pt x="301" y="1675"/>
                  </a:cubicBezTo>
                  <a:lnTo>
                    <a:pt x="301" y="34966"/>
                  </a:lnTo>
                  <a:lnTo>
                    <a:pt x="69117" y="34966"/>
                  </a:lnTo>
                  <a:cubicBezTo>
                    <a:pt x="69637" y="30112"/>
                    <a:pt x="65248" y="29486"/>
                    <a:pt x="62952" y="29486"/>
                  </a:cubicBezTo>
                  <a:cubicBezTo>
                    <a:pt x="62156" y="29486"/>
                    <a:pt x="61611" y="29562"/>
                    <a:pt x="61611" y="29562"/>
                  </a:cubicBezTo>
                  <a:cubicBezTo>
                    <a:pt x="61611" y="29562"/>
                    <a:pt x="61812" y="27694"/>
                    <a:pt x="58042" y="25125"/>
                  </a:cubicBezTo>
                  <a:cubicBezTo>
                    <a:pt x="57143" y="24512"/>
                    <a:pt x="56323" y="24285"/>
                    <a:pt x="55560" y="24285"/>
                  </a:cubicBezTo>
                  <a:cubicBezTo>
                    <a:pt x="53365" y="24285"/>
                    <a:pt x="51634" y="26165"/>
                    <a:pt x="49808" y="26165"/>
                  </a:cubicBezTo>
                  <a:cubicBezTo>
                    <a:pt x="49607" y="26165"/>
                    <a:pt x="49406" y="26143"/>
                    <a:pt x="49203" y="26093"/>
                  </a:cubicBezTo>
                  <a:cubicBezTo>
                    <a:pt x="46467" y="25425"/>
                    <a:pt x="50870" y="22623"/>
                    <a:pt x="46868" y="19021"/>
                  </a:cubicBezTo>
                  <a:cubicBezTo>
                    <a:pt x="44990" y="17301"/>
                    <a:pt x="43315" y="16962"/>
                    <a:pt x="42070" y="16962"/>
                  </a:cubicBezTo>
                  <a:cubicBezTo>
                    <a:pt x="41258" y="16962"/>
                    <a:pt x="40629" y="17106"/>
                    <a:pt x="40247" y="17106"/>
                  </a:cubicBezTo>
                  <a:cubicBezTo>
                    <a:pt x="39976" y="17106"/>
                    <a:pt x="39829" y="17034"/>
                    <a:pt x="39829" y="16786"/>
                  </a:cubicBezTo>
                  <a:cubicBezTo>
                    <a:pt x="39829" y="15652"/>
                    <a:pt x="38895" y="12049"/>
                    <a:pt x="34325" y="10948"/>
                  </a:cubicBezTo>
                  <a:cubicBezTo>
                    <a:pt x="33863" y="10838"/>
                    <a:pt x="33459" y="10789"/>
                    <a:pt x="33107" y="10789"/>
                  </a:cubicBezTo>
                  <a:cubicBezTo>
                    <a:pt x="30391" y="10789"/>
                    <a:pt x="30734" y="13700"/>
                    <a:pt x="30689" y="13700"/>
                  </a:cubicBezTo>
                  <a:cubicBezTo>
                    <a:pt x="30681" y="13700"/>
                    <a:pt x="30664" y="13625"/>
                    <a:pt x="30623" y="13450"/>
                  </a:cubicBezTo>
                  <a:cubicBezTo>
                    <a:pt x="30322" y="12049"/>
                    <a:pt x="29088" y="8180"/>
                    <a:pt x="25719" y="7613"/>
                  </a:cubicBezTo>
                  <a:cubicBezTo>
                    <a:pt x="25120" y="7512"/>
                    <a:pt x="24637" y="7473"/>
                    <a:pt x="24237" y="7473"/>
                  </a:cubicBezTo>
                  <a:cubicBezTo>
                    <a:pt x="22932" y="7473"/>
                    <a:pt x="22516" y="7885"/>
                    <a:pt x="21852" y="7885"/>
                  </a:cubicBezTo>
                  <a:cubicBezTo>
                    <a:pt x="21577" y="7885"/>
                    <a:pt x="21258" y="7814"/>
                    <a:pt x="20816" y="7613"/>
                  </a:cubicBezTo>
                  <a:cubicBezTo>
                    <a:pt x="18981" y="6779"/>
                    <a:pt x="22050" y="2042"/>
                    <a:pt x="15312" y="374"/>
                  </a:cubicBezTo>
                  <a:cubicBezTo>
                    <a:pt x="14247" y="111"/>
                    <a:pt x="13387" y="0"/>
                    <a:pt x="12690"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4" name="Google Shape;914;p39"/>
            <p:cNvSpPr/>
            <p:nvPr/>
          </p:nvSpPr>
          <p:spPr>
            <a:xfrm flipH="1">
              <a:off x="8048700" y="4743925"/>
              <a:ext cx="103575" cy="63325"/>
            </a:xfrm>
            <a:custGeom>
              <a:avLst/>
              <a:gdLst/>
              <a:ahLst/>
              <a:cxnLst/>
              <a:rect l="l" t="t" r="r" b="b"/>
              <a:pathLst>
                <a:path w="4143" h="2533" extrusionOk="0">
                  <a:moveTo>
                    <a:pt x="1548" y="0"/>
                  </a:moveTo>
                  <a:cubicBezTo>
                    <a:pt x="1511" y="0"/>
                    <a:pt x="1473" y="2"/>
                    <a:pt x="1435" y="4"/>
                  </a:cubicBezTo>
                  <a:cubicBezTo>
                    <a:pt x="101" y="105"/>
                    <a:pt x="1" y="938"/>
                    <a:pt x="835" y="938"/>
                  </a:cubicBezTo>
                  <a:cubicBezTo>
                    <a:pt x="887" y="935"/>
                    <a:pt x="940" y="933"/>
                    <a:pt x="992" y="933"/>
                  </a:cubicBezTo>
                  <a:cubicBezTo>
                    <a:pt x="1868" y="933"/>
                    <a:pt x="2694" y="1454"/>
                    <a:pt x="3103" y="2273"/>
                  </a:cubicBezTo>
                  <a:cubicBezTo>
                    <a:pt x="3183" y="2454"/>
                    <a:pt x="3325" y="2532"/>
                    <a:pt x="3469" y="2532"/>
                  </a:cubicBezTo>
                  <a:cubicBezTo>
                    <a:pt x="3800" y="2532"/>
                    <a:pt x="4142" y="2118"/>
                    <a:pt x="3770" y="1606"/>
                  </a:cubicBezTo>
                  <a:cubicBezTo>
                    <a:pt x="3770" y="1606"/>
                    <a:pt x="2826"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5" name="Google Shape;915;p39"/>
            <p:cNvSpPr/>
            <p:nvPr/>
          </p:nvSpPr>
          <p:spPr>
            <a:xfrm flipH="1">
              <a:off x="8031450" y="4838975"/>
              <a:ext cx="103300" cy="63700"/>
            </a:xfrm>
            <a:custGeom>
              <a:avLst/>
              <a:gdLst/>
              <a:ahLst/>
              <a:cxnLst/>
              <a:rect l="l" t="t" r="r" b="b"/>
              <a:pathLst>
                <a:path w="4132" h="2548" extrusionOk="0">
                  <a:moveTo>
                    <a:pt x="1548" y="1"/>
                  </a:moveTo>
                  <a:cubicBezTo>
                    <a:pt x="1510" y="1"/>
                    <a:pt x="1473" y="2"/>
                    <a:pt x="1434" y="5"/>
                  </a:cubicBezTo>
                  <a:cubicBezTo>
                    <a:pt x="100" y="139"/>
                    <a:pt x="0" y="939"/>
                    <a:pt x="801" y="939"/>
                  </a:cubicBezTo>
                  <a:cubicBezTo>
                    <a:pt x="855" y="935"/>
                    <a:pt x="909" y="934"/>
                    <a:pt x="963" y="934"/>
                  </a:cubicBezTo>
                  <a:cubicBezTo>
                    <a:pt x="1868" y="934"/>
                    <a:pt x="2691" y="1455"/>
                    <a:pt x="3069" y="2273"/>
                  </a:cubicBezTo>
                  <a:cubicBezTo>
                    <a:pt x="3170" y="2466"/>
                    <a:pt x="3324" y="2548"/>
                    <a:pt x="3473" y="2548"/>
                  </a:cubicBezTo>
                  <a:cubicBezTo>
                    <a:pt x="3814" y="2548"/>
                    <a:pt x="4131" y="2117"/>
                    <a:pt x="3736" y="1606"/>
                  </a:cubicBezTo>
                  <a:cubicBezTo>
                    <a:pt x="3736" y="1606"/>
                    <a:pt x="2823"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6" name="Google Shape;916;p39"/>
            <p:cNvSpPr/>
            <p:nvPr/>
          </p:nvSpPr>
          <p:spPr>
            <a:xfrm flipH="1">
              <a:off x="8203225" y="4702225"/>
              <a:ext cx="104150" cy="63325"/>
            </a:xfrm>
            <a:custGeom>
              <a:avLst/>
              <a:gdLst/>
              <a:ahLst/>
              <a:cxnLst/>
              <a:rect l="l" t="t" r="r" b="b"/>
              <a:pathLst>
                <a:path w="4166" h="2533" extrusionOk="0">
                  <a:moveTo>
                    <a:pt x="1581" y="0"/>
                  </a:moveTo>
                  <a:cubicBezTo>
                    <a:pt x="1544" y="0"/>
                    <a:pt x="1506" y="2"/>
                    <a:pt x="1468" y="5"/>
                  </a:cubicBezTo>
                  <a:cubicBezTo>
                    <a:pt x="100" y="105"/>
                    <a:pt x="0" y="939"/>
                    <a:pt x="834" y="939"/>
                  </a:cubicBezTo>
                  <a:cubicBezTo>
                    <a:pt x="889" y="935"/>
                    <a:pt x="943" y="933"/>
                    <a:pt x="997" y="933"/>
                  </a:cubicBezTo>
                  <a:cubicBezTo>
                    <a:pt x="1901" y="933"/>
                    <a:pt x="2725" y="1454"/>
                    <a:pt x="3102" y="2273"/>
                  </a:cubicBezTo>
                  <a:cubicBezTo>
                    <a:pt x="3193" y="2454"/>
                    <a:pt x="3342" y="2532"/>
                    <a:pt x="3489" y="2532"/>
                  </a:cubicBezTo>
                  <a:cubicBezTo>
                    <a:pt x="3830" y="2532"/>
                    <a:pt x="4165" y="2118"/>
                    <a:pt x="3770" y="1606"/>
                  </a:cubicBezTo>
                  <a:cubicBezTo>
                    <a:pt x="3770" y="1606"/>
                    <a:pt x="2857"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7" name="Google Shape;917;p39"/>
            <p:cNvSpPr/>
            <p:nvPr/>
          </p:nvSpPr>
          <p:spPr>
            <a:xfrm flipH="1">
              <a:off x="8248875" y="4599650"/>
              <a:ext cx="103550" cy="63700"/>
            </a:xfrm>
            <a:custGeom>
              <a:avLst/>
              <a:gdLst/>
              <a:ahLst/>
              <a:cxnLst/>
              <a:rect l="l" t="t" r="r" b="b"/>
              <a:pathLst>
                <a:path w="4142" h="2548" extrusionOk="0">
                  <a:moveTo>
                    <a:pt x="1549" y="0"/>
                  </a:moveTo>
                  <a:cubicBezTo>
                    <a:pt x="1511" y="0"/>
                    <a:pt x="1473" y="2"/>
                    <a:pt x="1435" y="5"/>
                  </a:cubicBezTo>
                  <a:cubicBezTo>
                    <a:pt x="101" y="138"/>
                    <a:pt x="1" y="939"/>
                    <a:pt x="835" y="939"/>
                  </a:cubicBezTo>
                  <a:cubicBezTo>
                    <a:pt x="887" y="935"/>
                    <a:pt x="940" y="933"/>
                    <a:pt x="992" y="933"/>
                  </a:cubicBezTo>
                  <a:cubicBezTo>
                    <a:pt x="1869" y="933"/>
                    <a:pt x="2692" y="1454"/>
                    <a:pt x="3070" y="2273"/>
                  </a:cubicBezTo>
                  <a:cubicBezTo>
                    <a:pt x="3181" y="2465"/>
                    <a:pt x="3339" y="2547"/>
                    <a:pt x="3489" y="2547"/>
                  </a:cubicBezTo>
                  <a:cubicBezTo>
                    <a:pt x="3834" y="2547"/>
                    <a:pt x="4142" y="2117"/>
                    <a:pt x="3770" y="1606"/>
                  </a:cubicBezTo>
                  <a:cubicBezTo>
                    <a:pt x="3770" y="1606"/>
                    <a:pt x="2826" y="0"/>
                    <a:pt x="154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8" name="Google Shape;918;p39"/>
            <p:cNvSpPr/>
            <p:nvPr/>
          </p:nvSpPr>
          <p:spPr>
            <a:xfrm flipH="1">
              <a:off x="8294025" y="4775600"/>
              <a:ext cx="104250" cy="63975"/>
            </a:xfrm>
            <a:custGeom>
              <a:avLst/>
              <a:gdLst/>
              <a:ahLst/>
              <a:cxnLst/>
              <a:rect l="l" t="t" r="r" b="b"/>
              <a:pathLst>
                <a:path w="4170" h="2559" extrusionOk="0">
                  <a:moveTo>
                    <a:pt x="1581" y="1"/>
                  </a:moveTo>
                  <a:cubicBezTo>
                    <a:pt x="1544" y="1"/>
                    <a:pt x="1506" y="2"/>
                    <a:pt x="1468" y="5"/>
                  </a:cubicBezTo>
                  <a:cubicBezTo>
                    <a:pt x="100" y="105"/>
                    <a:pt x="0" y="972"/>
                    <a:pt x="834" y="972"/>
                  </a:cubicBezTo>
                  <a:cubicBezTo>
                    <a:pt x="889" y="969"/>
                    <a:pt x="943" y="967"/>
                    <a:pt x="997" y="967"/>
                  </a:cubicBezTo>
                  <a:cubicBezTo>
                    <a:pt x="1901" y="967"/>
                    <a:pt x="2725" y="1488"/>
                    <a:pt x="3102" y="2307"/>
                  </a:cubicBezTo>
                  <a:cubicBezTo>
                    <a:pt x="3191" y="2483"/>
                    <a:pt x="3334" y="2559"/>
                    <a:pt x="3478" y="2559"/>
                  </a:cubicBezTo>
                  <a:cubicBezTo>
                    <a:pt x="3822" y="2559"/>
                    <a:pt x="4170" y="2124"/>
                    <a:pt x="3770" y="1606"/>
                  </a:cubicBezTo>
                  <a:cubicBezTo>
                    <a:pt x="3770" y="1606"/>
                    <a:pt x="2857" y="1"/>
                    <a:pt x="1581"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9" name="Google Shape;919;p39"/>
            <p:cNvSpPr/>
            <p:nvPr/>
          </p:nvSpPr>
          <p:spPr>
            <a:xfrm flipH="1">
              <a:off x="8563500" y="4665525"/>
              <a:ext cx="104150" cy="63700"/>
            </a:xfrm>
            <a:custGeom>
              <a:avLst/>
              <a:gdLst/>
              <a:ahLst/>
              <a:cxnLst/>
              <a:rect l="l" t="t" r="r" b="b"/>
              <a:pathLst>
                <a:path w="4166" h="2548" extrusionOk="0">
                  <a:moveTo>
                    <a:pt x="1582" y="1"/>
                  </a:moveTo>
                  <a:cubicBezTo>
                    <a:pt x="1545" y="1"/>
                    <a:pt x="1507" y="2"/>
                    <a:pt x="1469" y="5"/>
                  </a:cubicBezTo>
                  <a:cubicBezTo>
                    <a:pt x="134" y="105"/>
                    <a:pt x="1" y="939"/>
                    <a:pt x="835" y="939"/>
                  </a:cubicBezTo>
                  <a:cubicBezTo>
                    <a:pt x="889" y="935"/>
                    <a:pt x="943" y="933"/>
                    <a:pt x="997" y="933"/>
                  </a:cubicBezTo>
                  <a:cubicBezTo>
                    <a:pt x="1902" y="933"/>
                    <a:pt x="2725" y="1455"/>
                    <a:pt x="3103" y="2273"/>
                  </a:cubicBezTo>
                  <a:cubicBezTo>
                    <a:pt x="3194" y="2466"/>
                    <a:pt x="3344" y="2547"/>
                    <a:pt x="3492" y="2547"/>
                  </a:cubicBezTo>
                  <a:cubicBezTo>
                    <a:pt x="3832"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0" name="Google Shape;920;p39"/>
            <p:cNvSpPr/>
            <p:nvPr/>
          </p:nvSpPr>
          <p:spPr>
            <a:xfrm flipH="1">
              <a:off x="8671800" y="4939900"/>
              <a:ext cx="104100" cy="63975"/>
            </a:xfrm>
            <a:custGeom>
              <a:avLst/>
              <a:gdLst/>
              <a:ahLst/>
              <a:cxnLst/>
              <a:rect l="l" t="t" r="r" b="b"/>
              <a:pathLst>
                <a:path w="4164" h="2559" extrusionOk="0">
                  <a:moveTo>
                    <a:pt x="1576" y="0"/>
                  </a:moveTo>
                  <a:cubicBezTo>
                    <a:pt x="1538" y="0"/>
                    <a:pt x="1500" y="2"/>
                    <a:pt x="1462" y="4"/>
                  </a:cubicBezTo>
                  <a:cubicBezTo>
                    <a:pt x="154" y="135"/>
                    <a:pt x="0" y="939"/>
                    <a:pt x="781" y="939"/>
                  </a:cubicBezTo>
                  <a:cubicBezTo>
                    <a:pt x="796" y="939"/>
                    <a:pt x="812" y="939"/>
                    <a:pt x="828" y="938"/>
                  </a:cubicBezTo>
                  <a:cubicBezTo>
                    <a:pt x="857" y="937"/>
                    <a:pt x="886" y="937"/>
                    <a:pt x="914" y="937"/>
                  </a:cubicBezTo>
                  <a:cubicBezTo>
                    <a:pt x="1849" y="937"/>
                    <a:pt x="2708" y="1464"/>
                    <a:pt x="3097" y="2306"/>
                  </a:cubicBezTo>
                  <a:cubicBezTo>
                    <a:pt x="3185" y="2483"/>
                    <a:pt x="3328" y="2558"/>
                    <a:pt x="3472" y="2558"/>
                  </a:cubicBezTo>
                  <a:cubicBezTo>
                    <a:pt x="3817" y="2558"/>
                    <a:pt x="4164" y="2123"/>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1" name="Google Shape;921;p39"/>
            <p:cNvSpPr/>
            <p:nvPr/>
          </p:nvSpPr>
          <p:spPr>
            <a:xfrm flipH="1">
              <a:off x="8518200" y="4522025"/>
              <a:ext cx="103575" cy="63400"/>
            </a:xfrm>
            <a:custGeom>
              <a:avLst/>
              <a:gdLst/>
              <a:ahLst/>
              <a:cxnLst/>
              <a:rect l="l" t="t" r="r" b="b"/>
              <a:pathLst>
                <a:path w="4143" h="2536" extrusionOk="0">
                  <a:moveTo>
                    <a:pt x="1615" y="0"/>
                  </a:moveTo>
                  <a:cubicBezTo>
                    <a:pt x="1567" y="0"/>
                    <a:pt x="1518" y="3"/>
                    <a:pt x="1468" y="7"/>
                  </a:cubicBezTo>
                  <a:cubicBezTo>
                    <a:pt x="101" y="108"/>
                    <a:pt x="1" y="941"/>
                    <a:pt x="834" y="941"/>
                  </a:cubicBezTo>
                  <a:cubicBezTo>
                    <a:pt x="889" y="938"/>
                    <a:pt x="943" y="936"/>
                    <a:pt x="997" y="936"/>
                  </a:cubicBezTo>
                  <a:cubicBezTo>
                    <a:pt x="1902" y="936"/>
                    <a:pt x="2725" y="1457"/>
                    <a:pt x="3103" y="2276"/>
                  </a:cubicBezTo>
                  <a:cubicBezTo>
                    <a:pt x="3193" y="2457"/>
                    <a:pt x="3339" y="2535"/>
                    <a:pt x="3483" y="2535"/>
                  </a:cubicBezTo>
                  <a:cubicBezTo>
                    <a:pt x="3816" y="2535"/>
                    <a:pt x="4142" y="2121"/>
                    <a:pt x="3770" y="1609"/>
                  </a:cubicBezTo>
                  <a:cubicBezTo>
                    <a:pt x="3770" y="1609"/>
                    <a:pt x="2873" y="0"/>
                    <a:pt x="1615"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2" name="Google Shape;922;p39"/>
            <p:cNvSpPr/>
            <p:nvPr/>
          </p:nvSpPr>
          <p:spPr>
            <a:xfrm flipH="1">
              <a:off x="8694900" y="4421175"/>
              <a:ext cx="103675" cy="64000"/>
            </a:xfrm>
            <a:custGeom>
              <a:avLst/>
              <a:gdLst/>
              <a:ahLst/>
              <a:cxnLst/>
              <a:rect l="l" t="t" r="r" b="b"/>
              <a:pathLst>
                <a:path w="4147" h="2560" extrusionOk="0">
                  <a:moveTo>
                    <a:pt x="1549" y="1"/>
                  </a:moveTo>
                  <a:cubicBezTo>
                    <a:pt x="1511" y="1"/>
                    <a:pt x="1473" y="2"/>
                    <a:pt x="1435" y="5"/>
                  </a:cubicBezTo>
                  <a:cubicBezTo>
                    <a:pt x="101" y="139"/>
                    <a:pt x="1" y="973"/>
                    <a:pt x="801" y="973"/>
                  </a:cubicBezTo>
                  <a:cubicBezTo>
                    <a:pt x="856" y="969"/>
                    <a:pt x="910" y="967"/>
                    <a:pt x="964" y="967"/>
                  </a:cubicBezTo>
                  <a:cubicBezTo>
                    <a:pt x="1868" y="967"/>
                    <a:pt x="2692" y="1488"/>
                    <a:pt x="3070" y="2307"/>
                  </a:cubicBezTo>
                  <a:cubicBezTo>
                    <a:pt x="3158" y="2484"/>
                    <a:pt x="3301" y="2559"/>
                    <a:pt x="3446" y="2559"/>
                  </a:cubicBezTo>
                  <a:cubicBezTo>
                    <a:pt x="3792" y="2559"/>
                    <a:pt x="4147" y="2124"/>
                    <a:pt x="3770" y="1606"/>
                  </a:cubicBezTo>
                  <a:cubicBezTo>
                    <a:pt x="3770" y="1606"/>
                    <a:pt x="2826" y="1"/>
                    <a:pt x="1549"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3" name="Google Shape;923;p39"/>
            <p:cNvSpPr/>
            <p:nvPr/>
          </p:nvSpPr>
          <p:spPr>
            <a:xfrm flipH="1">
              <a:off x="8740875" y="4307775"/>
              <a:ext cx="103550" cy="63700"/>
            </a:xfrm>
            <a:custGeom>
              <a:avLst/>
              <a:gdLst/>
              <a:ahLst/>
              <a:cxnLst/>
              <a:rect l="l" t="t" r="r" b="b"/>
              <a:pathLst>
                <a:path w="4142" h="2548" extrusionOk="0">
                  <a:moveTo>
                    <a:pt x="1548" y="0"/>
                  </a:moveTo>
                  <a:cubicBezTo>
                    <a:pt x="1510" y="0"/>
                    <a:pt x="1473" y="2"/>
                    <a:pt x="1435" y="5"/>
                  </a:cubicBezTo>
                  <a:cubicBezTo>
                    <a:pt x="100" y="105"/>
                    <a:pt x="0" y="939"/>
                    <a:pt x="834" y="939"/>
                  </a:cubicBezTo>
                  <a:cubicBezTo>
                    <a:pt x="887" y="935"/>
                    <a:pt x="939" y="933"/>
                    <a:pt x="991" y="933"/>
                  </a:cubicBezTo>
                  <a:cubicBezTo>
                    <a:pt x="1868" y="933"/>
                    <a:pt x="2693" y="1454"/>
                    <a:pt x="3102" y="2273"/>
                  </a:cubicBezTo>
                  <a:cubicBezTo>
                    <a:pt x="3193" y="2465"/>
                    <a:pt x="3340" y="2547"/>
                    <a:pt x="3485" y="2547"/>
                  </a:cubicBezTo>
                  <a:cubicBezTo>
                    <a:pt x="3817" y="2547"/>
                    <a:pt x="4141" y="2117"/>
                    <a:pt x="3770" y="1606"/>
                  </a:cubicBezTo>
                  <a:cubicBezTo>
                    <a:pt x="3770" y="1606"/>
                    <a:pt x="2825"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4" name="Google Shape;924;p39"/>
            <p:cNvSpPr/>
            <p:nvPr/>
          </p:nvSpPr>
          <p:spPr>
            <a:xfrm flipH="1">
              <a:off x="8908650" y="4634600"/>
              <a:ext cx="104100" cy="63250"/>
            </a:xfrm>
            <a:custGeom>
              <a:avLst/>
              <a:gdLst/>
              <a:ahLst/>
              <a:cxnLst/>
              <a:rect l="l" t="t" r="r" b="b"/>
              <a:pathLst>
                <a:path w="4164" h="2530" extrusionOk="0">
                  <a:moveTo>
                    <a:pt x="1609" y="0"/>
                  </a:moveTo>
                  <a:cubicBezTo>
                    <a:pt x="1561" y="0"/>
                    <a:pt x="1512" y="3"/>
                    <a:pt x="1463" y="8"/>
                  </a:cubicBezTo>
                  <a:cubicBezTo>
                    <a:pt x="155" y="106"/>
                    <a:pt x="1" y="909"/>
                    <a:pt x="781" y="909"/>
                  </a:cubicBezTo>
                  <a:cubicBezTo>
                    <a:pt x="797" y="909"/>
                    <a:pt x="813" y="909"/>
                    <a:pt x="829" y="908"/>
                  </a:cubicBezTo>
                  <a:cubicBezTo>
                    <a:pt x="858" y="907"/>
                    <a:pt x="886" y="907"/>
                    <a:pt x="915" y="907"/>
                  </a:cubicBezTo>
                  <a:cubicBezTo>
                    <a:pt x="1849" y="907"/>
                    <a:pt x="2709" y="1434"/>
                    <a:pt x="3097" y="2276"/>
                  </a:cubicBezTo>
                  <a:cubicBezTo>
                    <a:pt x="3186" y="2454"/>
                    <a:pt x="3330" y="2529"/>
                    <a:pt x="3475" y="2529"/>
                  </a:cubicBezTo>
                  <a:cubicBezTo>
                    <a:pt x="3819" y="2529"/>
                    <a:pt x="4164" y="2102"/>
                    <a:pt x="3764" y="1609"/>
                  </a:cubicBezTo>
                  <a:cubicBezTo>
                    <a:pt x="3764" y="1609"/>
                    <a:pt x="2867" y="0"/>
                    <a:pt x="160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5" name="Google Shape;925;p39"/>
            <p:cNvSpPr/>
            <p:nvPr/>
          </p:nvSpPr>
          <p:spPr>
            <a:xfrm flipH="1">
              <a:off x="8981050" y="4775600"/>
              <a:ext cx="103550" cy="63700"/>
            </a:xfrm>
            <a:custGeom>
              <a:avLst/>
              <a:gdLst/>
              <a:ahLst/>
              <a:cxnLst/>
              <a:rect l="l" t="t" r="r" b="b"/>
              <a:pathLst>
                <a:path w="4142" h="2548" extrusionOk="0">
                  <a:moveTo>
                    <a:pt x="1548" y="1"/>
                  </a:moveTo>
                  <a:cubicBezTo>
                    <a:pt x="1511" y="1"/>
                    <a:pt x="1473" y="2"/>
                    <a:pt x="1435" y="5"/>
                  </a:cubicBezTo>
                  <a:cubicBezTo>
                    <a:pt x="100" y="105"/>
                    <a:pt x="0" y="972"/>
                    <a:pt x="834" y="972"/>
                  </a:cubicBezTo>
                  <a:cubicBezTo>
                    <a:pt x="890" y="968"/>
                    <a:pt x="945" y="966"/>
                    <a:pt x="1000" y="966"/>
                  </a:cubicBezTo>
                  <a:cubicBezTo>
                    <a:pt x="1874" y="966"/>
                    <a:pt x="2695" y="1458"/>
                    <a:pt x="3103" y="2273"/>
                  </a:cubicBezTo>
                  <a:cubicBezTo>
                    <a:pt x="3194" y="2466"/>
                    <a:pt x="3340" y="2547"/>
                    <a:pt x="3485" y="2547"/>
                  </a:cubicBezTo>
                  <a:cubicBezTo>
                    <a:pt x="3817" y="2547"/>
                    <a:pt x="4141" y="2117"/>
                    <a:pt x="3770" y="1606"/>
                  </a:cubicBezTo>
                  <a:cubicBezTo>
                    <a:pt x="3770" y="1606"/>
                    <a:pt x="2825"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6" name="Google Shape;926;p39"/>
            <p:cNvSpPr/>
            <p:nvPr/>
          </p:nvSpPr>
          <p:spPr>
            <a:xfrm flipH="1">
              <a:off x="8999550" y="4485325"/>
              <a:ext cx="104125" cy="63250"/>
            </a:xfrm>
            <a:custGeom>
              <a:avLst/>
              <a:gdLst/>
              <a:ahLst/>
              <a:cxnLst/>
              <a:rect l="l" t="t" r="r" b="b"/>
              <a:pathLst>
                <a:path w="4165" h="2530" extrusionOk="0">
                  <a:moveTo>
                    <a:pt x="1581" y="0"/>
                  </a:moveTo>
                  <a:cubicBezTo>
                    <a:pt x="1531" y="0"/>
                    <a:pt x="1481" y="3"/>
                    <a:pt x="1430" y="8"/>
                  </a:cubicBezTo>
                  <a:cubicBezTo>
                    <a:pt x="122" y="106"/>
                    <a:pt x="0" y="909"/>
                    <a:pt x="782" y="909"/>
                  </a:cubicBezTo>
                  <a:cubicBezTo>
                    <a:pt x="798" y="909"/>
                    <a:pt x="814" y="909"/>
                    <a:pt x="830" y="908"/>
                  </a:cubicBezTo>
                  <a:cubicBezTo>
                    <a:pt x="859" y="907"/>
                    <a:pt x="887" y="907"/>
                    <a:pt x="916" y="907"/>
                  </a:cubicBezTo>
                  <a:cubicBezTo>
                    <a:pt x="1850" y="907"/>
                    <a:pt x="2710" y="1434"/>
                    <a:pt x="3098" y="2276"/>
                  </a:cubicBezTo>
                  <a:cubicBezTo>
                    <a:pt x="3187" y="2454"/>
                    <a:pt x="3331" y="2529"/>
                    <a:pt x="3476" y="2529"/>
                  </a:cubicBezTo>
                  <a:cubicBezTo>
                    <a:pt x="3820" y="2529"/>
                    <a:pt x="4165" y="2102"/>
                    <a:pt x="3765" y="1609"/>
                  </a:cubicBezTo>
                  <a:cubicBezTo>
                    <a:pt x="3765" y="1609"/>
                    <a:pt x="2868"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7" name="Google Shape;927;p39"/>
            <p:cNvSpPr/>
            <p:nvPr/>
          </p:nvSpPr>
          <p:spPr>
            <a:xfrm flipH="1">
              <a:off x="8969625" y="4371150"/>
              <a:ext cx="104150" cy="63700"/>
            </a:xfrm>
            <a:custGeom>
              <a:avLst/>
              <a:gdLst/>
              <a:ahLst/>
              <a:cxnLst/>
              <a:rect l="l" t="t" r="r" b="b"/>
              <a:pathLst>
                <a:path w="4166" h="2548" extrusionOk="0">
                  <a:moveTo>
                    <a:pt x="1582" y="1"/>
                  </a:moveTo>
                  <a:cubicBezTo>
                    <a:pt x="1545" y="1"/>
                    <a:pt x="1507" y="2"/>
                    <a:pt x="1469" y="5"/>
                  </a:cubicBezTo>
                  <a:cubicBezTo>
                    <a:pt x="134" y="138"/>
                    <a:pt x="1" y="939"/>
                    <a:pt x="835" y="939"/>
                  </a:cubicBezTo>
                  <a:cubicBezTo>
                    <a:pt x="865" y="938"/>
                    <a:pt x="896" y="937"/>
                    <a:pt x="926" y="937"/>
                  </a:cubicBezTo>
                  <a:cubicBezTo>
                    <a:pt x="1858" y="937"/>
                    <a:pt x="2715" y="1433"/>
                    <a:pt x="3103" y="2273"/>
                  </a:cubicBezTo>
                  <a:cubicBezTo>
                    <a:pt x="3204" y="2465"/>
                    <a:pt x="3358" y="2547"/>
                    <a:pt x="3507" y="2547"/>
                  </a:cubicBezTo>
                  <a:cubicBezTo>
                    <a:pt x="3848"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8" name="Google Shape;928;p39"/>
            <p:cNvSpPr/>
            <p:nvPr/>
          </p:nvSpPr>
          <p:spPr>
            <a:xfrm flipH="1">
              <a:off x="7922925" y="4971575"/>
              <a:ext cx="104150" cy="63975"/>
            </a:xfrm>
            <a:custGeom>
              <a:avLst/>
              <a:gdLst/>
              <a:ahLst/>
              <a:cxnLst/>
              <a:rect l="l" t="t" r="r" b="b"/>
              <a:pathLst>
                <a:path w="4166" h="2559" extrusionOk="0">
                  <a:moveTo>
                    <a:pt x="1544" y="1"/>
                  </a:moveTo>
                  <a:cubicBezTo>
                    <a:pt x="1506" y="1"/>
                    <a:pt x="1469" y="2"/>
                    <a:pt x="1431" y="5"/>
                  </a:cubicBezTo>
                  <a:cubicBezTo>
                    <a:pt x="122" y="136"/>
                    <a:pt x="1" y="940"/>
                    <a:pt x="782" y="940"/>
                  </a:cubicBezTo>
                  <a:cubicBezTo>
                    <a:pt x="798" y="940"/>
                    <a:pt x="814" y="940"/>
                    <a:pt x="830" y="939"/>
                  </a:cubicBezTo>
                  <a:cubicBezTo>
                    <a:pt x="859" y="938"/>
                    <a:pt x="887" y="938"/>
                    <a:pt x="916" y="938"/>
                  </a:cubicBezTo>
                  <a:cubicBezTo>
                    <a:pt x="1850" y="938"/>
                    <a:pt x="2710" y="1465"/>
                    <a:pt x="3098" y="2307"/>
                  </a:cubicBezTo>
                  <a:cubicBezTo>
                    <a:pt x="3187" y="2483"/>
                    <a:pt x="3330" y="2559"/>
                    <a:pt x="3474" y="2559"/>
                  </a:cubicBezTo>
                  <a:cubicBezTo>
                    <a:pt x="3818" y="2559"/>
                    <a:pt x="4166" y="2124"/>
                    <a:pt x="3766" y="1606"/>
                  </a:cubicBezTo>
                  <a:cubicBezTo>
                    <a:pt x="3766" y="1606"/>
                    <a:pt x="2821" y="1"/>
                    <a:pt x="1544"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9" name="Google Shape;929;p39"/>
            <p:cNvSpPr/>
            <p:nvPr/>
          </p:nvSpPr>
          <p:spPr>
            <a:xfrm flipH="1">
              <a:off x="7781275" y="4951575"/>
              <a:ext cx="104000" cy="63675"/>
            </a:xfrm>
            <a:custGeom>
              <a:avLst/>
              <a:gdLst/>
              <a:ahLst/>
              <a:cxnLst/>
              <a:rect l="l" t="t" r="r" b="b"/>
              <a:pathLst>
                <a:path w="4160" h="2547" extrusionOk="0">
                  <a:moveTo>
                    <a:pt x="1576" y="0"/>
                  </a:moveTo>
                  <a:cubicBezTo>
                    <a:pt x="1539" y="0"/>
                    <a:pt x="1501" y="2"/>
                    <a:pt x="1463" y="4"/>
                  </a:cubicBezTo>
                  <a:cubicBezTo>
                    <a:pt x="154" y="135"/>
                    <a:pt x="1" y="939"/>
                    <a:pt x="781" y="939"/>
                  </a:cubicBezTo>
                  <a:cubicBezTo>
                    <a:pt x="797" y="939"/>
                    <a:pt x="812" y="939"/>
                    <a:pt x="829" y="938"/>
                  </a:cubicBezTo>
                  <a:cubicBezTo>
                    <a:pt x="859" y="937"/>
                    <a:pt x="889" y="937"/>
                    <a:pt x="920" y="937"/>
                  </a:cubicBezTo>
                  <a:cubicBezTo>
                    <a:pt x="1852" y="937"/>
                    <a:pt x="2709" y="1433"/>
                    <a:pt x="3097" y="2273"/>
                  </a:cubicBezTo>
                  <a:cubicBezTo>
                    <a:pt x="3198" y="2465"/>
                    <a:pt x="3352" y="2547"/>
                    <a:pt x="3501" y="2547"/>
                  </a:cubicBezTo>
                  <a:cubicBezTo>
                    <a:pt x="3842" y="2547"/>
                    <a:pt x="4159" y="2117"/>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0" name="Google Shape;930;p39"/>
            <p:cNvSpPr/>
            <p:nvPr/>
          </p:nvSpPr>
          <p:spPr>
            <a:xfrm flipH="1">
              <a:off x="7663425" y="5011525"/>
              <a:ext cx="103575" cy="63400"/>
            </a:xfrm>
            <a:custGeom>
              <a:avLst/>
              <a:gdLst/>
              <a:ahLst/>
              <a:cxnLst/>
              <a:rect l="l" t="t" r="r" b="b"/>
              <a:pathLst>
                <a:path w="4143" h="2536" extrusionOk="0">
                  <a:moveTo>
                    <a:pt x="1615" y="1"/>
                  </a:moveTo>
                  <a:cubicBezTo>
                    <a:pt x="1567" y="1"/>
                    <a:pt x="1518" y="3"/>
                    <a:pt x="1468" y="8"/>
                  </a:cubicBezTo>
                  <a:cubicBezTo>
                    <a:pt x="101" y="108"/>
                    <a:pt x="1" y="942"/>
                    <a:pt x="835" y="942"/>
                  </a:cubicBezTo>
                  <a:cubicBezTo>
                    <a:pt x="889" y="938"/>
                    <a:pt x="943" y="937"/>
                    <a:pt x="997" y="937"/>
                  </a:cubicBezTo>
                  <a:cubicBezTo>
                    <a:pt x="1902" y="937"/>
                    <a:pt x="2725" y="1458"/>
                    <a:pt x="3103" y="2276"/>
                  </a:cubicBezTo>
                  <a:cubicBezTo>
                    <a:pt x="3194" y="2458"/>
                    <a:pt x="3339" y="2536"/>
                    <a:pt x="3484" y="2536"/>
                  </a:cubicBezTo>
                  <a:cubicBezTo>
                    <a:pt x="3817" y="2536"/>
                    <a:pt x="4142" y="2121"/>
                    <a:pt x="3770" y="1609"/>
                  </a:cubicBezTo>
                  <a:cubicBezTo>
                    <a:pt x="3770" y="1609"/>
                    <a:pt x="2873" y="1"/>
                    <a:pt x="1615"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1" name="Google Shape;931;p39"/>
            <p:cNvSpPr/>
            <p:nvPr/>
          </p:nvSpPr>
          <p:spPr>
            <a:xfrm flipH="1">
              <a:off x="7523575" y="5051550"/>
              <a:ext cx="104025" cy="63400"/>
            </a:xfrm>
            <a:custGeom>
              <a:avLst/>
              <a:gdLst/>
              <a:ahLst/>
              <a:cxnLst/>
              <a:rect l="l" t="t" r="r" b="b"/>
              <a:pathLst>
                <a:path w="4161" h="2536" extrusionOk="0">
                  <a:moveTo>
                    <a:pt x="1610" y="1"/>
                  </a:moveTo>
                  <a:cubicBezTo>
                    <a:pt x="1561" y="1"/>
                    <a:pt x="1512" y="3"/>
                    <a:pt x="1463" y="8"/>
                  </a:cubicBezTo>
                  <a:cubicBezTo>
                    <a:pt x="155" y="106"/>
                    <a:pt x="1" y="910"/>
                    <a:pt x="781" y="910"/>
                  </a:cubicBezTo>
                  <a:cubicBezTo>
                    <a:pt x="797" y="910"/>
                    <a:pt x="813" y="910"/>
                    <a:pt x="829" y="909"/>
                  </a:cubicBezTo>
                  <a:cubicBezTo>
                    <a:pt x="858" y="908"/>
                    <a:pt x="886" y="907"/>
                    <a:pt x="915" y="907"/>
                  </a:cubicBezTo>
                  <a:cubicBezTo>
                    <a:pt x="1849" y="907"/>
                    <a:pt x="2709" y="1435"/>
                    <a:pt x="3097" y="2277"/>
                  </a:cubicBezTo>
                  <a:cubicBezTo>
                    <a:pt x="3198" y="2458"/>
                    <a:pt x="3351" y="2536"/>
                    <a:pt x="3499" y="2536"/>
                  </a:cubicBezTo>
                  <a:cubicBezTo>
                    <a:pt x="3841" y="2536"/>
                    <a:pt x="4160" y="2121"/>
                    <a:pt x="3765" y="1609"/>
                  </a:cubicBezTo>
                  <a:cubicBezTo>
                    <a:pt x="3765" y="1609"/>
                    <a:pt x="2868" y="1"/>
                    <a:pt x="161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2" name="Google Shape;932;p39"/>
            <p:cNvSpPr/>
            <p:nvPr/>
          </p:nvSpPr>
          <p:spPr>
            <a:xfrm flipH="1">
              <a:off x="8127225" y="4971575"/>
              <a:ext cx="104150" cy="63975"/>
            </a:xfrm>
            <a:custGeom>
              <a:avLst/>
              <a:gdLst/>
              <a:ahLst/>
              <a:cxnLst/>
              <a:rect l="l" t="t" r="r" b="b"/>
              <a:pathLst>
                <a:path w="4166" h="2559" extrusionOk="0">
                  <a:moveTo>
                    <a:pt x="1546" y="1"/>
                  </a:moveTo>
                  <a:cubicBezTo>
                    <a:pt x="1508" y="1"/>
                    <a:pt x="1469" y="2"/>
                    <a:pt x="1430" y="5"/>
                  </a:cubicBezTo>
                  <a:cubicBezTo>
                    <a:pt x="122" y="136"/>
                    <a:pt x="0" y="940"/>
                    <a:pt x="782" y="940"/>
                  </a:cubicBezTo>
                  <a:cubicBezTo>
                    <a:pt x="797" y="940"/>
                    <a:pt x="813" y="940"/>
                    <a:pt x="830" y="939"/>
                  </a:cubicBezTo>
                  <a:cubicBezTo>
                    <a:pt x="858" y="938"/>
                    <a:pt x="887" y="938"/>
                    <a:pt x="915" y="938"/>
                  </a:cubicBezTo>
                  <a:cubicBezTo>
                    <a:pt x="1848" y="938"/>
                    <a:pt x="2677" y="1465"/>
                    <a:pt x="3098" y="2307"/>
                  </a:cubicBezTo>
                  <a:cubicBezTo>
                    <a:pt x="3186" y="2483"/>
                    <a:pt x="3329" y="2559"/>
                    <a:pt x="3473" y="2559"/>
                  </a:cubicBezTo>
                  <a:cubicBezTo>
                    <a:pt x="3818" y="2559"/>
                    <a:pt x="4165" y="2124"/>
                    <a:pt x="3765" y="1606"/>
                  </a:cubicBezTo>
                  <a:cubicBezTo>
                    <a:pt x="3765" y="1606"/>
                    <a:pt x="2852" y="1"/>
                    <a:pt x="1546"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933" name="Google Shape;933;p39"/>
          <p:cNvGrpSpPr/>
          <p:nvPr/>
        </p:nvGrpSpPr>
        <p:grpSpPr>
          <a:xfrm flipH="1">
            <a:off x="4140151" y="4601726"/>
            <a:ext cx="2099875" cy="538450"/>
            <a:chOff x="3702950" y="4601725"/>
            <a:chExt cx="2099875" cy="538450"/>
          </a:xfrm>
        </p:grpSpPr>
        <p:sp>
          <p:nvSpPr>
            <p:cNvPr id="934" name="Google Shape;934;p39"/>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5" name="Google Shape;935;p39"/>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6" name="Google Shape;936;p39"/>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7" name="Google Shape;937;p39"/>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8" name="Google Shape;938;p39"/>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9" name="Google Shape;939;p39"/>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0" name="Google Shape;940;p39"/>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1" name="Google Shape;941;p39"/>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2" name="Google Shape;942;p39"/>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3" name="Google Shape;943;p39"/>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4" name="Google Shape;944;p39"/>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5" name="Google Shape;945;p39"/>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nvGrpSpPr>
            <p:cNvPr id="946" name="Google Shape;946;p39"/>
            <p:cNvGrpSpPr/>
            <p:nvPr/>
          </p:nvGrpSpPr>
          <p:grpSpPr>
            <a:xfrm>
              <a:off x="5462325" y="4965225"/>
              <a:ext cx="262150" cy="135650"/>
              <a:chOff x="5462325" y="4965225"/>
              <a:chExt cx="262150" cy="135650"/>
            </a:xfrm>
          </p:grpSpPr>
          <p:sp>
            <p:nvSpPr>
              <p:cNvPr id="947" name="Google Shape;947;p39"/>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8" name="Google Shape;948;p39"/>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9" name="Google Shape;949;p39"/>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950" name="Google Shape;950;p39"/>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1" name="Google Shape;951;p39"/>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2" name="Google Shape;952;p39"/>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3" name="Google Shape;953;p39"/>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4" name="Google Shape;954;p39"/>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5" name="Google Shape;955;p39"/>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246" name="TextBox 245">
            <a:extLst>
              <a:ext uri="{FF2B5EF4-FFF2-40B4-BE49-F238E27FC236}">
                <a16:creationId xmlns:a16="http://schemas.microsoft.com/office/drawing/2014/main" id="{5B8FE239-A6E8-45DF-9392-265B9C769BF5}"/>
              </a:ext>
            </a:extLst>
          </p:cNvPr>
          <p:cNvSpPr txBox="1"/>
          <p:nvPr/>
        </p:nvSpPr>
        <p:spPr>
          <a:xfrm>
            <a:off x="0" y="1923678"/>
            <a:ext cx="9160501" cy="1769715"/>
          </a:xfrm>
          <a:prstGeom prst="rect">
            <a:avLst/>
          </a:prstGeom>
          <a:solidFill>
            <a:srgbClr val="B7DEE8">
              <a:alpha val="76078"/>
            </a:srgbClr>
          </a:solidFill>
        </p:spPr>
        <p:txBody>
          <a:bodyPr wrap="square">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3500" b="1" i="0" u="none" strike="noStrike" kern="0" cap="none" spc="0" normalizeH="0" baseline="0" noProof="0">
                <a:ln>
                  <a:noFill/>
                </a:ln>
                <a:solidFill>
                  <a:srgbClr val="FF0066"/>
                </a:solidFill>
                <a:effectLst/>
                <a:uLnTx/>
                <a:uFillTx/>
                <a:latin typeface="#9Slide03 IcielPanton Black" panose="00000A00000000000000" pitchFamily="2" charset="-93"/>
                <a:ea typeface="+mn-ea"/>
                <a:cs typeface="+mn-cs"/>
              </a:rPr>
              <a:t>CHỦ</a:t>
            </a:r>
            <a:r>
              <a:rPr kumimoji="0" lang="en-US" sz="3500" b="1" i="0" u="none" strike="noStrike" kern="0" cap="none" spc="0" normalizeH="0" noProof="0">
                <a:ln>
                  <a:noFill/>
                </a:ln>
                <a:solidFill>
                  <a:srgbClr val="FF0066"/>
                </a:solidFill>
                <a:effectLst/>
                <a:uLnTx/>
                <a:uFillTx/>
                <a:latin typeface="#9Slide03 IcielPanton Black" panose="00000A00000000000000" pitchFamily="2" charset="-93"/>
                <a:ea typeface="+mn-ea"/>
                <a:cs typeface="+mn-cs"/>
              </a:rPr>
              <a:t> ĐỀ 2</a:t>
            </a:r>
          </a:p>
          <a:p>
            <a:pPr marL="0" marR="0" lvl="0" indent="0" algn="ctr" defTabSz="914400" rtl="0" eaLnBrk="1" fontAlgn="auto" latinLnBrk="0" hangingPunct="1">
              <a:spcBef>
                <a:spcPts val="600"/>
              </a:spcBef>
              <a:spcAft>
                <a:spcPts val="600"/>
              </a:spcAft>
              <a:buClrTx/>
              <a:buSzTx/>
              <a:buFontTx/>
              <a:buNone/>
              <a:tabLst/>
              <a:defRPr/>
            </a:pPr>
            <a:r>
              <a:rPr kumimoji="0" lang="en-US" sz="3200" b="1" i="0" u="none" strike="noStrike" kern="0" cap="none" spc="0" normalizeH="0" noProof="0">
                <a:ln>
                  <a:noFill/>
                </a:ln>
                <a:solidFill>
                  <a:srgbClr val="7030A0"/>
                </a:solidFill>
                <a:effectLst/>
                <a:uLnTx/>
                <a:uFillTx/>
                <a:latin typeface="#9Slide03 IcielPanton Black" panose="00000A00000000000000" pitchFamily="2" charset="-93"/>
                <a:ea typeface="+mn-ea"/>
                <a:cs typeface="+mn-cs"/>
              </a:rPr>
              <a:t>DI SẢN VĂN HÓA VẬT THỂ TIÊU BIỂU Ở HÀ NỘI TỪ THỜI NGUYÊN THỦY ĐẾN THẾ KỈ X</a:t>
            </a:r>
            <a:endParaRPr kumimoji="0" lang="en-US" sz="3200" b="1" u="none" strike="noStrike" kern="0" cap="none" spc="0" normalizeH="0" baseline="0" noProof="0" dirty="0">
              <a:ln>
                <a:noFill/>
              </a:ln>
              <a:solidFill>
                <a:srgbClr val="7030A0"/>
              </a:solidFill>
              <a:effectLst/>
              <a:uLnTx/>
              <a:uFillTx/>
              <a:latin typeface="#9Slide03 IcielPanton Black" panose="00000A00000000000000" pitchFamily="2" charset="-93"/>
              <a:ea typeface="+mn-ea"/>
              <a:cs typeface="+mn-cs"/>
            </a:endParaRPr>
          </a:p>
        </p:txBody>
      </p:sp>
    </p:spTree>
    <p:extLst>
      <p:ext uri="{BB962C8B-B14F-4D97-AF65-F5344CB8AC3E}">
        <p14:creationId xmlns:p14="http://schemas.microsoft.com/office/powerpoint/2010/main" val="278499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fill="hold"/>
                                        <p:tgtEl>
                                          <p:spTgt spid="246"/>
                                        </p:tgtEl>
                                        <p:attrNameLst>
                                          <p:attrName>ppt_x</p:attrName>
                                        </p:attrNameLst>
                                      </p:cBhvr>
                                      <p:tavLst>
                                        <p:tav tm="0">
                                          <p:val>
                                            <p:strVal val="#ppt_x"/>
                                          </p:val>
                                        </p:tav>
                                        <p:tav tm="100000">
                                          <p:val>
                                            <p:strVal val="#ppt_x"/>
                                          </p:val>
                                        </p:tav>
                                      </p:tavLst>
                                    </p:anim>
                                    <p:anim calcmode="lin" valueType="num">
                                      <p:cBhvr additive="base">
                                        <p:cTn id="8"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7531</TotalTime>
  <Words>707</Words>
  <Application>Microsoft Office PowerPoint</Application>
  <PresentationFormat>On-screen Show (16:9)</PresentationFormat>
  <Paragraphs>49</Paragraphs>
  <Slides>23</Slides>
  <Notes>10</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#9Slide03 IcielUni Sans Heavy</vt:lpstr>
      <vt:lpstr>#9Slide03 Roboto Condensed</vt:lpstr>
      <vt:lpstr>#9Slide05 Brannboll Ny</vt:lpstr>
      <vt:lpstr>Limelight</vt:lpstr>
      <vt:lpstr>Russo One</vt:lpstr>
      <vt:lpstr>方正静蕾简体</vt:lpstr>
      <vt:lpstr>#9Slide03 IcielPanton Black</vt:lpstr>
      <vt:lpstr>Arial</vt:lpstr>
      <vt:lpstr>Bebas Neue</vt:lpstr>
      <vt:lpstr>Calibri</vt:lpstr>
      <vt:lpstr>Courier New</vt:lpstr>
      <vt:lpstr>Roboto</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Thành Cổ Loa, Đông Anh, Hà Nội</vt:lpstr>
      <vt:lpstr>PowerPoint Presentation</vt:lpstr>
      <vt:lpstr>PowerPoint Presentation</vt:lpstr>
      <vt:lpstr>PowerPoint Presentation</vt:lpstr>
      <vt:lpstr>PowerPoint Presentation</vt:lpstr>
      <vt:lpstr>PowerPoint Presentation</vt:lpstr>
      <vt:lpstr>PowerPoint Presentation</vt:lpstr>
      <vt:lpstr>ĐẠI DIỆN CÁC NHÓM TRÌNH BÀY</vt:lpstr>
      <vt:lpstr>PowerPoint Presentation</vt:lpstr>
      <vt:lpstr>PowerPoint Presentation</vt:lpstr>
      <vt:lpstr>PowerPoint Presentation</vt:lpstr>
      <vt:lpstr>PowerPoint Presentation</vt:lpstr>
      <vt:lpstr>PowerPoint Presentation</vt:lpstr>
      <vt:lpstr>Một số trang web tham khảo</vt:lpstr>
      <vt:lpstr>HƯỚNG DẪN VỀ NHÀ</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Phương</cp:lastModifiedBy>
  <cp:revision>273</cp:revision>
  <dcterms:created xsi:type="dcterms:W3CDTF">2021-08-13T10:21:03Z</dcterms:created>
  <dcterms:modified xsi:type="dcterms:W3CDTF">2023-12-31T03:17:48Z</dcterms:modified>
</cp:coreProperties>
</file>