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410" r:id="rId2"/>
    <p:sldId id="6463" r:id="rId3"/>
    <p:sldId id="549" r:id="rId4"/>
    <p:sldId id="495" r:id="rId5"/>
    <p:sldId id="494" r:id="rId6"/>
    <p:sldId id="6464" r:id="rId7"/>
    <p:sldId id="6466" r:id="rId8"/>
    <p:sldId id="6467" r:id="rId9"/>
    <p:sldId id="6468" r:id="rId10"/>
    <p:sldId id="647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08606C-9757-40F1-B601-761D13D0065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A8749137-D8E9-4A24-9865-459217BD60C9}">
      <dgm:prSet phldrT="[Text]"/>
      <dgm:spPr>
        <a:solidFill>
          <a:srgbClr val="D7177C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a.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Địa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danh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Hà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thời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kì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Bắc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thuộc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BB271F-6597-4C14-B011-D901FD29D7D0}" type="parTrans" cxnId="{263932E5-5868-4ADB-BCF6-417922381AC7}">
      <dgm:prSet/>
      <dgm:spPr/>
      <dgm:t>
        <a:bodyPr/>
        <a:lstStyle/>
        <a:p>
          <a:endParaRPr lang="en-US"/>
        </a:p>
      </dgm:t>
    </dgm:pt>
    <dgm:pt modelId="{0D6EC1B6-CA76-43B8-B312-9FD44962AC9E}" type="sibTrans" cxnId="{263932E5-5868-4ADB-BCF6-417922381AC7}">
      <dgm:prSet/>
      <dgm:spPr/>
      <dgm:t>
        <a:bodyPr/>
        <a:lstStyle/>
        <a:p>
          <a:endParaRPr lang="en-US"/>
        </a:p>
      </dgm:t>
    </dgm:pt>
    <dgm:pt modelId="{710D2E76-4382-47DD-A935-1B1F0D799B9B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b. Hà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cuộc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đấu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tranh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giành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độc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lập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tộc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trước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TK X</a:t>
          </a:r>
        </a:p>
      </dgm:t>
    </dgm:pt>
    <dgm:pt modelId="{C002FF8D-BDB4-4739-B338-3302248B76E3}" type="parTrans" cxnId="{2CDD7FA4-E643-4C3C-970D-CD8E47A49038}">
      <dgm:prSet/>
      <dgm:spPr/>
      <dgm:t>
        <a:bodyPr/>
        <a:lstStyle/>
        <a:p>
          <a:endParaRPr lang="en-US"/>
        </a:p>
      </dgm:t>
    </dgm:pt>
    <dgm:pt modelId="{8634F714-E90B-49FE-A849-1BC824C277F4}" type="sibTrans" cxnId="{2CDD7FA4-E643-4C3C-970D-CD8E47A49038}">
      <dgm:prSet/>
      <dgm:spPr/>
      <dgm:t>
        <a:bodyPr/>
        <a:lstStyle/>
        <a:p>
          <a:endParaRPr lang="en-US"/>
        </a:p>
      </dgm:t>
    </dgm:pt>
    <dgm:pt modelId="{6F3C0870-5B1B-48EC-8C9C-E95335A6A60D}" type="pres">
      <dgm:prSet presAssocID="{E708606C-9757-40F1-B601-761D13D00659}" presName="Name0" presStyleCnt="0">
        <dgm:presLayoutVars>
          <dgm:dir/>
          <dgm:resizeHandles val="exact"/>
        </dgm:presLayoutVars>
      </dgm:prSet>
      <dgm:spPr/>
    </dgm:pt>
    <dgm:pt modelId="{36EB22D0-A17D-4763-B96E-0A122516E96F}" type="pres">
      <dgm:prSet presAssocID="{E708606C-9757-40F1-B601-761D13D00659}" presName="fgShape" presStyleLbl="fgShp" presStyleIdx="0" presStyleCnt="1" custScaleY="212894"/>
      <dgm:spPr>
        <a:solidFill>
          <a:srgbClr val="33CCCC"/>
        </a:solidFill>
        <a:ln>
          <a:noFill/>
        </a:ln>
      </dgm:spPr>
    </dgm:pt>
    <dgm:pt modelId="{B45AD5E4-D99D-414B-A2E4-179CA00AEBA2}" type="pres">
      <dgm:prSet presAssocID="{E708606C-9757-40F1-B601-761D13D00659}" presName="linComp" presStyleCnt="0"/>
      <dgm:spPr/>
    </dgm:pt>
    <dgm:pt modelId="{F51DCEF5-429A-451C-B3B3-9B948DCAEDA1}" type="pres">
      <dgm:prSet presAssocID="{A8749137-D8E9-4A24-9865-459217BD60C9}" presName="compNode" presStyleCnt="0"/>
      <dgm:spPr/>
    </dgm:pt>
    <dgm:pt modelId="{A5D77093-9F14-4E6C-987B-BEB9EF1EF18D}" type="pres">
      <dgm:prSet presAssocID="{A8749137-D8E9-4A24-9865-459217BD60C9}" presName="bkgdShape" presStyleLbl="node1" presStyleIdx="0" presStyleCnt="2"/>
      <dgm:spPr/>
    </dgm:pt>
    <dgm:pt modelId="{C88EE1D0-ACA8-494B-9E0D-370F8F0B4A6A}" type="pres">
      <dgm:prSet presAssocID="{A8749137-D8E9-4A24-9865-459217BD60C9}" presName="nodeTx" presStyleLbl="node1" presStyleIdx="0" presStyleCnt="2">
        <dgm:presLayoutVars>
          <dgm:bulletEnabled val="1"/>
        </dgm:presLayoutVars>
      </dgm:prSet>
      <dgm:spPr/>
    </dgm:pt>
    <dgm:pt modelId="{5A218F8C-4749-469E-A810-7DB4863FAF6D}" type="pres">
      <dgm:prSet presAssocID="{A8749137-D8E9-4A24-9865-459217BD60C9}" presName="invisiNode" presStyleLbl="node1" presStyleIdx="0" presStyleCnt="2"/>
      <dgm:spPr/>
    </dgm:pt>
    <dgm:pt modelId="{519D8516-A352-4D60-8DB6-BB3C2D26E3D7}" type="pres">
      <dgm:prSet presAssocID="{A8749137-D8E9-4A24-9865-459217BD60C9}" presName="imagNode" presStyleLbl="fgImgPlace1" presStyleIdx="0" presStyleCnt="2" custScaleX="154227" custScaleY="13053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F7C8533D-C382-4D43-A259-534BBE7AACE1}" type="pres">
      <dgm:prSet presAssocID="{0D6EC1B6-CA76-43B8-B312-9FD44962AC9E}" presName="sibTrans" presStyleLbl="sibTrans2D1" presStyleIdx="0" presStyleCnt="0"/>
      <dgm:spPr/>
    </dgm:pt>
    <dgm:pt modelId="{699D2374-0AB5-4514-A3AF-83683D106FA1}" type="pres">
      <dgm:prSet presAssocID="{710D2E76-4382-47DD-A935-1B1F0D799B9B}" presName="compNode" presStyleCnt="0"/>
      <dgm:spPr/>
    </dgm:pt>
    <dgm:pt modelId="{33830342-AF68-4205-9952-798512E7F829}" type="pres">
      <dgm:prSet presAssocID="{710D2E76-4382-47DD-A935-1B1F0D799B9B}" presName="bkgdShape" presStyleLbl="node1" presStyleIdx="1" presStyleCnt="2"/>
      <dgm:spPr/>
    </dgm:pt>
    <dgm:pt modelId="{CE9A58C2-B421-40CA-A804-85F749CE5055}" type="pres">
      <dgm:prSet presAssocID="{710D2E76-4382-47DD-A935-1B1F0D799B9B}" presName="nodeTx" presStyleLbl="node1" presStyleIdx="1" presStyleCnt="2">
        <dgm:presLayoutVars>
          <dgm:bulletEnabled val="1"/>
        </dgm:presLayoutVars>
      </dgm:prSet>
      <dgm:spPr/>
    </dgm:pt>
    <dgm:pt modelId="{03CB325D-E1EF-4C72-9552-C495A74B23E6}" type="pres">
      <dgm:prSet presAssocID="{710D2E76-4382-47DD-A935-1B1F0D799B9B}" presName="invisiNode" presStyleLbl="node1" presStyleIdx="1" presStyleCnt="2"/>
      <dgm:spPr/>
    </dgm:pt>
    <dgm:pt modelId="{D521A22A-B0CC-4DCC-B5CB-B849009E6C6F}" type="pres">
      <dgm:prSet presAssocID="{710D2E76-4382-47DD-A935-1B1F0D799B9B}" presName="imagNode" presStyleLbl="fgImgPlace1" presStyleIdx="1" presStyleCnt="2" custScaleX="139270" custScaleY="13303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</dgm:ptLst>
  <dgm:cxnLst>
    <dgm:cxn modelId="{10A77C05-4435-47E4-892B-A68E6BD60C24}" type="presOf" srcId="{710D2E76-4382-47DD-A935-1B1F0D799B9B}" destId="{33830342-AF68-4205-9952-798512E7F829}" srcOrd="0" destOrd="0" presId="urn:microsoft.com/office/officeart/2005/8/layout/hList7"/>
    <dgm:cxn modelId="{FFB60F38-B50B-4237-80EB-07FF49D8D301}" type="presOf" srcId="{710D2E76-4382-47DD-A935-1B1F0D799B9B}" destId="{CE9A58C2-B421-40CA-A804-85F749CE5055}" srcOrd="1" destOrd="0" presId="urn:microsoft.com/office/officeart/2005/8/layout/hList7"/>
    <dgm:cxn modelId="{8CDF616B-47C3-4F69-ACC6-205C988ECBFB}" type="presOf" srcId="{A8749137-D8E9-4A24-9865-459217BD60C9}" destId="{C88EE1D0-ACA8-494B-9E0D-370F8F0B4A6A}" srcOrd="1" destOrd="0" presId="urn:microsoft.com/office/officeart/2005/8/layout/hList7"/>
    <dgm:cxn modelId="{BFF63350-7842-44A7-8926-ED3C398EBD36}" type="presOf" srcId="{A8749137-D8E9-4A24-9865-459217BD60C9}" destId="{A5D77093-9F14-4E6C-987B-BEB9EF1EF18D}" srcOrd="0" destOrd="0" presId="urn:microsoft.com/office/officeart/2005/8/layout/hList7"/>
    <dgm:cxn modelId="{2CDD7FA4-E643-4C3C-970D-CD8E47A49038}" srcId="{E708606C-9757-40F1-B601-761D13D00659}" destId="{710D2E76-4382-47DD-A935-1B1F0D799B9B}" srcOrd="1" destOrd="0" parTransId="{C002FF8D-BDB4-4739-B338-3302248B76E3}" sibTransId="{8634F714-E90B-49FE-A849-1BC824C277F4}"/>
    <dgm:cxn modelId="{6415D8A5-FE7D-4DCC-AE0B-170056989A62}" type="presOf" srcId="{0D6EC1B6-CA76-43B8-B312-9FD44962AC9E}" destId="{F7C8533D-C382-4D43-A259-534BBE7AACE1}" srcOrd="0" destOrd="0" presId="urn:microsoft.com/office/officeart/2005/8/layout/hList7"/>
    <dgm:cxn modelId="{263932E5-5868-4ADB-BCF6-417922381AC7}" srcId="{E708606C-9757-40F1-B601-761D13D00659}" destId="{A8749137-D8E9-4A24-9865-459217BD60C9}" srcOrd="0" destOrd="0" parTransId="{E4BB271F-6597-4C14-B011-D901FD29D7D0}" sibTransId="{0D6EC1B6-CA76-43B8-B312-9FD44962AC9E}"/>
    <dgm:cxn modelId="{E73ACEEA-B903-42BA-BAFD-7DEF4E59BD3F}" type="presOf" srcId="{E708606C-9757-40F1-B601-761D13D00659}" destId="{6F3C0870-5B1B-48EC-8C9C-E95335A6A60D}" srcOrd="0" destOrd="0" presId="urn:microsoft.com/office/officeart/2005/8/layout/hList7"/>
    <dgm:cxn modelId="{AC332B64-D99B-45DC-87B9-FDE40E0163DF}" type="presParOf" srcId="{6F3C0870-5B1B-48EC-8C9C-E95335A6A60D}" destId="{36EB22D0-A17D-4763-B96E-0A122516E96F}" srcOrd="0" destOrd="0" presId="urn:microsoft.com/office/officeart/2005/8/layout/hList7"/>
    <dgm:cxn modelId="{782EE4F3-513C-421D-B49E-3F9FE4EE0DC3}" type="presParOf" srcId="{6F3C0870-5B1B-48EC-8C9C-E95335A6A60D}" destId="{B45AD5E4-D99D-414B-A2E4-179CA00AEBA2}" srcOrd="1" destOrd="0" presId="urn:microsoft.com/office/officeart/2005/8/layout/hList7"/>
    <dgm:cxn modelId="{1968BD68-4D2D-4367-A54B-942FCC6827DB}" type="presParOf" srcId="{B45AD5E4-D99D-414B-A2E4-179CA00AEBA2}" destId="{F51DCEF5-429A-451C-B3B3-9B948DCAEDA1}" srcOrd="0" destOrd="0" presId="urn:microsoft.com/office/officeart/2005/8/layout/hList7"/>
    <dgm:cxn modelId="{8A84CB57-B5E6-4938-BF76-DEA043141A8D}" type="presParOf" srcId="{F51DCEF5-429A-451C-B3B3-9B948DCAEDA1}" destId="{A5D77093-9F14-4E6C-987B-BEB9EF1EF18D}" srcOrd="0" destOrd="0" presId="urn:microsoft.com/office/officeart/2005/8/layout/hList7"/>
    <dgm:cxn modelId="{7269915F-BC17-4303-AD0D-285C0F2066A5}" type="presParOf" srcId="{F51DCEF5-429A-451C-B3B3-9B948DCAEDA1}" destId="{C88EE1D0-ACA8-494B-9E0D-370F8F0B4A6A}" srcOrd="1" destOrd="0" presId="urn:microsoft.com/office/officeart/2005/8/layout/hList7"/>
    <dgm:cxn modelId="{B60F3F5C-B6F3-4A0F-9116-75382CB71C9D}" type="presParOf" srcId="{F51DCEF5-429A-451C-B3B3-9B948DCAEDA1}" destId="{5A218F8C-4749-469E-A810-7DB4863FAF6D}" srcOrd="2" destOrd="0" presId="urn:microsoft.com/office/officeart/2005/8/layout/hList7"/>
    <dgm:cxn modelId="{FB180CC3-499D-4C71-A271-612B0F60C79D}" type="presParOf" srcId="{F51DCEF5-429A-451C-B3B3-9B948DCAEDA1}" destId="{519D8516-A352-4D60-8DB6-BB3C2D26E3D7}" srcOrd="3" destOrd="0" presId="urn:microsoft.com/office/officeart/2005/8/layout/hList7"/>
    <dgm:cxn modelId="{55F5DFDA-7982-4D4E-9871-AF65693DCA21}" type="presParOf" srcId="{B45AD5E4-D99D-414B-A2E4-179CA00AEBA2}" destId="{F7C8533D-C382-4D43-A259-534BBE7AACE1}" srcOrd="1" destOrd="0" presId="urn:microsoft.com/office/officeart/2005/8/layout/hList7"/>
    <dgm:cxn modelId="{7479DD09-D121-487F-8EC4-BB6651ABA594}" type="presParOf" srcId="{B45AD5E4-D99D-414B-A2E4-179CA00AEBA2}" destId="{699D2374-0AB5-4514-A3AF-83683D106FA1}" srcOrd="2" destOrd="0" presId="urn:microsoft.com/office/officeart/2005/8/layout/hList7"/>
    <dgm:cxn modelId="{3D8C237A-9245-4A0D-9D78-57E57C84FBD6}" type="presParOf" srcId="{699D2374-0AB5-4514-A3AF-83683D106FA1}" destId="{33830342-AF68-4205-9952-798512E7F829}" srcOrd="0" destOrd="0" presId="urn:microsoft.com/office/officeart/2005/8/layout/hList7"/>
    <dgm:cxn modelId="{0D629053-C062-47AC-A613-729CF38D0BED}" type="presParOf" srcId="{699D2374-0AB5-4514-A3AF-83683D106FA1}" destId="{CE9A58C2-B421-40CA-A804-85F749CE5055}" srcOrd="1" destOrd="0" presId="urn:microsoft.com/office/officeart/2005/8/layout/hList7"/>
    <dgm:cxn modelId="{86B93625-9973-48B3-B6EE-F809AE4C5BE2}" type="presParOf" srcId="{699D2374-0AB5-4514-A3AF-83683D106FA1}" destId="{03CB325D-E1EF-4C72-9552-C495A74B23E6}" srcOrd="2" destOrd="0" presId="urn:microsoft.com/office/officeart/2005/8/layout/hList7"/>
    <dgm:cxn modelId="{5AEF0E91-B404-4F21-B69B-1C93E0D2DBA9}" type="presParOf" srcId="{699D2374-0AB5-4514-A3AF-83683D106FA1}" destId="{D521A22A-B0CC-4DCC-B5CB-B849009E6C6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02AB51-880D-4406-BBA2-2422566EF66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336E74-5679-4E93-B5C7-A3E8128AC95F}">
      <dgm:prSet phldrT="[Text]" custT="1"/>
      <dgm:spPr>
        <a:solidFill>
          <a:srgbClr val="FF3399"/>
        </a:solidFill>
      </dgm:spPr>
      <dgm:t>
        <a:bodyPr/>
        <a:lstStyle/>
        <a:p>
          <a:r>
            <a:rPr lang="en-US" sz="2000" dirty="0">
              <a:solidFill>
                <a:schemeClr val="tx1"/>
              </a:solidFill>
            </a:rPr>
            <a:t>Trong </a:t>
          </a:r>
          <a:r>
            <a:rPr lang="en-US" sz="2000" dirty="0" err="1">
              <a:solidFill>
                <a:schemeClr val="tx1"/>
              </a:solidFill>
            </a:rPr>
            <a:t>thời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kì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Bắc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thuộc</a:t>
          </a:r>
          <a:r>
            <a:rPr lang="en-US" sz="2000" dirty="0">
              <a:solidFill>
                <a:schemeClr val="tx1"/>
              </a:solidFill>
            </a:rPr>
            <a:t>, Hà </a:t>
          </a:r>
          <a:r>
            <a:rPr lang="en-US" sz="2000" dirty="0" err="1">
              <a:solidFill>
                <a:schemeClr val="tx1"/>
              </a:solidFill>
            </a:rPr>
            <a:t>Nội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thuộc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quận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nào</a:t>
          </a:r>
          <a:r>
            <a:rPr lang="en-US" sz="2000" dirty="0">
              <a:solidFill>
                <a:schemeClr val="tx1"/>
              </a:solidFill>
            </a:rPr>
            <a:t>? </a:t>
          </a:r>
        </a:p>
      </dgm:t>
    </dgm:pt>
    <dgm:pt modelId="{E54EEBAE-9FC2-4B61-86E8-FA782B3AF726}" type="parTrans" cxnId="{DAAEA4CD-86E5-4C61-B9A7-C961E220D17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BEC5B32-55F1-4DB5-B27E-FA76CE053EFA}" type="sibTrans" cxnId="{DAAEA4CD-86E5-4C61-B9A7-C961E220D17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94A81C8-76F5-4EB6-B7EC-427A639CA210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000" dirty="0" err="1">
              <a:solidFill>
                <a:schemeClr val="tx1"/>
              </a:solidFill>
            </a:rPr>
            <a:t>Từ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khi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được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chọn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là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thủ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phủ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của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chính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quyền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đô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hộ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phương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Bắc</a:t>
          </a:r>
          <a:r>
            <a:rPr lang="en-US" sz="2000" dirty="0">
              <a:solidFill>
                <a:schemeClr val="tx1"/>
              </a:solidFill>
            </a:rPr>
            <a:t>, Hà </a:t>
          </a:r>
          <a:r>
            <a:rPr lang="en-US" sz="2000" dirty="0" err="1">
              <a:solidFill>
                <a:schemeClr val="tx1"/>
              </a:solidFill>
            </a:rPr>
            <a:t>Nội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được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biết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đến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với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những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tên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gọi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nào</a:t>
          </a:r>
          <a:r>
            <a:rPr lang="en-US" sz="2000" dirty="0">
              <a:solidFill>
                <a:schemeClr val="tx1"/>
              </a:solidFill>
            </a:rPr>
            <a:t>? </a:t>
          </a:r>
        </a:p>
      </dgm:t>
    </dgm:pt>
    <dgm:pt modelId="{08F56A56-2642-45F5-AB64-0DE2A15B133A}" type="parTrans" cxnId="{B93EA64B-3F7C-4380-880C-08E1192E6B3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E363D79-1D43-408D-8C8A-A74FB8BFCEF4}" type="sibTrans" cxnId="{B93EA64B-3F7C-4380-880C-08E1192E6B3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C9B3ACA-599D-4B53-8232-9439433617BE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000" dirty="0" err="1">
              <a:solidFill>
                <a:schemeClr val="tx1"/>
              </a:solidFill>
            </a:rPr>
            <a:t>Các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triều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đại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phong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kiến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phương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Bắc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đã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xây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dựng</a:t>
          </a:r>
          <a:r>
            <a:rPr lang="en-US" sz="2000" dirty="0">
              <a:solidFill>
                <a:schemeClr val="tx1"/>
              </a:solidFill>
            </a:rPr>
            <a:t> ở Hà </a:t>
          </a:r>
          <a:r>
            <a:rPr lang="en-US" sz="2000" dirty="0" err="1">
              <a:solidFill>
                <a:schemeClr val="tx1"/>
              </a:solidFill>
            </a:rPr>
            <a:t>Nội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những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thành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lũy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nào</a:t>
          </a:r>
          <a:r>
            <a:rPr lang="en-US" sz="2000" dirty="0">
              <a:solidFill>
                <a:schemeClr val="tx1"/>
              </a:solidFill>
            </a:rPr>
            <a:t>? </a:t>
          </a:r>
        </a:p>
      </dgm:t>
    </dgm:pt>
    <dgm:pt modelId="{10CF929B-CAE3-4EE4-82B9-A5C28B01FC1B}" type="parTrans" cxnId="{8D59CD4B-8812-4478-99FA-158DE0A2D41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68AAD7E-B059-4359-B3B3-F746654481DF}" type="sibTrans" cxnId="{8D59CD4B-8812-4478-99FA-158DE0A2D41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3B76BCD-C06A-4595-93C8-2610CC16898A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2000" dirty="0" err="1">
              <a:solidFill>
                <a:schemeClr val="tx1"/>
              </a:solidFill>
            </a:rPr>
            <a:t>Tên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gọi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nào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của</a:t>
          </a:r>
          <a:r>
            <a:rPr lang="en-US" sz="2000" dirty="0">
              <a:solidFill>
                <a:schemeClr val="tx1"/>
              </a:solidFill>
            </a:rPr>
            <a:t> Hà </a:t>
          </a:r>
          <a:r>
            <a:rPr lang="en-US" sz="2000" dirty="0" err="1">
              <a:solidFill>
                <a:schemeClr val="tx1"/>
              </a:solidFill>
            </a:rPr>
            <a:t>Nội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từ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thời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Bắc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thuộc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còn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tồn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tại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đến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ngày</a:t>
          </a:r>
          <a:r>
            <a:rPr lang="en-US" sz="2000" dirty="0">
              <a:solidFill>
                <a:schemeClr val="tx1"/>
              </a:solidFill>
            </a:rPr>
            <a:t> nay? </a:t>
          </a:r>
        </a:p>
      </dgm:t>
    </dgm:pt>
    <dgm:pt modelId="{7ED2E252-E9F8-4E99-A282-9DDCE74DFC57}" type="parTrans" cxnId="{2ACC9B15-B2C9-40B7-B7D4-271896BE56D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5C60AB1-898D-4F47-BBC8-FCA316E0783B}" type="sibTrans" cxnId="{2ACC9B15-B2C9-40B7-B7D4-271896BE56D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C598B34-0204-40FC-8D8E-25F8B6F19B18}" type="pres">
      <dgm:prSet presAssocID="{2402AB51-880D-4406-BBA2-2422566EF66F}" presName="linear" presStyleCnt="0">
        <dgm:presLayoutVars>
          <dgm:dir/>
          <dgm:animLvl val="lvl"/>
          <dgm:resizeHandles val="exact"/>
        </dgm:presLayoutVars>
      </dgm:prSet>
      <dgm:spPr/>
    </dgm:pt>
    <dgm:pt modelId="{9AB4B363-A54C-4BA7-9F20-E9C8473D8AA1}" type="pres">
      <dgm:prSet presAssocID="{D5336E74-5679-4E93-B5C7-A3E8128AC95F}" presName="parentLin" presStyleCnt="0"/>
      <dgm:spPr/>
    </dgm:pt>
    <dgm:pt modelId="{108B1062-9FDD-4568-8751-79071A53B05F}" type="pres">
      <dgm:prSet presAssocID="{D5336E74-5679-4E93-B5C7-A3E8128AC95F}" presName="parentLeftMargin" presStyleLbl="node1" presStyleIdx="0" presStyleCnt="4"/>
      <dgm:spPr/>
    </dgm:pt>
    <dgm:pt modelId="{A21ACF67-422A-4C93-B4C7-BED257122331}" type="pres">
      <dgm:prSet presAssocID="{D5336E74-5679-4E93-B5C7-A3E8128AC95F}" presName="parentText" presStyleLbl="node1" presStyleIdx="0" presStyleCnt="4" custScaleX="127094" custScaleY="274790">
        <dgm:presLayoutVars>
          <dgm:chMax val="0"/>
          <dgm:bulletEnabled val="1"/>
        </dgm:presLayoutVars>
      </dgm:prSet>
      <dgm:spPr/>
    </dgm:pt>
    <dgm:pt modelId="{AD7594E2-9EDD-4E46-AF8D-80C3858CB44B}" type="pres">
      <dgm:prSet presAssocID="{D5336E74-5679-4E93-B5C7-A3E8128AC95F}" presName="negativeSpace" presStyleCnt="0"/>
      <dgm:spPr/>
    </dgm:pt>
    <dgm:pt modelId="{794E6D85-EE5F-4618-B482-1458DAE086C1}" type="pres">
      <dgm:prSet presAssocID="{D5336E74-5679-4E93-B5C7-A3E8128AC95F}" presName="childText" presStyleLbl="conFgAcc1" presStyleIdx="0" presStyleCnt="4">
        <dgm:presLayoutVars>
          <dgm:bulletEnabled val="1"/>
        </dgm:presLayoutVars>
      </dgm:prSet>
      <dgm:spPr/>
    </dgm:pt>
    <dgm:pt modelId="{1DC80CB1-2AED-4928-B7CE-873929EA7A13}" type="pres">
      <dgm:prSet presAssocID="{EBEC5B32-55F1-4DB5-B27E-FA76CE053EFA}" presName="spaceBetweenRectangles" presStyleCnt="0"/>
      <dgm:spPr/>
    </dgm:pt>
    <dgm:pt modelId="{07FF15D0-D1B9-4391-B45B-4A0DD9E497FF}" type="pres">
      <dgm:prSet presAssocID="{294A81C8-76F5-4EB6-B7EC-427A639CA210}" presName="parentLin" presStyleCnt="0"/>
      <dgm:spPr/>
    </dgm:pt>
    <dgm:pt modelId="{0748B201-F9D9-4B87-A82D-40C7534AA586}" type="pres">
      <dgm:prSet presAssocID="{294A81C8-76F5-4EB6-B7EC-427A639CA210}" presName="parentLeftMargin" presStyleLbl="node1" presStyleIdx="0" presStyleCnt="4"/>
      <dgm:spPr/>
    </dgm:pt>
    <dgm:pt modelId="{8363F002-BF29-499A-9293-2D33BC1F7BDA}" type="pres">
      <dgm:prSet presAssocID="{294A81C8-76F5-4EB6-B7EC-427A639CA210}" presName="parentText" presStyleLbl="node1" presStyleIdx="1" presStyleCnt="4" custScaleX="127094" custScaleY="248984">
        <dgm:presLayoutVars>
          <dgm:chMax val="0"/>
          <dgm:bulletEnabled val="1"/>
        </dgm:presLayoutVars>
      </dgm:prSet>
      <dgm:spPr/>
    </dgm:pt>
    <dgm:pt modelId="{80CE545E-4183-4029-BD8C-5A793B518EAF}" type="pres">
      <dgm:prSet presAssocID="{294A81C8-76F5-4EB6-B7EC-427A639CA210}" presName="negativeSpace" presStyleCnt="0"/>
      <dgm:spPr/>
    </dgm:pt>
    <dgm:pt modelId="{67BB6B1A-AC72-4D74-B962-6F186E3ADC25}" type="pres">
      <dgm:prSet presAssocID="{294A81C8-76F5-4EB6-B7EC-427A639CA210}" presName="childText" presStyleLbl="conFgAcc1" presStyleIdx="1" presStyleCnt="4">
        <dgm:presLayoutVars>
          <dgm:bulletEnabled val="1"/>
        </dgm:presLayoutVars>
      </dgm:prSet>
      <dgm:spPr/>
    </dgm:pt>
    <dgm:pt modelId="{CAC185AF-0807-418B-B5A1-51B439E3C762}" type="pres">
      <dgm:prSet presAssocID="{FE363D79-1D43-408D-8C8A-A74FB8BFCEF4}" presName="spaceBetweenRectangles" presStyleCnt="0"/>
      <dgm:spPr/>
    </dgm:pt>
    <dgm:pt modelId="{A74E01B4-EC34-47FD-86A3-DAC13E03D6FA}" type="pres">
      <dgm:prSet presAssocID="{9C9B3ACA-599D-4B53-8232-9439433617BE}" presName="parentLin" presStyleCnt="0"/>
      <dgm:spPr/>
    </dgm:pt>
    <dgm:pt modelId="{19F6C296-00D1-4098-A605-47D5C96EA965}" type="pres">
      <dgm:prSet presAssocID="{9C9B3ACA-599D-4B53-8232-9439433617BE}" presName="parentLeftMargin" presStyleLbl="node1" presStyleIdx="1" presStyleCnt="4"/>
      <dgm:spPr/>
    </dgm:pt>
    <dgm:pt modelId="{222466DC-08A0-4C89-A4F3-FDD2EF627C1D}" type="pres">
      <dgm:prSet presAssocID="{9C9B3ACA-599D-4B53-8232-9439433617BE}" presName="parentText" presStyleLbl="node1" presStyleIdx="2" presStyleCnt="4" custScaleX="127094" custScaleY="239887">
        <dgm:presLayoutVars>
          <dgm:chMax val="0"/>
          <dgm:bulletEnabled val="1"/>
        </dgm:presLayoutVars>
      </dgm:prSet>
      <dgm:spPr/>
    </dgm:pt>
    <dgm:pt modelId="{9233A988-4C44-4576-A449-56D87745D2E8}" type="pres">
      <dgm:prSet presAssocID="{9C9B3ACA-599D-4B53-8232-9439433617BE}" presName="negativeSpace" presStyleCnt="0"/>
      <dgm:spPr/>
    </dgm:pt>
    <dgm:pt modelId="{FE8436B6-68E6-406C-9EE4-29C45FE2B3F8}" type="pres">
      <dgm:prSet presAssocID="{9C9B3ACA-599D-4B53-8232-9439433617BE}" presName="childText" presStyleLbl="conFgAcc1" presStyleIdx="2" presStyleCnt="4">
        <dgm:presLayoutVars>
          <dgm:bulletEnabled val="1"/>
        </dgm:presLayoutVars>
      </dgm:prSet>
      <dgm:spPr/>
    </dgm:pt>
    <dgm:pt modelId="{8F51275D-A40D-44A5-AFD1-89DA257AB9AE}" type="pres">
      <dgm:prSet presAssocID="{868AAD7E-B059-4359-B3B3-F746654481DF}" presName="spaceBetweenRectangles" presStyleCnt="0"/>
      <dgm:spPr/>
    </dgm:pt>
    <dgm:pt modelId="{C4041D26-84E8-4235-90AE-264FDC923624}" type="pres">
      <dgm:prSet presAssocID="{93B76BCD-C06A-4595-93C8-2610CC16898A}" presName="parentLin" presStyleCnt="0"/>
      <dgm:spPr/>
    </dgm:pt>
    <dgm:pt modelId="{6444144D-967D-4E64-8C90-6AB6391D205D}" type="pres">
      <dgm:prSet presAssocID="{93B76BCD-C06A-4595-93C8-2610CC16898A}" presName="parentLeftMargin" presStyleLbl="node1" presStyleIdx="2" presStyleCnt="4"/>
      <dgm:spPr/>
    </dgm:pt>
    <dgm:pt modelId="{7C7A23F2-6045-43A8-896B-ABCEBA0BFC62}" type="pres">
      <dgm:prSet presAssocID="{93B76BCD-C06A-4595-93C8-2610CC16898A}" presName="parentText" presStyleLbl="node1" presStyleIdx="3" presStyleCnt="4" custScaleX="127094" custScaleY="239887">
        <dgm:presLayoutVars>
          <dgm:chMax val="0"/>
          <dgm:bulletEnabled val="1"/>
        </dgm:presLayoutVars>
      </dgm:prSet>
      <dgm:spPr/>
    </dgm:pt>
    <dgm:pt modelId="{624B47D7-1C98-4C62-A315-E202DB649E13}" type="pres">
      <dgm:prSet presAssocID="{93B76BCD-C06A-4595-93C8-2610CC16898A}" presName="negativeSpace" presStyleCnt="0"/>
      <dgm:spPr/>
    </dgm:pt>
    <dgm:pt modelId="{CE80944B-684B-48EE-BBAC-11F02969A5F6}" type="pres">
      <dgm:prSet presAssocID="{93B76BCD-C06A-4595-93C8-2610CC16898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A736103-CAA4-435F-889F-8A2993E18F65}" type="presOf" srcId="{9C9B3ACA-599D-4B53-8232-9439433617BE}" destId="{222466DC-08A0-4C89-A4F3-FDD2EF627C1D}" srcOrd="1" destOrd="0" presId="urn:microsoft.com/office/officeart/2005/8/layout/list1"/>
    <dgm:cxn modelId="{2ACC9B15-B2C9-40B7-B7D4-271896BE56D8}" srcId="{2402AB51-880D-4406-BBA2-2422566EF66F}" destId="{93B76BCD-C06A-4595-93C8-2610CC16898A}" srcOrd="3" destOrd="0" parTransId="{7ED2E252-E9F8-4E99-A282-9DDCE74DFC57}" sibTransId="{C5C60AB1-898D-4F47-BBC8-FCA316E0783B}"/>
    <dgm:cxn modelId="{3C302145-E0AE-4A22-B5D1-CBAE798425E1}" type="presOf" srcId="{93B76BCD-C06A-4595-93C8-2610CC16898A}" destId="{6444144D-967D-4E64-8C90-6AB6391D205D}" srcOrd="0" destOrd="0" presId="urn:microsoft.com/office/officeart/2005/8/layout/list1"/>
    <dgm:cxn modelId="{2E33AF46-1817-4536-9F6F-4B42B73D6B86}" type="presOf" srcId="{93B76BCD-C06A-4595-93C8-2610CC16898A}" destId="{7C7A23F2-6045-43A8-896B-ABCEBA0BFC62}" srcOrd="1" destOrd="0" presId="urn:microsoft.com/office/officeart/2005/8/layout/list1"/>
    <dgm:cxn modelId="{B93EA64B-3F7C-4380-880C-08E1192E6B34}" srcId="{2402AB51-880D-4406-BBA2-2422566EF66F}" destId="{294A81C8-76F5-4EB6-B7EC-427A639CA210}" srcOrd="1" destOrd="0" parTransId="{08F56A56-2642-45F5-AB64-0DE2A15B133A}" sibTransId="{FE363D79-1D43-408D-8C8A-A74FB8BFCEF4}"/>
    <dgm:cxn modelId="{8D59CD4B-8812-4478-99FA-158DE0A2D411}" srcId="{2402AB51-880D-4406-BBA2-2422566EF66F}" destId="{9C9B3ACA-599D-4B53-8232-9439433617BE}" srcOrd="2" destOrd="0" parTransId="{10CF929B-CAE3-4EE4-82B9-A5C28B01FC1B}" sibTransId="{868AAD7E-B059-4359-B3B3-F746654481DF}"/>
    <dgm:cxn modelId="{B11BE659-71B5-4AFF-B8C9-F9A2EE832CA0}" type="presOf" srcId="{2402AB51-880D-4406-BBA2-2422566EF66F}" destId="{FC598B34-0204-40FC-8D8E-25F8B6F19B18}" srcOrd="0" destOrd="0" presId="urn:microsoft.com/office/officeart/2005/8/layout/list1"/>
    <dgm:cxn modelId="{6CF0C7B0-3F08-4F3B-A4CC-BFC0CDEE5171}" type="presOf" srcId="{D5336E74-5679-4E93-B5C7-A3E8128AC95F}" destId="{108B1062-9FDD-4568-8751-79071A53B05F}" srcOrd="0" destOrd="0" presId="urn:microsoft.com/office/officeart/2005/8/layout/list1"/>
    <dgm:cxn modelId="{BEADDFB9-3AD1-4CD5-A8A8-EBBFBFD6AFA4}" type="presOf" srcId="{294A81C8-76F5-4EB6-B7EC-427A639CA210}" destId="{8363F002-BF29-499A-9293-2D33BC1F7BDA}" srcOrd="1" destOrd="0" presId="urn:microsoft.com/office/officeart/2005/8/layout/list1"/>
    <dgm:cxn modelId="{90FA2FBA-4EB7-49DA-9750-BE1BBF3CD6A0}" type="presOf" srcId="{294A81C8-76F5-4EB6-B7EC-427A639CA210}" destId="{0748B201-F9D9-4B87-A82D-40C7534AA586}" srcOrd="0" destOrd="0" presId="urn:microsoft.com/office/officeart/2005/8/layout/list1"/>
    <dgm:cxn modelId="{DAAEA4CD-86E5-4C61-B9A7-C961E220D17C}" srcId="{2402AB51-880D-4406-BBA2-2422566EF66F}" destId="{D5336E74-5679-4E93-B5C7-A3E8128AC95F}" srcOrd="0" destOrd="0" parTransId="{E54EEBAE-9FC2-4B61-86E8-FA782B3AF726}" sibTransId="{EBEC5B32-55F1-4DB5-B27E-FA76CE053EFA}"/>
    <dgm:cxn modelId="{A6AEDFD1-49A1-4605-857F-F5096EACBFB9}" type="presOf" srcId="{D5336E74-5679-4E93-B5C7-A3E8128AC95F}" destId="{A21ACF67-422A-4C93-B4C7-BED257122331}" srcOrd="1" destOrd="0" presId="urn:microsoft.com/office/officeart/2005/8/layout/list1"/>
    <dgm:cxn modelId="{00D0B1DA-E0CB-4F8C-84E4-2C91907D43C4}" type="presOf" srcId="{9C9B3ACA-599D-4B53-8232-9439433617BE}" destId="{19F6C296-00D1-4098-A605-47D5C96EA965}" srcOrd="0" destOrd="0" presId="urn:microsoft.com/office/officeart/2005/8/layout/list1"/>
    <dgm:cxn modelId="{9CFE9F7E-473D-43CC-AF7F-EB5AAC1CC9B6}" type="presParOf" srcId="{FC598B34-0204-40FC-8D8E-25F8B6F19B18}" destId="{9AB4B363-A54C-4BA7-9F20-E9C8473D8AA1}" srcOrd="0" destOrd="0" presId="urn:microsoft.com/office/officeart/2005/8/layout/list1"/>
    <dgm:cxn modelId="{BF214FBB-5550-499C-9DAD-BDFEF140584F}" type="presParOf" srcId="{9AB4B363-A54C-4BA7-9F20-E9C8473D8AA1}" destId="{108B1062-9FDD-4568-8751-79071A53B05F}" srcOrd="0" destOrd="0" presId="urn:microsoft.com/office/officeart/2005/8/layout/list1"/>
    <dgm:cxn modelId="{D6A114D4-331D-4E06-A8CA-62C1FB2E48EA}" type="presParOf" srcId="{9AB4B363-A54C-4BA7-9F20-E9C8473D8AA1}" destId="{A21ACF67-422A-4C93-B4C7-BED257122331}" srcOrd="1" destOrd="0" presId="urn:microsoft.com/office/officeart/2005/8/layout/list1"/>
    <dgm:cxn modelId="{9C03630B-580A-4B4B-ADD3-B047B2D16B42}" type="presParOf" srcId="{FC598B34-0204-40FC-8D8E-25F8B6F19B18}" destId="{AD7594E2-9EDD-4E46-AF8D-80C3858CB44B}" srcOrd="1" destOrd="0" presId="urn:microsoft.com/office/officeart/2005/8/layout/list1"/>
    <dgm:cxn modelId="{E1D84BA8-BFFC-44F6-98BA-67F57392103F}" type="presParOf" srcId="{FC598B34-0204-40FC-8D8E-25F8B6F19B18}" destId="{794E6D85-EE5F-4618-B482-1458DAE086C1}" srcOrd="2" destOrd="0" presId="urn:microsoft.com/office/officeart/2005/8/layout/list1"/>
    <dgm:cxn modelId="{EAA01F87-748B-4CA5-A391-739E360EB7E5}" type="presParOf" srcId="{FC598B34-0204-40FC-8D8E-25F8B6F19B18}" destId="{1DC80CB1-2AED-4928-B7CE-873929EA7A13}" srcOrd="3" destOrd="0" presId="urn:microsoft.com/office/officeart/2005/8/layout/list1"/>
    <dgm:cxn modelId="{FC814938-6F30-4B85-84A0-0A9CCB927C7E}" type="presParOf" srcId="{FC598B34-0204-40FC-8D8E-25F8B6F19B18}" destId="{07FF15D0-D1B9-4391-B45B-4A0DD9E497FF}" srcOrd="4" destOrd="0" presId="urn:microsoft.com/office/officeart/2005/8/layout/list1"/>
    <dgm:cxn modelId="{18A542A6-D626-4A64-93EA-371FBFFD9DDA}" type="presParOf" srcId="{07FF15D0-D1B9-4391-B45B-4A0DD9E497FF}" destId="{0748B201-F9D9-4B87-A82D-40C7534AA586}" srcOrd="0" destOrd="0" presId="urn:microsoft.com/office/officeart/2005/8/layout/list1"/>
    <dgm:cxn modelId="{0F465D1E-3085-4EB5-B704-A1122BFACEE5}" type="presParOf" srcId="{07FF15D0-D1B9-4391-B45B-4A0DD9E497FF}" destId="{8363F002-BF29-499A-9293-2D33BC1F7BDA}" srcOrd="1" destOrd="0" presId="urn:microsoft.com/office/officeart/2005/8/layout/list1"/>
    <dgm:cxn modelId="{8DEE9163-C29D-4720-A900-7F0B4D78C70B}" type="presParOf" srcId="{FC598B34-0204-40FC-8D8E-25F8B6F19B18}" destId="{80CE545E-4183-4029-BD8C-5A793B518EAF}" srcOrd="5" destOrd="0" presId="urn:microsoft.com/office/officeart/2005/8/layout/list1"/>
    <dgm:cxn modelId="{5BADBFEF-10FC-4228-9C62-18571A72EA85}" type="presParOf" srcId="{FC598B34-0204-40FC-8D8E-25F8B6F19B18}" destId="{67BB6B1A-AC72-4D74-B962-6F186E3ADC25}" srcOrd="6" destOrd="0" presId="urn:microsoft.com/office/officeart/2005/8/layout/list1"/>
    <dgm:cxn modelId="{B6106C78-70C0-4DA7-9CAF-FC2A0C34B07E}" type="presParOf" srcId="{FC598B34-0204-40FC-8D8E-25F8B6F19B18}" destId="{CAC185AF-0807-418B-B5A1-51B439E3C762}" srcOrd="7" destOrd="0" presId="urn:microsoft.com/office/officeart/2005/8/layout/list1"/>
    <dgm:cxn modelId="{E4EDAD92-2F9A-406F-859C-57D47D6694EE}" type="presParOf" srcId="{FC598B34-0204-40FC-8D8E-25F8B6F19B18}" destId="{A74E01B4-EC34-47FD-86A3-DAC13E03D6FA}" srcOrd="8" destOrd="0" presId="urn:microsoft.com/office/officeart/2005/8/layout/list1"/>
    <dgm:cxn modelId="{9AEC2A54-C82C-41B0-9FDF-E54186DAE7C2}" type="presParOf" srcId="{A74E01B4-EC34-47FD-86A3-DAC13E03D6FA}" destId="{19F6C296-00D1-4098-A605-47D5C96EA965}" srcOrd="0" destOrd="0" presId="urn:microsoft.com/office/officeart/2005/8/layout/list1"/>
    <dgm:cxn modelId="{3A0EE1BB-003C-435D-A838-7C696F4C80B9}" type="presParOf" srcId="{A74E01B4-EC34-47FD-86A3-DAC13E03D6FA}" destId="{222466DC-08A0-4C89-A4F3-FDD2EF627C1D}" srcOrd="1" destOrd="0" presId="urn:microsoft.com/office/officeart/2005/8/layout/list1"/>
    <dgm:cxn modelId="{C03207CF-B2DA-48F2-9CA5-A76A22E53EA0}" type="presParOf" srcId="{FC598B34-0204-40FC-8D8E-25F8B6F19B18}" destId="{9233A988-4C44-4576-A449-56D87745D2E8}" srcOrd="9" destOrd="0" presId="urn:microsoft.com/office/officeart/2005/8/layout/list1"/>
    <dgm:cxn modelId="{A63B81BA-BD91-4245-AB9C-C5EF5EF6BE65}" type="presParOf" srcId="{FC598B34-0204-40FC-8D8E-25F8B6F19B18}" destId="{FE8436B6-68E6-406C-9EE4-29C45FE2B3F8}" srcOrd="10" destOrd="0" presId="urn:microsoft.com/office/officeart/2005/8/layout/list1"/>
    <dgm:cxn modelId="{23FE3C68-9968-4C23-B8F1-42799921FACF}" type="presParOf" srcId="{FC598B34-0204-40FC-8D8E-25F8B6F19B18}" destId="{8F51275D-A40D-44A5-AFD1-89DA257AB9AE}" srcOrd="11" destOrd="0" presId="urn:microsoft.com/office/officeart/2005/8/layout/list1"/>
    <dgm:cxn modelId="{B7313BDC-11F0-4D3F-8EEF-4B119870201F}" type="presParOf" srcId="{FC598B34-0204-40FC-8D8E-25F8B6F19B18}" destId="{C4041D26-84E8-4235-90AE-264FDC923624}" srcOrd="12" destOrd="0" presId="urn:microsoft.com/office/officeart/2005/8/layout/list1"/>
    <dgm:cxn modelId="{567B8CC2-2BDE-4D64-B3A3-FE85F41D5E62}" type="presParOf" srcId="{C4041D26-84E8-4235-90AE-264FDC923624}" destId="{6444144D-967D-4E64-8C90-6AB6391D205D}" srcOrd="0" destOrd="0" presId="urn:microsoft.com/office/officeart/2005/8/layout/list1"/>
    <dgm:cxn modelId="{7D33158D-271C-42BE-8618-C37D027FC301}" type="presParOf" srcId="{C4041D26-84E8-4235-90AE-264FDC923624}" destId="{7C7A23F2-6045-43A8-896B-ABCEBA0BFC62}" srcOrd="1" destOrd="0" presId="urn:microsoft.com/office/officeart/2005/8/layout/list1"/>
    <dgm:cxn modelId="{90C616DC-9D18-4964-9C48-05DC6EEA7041}" type="presParOf" srcId="{FC598B34-0204-40FC-8D8E-25F8B6F19B18}" destId="{624B47D7-1C98-4C62-A315-E202DB649E13}" srcOrd="13" destOrd="0" presId="urn:microsoft.com/office/officeart/2005/8/layout/list1"/>
    <dgm:cxn modelId="{BE25A5EB-2564-4C93-B0DF-DDA0A061770D}" type="presParOf" srcId="{FC598B34-0204-40FC-8D8E-25F8B6F19B18}" destId="{CE80944B-684B-48EE-BBAC-11F02969A5F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77093-9F14-4E6C-987B-BEB9EF1EF18D}">
      <dsp:nvSpPr>
        <dsp:cNvPr id="0" name=""/>
        <dsp:cNvSpPr/>
      </dsp:nvSpPr>
      <dsp:spPr>
        <a:xfrm>
          <a:off x="5238" y="-91959"/>
          <a:ext cx="6000750" cy="5304767"/>
        </a:xfrm>
        <a:prstGeom prst="roundRect">
          <a:avLst>
            <a:gd name="adj" fmla="val 10000"/>
          </a:avLst>
        </a:prstGeom>
        <a:solidFill>
          <a:srgbClr val="D7177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a. </a:t>
          </a:r>
          <a:r>
            <a:rPr lang="en-US" sz="3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Địa</a:t>
          </a:r>
          <a:r>
            <a:rPr lang="en-US" sz="3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danh</a:t>
          </a:r>
          <a:r>
            <a:rPr lang="en-US" sz="3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Hà </a:t>
          </a:r>
          <a:r>
            <a:rPr lang="en-US" sz="3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sz="3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thời</a:t>
          </a:r>
          <a:r>
            <a:rPr lang="en-US" sz="3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kì</a:t>
          </a:r>
          <a:r>
            <a:rPr lang="en-US" sz="3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Bắc</a:t>
          </a:r>
          <a:r>
            <a:rPr lang="en-US" sz="3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thuộc</a:t>
          </a:r>
          <a:endParaRPr lang="en-US" sz="39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38" y="2029947"/>
        <a:ext cx="6000750" cy="2121906"/>
      </dsp:txXfrm>
    </dsp:sp>
    <dsp:sp modelId="{519D8516-A352-4D60-8DB6-BB3C2D26E3D7}">
      <dsp:nvSpPr>
        <dsp:cNvPr id="0" name=""/>
        <dsp:cNvSpPr/>
      </dsp:nvSpPr>
      <dsp:spPr>
        <a:xfrm>
          <a:off x="1643413" y="-43398"/>
          <a:ext cx="2724400" cy="230593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830342-AF68-4205-9952-798512E7F829}">
      <dsp:nvSpPr>
        <dsp:cNvPr id="0" name=""/>
        <dsp:cNvSpPr/>
      </dsp:nvSpPr>
      <dsp:spPr>
        <a:xfrm>
          <a:off x="6186011" y="-91959"/>
          <a:ext cx="6000750" cy="5304767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b. Hà </a:t>
          </a:r>
          <a:r>
            <a:rPr lang="en-US" sz="3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sz="3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3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3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cuộc</a:t>
          </a:r>
          <a:r>
            <a:rPr lang="en-US" sz="3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đấu</a:t>
          </a:r>
          <a:r>
            <a:rPr lang="en-US" sz="3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tranh</a:t>
          </a:r>
          <a:r>
            <a:rPr lang="en-US" sz="3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giành</a:t>
          </a:r>
          <a:r>
            <a:rPr lang="en-US" sz="3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độc</a:t>
          </a:r>
          <a:r>
            <a:rPr lang="en-US" sz="3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lập</a:t>
          </a:r>
          <a:r>
            <a:rPr lang="en-US" sz="3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en-US" sz="3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tộc</a:t>
          </a:r>
          <a:r>
            <a:rPr lang="en-US" sz="3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trước</a:t>
          </a:r>
          <a:r>
            <a:rPr lang="en-US" sz="3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TK X</a:t>
          </a:r>
        </a:p>
      </dsp:txBody>
      <dsp:txXfrm>
        <a:off x="6186011" y="2029947"/>
        <a:ext cx="6000750" cy="2121906"/>
      </dsp:txXfrm>
    </dsp:sp>
    <dsp:sp modelId="{D521A22A-B0CC-4DCC-B5CB-B849009E6C6F}">
      <dsp:nvSpPr>
        <dsp:cNvPr id="0" name=""/>
        <dsp:cNvSpPr/>
      </dsp:nvSpPr>
      <dsp:spPr>
        <a:xfrm>
          <a:off x="7956292" y="-65444"/>
          <a:ext cx="2460187" cy="2350028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EB22D0-A17D-4763-B96E-0A122516E96F}">
      <dsp:nvSpPr>
        <dsp:cNvPr id="0" name=""/>
        <dsp:cNvSpPr/>
      </dsp:nvSpPr>
      <dsp:spPr>
        <a:xfrm>
          <a:off x="487679" y="3702696"/>
          <a:ext cx="11216640" cy="1694029"/>
        </a:xfrm>
        <a:prstGeom prst="leftRightArrow">
          <a:avLst/>
        </a:prstGeom>
        <a:solidFill>
          <a:srgbClr val="33CCCC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4E6D85-EE5F-4618-B482-1458DAE086C1}">
      <dsp:nvSpPr>
        <dsp:cNvPr id="0" name=""/>
        <dsp:cNvSpPr/>
      </dsp:nvSpPr>
      <dsp:spPr>
        <a:xfrm>
          <a:off x="0" y="1086709"/>
          <a:ext cx="11137237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1ACF67-422A-4C93-B4C7-BED257122331}">
      <dsp:nvSpPr>
        <dsp:cNvPr id="0" name=""/>
        <dsp:cNvSpPr/>
      </dsp:nvSpPr>
      <dsp:spPr>
        <a:xfrm>
          <a:off x="556861" y="24981"/>
          <a:ext cx="9908331" cy="1297888"/>
        </a:xfrm>
        <a:prstGeom prst="roundRect">
          <a:avLst/>
        </a:prstGeom>
        <a:solidFill>
          <a:srgbClr val="FF33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673" tIns="0" rIns="29467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Trong </a:t>
          </a:r>
          <a:r>
            <a:rPr lang="en-US" sz="2000" kern="1200" dirty="0" err="1">
              <a:solidFill>
                <a:schemeClr val="tx1"/>
              </a:solidFill>
            </a:rPr>
            <a:t>thời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kì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Bắc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thuộc</a:t>
          </a:r>
          <a:r>
            <a:rPr lang="en-US" sz="2000" kern="1200" dirty="0">
              <a:solidFill>
                <a:schemeClr val="tx1"/>
              </a:solidFill>
            </a:rPr>
            <a:t>, Hà </a:t>
          </a:r>
          <a:r>
            <a:rPr lang="en-US" sz="2000" kern="1200" dirty="0" err="1">
              <a:solidFill>
                <a:schemeClr val="tx1"/>
              </a:solidFill>
            </a:rPr>
            <a:t>Nội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thuộc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quận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nào</a:t>
          </a:r>
          <a:r>
            <a:rPr lang="en-US" sz="2000" kern="1200" dirty="0">
              <a:solidFill>
                <a:schemeClr val="tx1"/>
              </a:solidFill>
            </a:rPr>
            <a:t>? </a:t>
          </a:r>
        </a:p>
      </dsp:txBody>
      <dsp:txXfrm>
        <a:off x="620219" y="88339"/>
        <a:ext cx="9781615" cy="1171172"/>
      </dsp:txXfrm>
    </dsp:sp>
    <dsp:sp modelId="{67BB6B1A-AC72-4D74-B962-6F186E3ADC25}">
      <dsp:nvSpPr>
        <dsp:cNvPr id="0" name=""/>
        <dsp:cNvSpPr/>
      </dsp:nvSpPr>
      <dsp:spPr>
        <a:xfrm>
          <a:off x="0" y="2516150"/>
          <a:ext cx="11137237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63F002-BF29-499A-9293-2D33BC1F7BDA}">
      <dsp:nvSpPr>
        <dsp:cNvPr id="0" name=""/>
        <dsp:cNvSpPr/>
      </dsp:nvSpPr>
      <dsp:spPr>
        <a:xfrm>
          <a:off x="556861" y="1576309"/>
          <a:ext cx="9908331" cy="1176001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673" tIns="0" rIns="29467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tx1"/>
              </a:solidFill>
            </a:rPr>
            <a:t>Từ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khi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được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chọn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là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thủ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phủ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của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chính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quyền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đô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hộ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phương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Bắc</a:t>
          </a:r>
          <a:r>
            <a:rPr lang="en-US" sz="2000" kern="1200" dirty="0">
              <a:solidFill>
                <a:schemeClr val="tx1"/>
              </a:solidFill>
            </a:rPr>
            <a:t>, Hà </a:t>
          </a:r>
          <a:r>
            <a:rPr lang="en-US" sz="2000" kern="1200" dirty="0" err="1">
              <a:solidFill>
                <a:schemeClr val="tx1"/>
              </a:solidFill>
            </a:rPr>
            <a:t>Nội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được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biết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đến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với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những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tên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gọi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nào</a:t>
          </a:r>
          <a:r>
            <a:rPr lang="en-US" sz="2000" kern="1200" dirty="0">
              <a:solidFill>
                <a:schemeClr val="tx1"/>
              </a:solidFill>
            </a:rPr>
            <a:t>? </a:t>
          </a:r>
        </a:p>
      </dsp:txBody>
      <dsp:txXfrm>
        <a:off x="614269" y="1633717"/>
        <a:ext cx="9793515" cy="1061185"/>
      </dsp:txXfrm>
    </dsp:sp>
    <dsp:sp modelId="{FE8436B6-68E6-406C-9EE4-29C45FE2B3F8}">
      <dsp:nvSpPr>
        <dsp:cNvPr id="0" name=""/>
        <dsp:cNvSpPr/>
      </dsp:nvSpPr>
      <dsp:spPr>
        <a:xfrm>
          <a:off x="0" y="3902624"/>
          <a:ext cx="11137237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2466DC-08A0-4C89-A4F3-FDD2EF627C1D}">
      <dsp:nvSpPr>
        <dsp:cNvPr id="0" name=""/>
        <dsp:cNvSpPr/>
      </dsp:nvSpPr>
      <dsp:spPr>
        <a:xfrm>
          <a:off x="556861" y="3005750"/>
          <a:ext cx="9908331" cy="1133034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673" tIns="0" rIns="29467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tx1"/>
              </a:solidFill>
            </a:rPr>
            <a:t>Các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triều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đại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phong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kiến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phương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Bắc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đã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xây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dựng</a:t>
          </a:r>
          <a:r>
            <a:rPr lang="en-US" sz="2000" kern="1200" dirty="0">
              <a:solidFill>
                <a:schemeClr val="tx1"/>
              </a:solidFill>
            </a:rPr>
            <a:t> ở Hà </a:t>
          </a:r>
          <a:r>
            <a:rPr lang="en-US" sz="2000" kern="1200" dirty="0" err="1">
              <a:solidFill>
                <a:schemeClr val="tx1"/>
              </a:solidFill>
            </a:rPr>
            <a:t>Nội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những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thành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lũy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nào</a:t>
          </a:r>
          <a:r>
            <a:rPr lang="en-US" sz="2000" kern="1200" dirty="0">
              <a:solidFill>
                <a:schemeClr val="tx1"/>
              </a:solidFill>
            </a:rPr>
            <a:t>? </a:t>
          </a:r>
        </a:p>
      </dsp:txBody>
      <dsp:txXfrm>
        <a:off x="612171" y="3061060"/>
        <a:ext cx="9797711" cy="1022414"/>
      </dsp:txXfrm>
    </dsp:sp>
    <dsp:sp modelId="{CE80944B-684B-48EE-BBAC-11F02969A5F6}">
      <dsp:nvSpPr>
        <dsp:cNvPr id="0" name=""/>
        <dsp:cNvSpPr/>
      </dsp:nvSpPr>
      <dsp:spPr>
        <a:xfrm>
          <a:off x="0" y="5289098"/>
          <a:ext cx="11137237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7A23F2-6045-43A8-896B-ABCEBA0BFC62}">
      <dsp:nvSpPr>
        <dsp:cNvPr id="0" name=""/>
        <dsp:cNvSpPr/>
      </dsp:nvSpPr>
      <dsp:spPr>
        <a:xfrm>
          <a:off x="556861" y="4392224"/>
          <a:ext cx="9908331" cy="1133034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673" tIns="0" rIns="29467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tx1"/>
              </a:solidFill>
            </a:rPr>
            <a:t>Tên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gọi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nào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của</a:t>
          </a:r>
          <a:r>
            <a:rPr lang="en-US" sz="2000" kern="1200" dirty="0">
              <a:solidFill>
                <a:schemeClr val="tx1"/>
              </a:solidFill>
            </a:rPr>
            <a:t> Hà </a:t>
          </a:r>
          <a:r>
            <a:rPr lang="en-US" sz="2000" kern="1200" dirty="0" err="1">
              <a:solidFill>
                <a:schemeClr val="tx1"/>
              </a:solidFill>
            </a:rPr>
            <a:t>Nội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từ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thời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Bắc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thuộc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còn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tồn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tại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đến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ngày</a:t>
          </a:r>
          <a:r>
            <a:rPr lang="en-US" sz="2000" kern="1200" dirty="0">
              <a:solidFill>
                <a:schemeClr val="tx1"/>
              </a:solidFill>
            </a:rPr>
            <a:t> nay? </a:t>
          </a:r>
        </a:p>
      </dsp:txBody>
      <dsp:txXfrm>
        <a:off x="612171" y="4447534"/>
        <a:ext cx="9797711" cy="10224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C87EB-DCC5-45D0-B433-BDAB04AFC6E1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E4794-8008-43EF-8B32-9311E149D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85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F5486-EEA8-4CF3-BAAD-0386DF5BCD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71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7" name="Google Shape;1997;gab2bdc301d_1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8" name="Google Shape;1998;gab2bdc301d_1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4784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866FA-7A95-7CB9-C1B3-15641E5D54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E80411-9B63-3618-9787-91B19DE36C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14069-BCFB-BEF1-9826-867AEE8A8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9E2C-C721-409C-8E3F-2472BBFD6608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263CA-17C6-847F-E052-0A9045592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C7611-3B21-3D02-C14F-C55947166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BE5-9DC1-4C7D-BC8A-B1A5D5807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538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31C8C-1AB0-244C-746C-D571DDA7A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DEDE89-DD50-4A90-AB91-A1643D61E1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D7EF9-BF51-9741-7856-9358C6B06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9E2C-C721-409C-8E3F-2472BBFD6608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DD706-76C7-EEFD-1187-9BF19FBBF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8AAD4-04CD-717D-3B32-0B7F562BF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BE5-9DC1-4C7D-BC8A-B1A5D5807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176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6BCC1B-2AA1-2EC9-47CA-502951CBCA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4021CC-3FB2-8EE4-B8D1-62A7979C74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217D8-844F-BACF-BF85-6D4FE6F89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9E2C-C721-409C-8E3F-2472BBFD6608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D12AB-B3BC-678B-0F08-90CBDD52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C9209-A996-8EC6-2DF1-0639C60CD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BE5-9DC1-4C7D-BC8A-B1A5D5807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599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682C3-2518-47C8-836F-59EAF53EB5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4023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AC445-11BF-D8FA-55F3-00FB6D4B3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A3FA7-E9FF-6CE9-8EF9-083E2F2E4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8AB31-956C-A7C7-9FE8-387DBC742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9E2C-C721-409C-8E3F-2472BBFD6608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9320F2-3E27-7B61-5703-CE60CFB32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246213-DB71-BF8E-0102-A9CF875F2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BE5-9DC1-4C7D-BC8A-B1A5D5807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735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39213-68DB-532C-3EDB-06E3697A3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A96AC4-76ED-5C62-EE42-8D22CAF11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130D3-E96C-EE20-0833-75F001282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9E2C-C721-409C-8E3F-2472BBFD6608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BC8F6C-6C53-E3CF-A4DE-117CF36FD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BE36E-D2D7-23ED-1B4E-3A9C311A0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BE5-9DC1-4C7D-BC8A-B1A5D5807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68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898AF-0981-2CBA-DE53-91D8B5E77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5FDE5-F3DF-3528-19A5-2073EF97C7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592187-AF72-A2E1-B124-F7C4D76151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F8E6AB-F545-9A5F-045D-06362812B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9E2C-C721-409C-8E3F-2472BBFD6608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57F8CF-8821-FF52-F499-07557FF8A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78DB65-1342-EF61-F8A9-7EFAAAC40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BE5-9DC1-4C7D-BC8A-B1A5D5807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48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5952C-76BF-6C55-C2E4-4641F565D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E2A04B-978E-9C1C-5DBE-3EA01CF15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B04BD9-1866-72C7-05DB-BBEAED447D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D24459-9ECA-B1E4-CAC3-002DD0440E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469EA1-7F42-FA68-493F-3DD76B8133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EE26A6-D16C-AFD3-A074-6CC4391EB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9E2C-C721-409C-8E3F-2472BBFD6608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B692B4-FAB8-F50D-52B3-886846B93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79F4ED-DC32-C766-0DF1-29086311A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BE5-9DC1-4C7D-BC8A-B1A5D5807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09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FEECF-74CD-42A1-6105-32C509DC4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D29B88-AF2E-BAC1-D301-09794F220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9E2C-C721-409C-8E3F-2472BBFD6608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AA72B5-BCE7-C745-7648-408B9B690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DF59AC-5D76-40B7-940D-2BDCD39C2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BE5-9DC1-4C7D-BC8A-B1A5D5807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318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DC1B62-BAFE-B220-BEA3-E15EFC05A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9E2C-C721-409C-8E3F-2472BBFD6608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C2E4C3-377E-4A5F-D175-BA5AEF5E7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2FE3BC-92DB-2460-FC61-C4BAF3C44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BE5-9DC1-4C7D-BC8A-B1A5D5807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75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EC840-FF48-8FE5-2DAE-F6F2B31B4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554F0-0EC6-00AE-546C-21C05BF75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FEDD23-1B2A-46B2-F9C2-E31FBE0E3B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1877FF-1635-E539-9921-40B6B97A9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9E2C-C721-409C-8E3F-2472BBFD6608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547E73-F139-DC6F-40F4-94B9F10AB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B4D13B-29F6-CD05-F8C7-5A66F0C87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BE5-9DC1-4C7D-BC8A-B1A5D5807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266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DA093-1CED-8010-D284-ECE924417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15AFB5-5244-839E-F74A-DCA9234757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FEB60C-B5AB-2CA1-3B71-79E0877C57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4752BF-3A1B-AC74-8410-04D305ACB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9E2C-C721-409C-8E3F-2472BBFD6608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D13EE3-C4A9-1436-79F6-944DEE0FC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3EFC28-0DD2-7F2A-228C-566B739F1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BE5-9DC1-4C7D-BC8A-B1A5D5807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069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4367CB-99B9-1321-4D42-BCA44A8E2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7F0F9-CAF6-F583-059C-B5289A68B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92609-F671-B1ED-0F92-79E975B8D6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E9E2C-C721-409C-8E3F-2472BBFD6608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FE53A-E676-BEF2-6017-B9BC664E85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B336F-D83F-9C36-EF7A-0B798BC10D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16BE5-9DC1-4C7D-BC8A-B1A5D5807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150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WordArt 20"/>
          <p:cNvSpPr>
            <a:spLocks noChangeArrowheads="1" noChangeShapeType="1" noTextEdit="1"/>
          </p:cNvSpPr>
          <p:nvPr/>
        </p:nvSpPr>
        <p:spPr bwMode="auto">
          <a:xfrm>
            <a:off x="623392" y="1700808"/>
            <a:ext cx="10945216" cy="949325"/>
          </a:xfrm>
          <a:prstGeom prst="rect">
            <a:avLst/>
          </a:prstGeom>
          <a:solidFill>
            <a:srgbClr val="FFFFFF">
              <a:alpha val="83137"/>
            </a:srgbClr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19050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VỚI TIẾT HỌC HÔM NAY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71658" y="4869161"/>
            <a:ext cx="10648684" cy="748988"/>
          </a:xfrm>
          <a:prstGeom prst="rect">
            <a:avLst/>
          </a:prstGeom>
          <a:solidFill>
            <a:srgbClr val="FFFFFF">
              <a:alpha val="78824"/>
            </a:srgbClr>
          </a:soli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267" b="1" spc="51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GIÁO DỤC ĐỊA PHƯƠNG - LỚP 6</a:t>
            </a:r>
          </a:p>
        </p:txBody>
      </p:sp>
    </p:spTree>
    <p:extLst>
      <p:ext uri="{BB962C8B-B14F-4D97-AF65-F5344CB8AC3E}">
        <p14:creationId xmlns:p14="http://schemas.microsoft.com/office/powerpoint/2010/main" val="2351101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  <p:bldP spid="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838EA2-854F-7852-E17B-366A0A62C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82" y="0"/>
            <a:ext cx="11051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12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315170-5810-8121-15DD-9FE2F7DB35B2}"/>
              </a:ext>
            </a:extLst>
          </p:cNvPr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87FC760-3407-3168-92BF-37DAC993649B}"/>
              </a:ext>
            </a:extLst>
          </p:cNvPr>
          <p:cNvGrpSpPr/>
          <p:nvPr/>
        </p:nvGrpSpPr>
        <p:grpSpPr>
          <a:xfrm>
            <a:off x="1487489" y="1700808"/>
            <a:ext cx="9217023" cy="2976331"/>
            <a:chOff x="327636" y="1998520"/>
            <a:chExt cx="4586909" cy="64944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D422DB65-EC8B-622F-A85F-4448061C0026}"/>
                </a:ext>
              </a:extLst>
            </p:cNvPr>
            <p:cNvSpPr/>
            <p:nvPr/>
          </p:nvSpPr>
          <p:spPr>
            <a:xfrm>
              <a:off x="327636" y="1998520"/>
              <a:ext cx="4586909" cy="649440"/>
            </a:xfrm>
            <a:prstGeom prst="roundRect">
              <a:avLst/>
            </a:prstGeom>
            <a:solidFill>
              <a:srgbClr val="FF33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F8520DA9-846A-B327-AB77-D5C988F029F3}"/>
                </a:ext>
              </a:extLst>
            </p:cNvPr>
            <p:cNvSpPr txBox="1"/>
            <p:nvPr/>
          </p:nvSpPr>
          <p:spPr>
            <a:xfrm>
              <a:off x="359339" y="2030223"/>
              <a:ext cx="4523503" cy="586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1165" tIns="0" rIns="231165" bIns="0" numCol="1" spcCol="1270" anchor="ctr" anchorCtr="0">
              <a:noAutofit/>
            </a:bodyPr>
            <a:lstStyle/>
            <a:p>
              <a:pPr algn="ctr" defTabSz="1303834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Hà </a:t>
              </a:r>
              <a:r>
                <a:rPr lang="en-US" sz="4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kì</a:t>
              </a:r>
              <a:r>
                <a: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đấu</a:t>
              </a:r>
              <a:r>
                <a: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giành</a:t>
              </a:r>
              <a:r>
                <a: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độc</a:t>
              </a:r>
              <a:r>
                <a: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lập</a:t>
              </a:r>
              <a:r>
                <a: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dân</a:t>
              </a:r>
              <a:r>
                <a: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tộc</a:t>
              </a:r>
              <a:r>
                <a: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trước</a:t>
              </a:r>
              <a:r>
                <a: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TK 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2142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786474"/>
          <a:ext cx="12192000" cy="5304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31082" y="4965171"/>
            <a:ext cx="10129839" cy="502766"/>
          </a:xfrm>
          <a:prstGeom prst="rect">
            <a:avLst/>
          </a:prstGeom>
          <a:solidFill>
            <a:srgbClr val="33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Hà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TK X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321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351584" y="548682"/>
            <a:ext cx="8729523" cy="5107684"/>
            <a:chOff x="1345438" y="118141"/>
            <a:chExt cx="6547141" cy="3830763"/>
          </a:xfrm>
        </p:grpSpPr>
        <p:sp>
          <p:nvSpPr>
            <p:cNvPr id="9" name="Google Shape;952;p48"/>
            <p:cNvSpPr/>
            <p:nvPr/>
          </p:nvSpPr>
          <p:spPr>
            <a:xfrm>
              <a:off x="3626996" y="118141"/>
              <a:ext cx="1326019" cy="1467205"/>
            </a:xfrm>
            <a:custGeom>
              <a:avLst/>
              <a:gdLst/>
              <a:ahLst/>
              <a:cxnLst/>
              <a:rect l="l" t="t" r="r" b="b"/>
              <a:pathLst>
                <a:path w="37329" h="39590" extrusionOk="0">
                  <a:moveTo>
                    <a:pt x="19112" y="512"/>
                  </a:moveTo>
                  <a:cubicBezTo>
                    <a:pt x="19112" y="512"/>
                    <a:pt x="19155" y="555"/>
                    <a:pt x="19155" y="555"/>
                  </a:cubicBezTo>
                  <a:cubicBezTo>
                    <a:pt x="19112" y="597"/>
                    <a:pt x="19070" y="640"/>
                    <a:pt x="19027" y="683"/>
                  </a:cubicBezTo>
                  <a:cubicBezTo>
                    <a:pt x="19027" y="683"/>
                    <a:pt x="19027" y="664"/>
                    <a:pt x="19015" y="651"/>
                  </a:cubicBezTo>
                  <a:lnTo>
                    <a:pt x="19015" y="651"/>
                  </a:lnTo>
                  <a:cubicBezTo>
                    <a:pt x="19066" y="559"/>
                    <a:pt x="19089" y="535"/>
                    <a:pt x="19112" y="512"/>
                  </a:cubicBezTo>
                  <a:close/>
                  <a:moveTo>
                    <a:pt x="18942" y="640"/>
                  </a:moveTo>
                  <a:cubicBezTo>
                    <a:pt x="18950" y="657"/>
                    <a:pt x="18957" y="674"/>
                    <a:pt x="18963" y="691"/>
                  </a:cubicBezTo>
                  <a:lnTo>
                    <a:pt x="18963" y="691"/>
                  </a:lnTo>
                  <a:cubicBezTo>
                    <a:pt x="18939" y="747"/>
                    <a:pt x="18924" y="770"/>
                    <a:pt x="18918" y="770"/>
                  </a:cubicBezTo>
                  <a:cubicBezTo>
                    <a:pt x="18907" y="770"/>
                    <a:pt x="18918" y="712"/>
                    <a:pt x="18942" y="640"/>
                  </a:cubicBezTo>
                  <a:close/>
                  <a:moveTo>
                    <a:pt x="20264" y="640"/>
                  </a:moveTo>
                  <a:lnTo>
                    <a:pt x="20264" y="811"/>
                  </a:lnTo>
                  <a:lnTo>
                    <a:pt x="20222" y="811"/>
                  </a:lnTo>
                  <a:lnTo>
                    <a:pt x="20222" y="640"/>
                  </a:lnTo>
                  <a:close/>
                  <a:moveTo>
                    <a:pt x="22952" y="811"/>
                  </a:moveTo>
                  <a:cubicBezTo>
                    <a:pt x="22952" y="853"/>
                    <a:pt x="22952" y="896"/>
                    <a:pt x="22952" y="939"/>
                  </a:cubicBezTo>
                  <a:cubicBezTo>
                    <a:pt x="22824" y="981"/>
                    <a:pt x="22653" y="981"/>
                    <a:pt x="22483" y="1024"/>
                  </a:cubicBezTo>
                  <a:cubicBezTo>
                    <a:pt x="22483" y="1008"/>
                    <a:pt x="22483" y="994"/>
                    <a:pt x="22483" y="981"/>
                  </a:cubicBezTo>
                  <a:cubicBezTo>
                    <a:pt x="22653" y="853"/>
                    <a:pt x="22781" y="853"/>
                    <a:pt x="22952" y="811"/>
                  </a:cubicBezTo>
                  <a:close/>
                  <a:moveTo>
                    <a:pt x="18974" y="728"/>
                  </a:moveTo>
                  <a:lnTo>
                    <a:pt x="18974" y="728"/>
                  </a:lnTo>
                  <a:cubicBezTo>
                    <a:pt x="18990" y="784"/>
                    <a:pt x="18999" y="840"/>
                    <a:pt x="19027" y="896"/>
                  </a:cubicBezTo>
                  <a:cubicBezTo>
                    <a:pt x="19027" y="896"/>
                    <a:pt x="18942" y="939"/>
                    <a:pt x="18814" y="1067"/>
                  </a:cubicBezTo>
                  <a:cubicBezTo>
                    <a:pt x="18884" y="913"/>
                    <a:pt x="18935" y="805"/>
                    <a:pt x="18974" y="728"/>
                  </a:cubicBezTo>
                  <a:close/>
                  <a:moveTo>
                    <a:pt x="22312" y="1152"/>
                  </a:moveTo>
                  <a:cubicBezTo>
                    <a:pt x="22312" y="1195"/>
                    <a:pt x="22269" y="1237"/>
                    <a:pt x="22227" y="1280"/>
                  </a:cubicBezTo>
                  <a:lnTo>
                    <a:pt x="22141" y="1237"/>
                  </a:lnTo>
                  <a:cubicBezTo>
                    <a:pt x="22227" y="1195"/>
                    <a:pt x="22269" y="1152"/>
                    <a:pt x="22312" y="1152"/>
                  </a:cubicBezTo>
                  <a:close/>
                  <a:moveTo>
                    <a:pt x="23634" y="1195"/>
                  </a:moveTo>
                  <a:lnTo>
                    <a:pt x="23634" y="1280"/>
                  </a:lnTo>
                  <a:lnTo>
                    <a:pt x="23464" y="1280"/>
                  </a:lnTo>
                  <a:lnTo>
                    <a:pt x="23464" y="1195"/>
                  </a:lnTo>
                  <a:close/>
                  <a:moveTo>
                    <a:pt x="20008" y="1365"/>
                  </a:moveTo>
                  <a:lnTo>
                    <a:pt x="20008" y="1408"/>
                  </a:lnTo>
                  <a:lnTo>
                    <a:pt x="19838" y="1408"/>
                  </a:lnTo>
                  <a:lnTo>
                    <a:pt x="19838" y="1365"/>
                  </a:lnTo>
                  <a:close/>
                  <a:moveTo>
                    <a:pt x="16041" y="1706"/>
                  </a:moveTo>
                  <a:lnTo>
                    <a:pt x="16041" y="1749"/>
                  </a:lnTo>
                  <a:lnTo>
                    <a:pt x="15870" y="1749"/>
                  </a:lnTo>
                  <a:lnTo>
                    <a:pt x="15870" y="1706"/>
                  </a:lnTo>
                  <a:close/>
                  <a:moveTo>
                    <a:pt x="22824" y="1706"/>
                  </a:moveTo>
                  <a:lnTo>
                    <a:pt x="22824" y="1749"/>
                  </a:lnTo>
                  <a:lnTo>
                    <a:pt x="22653" y="1749"/>
                  </a:lnTo>
                  <a:lnTo>
                    <a:pt x="22653" y="1706"/>
                  </a:lnTo>
                  <a:close/>
                  <a:moveTo>
                    <a:pt x="25256" y="1706"/>
                  </a:moveTo>
                  <a:lnTo>
                    <a:pt x="25256" y="1749"/>
                  </a:lnTo>
                  <a:lnTo>
                    <a:pt x="25128" y="1749"/>
                  </a:lnTo>
                  <a:lnTo>
                    <a:pt x="25128" y="1706"/>
                  </a:lnTo>
                  <a:close/>
                  <a:moveTo>
                    <a:pt x="11732" y="2005"/>
                  </a:moveTo>
                  <a:cubicBezTo>
                    <a:pt x="11732" y="2090"/>
                    <a:pt x="11775" y="2176"/>
                    <a:pt x="11775" y="2261"/>
                  </a:cubicBezTo>
                  <a:lnTo>
                    <a:pt x="11647" y="2261"/>
                  </a:lnTo>
                  <a:lnTo>
                    <a:pt x="11647" y="2005"/>
                  </a:lnTo>
                  <a:close/>
                  <a:moveTo>
                    <a:pt x="26365" y="2176"/>
                  </a:moveTo>
                  <a:cubicBezTo>
                    <a:pt x="26407" y="2261"/>
                    <a:pt x="26407" y="2346"/>
                    <a:pt x="26450" y="2432"/>
                  </a:cubicBezTo>
                  <a:lnTo>
                    <a:pt x="26279" y="2432"/>
                  </a:lnTo>
                  <a:lnTo>
                    <a:pt x="26279" y="2176"/>
                  </a:lnTo>
                  <a:close/>
                  <a:moveTo>
                    <a:pt x="27261" y="2517"/>
                  </a:moveTo>
                  <a:lnTo>
                    <a:pt x="27261" y="2560"/>
                  </a:lnTo>
                  <a:lnTo>
                    <a:pt x="27090" y="2560"/>
                  </a:lnTo>
                  <a:lnTo>
                    <a:pt x="27090" y="2517"/>
                  </a:lnTo>
                  <a:close/>
                  <a:moveTo>
                    <a:pt x="27901" y="2858"/>
                  </a:moveTo>
                  <a:lnTo>
                    <a:pt x="27901" y="2901"/>
                  </a:lnTo>
                  <a:lnTo>
                    <a:pt x="27730" y="2901"/>
                  </a:lnTo>
                  <a:lnTo>
                    <a:pt x="27730" y="2858"/>
                  </a:lnTo>
                  <a:close/>
                  <a:moveTo>
                    <a:pt x="10068" y="2816"/>
                  </a:moveTo>
                  <a:lnTo>
                    <a:pt x="10068" y="2944"/>
                  </a:lnTo>
                  <a:lnTo>
                    <a:pt x="10026" y="2944"/>
                  </a:lnTo>
                  <a:lnTo>
                    <a:pt x="10026" y="2816"/>
                  </a:lnTo>
                  <a:close/>
                  <a:moveTo>
                    <a:pt x="10580" y="3114"/>
                  </a:moveTo>
                  <a:lnTo>
                    <a:pt x="10580" y="3285"/>
                  </a:lnTo>
                  <a:lnTo>
                    <a:pt x="10495" y="3285"/>
                  </a:lnTo>
                  <a:lnTo>
                    <a:pt x="10495" y="3114"/>
                  </a:lnTo>
                  <a:close/>
                  <a:moveTo>
                    <a:pt x="29906" y="4181"/>
                  </a:moveTo>
                  <a:lnTo>
                    <a:pt x="29906" y="4223"/>
                  </a:lnTo>
                  <a:lnTo>
                    <a:pt x="29735" y="4223"/>
                  </a:lnTo>
                  <a:lnTo>
                    <a:pt x="29735" y="4181"/>
                  </a:lnTo>
                  <a:close/>
                  <a:moveTo>
                    <a:pt x="29351" y="4266"/>
                  </a:moveTo>
                  <a:lnTo>
                    <a:pt x="29351" y="4437"/>
                  </a:lnTo>
                  <a:lnTo>
                    <a:pt x="29266" y="4437"/>
                  </a:lnTo>
                  <a:lnTo>
                    <a:pt x="29266" y="4266"/>
                  </a:lnTo>
                  <a:close/>
                  <a:moveTo>
                    <a:pt x="31313" y="5759"/>
                  </a:moveTo>
                  <a:cubicBezTo>
                    <a:pt x="31313" y="5802"/>
                    <a:pt x="31356" y="5802"/>
                    <a:pt x="31356" y="5845"/>
                  </a:cubicBezTo>
                  <a:cubicBezTo>
                    <a:pt x="31313" y="5887"/>
                    <a:pt x="31271" y="5887"/>
                    <a:pt x="31228" y="5930"/>
                  </a:cubicBezTo>
                  <a:cubicBezTo>
                    <a:pt x="31228" y="5845"/>
                    <a:pt x="31271" y="5802"/>
                    <a:pt x="31313" y="5759"/>
                  </a:cubicBezTo>
                  <a:close/>
                  <a:moveTo>
                    <a:pt x="6186" y="6143"/>
                  </a:moveTo>
                  <a:lnTo>
                    <a:pt x="6186" y="6186"/>
                  </a:lnTo>
                  <a:lnTo>
                    <a:pt x="6016" y="6186"/>
                  </a:lnTo>
                  <a:lnTo>
                    <a:pt x="6016" y="6143"/>
                  </a:lnTo>
                  <a:close/>
                  <a:moveTo>
                    <a:pt x="30546" y="6143"/>
                  </a:moveTo>
                  <a:lnTo>
                    <a:pt x="30546" y="6186"/>
                  </a:lnTo>
                  <a:lnTo>
                    <a:pt x="30375" y="6186"/>
                  </a:lnTo>
                  <a:lnTo>
                    <a:pt x="30375" y="6143"/>
                  </a:lnTo>
                  <a:close/>
                  <a:moveTo>
                    <a:pt x="31185" y="5931"/>
                  </a:moveTo>
                  <a:cubicBezTo>
                    <a:pt x="31185" y="6016"/>
                    <a:pt x="31185" y="6101"/>
                    <a:pt x="31185" y="6229"/>
                  </a:cubicBezTo>
                  <a:cubicBezTo>
                    <a:pt x="31143" y="6229"/>
                    <a:pt x="31143" y="6271"/>
                    <a:pt x="31100" y="6271"/>
                  </a:cubicBezTo>
                  <a:cubicBezTo>
                    <a:pt x="31057" y="6186"/>
                    <a:pt x="31015" y="6058"/>
                    <a:pt x="30972" y="5973"/>
                  </a:cubicBezTo>
                  <a:cubicBezTo>
                    <a:pt x="30972" y="5973"/>
                    <a:pt x="31073" y="5939"/>
                    <a:pt x="31185" y="5931"/>
                  </a:cubicBezTo>
                  <a:close/>
                  <a:moveTo>
                    <a:pt x="32209" y="6484"/>
                  </a:moveTo>
                  <a:lnTo>
                    <a:pt x="32209" y="6527"/>
                  </a:lnTo>
                  <a:lnTo>
                    <a:pt x="32039" y="6527"/>
                  </a:lnTo>
                  <a:lnTo>
                    <a:pt x="32039" y="6484"/>
                  </a:lnTo>
                  <a:close/>
                  <a:moveTo>
                    <a:pt x="5205" y="7466"/>
                  </a:moveTo>
                  <a:lnTo>
                    <a:pt x="5205" y="7508"/>
                  </a:lnTo>
                  <a:lnTo>
                    <a:pt x="5034" y="7508"/>
                  </a:lnTo>
                  <a:lnTo>
                    <a:pt x="5034" y="7466"/>
                  </a:lnTo>
                  <a:close/>
                  <a:moveTo>
                    <a:pt x="4693" y="7807"/>
                  </a:moveTo>
                  <a:lnTo>
                    <a:pt x="4693" y="7850"/>
                  </a:lnTo>
                  <a:lnTo>
                    <a:pt x="4522" y="7850"/>
                  </a:lnTo>
                  <a:lnTo>
                    <a:pt x="4522" y="7807"/>
                  </a:lnTo>
                  <a:close/>
                  <a:moveTo>
                    <a:pt x="24061" y="8063"/>
                  </a:moveTo>
                  <a:lnTo>
                    <a:pt x="24061" y="8234"/>
                  </a:lnTo>
                  <a:lnTo>
                    <a:pt x="24018" y="8234"/>
                  </a:lnTo>
                  <a:lnTo>
                    <a:pt x="24018" y="8063"/>
                  </a:lnTo>
                  <a:close/>
                  <a:moveTo>
                    <a:pt x="32636" y="8575"/>
                  </a:moveTo>
                  <a:lnTo>
                    <a:pt x="32636" y="8745"/>
                  </a:lnTo>
                  <a:lnTo>
                    <a:pt x="32593" y="8745"/>
                  </a:lnTo>
                  <a:lnTo>
                    <a:pt x="32593" y="8575"/>
                  </a:lnTo>
                  <a:close/>
                  <a:moveTo>
                    <a:pt x="4096" y="8916"/>
                  </a:moveTo>
                  <a:cubicBezTo>
                    <a:pt x="4053" y="9001"/>
                    <a:pt x="3968" y="9087"/>
                    <a:pt x="3883" y="9129"/>
                  </a:cubicBezTo>
                  <a:cubicBezTo>
                    <a:pt x="3883" y="9129"/>
                    <a:pt x="3883" y="9044"/>
                    <a:pt x="3840" y="8916"/>
                  </a:cubicBezTo>
                  <a:close/>
                  <a:moveTo>
                    <a:pt x="34129" y="10068"/>
                  </a:moveTo>
                  <a:cubicBezTo>
                    <a:pt x="34129" y="10111"/>
                    <a:pt x="34129" y="10111"/>
                    <a:pt x="34129" y="10153"/>
                  </a:cubicBezTo>
                  <a:cubicBezTo>
                    <a:pt x="34044" y="10153"/>
                    <a:pt x="33958" y="10196"/>
                    <a:pt x="33873" y="10196"/>
                  </a:cubicBezTo>
                  <a:cubicBezTo>
                    <a:pt x="33873" y="10153"/>
                    <a:pt x="33873" y="10111"/>
                    <a:pt x="33873" y="10068"/>
                  </a:cubicBezTo>
                  <a:close/>
                  <a:moveTo>
                    <a:pt x="34428" y="10239"/>
                  </a:moveTo>
                  <a:cubicBezTo>
                    <a:pt x="34470" y="10324"/>
                    <a:pt x="34470" y="10409"/>
                    <a:pt x="34513" y="10495"/>
                  </a:cubicBezTo>
                  <a:lnTo>
                    <a:pt x="34342" y="10495"/>
                  </a:lnTo>
                  <a:lnTo>
                    <a:pt x="34342" y="10239"/>
                  </a:lnTo>
                  <a:close/>
                  <a:moveTo>
                    <a:pt x="35665" y="13054"/>
                  </a:moveTo>
                  <a:lnTo>
                    <a:pt x="35665" y="13140"/>
                  </a:lnTo>
                  <a:lnTo>
                    <a:pt x="35324" y="13140"/>
                  </a:lnTo>
                  <a:lnTo>
                    <a:pt x="35324" y="13054"/>
                  </a:lnTo>
                  <a:close/>
                  <a:moveTo>
                    <a:pt x="2048" y="13225"/>
                  </a:moveTo>
                  <a:lnTo>
                    <a:pt x="2048" y="13268"/>
                  </a:lnTo>
                  <a:lnTo>
                    <a:pt x="1877" y="13268"/>
                  </a:lnTo>
                  <a:lnTo>
                    <a:pt x="1877" y="13225"/>
                  </a:lnTo>
                  <a:close/>
                  <a:moveTo>
                    <a:pt x="36390" y="15486"/>
                  </a:moveTo>
                  <a:lnTo>
                    <a:pt x="36475" y="15529"/>
                  </a:lnTo>
                  <a:cubicBezTo>
                    <a:pt x="36390" y="15571"/>
                    <a:pt x="36347" y="15614"/>
                    <a:pt x="36305" y="15657"/>
                  </a:cubicBezTo>
                  <a:cubicBezTo>
                    <a:pt x="36347" y="15571"/>
                    <a:pt x="36347" y="15529"/>
                    <a:pt x="36390" y="15486"/>
                  </a:cubicBezTo>
                  <a:close/>
                  <a:moveTo>
                    <a:pt x="36305" y="15614"/>
                  </a:moveTo>
                  <a:cubicBezTo>
                    <a:pt x="36305" y="15699"/>
                    <a:pt x="36262" y="15742"/>
                    <a:pt x="36219" y="15785"/>
                  </a:cubicBezTo>
                  <a:cubicBezTo>
                    <a:pt x="36177" y="15785"/>
                    <a:pt x="36177" y="15742"/>
                    <a:pt x="36177" y="15742"/>
                  </a:cubicBezTo>
                  <a:cubicBezTo>
                    <a:pt x="36219" y="15699"/>
                    <a:pt x="36262" y="15657"/>
                    <a:pt x="36305" y="15614"/>
                  </a:cubicBezTo>
                  <a:close/>
                  <a:moveTo>
                    <a:pt x="1067" y="16510"/>
                  </a:moveTo>
                  <a:lnTo>
                    <a:pt x="1067" y="16552"/>
                  </a:lnTo>
                  <a:lnTo>
                    <a:pt x="896" y="16552"/>
                  </a:lnTo>
                  <a:lnTo>
                    <a:pt x="896" y="16510"/>
                  </a:lnTo>
                  <a:close/>
                  <a:moveTo>
                    <a:pt x="36646" y="17022"/>
                  </a:moveTo>
                  <a:lnTo>
                    <a:pt x="36646" y="17064"/>
                  </a:lnTo>
                  <a:lnTo>
                    <a:pt x="36475" y="17064"/>
                  </a:lnTo>
                  <a:lnTo>
                    <a:pt x="36475" y="17022"/>
                  </a:lnTo>
                  <a:close/>
                  <a:moveTo>
                    <a:pt x="36817" y="18302"/>
                  </a:moveTo>
                  <a:lnTo>
                    <a:pt x="36817" y="18387"/>
                  </a:lnTo>
                  <a:lnTo>
                    <a:pt x="36475" y="18387"/>
                  </a:lnTo>
                  <a:lnTo>
                    <a:pt x="36475" y="18302"/>
                  </a:lnTo>
                  <a:close/>
                  <a:moveTo>
                    <a:pt x="36817" y="18643"/>
                  </a:moveTo>
                  <a:lnTo>
                    <a:pt x="36817" y="18728"/>
                  </a:lnTo>
                  <a:lnTo>
                    <a:pt x="36646" y="18728"/>
                  </a:lnTo>
                  <a:lnTo>
                    <a:pt x="36646" y="18643"/>
                  </a:lnTo>
                  <a:close/>
                  <a:moveTo>
                    <a:pt x="36433" y="18771"/>
                  </a:moveTo>
                  <a:lnTo>
                    <a:pt x="36433" y="18941"/>
                  </a:lnTo>
                  <a:lnTo>
                    <a:pt x="36347" y="18941"/>
                  </a:lnTo>
                  <a:lnTo>
                    <a:pt x="36347" y="18771"/>
                  </a:lnTo>
                  <a:close/>
                  <a:moveTo>
                    <a:pt x="726" y="19795"/>
                  </a:moveTo>
                  <a:lnTo>
                    <a:pt x="726" y="19880"/>
                  </a:lnTo>
                  <a:lnTo>
                    <a:pt x="598" y="19880"/>
                  </a:lnTo>
                  <a:lnTo>
                    <a:pt x="598" y="19795"/>
                  </a:lnTo>
                  <a:close/>
                  <a:moveTo>
                    <a:pt x="36731" y="20904"/>
                  </a:moveTo>
                  <a:lnTo>
                    <a:pt x="36731" y="21074"/>
                  </a:lnTo>
                  <a:lnTo>
                    <a:pt x="36689" y="21074"/>
                  </a:lnTo>
                  <a:lnTo>
                    <a:pt x="36689" y="20904"/>
                  </a:lnTo>
                  <a:close/>
                  <a:moveTo>
                    <a:pt x="36603" y="21714"/>
                  </a:moveTo>
                  <a:lnTo>
                    <a:pt x="36603" y="22056"/>
                  </a:lnTo>
                  <a:lnTo>
                    <a:pt x="36518" y="22056"/>
                  </a:lnTo>
                  <a:lnTo>
                    <a:pt x="36518" y="21714"/>
                  </a:lnTo>
                  <a:close/>
                  <a:moveTo>
                    <a:pt x="683" y="23037"/>
                  </a:moveTo>
                  <a:lnTo>
                    <a:pt x="683" y="23208"/>
                  </a:lnTo>
                  <a:lnTo>
                    <a:pt x="640" y="23208"/>
                  </a:lnTo>
                  <a:lnTo>
                    <a:pt x="640" y="23037"/>
                  </a:lnTo>
                  <a:close/>
                  <a:moveTo>
                    <a:pt x="36262" y="25042"/>
                  </a:moveTo>
                  <a:lnTo>
                    <a:pt x="36262" y="25170"/>
                  </a:lnTo>
                  <a:lnTo>
                    <a:pt x="36177" y="25170"/>
                  </a:lnTo>
                  <a:lnTo>
                    <a:pt x="36177" y="25042"/>
                  </a:lnTo>
                  <a:close/>
                  <a:moveTo>
                    <a:pt x="35921" y="25810"/>
                  </a:moveTo>
                  <a:cubicBezTo>
                    <a:pt x="35963" y="25938"/>
                    <a:pt x="36006" y="26066"/>
                    <a:pt x="36006" y="26151"/>
                  </a:cubicBezTo>
                  <a:lnTo>
                    <a:pt x="35835" y="26151"/>
                  </a:lnTo>
                  <a:lnTo>
                    <a:pt x="35835" y="25895"/>
                  </a:lnTo>
                  <a:cubicBezTo>
                    <a:pt x="35878" y="25852"/>
                    <a:pt x="35878" y="25852"/>
                    <a:pt x="35921" y="25810"/>
                  </a:cubicBezTo>
                  <a:close/>
                  <a:moveTo>
                    <a:pt x="35494" y="26706"/>
                  </a:moveTo>
                  <a:lnTo>
                    <a:pt x="35494" y="26791"/>
                  </a:lnTo>
                  <a:lnTo>
                    <a:pt x="35324" y="26791"/>
                  </a:lnTo>
                  <a:lnTo>
                    <a:pt x="35324" y="26706"/>
                  </a:lnTo>
                  <a:close/>
                  <a:moveTo>
                    <a:pt x="35665" y="27218"/>
                  </a:moveTo>
                  <a:lnTo>
                    <a:pt x="35665" y="27260"/>
                  </a:lnTo>
                  <a:lnTo>
                    <a:pt x="35494" y="27260"/>
                  </a:lnTo>
                  <a:lnTo>
                    <a:pt x="35494" y="27218"/>
                  </a:lnTo>
                  <a:close/>
                  <a:moveTo>
                    <a:pt x="1579" y="27388"/>
                  </a:moveTo>
                  <a:lnTo>
                    <a:pt x="1579" y="27431"/>
                  </a:lnTo>
                  <a:lnTo>
                    <a:pt x="1408" y="27431"/>
                  </a:lnTo>
                  <a:lnTo>
                    <a:pt x="1408" y="27388"/>
                  </a:lnTo>
                  <a:close/>
                  <a:moveTo>
                    <a:pt x="1494" y="27815"/>
                  </a:moveTo>
                  <a:lnTo>
                    <a:pt x="1494" y="27986"/>
                  </a:lnTo>
                  <a:lnTo>
                    <a:pt x="1451" y="27986"/>
                  </a:lnTo>
                  <a:lnTo>
                    <a:pt x="1451" y="27815"/>
                  </a:lnTo>
                  <a:close/>
                  <a:moveTo>
                    <a:pt x="1579" y="28199"/>
                  </a:moveTo>
                  <a:lnTo>
                    <a:pt x="1579" y="28241"/>
                  </a:lnTo>
                  <a:lnTo>
                    <a:pt x="1408" y="28241"/>
                  </a:lnTo>
                  <a:lnTo>
                    <a:pt x="1408" y="28199"/>
                  </a:lnTo>
                  <a:close/>
                  <a:moveTo>
                    <a:pt x="34677" y="29762"/>
                  </a:moveTo>
                  <a:lnTo>
                    <a:pt x="34677" y="29762"/>
                  </a:lnTo>
                  <a:cubicBezTo>
                    <a:pt x="34663" y="29772"/>
                    <a:pt x="34650" y="29782"/>
                    <a:pt x="34636" y="29792"/>
                  </a:cubicBezTo>
                  <a:lnTo>
                    <a:pt x="34636" y="29792"/>
                  </a:lnTo>
                  <a:cubicBezTo>
                    <a:pt x="34650" y="29784"/>
                    <a:pt x="34667" y="29777"/>
                    <a:pt x="34684" y="29777"/>
                  </a:cubicBezTo>
                  <a:cubicBezTo>
                    <a:pt x="34681" y="29772"/>
                    <a:pt x="34679" y="29767"/>
                    <a:pt x="34677" y="29762"/>
                  </a:cubicBezTo>
                  <a:close/>
                  <a:moveTo>
                    <a:pt x="34636" y="29792"/>
                  </a:moveTo>
                  <a:cubicBezTo>
                    <a:pt x="34614" y="29804"/>
                    <a:pt x="34598" y="29820"/>
                    <a:pt x="34598" y="29820"/>
                  </a:cubicBezTo>
                  <a:cubicBezTo>
                    <a:pt x="34611" y="29810"/>
                    <a:pt x="34624" y="29801"/>
                    <a:pt x="34636" y="29792"/>
                  </a:cubicBezTo>
                  <a:close/>
                  <a:moveTo>
                    <a:pt x="22312" y="30673"/>
                  </a:moveTo>
                  <a:lnTo>
                    <a:pt x="22312" y="30716"/>
                  </a:lnTo>
                  <a:lnTo>
                    <a:pt x="22141" y="30716"/>
                  </a:lnTo>
                  <a:lnTo>
                    <a:pt x="22141" y="30673"/>
                  </a:lnTo>
                  <a:close/>
                  <a:moveTo>
                    <a:pt x="32465" y="31270"/>
                  </a:moveTo>
                  <a:lnTo>
                    <a:pt x="32465" y="31441"/>
                  </a:lnTo>
                  <a:lnTo>
                    <a:pt x="32423" y="31441"/>
                  </a:lnTo>
                  <a:lnTo>
                    <a:pt x="32423" y="31270"/>
                  </a:lnTo>
                  <a:close/>
                  <a:moveTo>
                    <a:pt x="33391" y="31287"/>
                  </a:moveTo>
                  <a:cubicBezTo>
                    <a:pt x="33514" y="31287"/>
                    <a:pt x="33553" y="31356"/>
                    <a:pt x="33404" y="31654"/>
                  </a:cubicBezTo>
                  <a:cubicBezTo>
                    <a:pt x="33318" y="31526"/>
                    <a:pt x="33276" y="31441"/>
                    <a:pt x="33190" y="31313"/>
                  </a:cubicBezTo>
                  <a:cubicBezTo>
                    <a:pt x="33268" y="31300"/>
                    <a:pt x="33337" y="31287"/>
                    <a:pt x="33391" y="31287"/>
                  </a:cubicBezTo>
                  <a:close/>
                  <a:moveTo>
                    <a:pt x="3200" y="31996"/>
                  </a:moveTo>
                  <a:lnTo>
                    <a:pt x="3200" y="32038"/>
                  </a:lnTo>
                  <a:lnTo>
                    <a:pt x="3029" y="32038"/>
                  </a:lnTo>
                  <a:lnTo>
                    <a:pt x="3029" y="31996"/>
                  </a:lnTo>
                  <a:close/>
                  <a:moveTo>
                    <a:pt x="24616" y="32977"/>
                  </a:moveTo>
                  <a:lnTo>
                    <a:pt x="24616" y="33020"/>
                  </a:lnTo>
                  <a:lnTo>
                    <a:pt x="24445" y="33020"/>
                  </a:lnTo>
                  <a:lnTo>
                    <a:pt x="24445" y="32977"/>
                  </a:lnTo>
                  <a:close/>
                  <a:moveTo>
                    <a:pt x="13695" y="33915"/>
                  </a:moveTo>
                  <a:lnTo>
                    <a:pt x="13695" y="34086"/>
                  </a:lnTo>
                  <a:lnTo>
                    <a:pt x="13652" y="34086"/>
                  </a:lnTo>
                  <a:lnTo>
                    <a:pt x="13652" y="33915"/>
                  </a:lnTo>
                  <a:close/>
                  <a:moveTo>
                    <a:pt x="30503" y="34555"/>
                  </a:moveTo>
                  <a:lnTo>
                    <a:pt x="30503" y="34726"/>
                  </a:lnTo>
                  <a:lnTo>
                    <a:pt x="30418" y="34726"/>
                  </a:lnTo>
                  <a:lnTo>
                    <a:pt x="30418" y="34555"/>
                  </a:lnTo>
                  <a:close/>
                  <a:moveTo>
                    <a:pt x="6997" y="35281"/>
                  </a:moveTo>
                  <a:lnTo>
                    <a:pt x="6997" y="35323"/>
                  </a:lnTo>
                  <a:lnTo>
                    <a:pt x="6826" y="35323"/>
                  </a:lnTo>
                  <a:lnTo>
                    <a:pt x="6826" y="35281"/>
                  </a:lnTo>
                  <a:close/>
                  <a:moveTo>
                    <a:pt x="29778" y="35238"/>
                  </a:moveTo>
                  <a:cubicBezTo>
                    <a:pt x="29820" y="35281"/>
                    <a:pt x="29863" y="35323"/>
                    <a:pt x="29906" y="35366"/>
                  </a:cubicBezTo>
                  <a:cubicBezTo>
                    <a:pt x="29820" y="35366"/>
                    <a:pt x="29778" y="35323"/>
                    <a:pt x="29735" y="35281"/>
                  </a:cubicBezTo>
                  <a:cubicBezTo>
                    <a:pt x="29735" y="35281"/>
                    <a:pt x="29778" y="35281"/>
                    <a:pt x="29778" y="35238"/>
                  </a:cubicBezTo>
                  <a:close/>
                  <a:moveTo>
                    <a:pt x="6186" y="35451"/>
                  </a:moveTo>
                  <a:lnTo>
                    <a:pt x="6186" y="35494"/>
                  </a:lnTo>
                  <a:lnTo>
                    <a:pt x="6016" y="35494"/>
                  </a:lnTo>
                  <a:lnTo>
                    <a:pt x="6016" y="35451"/>
                  </a:lnTo>
                  <a:close/>
                  <a:moveTo>
                    <a:pt x="29863" y="35409"/>
                  </a:moveTo>
                  <a:cubicBezTo>
                    <a:pt x="29948" y="35409"/>
                    <a:pt x="29991" y="35451"/>
                    <a:pt x="30034" y="35494"/>
                  </a:cubicBezTo>
                  <a:cubicBezTo>
                    <a:pt x="30034" y="35494"/>
                    <a:pt x="29991" y="35536"/>
                    <a:pt x="29991" y="35536"/>
                  </a:cubicBezTo>
                  <a:cubicBezTo>
                    <a:pt x="29948" y="35494"/>
                    <a:pt x="29906" y="35451"/>
                    <a:pt x="29863" y="35409"/>
                  </a:cubicBezTo>
                  <a:close/>
                  <a:moveTo>
                    <a:pt x="29709" y="35747"/>
                  </a:moveTo>
                  <a:lnTo>
                    <a:pt x="29709" y="35747"/>
                  </a:lnTo>
                  <a:cubicBezTo>
                    <a:pt x="29704" y="35748"/>
                    <a:pt x="29698" y="35749"/>
                    <a:pt x="29692" y="35750"/>
                  </a:cubicBezTo>
                  <a:cubicBezTo>
                    <a:pt x="29699" y="35750"/>
                    <a:pt x="29705" y="35749"/>
                    <a:pt x="29709" y="35747"/>
                  </a:cubicBezTo>
                  <a:close/>
                  <a:moveTo>
                    <a:pt x="28540" y="35579"/>
                  </a:moveTo>
                  <a:cubicBezTo>
                    <a:pt x="28540" y="35792"/>
                    <a:pt x="28540" y="35963"/>
                    <a:pt x="28583" y="36176"/>
                  </a:cubicBezTo>
                  <a:lnTo>
                    <a:pt x="28412" y="36176"/>
                  </a:lnTo>
                  <a:lnTo>
                    <a:pt x="28412" y="35579"/>
                  </a:lnTo>
                  <a:close/>
                  <a:moveTo>
                    <a:pt x="27858" y="36048"/>
                  </a:moveTo>
                  <a:lnTo>
                    <a:pt x="27858" y="36219"/>
                  </a:lnTo>
                  <a:lnTo>
                    <a:pt x="27815" y="36219"/>
                  </a:lnTo>
                  <a:lnTo>
                    <a:pt x="27815" y="36048"/>
                  </a:lnTo>
                  <a:close/>
                  <a:moveTo>
                    <a:pt x="8959" y="37243"/>
                  </a:moveTo>
                  <a:lnTo>
                    <a:pt x="8959" y="37328"/>
                  </a:lnTo>
                  <a:lnTo>
                    <a:pt x="8831" y="37328"/>
                  </a:lnTo>
                  <a:lnTo>
                    <a:pt x="8831" y="37243"/>
                  </a:lnTo>
                  <a:close/>
                  <a:moveTo>
                    <a:pt x="12585" y="37755"/>
                  </a:moveTo>
                  <a:lnTo>
                    <a:pt x="12585" y="37798"/>
                  </a:lnTo>
                  <a:lnTo>
                    <a:pt x="12415" y="37798"/>
                  </a:lnTo>
                  <a:lnTo>
                    <a:pt x="12415" y="37755"/>
                  </a:lnTo>
                  <a:close/>
                  <a:moveTo>
                    <a:pt x="12415" y="38395"/>
                  </a:moveTo>
                  <a:lnTo>
                    <a:pt x="12415" y="38480"/>
                  </a:lnTo>
                  <a:lnTo>
                    <a:pt x="12287" y="38480"/>
                  </a:lnTo>
                  <a:lnTo>
                    <a:pt x="12287" y="38395"/>
                  </a:lnTo>
                  <a:close/>
                  <a:moveTo>
                    <a:pt x="23421" y="38352"/>
                  </a:moveTo>
                  <a:lnTo>
                    <a:pt x="23421" y="38523"/>
                  </a:lnTo>
                  <a:lnTo>
                    <a:pt x="23336" y="38523"/>
                  </a:lnTo>
                  <a:lnTo>
                    <a:pt x="23336" y="38352"/>
                  </a:lnTo>
                  <a:close/>
                  <a:moveTo>
                    <a:pt x="21928" y="38523"/>
                  </a:moveTo>
                  <a:lnTo>
                    <a:pt x="21928" y="38693"/>
                  </a:lnTo>
                  <a:lnTo>
                    <a:pt x="21885" y="38693"/>
                  </a:lnTo>
                  <a:lnTo>
                    <a:pt x="21885" y="38523"/>
                  </a:lnTo>
                  <a:close/>
                  <a:moveTo>
                    <a:pt x="18131" y="0"/>
                  </a:moveTo>
                  <a:cubicBezTo>
                    <a:pt x="17875" y="43"/>
                    <a:pt x="17619" y="128"/>
                    <a:pt x="17363" y="171"/>
                  </a:cubicBezTo>
                  <a:cubicBezTo>
                    <a:pt x="17321" y="213"/>
                    <a:pt x="17278" y="256"/>
                    <a:pt x="17278" y="299"/>
                  </a:cubicBezTo>
                  <a:cubicBezTo>
                    <a:pt x="17235" y="256"/>
                    <a:pt x="17235" y="213"/>
                    <a:pt x="17193" y="171"/>
                  </a:cubicBezTo>
                  <a:cubicBezTo>
                    <a:pt x="17165" y="167"/>
                    <a:pt x="17138" y="165"/>
                    <a:pt x="17110" y="165"/>
                  </a:cubicBezTo>
                  <a:cubicBezTo>
                    <a:pt x="16860" y="165"/>
                    <a:pt x="16590" y="304"/>
                    <a:pt x="16369" y="304"/>
                  </a:cubicBezTo>
                  <a:cubicBezTo>
                    <a:pt x="16345" y="304"/>
                    <a:pt x="16320" y="303"/>
                    <a:pt x="16297" y="299"/>
                  </a:cubicBezTo>
                  <a:cubicBezTo>
                    <a:pt x="16238" y="284"/>
                    <a:pt x="16182" y="278"/>
                    <a:pt x="16127" y="278"/>
                  </a:cubicBezTo>
                  <a:cubicBezTo>
                    <a:pt x="15921" y="278"/>
                    <a:pt x="15746" y="362"/>
                    <a:pt x="15577" y="362"/>
                  </a:cubicBezTo>
                  <a:cubicBezTo>
                    <a:pt x="15532" y="362"/>
                    <a:pt x="15488" y="356"/>
                    <a:pt x="15444" y="341"/>
                  </a:cubicBezTo>
                  <a:cubicBezTo>
                    <a:pt x="15401" y="512"/>
                    <a:pt x="15358" y="555"/>
                    <a:pt x="15358" y="725"/>
                  </a:cubicBezTo>
                  <a:cubicBezTo>
                    <a:pt x="15230" y="555"/>
                    <a:pt x="15102" y="427"/>
                    <a:pt x="15060" y="341"/>
                  </a:cubicBezTo>
                  <a:cubicBezTo>
                    <a:pt x="14804" y="427"/>
                    <a:pt x="14633" y="512"/>
                    <a:pt x="14420" y="555"/>
                  </a:cubicBezTo>
                  <a:cubicBezTo>
                    <a:pt x="14420" y="725"/>
                    <a:pt x="14377" y="853"/>
                    <a:pt x="14334" y="1152"/>
                  </a:cubicBezTo>
                  <a:lnTo>
                    <a:pt x="14334" y="1323"/>
                  </a:lnTo>
                  <a:lnTo>
                    <a:pt x="14292" y="1323"/>
                  </a:lnTo>
                  <a:lnTo>
                    <a:pt x="14292" y="1152"/>
                  </a:lnTo>
                  <a:lnTo>
                    <a:pt x="14334" y="1152"/>
                  </a:lnTo>
                  <a:cubicBezTo>
                    <a:pt x="14164" y="896"/>
                    <a:pt x="14078" y="811"/>
                    <a:pt x="14036" y="725"/>
                  </a:cubicBezTo>
                  <a:cubicBezTo>
                    <a:pt x="13865" y="853"/>
                    <a:pt x="13737" y="1024"/>
                    <a:pt x="13567" y="1195"/>
                  </a:cubicBezTo>
                  <a:cubicBezTo>
                    <a:pt x="13439" y="1109"/>
                    <a:pt x="13396" y="1024"/>
                    <a:pt x="13311" y="939"/>
                  </a:cubicBezTo>
                  <a:cubicBezTo>
                    <a:pt x="12841" y="1195"/>
                    <a:pt x="12372" y="1536"/>
                    <a:pt x="11817" y="1536"/>
                  </a:cubicBezTo>
                  <a:cubicBezTo>
                    <a:pt x="10794" y="2048"/>
                    <a:pt x="9684" y="2517"/>
                    <a:pt x="8917" y="3456"/>
                  </a:cubicBezTo>
                  <a:cubicBezTo>
                    <a:pt x="8789" y="3456"/>
                    <a:pt x="8661" y="3456"/>
                    <a:pt x="8490" y="3498"/>
                  </a:cubicBezTo>
                  <a:cubicBezTo>
                    <a:pt x="8362" y="3712"/>
                    <a:pt x="8234" y="3967"/>
                    <a:pt x="8106" y="4181"/>
                  </a:cubicBezTo>
                  <a:cubicBezTo>
                    <a:pt x="7935" y="4309"/>
                    <a:pt x="7807" y="4437"/>
                    <a:pt x="7679" y="4522"/>
                  </a:cubicBezTo>
                  <a:cubicBezTo>
                    <a:pt x="7509" y="4607"/>
                    <a:pt x="7338" y="4607"/>
                    <a:pt x="7125" y="4693"/>
                  </a:cubicBezTo>
                  <a:lnTo>
                    <a:pt x="7125" y="5077"/>
                  </a:lnTo>
                  <a:cubicBezTo>
                    <a:pt x="6954" y="5119"/>
                    <a:pt x="6826" y="5119"/>
                    <a:pt x="6783" y="5119"/>
                  </a:cubicBezTo>
                  <a:cubicBezTo>
                    <a:pt x="6357" y="5418"/>
                    <a:pt x="6144" y="5845"/>
                    <a:pt x="5674" y="6015"/>
                  </a:cubicBezTo>
                  <a:lnTo>
                    <a:pt x="5674" y="6356"/>
                  </a:lnTo>
                  <a:cubicBezTo>
                    <a:pt x="5205" y="6655"/>
                    <a:pt x="4778" y="7039"/>
                    <a:pt x="4650" y="7551"/>
                  </a:cubicBezTo>
                  <a:cubicBezTo>
                    <a:pt x="4522" y="7594"/>
                    <a:pt x="4437" y="7594"/>
                    <a:pt x="4352" y="7636"/>
                  </a:cubicBezTo>
                  <a:lnTo>
                    <a:pt x="4352" y="8020"/>
                  </a:lnTo>
                  <a:cubicBezTo>
                    <a:pt x="4224" y="8063"/>
                    <a:pt x="4181" y="8063"/>
                    <a:pt x="4053" y="8106"/>
                  </a:cubicBezTo>
                  <a:lnTo>
                    <a:pt x="4053" y="8660"/>
                  </a:lnTo>
                  <a:cubicBezTo>
                    <a:pt x="3413" y="8831"/>
                    <a:pt x="3413" y="9343"/>
                    <a:pt x="3328" y="9897"/>
                  </a:cubicBezTo>
                  <a:cubicBezTo>
                    <a:pt x="3200" y="9983"/>
                    <a:pt x="3029" y="10153"/>
                    <a:pt x="2944" y="10239"/>
                  </a:cubicBezTo>
                  <a:cubicBezTo>
                    <a:pt x="2987" y="10409"/>
                    <a:pt x="2987" y="10537"/>
                    <a:pt x="3072" y="10793"/>
                  </a:cubicBezTo>
                  <a:cubicBezTo>
                    <a:pt x="2901" y="10623"/>
                    <a:pt x="2859" y="10580"/>
                    <a:pt x="2816" y="10537"/>
                  </a:cubicBezTo>
                  <a:cubicBezTo>
                    <a:pt x="2517" y="11049"/>
                    <a:pt x="2347" y="11561"/>
                    <a:pt x="2389" y="12158"/>
                  </a:cubicBezTo>
                  <a:cubicBezTo>
                    <a:pt x="2261" y="12158"/>
                    <a:pt x="2176" y="12201"/>
                    <a:pt x="2133" y="12201"/>
                  </a:cubicBezTo>
                  <a:cubicBezTo>
                    <a:pt x="2048" y="12500"/>
                    <a:pt x="1920" y="12756"/>
                    <a:pt x="1835" y="13012"/>
                  </a:cubicBezTo>
                  <a:cubicBezTo>
                    <a:pt x="1749" y="13140"/>
                    <a:pt x="1622" y="13310"/>
                    <a:pt x="1622" y="13438"/>
                  </a:cubicBezTo>
                  <a:cubicBezTo>
                    <a:pt x="1494" y="14121"/>
                    <a:pt x="1494" y="14121"/>
                    <a:pt x="1280" y="14419"/>
                  </a:cubicBezTo>
                  <a:cubicBezTo>
                    <a:pt x="1323" y="14462"/>
                    <a:pt x="1366" y="14547"/>
                    <a:pt x="1408" y="14590"/>
                  </a:cubicBezTo>
                  <a:cubicBezTo>
                    <a:pt x="1280" y="14675"/>
                    <a:pt x="1195" y="14803"/>
                    <a:pt x="1024" y="14931"/>
                  </a:cubicBezTo>
                  <a:cubicBezTo>
                    <a:pt x="1110" y="15187"/>
                    <a:pt x="1152" y="15443"/>
                    <a:pt x="1238" y="15742"/>
                  </a:cubicBezTo>
                  <a:cubicBezTo>
                    <a:pt x="854" y="16083"/>
                    <a:pt x="555" y="16510"/>
                    <a:pt x="854" y="17064"/>
                  </a:cubicBezTo>
                  <a:cubicBezTo>
                    <a:pt x="640" y="17491"/>
                    <a:pt x="640" y="17576"/>
                    <a:pt x="555" y="18472"/>
                  </a:cubicBezTo>
                  <a:cubicBezTo>
                    <a:pt x="555" y="18728"/>
                    <a:pt x="470" y="18984"/>
                    <a:pt x="427" y="19240"/>
                  </a:cubicBezTo>
                  <a:cubicBezTo>
                    <a:pt x="342" y="19539"/>
                    <a:pt x="555" y="19923"/>
                    <a:pt x="256" y="20179"/>
                  </a:cubicBezTo>
                  <a:cubicBezTo>
                    <a:pt x="555" y="20349"/>
                    <a:pt x="128" y="20563"/>
                    <a:pt x="256" y="20776"/>
                  </a:cubicBezTo>
                  <a:cubicBezTo>
                    <a:pt x="342" y="20989"/>
                    <a:pt x="128" y="21245"/>
                    <a:pt x="384" y="21458"/>
                  </a:cubicBezTo>
                  <a:cubicBezTo>
                    <a:pt x="214" y="21757"/>
                    <a:pt x="640" y="22184"/>
                    <a:pt x="256" y="22482"/>
                  </a:cubicBezTo>
                  <a:cubicBezTo>
                    <a:pt x="512" y="22738"/>
                    <a:pt x="0" y="23165"/>
                    <a:pt x="384" y="23421"/>
                  </a:cubicBezTo>
                  <a:cubicBezTo>
                    <a:pt x="214" y="23719"/>
                    <a:pt x="470" y="23975"/>
                    <a:pt x="427" y="24274"/>
                  </a:cubicBezTo>
                  <a:cubicBezTo>
                    <a:pt x="384" y="24573"/>
                    <a:pt x="512" y="24871"/>
                    <a:pt x="598" y="25170"/>
                  </a:cubicBezTo>
                  <a:cubicBezTo>
                    <a:pt x="640" y="25213"/>
                    <a:pt x="683" y="25255"/>
                    <a:pt x="768" y="25298"/>
                  </a:cubicBezTo>
                  <a:cubicBezTo>
                    <a:pt x="683" y="25469"/>
                    <a:pt x="640" y="25639"/>
                    <a:pt x="555" y="25767"/>
                  </a:cubicBezTo>
                  <a:cubicBezTo>
                    <a:pt x="726" y="25852"/>
                    <a:pt x="811" y="25852"/>
                    <a:pt x="811" y="25895"/>
                  </a:cubicBezTo>
                  <a:cubicBezTo>
                    <a:pt x="768" y="26151"/>
                    <a:pt x="768" y="26407"/>
                    <a:pt x="726" y="26620"/>
                  </a:cubicBezTo>
                  <a:cubicBezTo>
                    <a:pt x="896" y="26663"/>
                    <a:pt x="982" y="26706"/>
                    <a:pt x="1067" y="26748"/>
                  </a:cubicBezTo>
                  <a:cubicBezTo>
                    <a:pt x="1024" y="27047"/>
                    <a:pt x="1195" y="27346"/>
                    <a:pt x="939" y="27559"/>
                  </a:cubicBezTo>
                  <a:cubicBezTo>
                    <a:pt x="1024" y="27900"/>
                    <a:pt x="1366" y="28199"/>
                    <a:pt x="1110" y="28583"/>
                  </a:cubicBezTo>
                  <a:cubicBezTo>
                    <a:pt x="1238" y="28796"/>
                    <a:pt x="1408" y="28967"/>
                    <a:pt x="1494" y="29180"/>
                  </a:cubicBezTo>
                  <a:cubicBezTo>
                    <a:pt x="1622" y="29351"/>
                    <a:pt x="1664" y="29564"/>
                    <a:pt x="1749" y="29777"/>
                  </a:cubicBezTo>
                  <a:cubicBezTo>
                    <a:pt x="2091" y="29905"/>
                    <a:pt x="2048" y="30289"/>
                    <a:pt x="2261" y="30503"/>
                  </a:cubicBezTo>
                  <a:cubicBezTo>
                    <a:pt x="2176" y="30588"/>
                    <a:pt x="2133" y="30630"/>
                    <a:pt x="2048" y="30716"/>
                  </a:cubicBezTo>
                  <a:cubicBezTo>
                    <a:pt x="2176" y="30844"/>
                    <a:pt x="2304" y="30929"/>
                    <a:pt x="2389" y="31014"/>
                  </a:cubicBezTo>
                  <a:cubicBezTo>
                    <a:pt x="2304" y="31526"/>
                    <a:pt x="2645" y="31868"/>
                    <a:pt x="2816" y="32252"/>
                  </a:cubicBezTo>
                  <a:cubicBezTo>
                    <a:pt x="2901" y="32294"/>
                    <a:pt x="2987" y="32294"/>
                    <a:pt x="3029" y="32294"/>
                  </a:cubicBezTo>
                  <a:cubicBezTo>
                    <a:pt x="3029" y="32508"/>
                    <a:pt x="3072" y="32721"/>
                    <a:pt x="3072" y="32892"/>
                  </a:cubicBezTo>
                  <a:cubicBezTo>
                    <a:pt x="3200" y="32934"/>
                    <a:pt x="3285" y="32934"/>
                    <a:pt x="3371" y="32977"/>
                  </a:cubicBezTo>
                  <a:cubicBezTo>
                    <a:pt x="3328" y="33275"/>
                    <a:pt x="3413" y="33446"/>
                    <a:pt x="3669" y="33574"/>
                  </a:cubicBezTo>
                  <a:cubicBezTo>
                    <a:pt x="3883" y="33702"/>
                    <a:pt x="4181" y="33873"/>
                    <a:pt x="4181" y="34001"/>
                  </a:cubicBezTo>
                  <a:cubicBezTo>
                    <a:pt x="4138" y="34427"/>
                    <a:pt x="4437" y="34513"/>
                    <a:pt x="4736" y="34683"/>
                  </a:cubicBezTo>
                  <a:cubicBezTo>
                    <a:pt x="4650" y="34811"/>
                    <a:pt x="4608" y="34897"/>
                    <a:pt x="4565" y="35025"/>
                  </a:cubicBezTo>
                  <a:cubicBezTo>
                    <a:pt x="4608" y="34982"/>
                    <a:pt x="4650" y="34939"/>
                    <a:pt x="4693" y="34939"/>
                  </a:cubicBezTo>
                  <a:cubicBezTo>
                    <a:pt x="4693" y="35025"/>
                    <a:pt x="4736" y="35153"/>
                    <a:pt x="4778" y="35323"/>
                  </a:cubicBezTo>
                  <a:cubicBezTo>
                    <a:pt x="4864" y="35110"/>
                    <a:pt x="4864" y="35025"/>
                    <a:pt x="4906" y="34897"/>
                  </a:cubicBezTo>
                  <a:cubicBezTo>
                    <a:pt x="4992" y="35025"/>
                    <a:pt x="5077" y="35153"/>
                    <a:pt x="5120" y="35281"/>
                  </a:cubicBezTo>
                  <a:cubicBezTo>
                    <a:pt x="5290" y="35195"/>
                    <a:pt x="5376" y="35153"/>
                    <a:pt x="5546" y="35067"/>
                  </a:cubicBezTo>
                  <a:lnTo>
                    <a:pt x="5546" y="35067"/>
                  </a:lnTo>
                  <a:cubicBezTo>
                    <a:pt x="5504" y="35281"/>
                    <a:pt x="5418" y="35409"/>
                    <a:pt x="5418" y="35409"/>
                  </a:cubicBezTo>
                  <a:cubicBezTo>
                    <a:pt x="5504" y="35536"/>
                    <a:pt x="5546" y="35664"/>
                    <a:pt x="5589" y="35750"/>
                  </a:cubicBezTo>
                  <a:cubicBezTo>
                    <a:pt x="5674" y="35664"/>
                    <a:pt x="5717" y="35622"/>
                    <a:pt x="5802" y="35536"/>
                  </a:cubicBezTo>
                  <a:cubicBezTo>
                    <a:pt x="5845" y="35750"/>
                    <a:pt x="5845" y="35878"/>
                    <a:pt x="5888" y="36048"/>
                  </a:cubicBezTo>
                  <a:cubicBezTo>
                    <a:pt x="6058" y="36048"/>
                    <a:pt x="6272" y="36048"/>
                    <a:pt x="6272" y="36091"/>
                  </a:cubicBezTo>
                  <a:cubicBezTo>
                    <a:pt x="6357" y="36432"/>
                    <a:pt x="6655" y="36390"/>
                    <a:pt x="6826" y="36560"/>
                  </a:cubicBezTo>
                  <a:cubicBezTo>
                    <a:pt x="6826" y="36432"/>
                    <a:pt x="6826" y="36347"/>
                    <a:pt x="6869" y="36262"/>
                  </a:cubicBezTo>
                  <a:cubicBezTo>
                    <a:pt x="6869" y="36219"/>
                    <a:pt x="6911" y="36219"/>
                    <a:pt x="6954" y="36176"/>
                  </a:cubicBezTo>
                  <a:cubicBezTo>
                    <a:pt x="6997" y="36304"/>
                    <a:pt x="7039" y="36432"/>
                    <a:pt x="7082" y="36518"/>
                  </a:cubicBezTo>
                  <a:cubicBezTo>
                    <a:pt x="7039" y="36518"/>
                    <a:pt x="6954" y="36560"/>
                    <a:pt x="6826" y="36560"/>
                  </a:cubicBezTo>
                  <a:cubicBezTo>
                    <a:pt x="6883" y="36712"/>
                    <a:pt x="6974" y="36737"/>
                    <a:pt x="7079" y="36737"/>
                  </a:cubicBezTo>
                  <a:cubicBezTo>
                    <a:pt x="7132" y="36737"/>
                    <a:pt x="7188" y="36731"/>
                    <a:pt x="7246" y="36731"/>
                  </a:cubicBezTo>
                  <a:cubicBezTo>
                    <a:pt x="7333" y="36731"/>
                    <a:pt x="7423" y="36745"/>
                    <a:pt x="7509" y="36816"/>
                  </a:cubicBezTo>
                  <a:cubicBezTo>
                    <a:pt x="7637" y="36944"/>
                    <a:pt x="7765" y="37158"/>
                    <a:pt x="7935" y="37371"/>
                  </a:cubicBezTo>
                  <a:cubicBezTo>
                    <a:pt x="7970" y="37367"/>
                    <a:pt x="8004" y="37364"/>
                    <a:pt x="8037" y="37364"/>
                  </a:cubicBezTo>
                  <a:cubicBezTo>
                    <a:pt x="8336" y="37364"/>
                    <a:pt x="8592" y="37533"/>
                    <a:pt x="8746" y="37840"/>
                  </a:cubicBezTo>
                  <a:cubicBezTo>
                    <a:pt x="8789" y="37755"/>
                    <a:pt x="8831" y="37670"/>
                    <a:pt x="8917" y="37456"/>
                  </a:cubicBezTo>
                  <a:cubicBezTo>
                    <a:pt x="9044" y="37755"/>
                    <a:pt x="9130" y="38011"/>
                    <a:pt x="9258" y="38224"/>
                  </a:cubicBezTo>
                  <a:cubicBezTo>
                    <a:pt x="9556" y="38053"/>
                    <a:pt x="9812" y="37883"/>
                    <a:pt x="10068" y="37712"/>
                  </a:cubicBezTo>
                  <a:cubicBezTo>
                    <a:pt x="10111" y="37755"/>
                    <a:pt x="10154" y="37755"/>
                    <a:pt x="10154" y="37798"/>
                  </a:cubicBezTo>
                  <a:cubicBezTo>
                    <a:pt x="10068" y="37968"/>
                    <a:pt x="9940" y="38139"/>
                    <a:pt x="9770" y="38395"/>
                  </a:cubicBezTo>
                  <a:cubicBezTo>
                    <a:pt x="9876" y="38363"/>
                    <a:pt x="9980" y="38355"/>
                    <a:pt x="10082" y="38355"/>
                  </a:cubicBezTo>
                  <a:cubicBezTo>
                    <a:pt x="10183" y="38355"/>
                    <a:pt x="10282" y="38363"/>
                    <a:pt x="10378" y="38363"/>
                  </a:cubicBezTo>
                  <a:cubicBezTo>
                    <a:pt x="10570" y="38363"/>
                    <a:pt x="10751" y="38331"/>
                    <a:pt x="10922" y="38139"/>
                  </a:cubicBezTo>
                  <a:cubicBezTo>
                    <a:pt x="11092" y="38352"/>
                    <a:pt x="11220" y="38523"/>
                    <a:pt x="11306" y="38651"/>
                  </a:cubicBezTo>
                  <a:cubicBezTo>
                    <a:pt x="11561" y="38693"/>
                    <a:pt x="11732" y="38779"/>
                    <a:pt x="11903" y="38821"/>
                  </a:cubicBezTo>
                  <a:cubicBezTo>
                    <a:pt x="11945" y="38779"/>
                    <a:pt x="12031" y="38736"/>
                    <a:pt x="12116" y="38651"/>
                  </a:cubicBezTo>
                  <a:cubicBezTo>
                    <a:pt x="12244" y="38779"/>
                    <a:pt x="12415" y="38907"/>
                    <a:pt x="12500" y="38992"/>
                  </a:cubicBezTo>
                  <a:lnTo>
                    <a:pt x="13055" y="38992"/>
                  </a:lnTo>
                  <a:cubicBezTo>
                    <a:pt x="13097" y="38864"/>
                    <a:pt x="13097" y="38779"/>
                    <a:pt x="13140" y="38693"/>
                  </a:cubicBezTo>
                  <a:cubicBezTo>
                    <a:pt x="13225" y="38693"/>
                    <a:pt x="13311" y="38693"/>
                    <a:pt x="13439" y="38736"/>
                  </a:cubicBezTo>
                  <a:cubicBezTo>
                    <a:pt x="13353" y="38821"/>
                    <a:pt x="13311" y="38864"/>
                    <a:pt x="13268" y="38949"/>
                  </a:cubicBezTo>
                  <a:cubicBezTo>
                    <a:pt x="13464" y="38982"/>
                    <a:pt x="13635" y="39190"/>
                    <a:pt x="13838" y="39190"/>
                  </a:cubicBezTo>
                  <a:cubicBezTo>
                    <a:pt x="13900" y="39190"/>
                    <a:pt x="13966" y="39170"/>
                    <a:pt x="14036" y="39120"/>
                  </a:cubicBezTo>
                  <a:cubicBezTo>
                    <a:pt x="14078" y="38992"/>
                    <a:pt x="14121" y="38821"/>
                    <a:pt x="14121" y="38651"/>
                  </a:cubicBezTo>
                  <a:cubicBezTo>
                    <a:pt x="14249" y="38864"/>
                    <a:pt x="14377" y="39035"/>
                    <a:pt x="14462" y="39205"/>
                  </a:cubicBezTo>
                  <a:cubicBezTo>
                    <a:pt x="14590" y="39120"/>
                    <a:pt x="14633" y="39077"/>
                    <a:pt x="14676" y="38992"/>
                  </a:cubicBezTo>
                  <a:cubicBezTo>
                    <a:pt x="14846" y="39077"/>
                    <a:pt x="15017" y="39120"/>
                    <a:pt x="15188" y="39205"/>
                  </a:cubicBezTo>
                  <a:cubicBezTo>
                    <a:pt x="15230" y="39035"/>
                    <a:pt x="15273" y="38949"/>
                    <a:pt x="15316" y="38821"/>
                  </a:cubicBezTo>
                  <a:cubicBezTo>
                    <a:pt x="15358" y="38949"/>
                    <a:pt x="15401" y="39077"/>
                    <a:pt x="15486" y="39205"/>
                  </a:cubicBezTo>
                  <a:cubicBezTo>
                    <a:pt x="15614" y="39163"/>
                    <a:pt x="15700" y="39077"/>
                    <a:pt x="15828" y="39035"/>
                  </a:cubicBezTo>
                  <a:cubicBezTo>
                    <a:pt x="16126" y="39163"/>
                    <a:pt x="16425" y="39333"/>
                    <a:pt x="16723" y="39504"/>
                  </a:cubicBezTo>
                  <a:cubicBezTo>
                    <a:pt x="16809" y="39461"/>
                    <a:pt x="16937" y="39419"/>
                    <a:pt x="17022" y="39333"/>
                  </a:cubicBezTo>
                  <a:cubicBezTo>
                    <a:pt x="17150" y="39376"/>
                    <a:pt x="17278" y="39461"/>
                    <a:pt x="17363" y="39504"/>
                  </a:cubicBezTo>
                  <a:cubicBezTo>
                    <a:pt x="17406" y="39461"/>
                    <a:pt x="17449" y="39419"/>
                    <a:pt x="17491" y="39376"/>
                  </a:cubicBezTo>
                  <a:cubicBezTo>
                    <a:pt x="17491" y="39419"/>
                    <a:pt x="17534" y="39461"/>
                    <a:pt x="17534" y="39504"/>
                  </a:cubicBezTo>
                  <a:cubicBezTo>
                    <a:pt x="17662" y="39419"/>
                    <a:pt x="17833" y="39291"/>
                    <a:pt x="18046" y="39163"/>
                  </a:cubicBezTo>
                  <a:cubicBezTo>
                    <a:pt x="18174" y="39291"/>
                    <a:pt x="18345" y="39461"/>
                    <a:pt x="18473" y="39589"/>
                  </a:cubicBezTo>
                  <a:cubicBezTo>
                    <a:pt x="18515" y="39547"/>
                    <a:pt x="18558" y="39461"/>
                    <a:pt x="18601" y="39291"/>
                  </a:cubicBezTo>
                  <a:cubicBezTo>
                    <a:pt x="18814" y="39376"/>
                    <a:pt x="19027" y="39419"/>
                    <a:pt x="19240" y="39504"/>
                  </a:cubicBezTo>
                  <a:cubicBezTo>
                    <a:pt x="19326" y="39461"/>
                    <a:pt x="19454" y="39376"/>
                    <a:pt x="19539" y="39333"/>
                  </a:cubicBezTo>
                  <a:cubicBezTo>
                    <a:pt x="19624" y="39376"/>
                    <a:pt x="19710" y="39461"/>
                    <a:pt x="19795" y="39504"/>
                  </a:cubicBezTo>
                  <a:cubicBezTo>
                    <a:pt x="19838" y="39376"/>
                    <a:pt x="19880" y="39291"/>
                    <a:pt x="19880" y="39205"/>
                  </a:cubicBezTo>
                  <a:cubicBezTo>
                    <a:pt x="20008" y="39248"/>
                    <a:pt x="20094" y="39291"/>
                    <a:pt x="20179" y="39333"/>
                  </a:cubicBezTo>
                  <a:cubicBezTo>
                    <a:pt x="20307" y="39248"/>
                    <a:pt x="20435" y="39120"/>
                    <a:pt x="20563" y="39035"/>
                  </a:cubicBezTo>
                  <a:cubicBezTo>
                    <a:pt x="20674" y="39146"/>
                    <a:pt x="20785" y="39193"/>
                    <a:pt x="20896" y="39193"/>
                  </a:cubicBezTo>
                  <a:cubicBezTo>
                    <a:pt x="21041" y="39193"/>
                    <a:pt x="21186" y="39113"/>
                    <a:pt x="21331" y="38992"/>
                  </a:cubicBezTo>
                  <a:cubicBezTo>
                    <a:pt x="21480" y="39081"/>
                    <a:pt x="21608" y="39192"/>
                    <a:pt x="21759" y="39192"/>
                  </a:cubicBezTo>
                  <a:cubicBezTo>
                    <a:pt x="21824" y="39192"/>
                    <a:pt x="21894" y="39171"/>
                    <a:pt x="21971" y="39120"/>
                  </a:cubicBezTo>
                  <a:cubicBezTo>
                    <a:pt x="21928" y="39035"/>
                    <a:pt x="21885" y="38992"/>
                    <a:pt x="21800" y="38949"/>
                  </a:cubicBezTo>
                  <a:cubicBezTo>
                    <a:pt x="21880" y="38858"/>
                    <a:pt x="21960" y="38828"/>
                    <a:pt x="22041" y="38828"/>
                  </a:cubicBezTo>
                  <a:cubicBezTo>
                    <a:pt x="22197" y="38828"/>
                    <a:pt x="22356" y="38939"/>
                    <a:pt x="22523" y="38939"/>
                  </a:cubicBezTo>
                  <a:cubicBezTo>
                    <a:pt x="22593" y="38939"/>
                    <a:pt x="22665" y="38919"/>
                    <a:pt x="22739" y="38864"/>
                  </a:cubicBezTo>
                  <a:cubicBezTo>
                    <a:pt x="22952" y="38693"/>
                    <a:pt x="23336" y="38779"/>
                    <a:pt x="23592" y="38608"/>
                  </a:cubicBezTo>
                  <a:cubicBezTo>
                    <a:pt x="23890" y="38437"/>
                    <a:pt x="24402" y="38736"/>
                    <a:pt x="24445" y="38139"/>
                  </a:cubicBezTo>
                  <a:cubicBezTo>
                    <a:pt x="24402" y="38096"/>
                    <a:pt x="24360" y="38011"/>
                    <a:pt x="24317" y="37925"/>
                  </a:cubicBezTo>
                  <a:lnTo>
                    <a:pt x="24573" y="37670"/>
                  </a:lnTo>
                  <a:cubicBezTo>
                    <a:pt x="24616" y="37883"/>
                    <a:pt x="24616" y="38053"/>
                    <a:pt x="24701" y="38309"/>
                  </a:cubicBezTo>
                  <a:cubicBezTo>
                    <a:pt x="24872" y="38096"/>
                    <a:pt x="24957" y="37968"/>
                    <a:pt x="25085" y="37840"/>
                  </a:cubicBezTo>
                  <a:cubicBezTo>
                    <a:pt x="25170" y="37883"/>
                    <a:pt x="25256" y="37925"/>
                    <a:pt x="25341" y="38011"/>
                  </a:cubicBezTo>
                  <a:cubicBezTo>
                    <a:pt x="25725" y="37883"/>
                    <a:pt x="26151" y="37755"/>
                    <a:pt x="26578" y="37584"/>
                  </a:cubicBezTo>
                  <a:cubicBezTo>
                    <a:pt x="26578" y="37584"/>
                    <a:pt x="26621" y="37627"/>
                    <a:pt x="26706" y="37712"/>
                  </a:cubicBezTo>
                  <a:cubicBezTo>
                    <a:pt x="26877" y="37499"/>
                    <a:pt x="27005" y="37286"/>
                    <a:pt x="27175" y="37072"/>
                  </a:cubicBezTo>
                  <a:cubicBezTo>
                    <a:pt x="27303" y="37158"/>
                    <a:pt x="27431" y="37286"/>
                    <a:pt x="27645" y="37456"/>
                  </a:cubicBezTo>
                  <a:cubicBezTo>
                    <a:pt x="27815" y="37030"/>
                    <a:pt x="28199" y="36859"/>
                    <a:pt x="28455" y="36560"/>
                  </a:cubicBezTo>
                  <a:cubicBezTo>
                    <a:pt x="28668" y="36560"/>
                    <a:pt x="28839" y="36560"/>
                    <a:pt x="29052" y="36518"/>
                  </a:cubicBezTo>
                  <a:cubicBezTo>
                    <a:pt x="29052" y="36390"/>
                    <a:pt x="29052" y="36262"/>
                    <a:pt x="29095" y="36134"/>
                  </a:cubicBezTo>
                  <a:cubicBezTo>
                    <a:pt x="29223" y="36048"/>
                    <a:pt x="29351" y="35963"/>
                    <a:pt x="29479" y="35920"/>
                  </a:cubicBezTo>
                  <a:cubicBezTo>
                    <a:pt x="29607" y="35963"/>
                    <a:pt x="29735" y="36006"/>
                    <a:pt x="29906" y="36091"/>
                  </a:cubicBezTo>
                  <a:cubicBezTo>
                    <a:pt x="29820" y="35878"/>
                    <a:pt x="29778" y="35792"/>
                    <a:pt x="29692" y="35750"/>
                  </a:cubicBezTo>
                  <a:cubicBezTo>
                    <a:pt x="29650" y="35707"/>
                    <a:pt x="29607" y="35664"/>
                    <a:pt x="29564" y="35622"/>
                  </a:cubicBezTo>
                  <a:cubicBezTo>
                    <a:pt x="29607" y="35622"/>
                    <a:pt x="29607" y="35579"/>
                    <a:pt x="29607" y="35579"/>
                  </a:cubicBezTo>
                  <a:cubicBezTo>
                    <a:pt x="29650" y="35622"/>
                    <a:pt x="29692" y="35664"/>
                    <a:pt x="29735" y="35707"/>
                  </a:cubicBezTo>
                  <a:cubicBezTo>
                    <a:pt x="29735" y="35707"/>
                    <a:pt x="29735" y="35738"/>
                    <a:pt x="29709" y="35747"/>
                  </a:cubicBezTo>
                  <a:lnTo>
                    <a:pt x="29709" y="35747"/>
                  </a:lnTo>
                  <a:cubicBezTo>
                    <a:pt x="29956" y="35707"/>
                    <a:pt x="30125" y="35707"/>
                    <a:pt x="30375" y="35707"/>
                  </a:cubicBezTo>
                  <a:cubicBezTo>
                    <a:pt x="30460" y="35494"/>
                    <a:pt x="30546" y="35281"/>
                    <a:pt x="30631" y="35025"/>
                  </a:cubicBezTo>
                  <a:lnTo>
                    <a:pt x="31015" y="35025"/>
                  </a:lnTo>
                  <a:cubicBezTo>
                    <a:pt x="30972" y="34939"/>
                    <a:pt x="30929" y="34854"/>
                    <a:pt x="30887" y="34769"/>
                  </a:cubicBezTo>
                  <a:cubicBezTo>
                    <a:pt x="31399" y="34641"/>
                    <a:pt x="31783" y="34342"/>
                    <a:pt x="32039" y="33915"/>
                  </a:cubicBezTo>
                  <a:cubicBezTo>
                    <a:pt x="31953" y="33873"/>
                    <a:pt x="31911" y="33873"/>
                    <a:pt x="31868" y="33830"/>
                  </a:cubicBezTo>
                  <a:cubicBezTo>
                    <a:pt x="31911" y="33787"/>
                    <a:pt x="31911" y="33787"/>
                    <a:pt x="31911" y="33745"/>
                  </a:cubicBezTo>
                  <a:cubicBezTo>
                    <a:pt x="31953" y="33787"/>
                    <a:pt x="31996" y="33873"/>
                    <a:pt x="32039" y="33915"/>
                  </a:cubicBezTo>
                  <a:lnTo>
                    <a:pt x="32295" y="33915"/>
                  </a:lnTo>
                  <a:cubicBezTo>
                    <a:pt x="32380" y="33745"/>
                    <a:pt x="32423" y="33617"/>
                    <a:pt x="32508" y="33489"/>
                  </a:cubicBezTo>
                  <a:cubicBezTo>
                    <a:pt x="32465" y="33403"/>
                    <a:pt x="32423" y="33318"/>
                    <a:pt x="32337" y="33275"/>
                  </a:cubicBezTo>
                  <a:lnTo>
                    <a:pt x="32209" y="33147"/>
                  </a:lnTo>
                  <a:lnTo>
                    <a:pt x="32337" y="33105"/>
                  </a:lnTo>
                  <a:cubicBezTo>
                    <a:pt x="32380" y="33062"/>
                    <a:pt x="32423" y="33020"/>
                    <a:pt x="32465" y="32934"/>
                  </a:cubicBezTo>
                  <a:cubicBezTo>
                    <a:pt x="32465" y="33020"/>
                    <a:pt x="32508" y="33062"/>
                    <a:pt x="32508" y="33105"/>
                  </a:cubicBezTo>
                  <a:lnTo>
                    <a:pt x="32807" y="33105"/>
                  </a:lnTo>
                  <a:cubicBezTo>
                    <a:pt x="32849" y="32892"/>
                    <a:pt x="32849" y="32764"/>
                    <a:pt x="32849" y="32721"/>
                  </a:cubicBezTo>
                  <a:cubicBezTo>
                    <a:pt x="33105" y="32508"/>
                    <a:pt x="33276" y="32337"/>
                    <a:pt x="33489" y="32166"/>
                  </a:cubicBezTo>
                  <a:cubicBezTo>
                    <a:pt x="33489" y="32081"/>
                    <a:pt x="33532" y="31953"/>
                    <a:pt x="33532" y="31825"/>
                  </a:cubicBezTo>
                  <a:cubicBezTo>
                    <a:pt x="33745" y="31654"/>
                    <a:pt x="33958" y="31526"/>
                    <a:pt x="34172" y="31398"/>
                  </a:cubicBezTo>
                  <a:cubicBezTo>
                    <a:pt x="34172" y="31228"/>
                    <a:pt x="34172" y="31100"/>
                    <a:pt x="34172" y="30972"/>
                  </a:cubicBezTo>
                  <a:cubicBezTo>
                    <a:pt x="34086" y="30929"/>
                    <a:pt x="34044" y="30886"/>
                    <a:pt x="34001" y="30844"/>
                  </a:cubicBezTo>
                  <a:lnTo>
                    <a:pt x="34086" y="30801"/>
                  </a:lnTo>
                  <a:cubicBezTo>
                    <a:pt x="34086" y="30844"/>
                    <a:pt x="34129" y="30886"/>
                    <a:pt x="34172" y="30929"/>
                  </a:cubicBezTo>
                  <a:cubicBezTo>
                    <a:pt x="34172" y="30929"/>
                    <a:pt x="34172" y="30972"/>
                    <a:pt x="34172" y="30972"/>
                  </a:cubicBezTo>
                  <a:cubicBezTo>
                    <a:pt x="34257" y="30929"/>
                    <a:pt x="34342" y="30929"/>
                    <a:pt x="34513" y="30929"/>
                  </a:cubicBezTo>
                  <a:cubicBezTo>
                    <a:pt x="34428" y="30503"/>
                    <a:pt x="34812" y="30204"/>
                    <a:pt x="34598" y="29820"/>
                  </a:cubicBezTo>
                  <a:cubicBezTo>
                    <a:pt x="34513" y="29692"/>
                    <a:pt x="34513" y="29607"/>
                    <a:pt x="34513" y="29479"/>
                  </a:cubicBezTo>
                  <a:lnTo>
                    <a:pt x="34598" y="29479"/>
                  </a:lnTo>
                  <a:cubicBezTo>
                    <a:pt x="34638" y="29559"/>
                    <a:pt x="34641" y="29677"/>
                    <a:pt x="34677" y="29762"/>
                  </a:cubicBezTo>
                  <a:lnTo>
                    <a:pt x="34677" y="29762"/>
                  </a:lnTo>
                  <a:cubicBezTo>
                    <a:pt x="34810" y="29665"/>
                    <a:pt x="34917" y="29593"/>
                    <a:pt x="35025" y="29521"/>
                  </a:cubicBezTo>
                  <a:cubicBezTo>
                    <a:pt x="34940" y="29393"/>
                    <a:pt x="34897" y="29308"/>
                    <a:pt x="34812" y="29180"/>
                  </a:cubicBezTo>
                  <a:cubicBezTo>
                    <a:pt x="35068" y="29137"/>
                    <a:pt x="35281" y="29137"/>
                    <a:pt x="35537" y="29095"/>
                  </a:cubicBezTo>
                  <a:cubicBezTo>
                    <a:pt x="35452" y="28881"/>
                    <a:pt x="35409" y="28711"/>
                    <a:pt x="35366" y="28540"/>
                  </a:cubicBezTo>
                  <a:cubicBezTo>
                    <a:pt x="35409" y="28455"/>
                    <a:pt x="35452" y="28369"/>
                    <a:pt x="35494" y="28327"/>
                  </a:cubicBezTo>
                  <a:lnTo>
                    <a:pt x="35366" y="28199"/>
                  </a:lnTo>
                  <a:lnTo>
                    <a:pt x="35494" y="28156"/>
                  </a:lnTo>
                  <a:cubicBezTo>
                    <a:pt x="35580" y="28028"/>
                    <a:pt x="35622" y="27943"/>
                    <a:pt x="35707" y="27815"/>
                  </a:cubicBezTo>
                  <a:cubicBezTo>
                    <a:pt x="35835" y="27900"/>
                    <a:pt x="35878" y="27943"/>
                    <a:pt x="35963" y="28028"/>
                  </a:cubicBezTo>
                  <a:lnTo>
                    <a:pt x="35963" y="27260"/>
                  </a:lnTo>
                  <a:lnTo>
                    <a:pt x="36305" y="26919"/>
                  </a:lnTo>
                  <a:cubicBezTo>
                    <a:pt x="36177" y="26791"/>
                    <a:pt x="36049" y="26620"/>
                    <a:pt x="35921" y="26450"/>
                  </a:cubicBezTo>
                  <a:cubicBezTo>
                    <a:pt x="36177" y="26279"/>
                    <a:pt x="36561" y="26407"/>
                    <a:pt x="36646" y="25980"/>
                  </a:cubicBezTo>
                  <a:cubicBezTo>
                    <a:pt x="36646" y="25682"/>
                    <a:pt x="36305" y="25383"/>
                    <a:pt x="36603" y="25085"/>
                  </a:cubicBezTo>
                  <a:cubicBezTo>
                    <a:pt x="36731" y="24914"/>
                    <a:pt x="36859" y="24701"/>
                    <a:pt x="36987" y="24530"/>
                  </a:cubicBezTo>
                  <a:cubicBezTo>
                    <a:pt x="36902" y="24402"/>
                    <a:pt x="36817" y="24274"/>
                    <a:pt x="36774" y="24189"/>
                  </a:cubicBezTo>
                  <a:cubicBezTo>
                    <a:pt x="36902" y="23975"/>
                    <a:pt x="36987" y="23805"/>
                    <a:pt x="37115" y="23591"/>
                  </a:cubicBezTo>
                  <a:cubicBezTo>
                    <a:pt x="37073" y="23591"/>
                    <a:pt x="37030" y="23506"/>
                    <a:pt x="36987" y="23463"/>
                  </a:cubicBezTo>
                  <a:cubicBezTo>
                    <a:pt x="37243" y="23122"/>
                    <a:pt x="37073" y="22738"/>
                    <a:pt x="37115" y="22397"/>
                  </a:cubicBezTo>
                  <a:cubicBezTo>
                    <a:pt x="37073" y="22354"/>
                    <a:pt x="37030" y="22312"/>
                    <a:pt x="36987" y="22312"/>
                  </a:cubicBezTo>
                  <a:lnTo>
                    <a:pt x="37030" y="22226"/>
                  </a:lnTo>
                  <a:cubicBezTo>
                    <a:pt x="37073" y="22269"/>
                    <a:pt x="37115" y="22312"/>
                    <a:pt x="37158" y="22354"/>
                  </a:cubicBezTo>
                  <a:cubicBezTo>
                    <a:pt x="37115" y="22397"/>
                    <a:pt x="37115" y="22397"/>
                    <a:pt x="37115" y="22397"/>
                  </a:cubicBezTo>
                  <a:cubicBezTo>
                    <a:pt x="37158" y="22354"/>
                    <a:pt x="37243" y="22354"/>
                    <a:pt x="37243" y="22312"/>
                  </a:cubicBezTo>
                  <a:cubicBezTo>
                    <a:pt x="37329" y="21800"/>
                    <a:pt x="37286" y="21288"/>
                    <a:pt x="37286" y="20819"/>
                  </a:cubicBezTo>
                  <a:cubicBezTo>
                    <a:pt x="37115" y="20733"/>
                    <a:pt x="37073" y="20691"/>
                    <a:pt x="36902" y="20648"/>
                  </a:cubicBezTo>
                  <a:cubicBezTo>
                    <a:pt x="37073" y="20605"/>
                    <a:pt x="37158" y="20563"/>
                    <a:pt x="37329" y="20520"/>
                  </a:cubicBezTo>
                  <a:cubicBezTo>
                    <a:pt x="37115" y="20392"/>
                    <a:pt x="36987" y="20264"/>
                    <a:pt x="36774" y="20136"/>
                  </a:cubicBezTo>
                  <a:cubicBezTo>
                    <a:pt x="36987" y="20093"/>
                    <a:pt x="37158" y="20051"/>
                    <a:pt x="37329" y="20051"/>
                  </a:cubicBezTo>
                  <a:cubicBezTo>
                    <a:pt x="36987" y="19752"/>
                    <a:pt x="37158" y="19496"/>
                    <a:pt x="37329" y="19240"/>
                  </a:cubicBezTo>
                  <a:cubicBezTo>
                    <a:pt x="37243" y="19155"/>
                    <a:pt x="37158" y="19027"/>
                    <a:pt x="37115" y="18941"/>
                  </a:cubicBezTo>
                  <a:cubicBezTo>
                    <a:pt x="37201" y="18813"/>
                    <a:pt x="37243" y="18685"/>
                    <a:pt x="37286" y="18600"/>
                  </a:cubicBezTo>
                  <a:cubicBezTo>
                    <a:pt x="37243" y="18472"/>
                    <a:pt x="37201" y="18430"/>
                    <a:pt x="37158" y="18344"/>
                  </a:cubicBezTo>
                  <a:cubicBezTo>
                    <a:pt x="37201" y="18259"/>
                    <a:pt x="37243" y="18216"/>
                    <a:pt x="37286" y="18174"/>
                  </a:cubicBezTo>
                  <a:cubicBezTo>
                    <a:pt x="37115" y="18046"/>
                    <a:pt x="36945" y="17918"/>
                    <a:pt x="36774" y="17832"/>
                  </a:cubicBezTo>
                  <a:cubicBezTo>
                    <a:pt x="36849" y="17683"/>
                    <a:pt x="36891" y="17598"/>
                    <a:pt x="36814" y="17436"/>
                  </a:cubicBezTo>
                  <a:lnTo>
                    <a:pt x="36814" y="17436"/>
                  </a:lnTo>
                  <a:cubicBezTo>
                    <a:pt x="36787" y="17444"/>
                    <a:pt x="36759" y="17448"/>
                    <a:pt x="36731" y="17448"/>
                  </a:cubicBezTo>
                  <a:cubicBezTo>
                    <a:pt x="36731" y="17448"/>
                    <a:pt x="36689" y="17406"/>
                    <a:pt x="36774" y="17363"/>
                  </a:cubicBezTo>
                  <a:cubicBezTo>
                    <a:pt x="36774" y="17349"/>
                    <a:pt x="36783" y="17344"/>
                    <a:pt x="36799" y="17344"/>
                  </a:cubicBezTo>
                  <a:cubicBezTo>
                    <a:pt x="36831" y="17344"/>
                    <a:pt x="36888" y="17363"/>
                    <a:pt x="36945" y="17363"/>
                  </a:cubicBezTo>
                  <a:cubicBezTo>
                    <a:pt x="36932" y="17375"/>
                    <a:pt x="36916" y="17388"/>
                    <a:pt x="36898" y="17399"/>
                  </a:cubicBezTo>
                  <a:lnTo>
                    <a:pt x="36898" y="17399"/>
                  </a:lnTo>
                  <a:cubicBezTo>
                    <a:pt x="36863" y="17391"/>
                    <a:pt x="36823" y="17379"/>
                    <a:pt x="36774" y="17363"/>
                  </a:cubicBezTo>
                  <a:lnTo>
                    <a:pt x="36774" y="17363"/>
                  </a:lnTo>
                  <a:cubicBezTo>
                    <a:pt x="36790" y="17389"/>
                    <a:pt x="36803" y="17413"/>
                    <a:pt x="36814" y="17436"/>
                  </a:cubicBezTo>
                  <a:lnTo>
                    <a:pt x="36814" y="17436"/>
                  </a:lnTo>
                  <a:cubicBezTo>
                    <a:pt x="36845" y="17427"/>
                    <a:pt x="36874" y="17414"/>
                    <a:pt x="36898" y="17399"/>
                  </a:cubicBezTo>
                  <a:lnTo>
                    <a:pt x="36898" y="17399"/>
                  </a:lnTo>
                  <a:cubicBezTo>
                    <a:pt x="36955" y="17412"/>
                    <a:pt x="36995" y="17416"/>
                    <a:pt x="37025" y="17416"/>
                  </a:cubicBezTo>
                  <a:cubicBezTo>
                    <a:pt x="37073" y="17416"/>
                    <a:pt x="37094" y="17406"/>
                    <a:pt x="37115" y="17406"/>
                  </a:cubicBezTo>
                  <a:cubicBezTo>
                    <a:pt x="36945" y="17064"/>
                    <a:pt x="37201" y="16723"/>
                    <a:pt x="37115" y="16382"/>
                  </a:cubicBezTo>
                  <a:cubicBezTo>
                    <a:pt x="37115" y="16382"/>
                    <a:pt x="37073" y="16339"/>
                    <a:pt x="37030" y="16296"/>
                  </a:cubicBezTo>
                  <a:cubicBezTo>
                    <a:pt x="36987" y="16424"/>
                    <a:pt x="36945" y="16510"/>
                    <a:pt x="36902" y="16638"/>
                  </a:cubicBezTo>
                  <a:cubicBezTo>
                    <a:pt x="36817" y="16595"/>
                    <a:pt x="36731" y="16595"/>
                    <a:pt x="36646" y="16595"/>
                  </a:cubicBezTo>
                  <a:cubicBezTo>
                    <a:pt x="36774" y="16339"/>
                    <a:pt x="36859" y="16168"/>
                    <a:pt x="36945" y="15998"/>
                  </a:cubicBezTo>
                  <a:cubicBezTo>
                    <a:pt x="36859" y="15657"/>
                    <a:pt x="36731" y="15401"/>
                    <a:pt x="36646" y="15145"/>
                  </a:cubicBezTo>
                  <a:cubicBezTo>
                    <a:pt x="36689" y="14974"/>
                    <a:pt x="36774" y="14846"/>
                    <a:pt x="36817" y="14675"/>
                  </a:cubicBezTo>
                  <a:cubicBezTo>
                    <a:pt x="36603" y="14675"/>
                    <a:pt x="36475" y="14633"/>
                    <a:pt x="36305" y="14633"/>
                  </a:cubicBezTo>
                  <a:cubicBezTo>
                    <a:pt x="36433" y="14419"/>
                    <a:pt x="36561" y="14249"/>
                    <a:pt x="36774" y="13950"/>
                  </a:cubicBezTo>
                  <a:lnTo>
                    <a:pt x="36774" y="13950"/>
                  </a:lnTo>
                  <a:cubicBezTo>
                    <a:pt x="36475" y="14035"/>
                    <a:pt x="36305" y="14078"/>
                    <a:pt x="36177" y="14121"/>
                  </a:cubicBezTo>
                  <a:cubicBezTo>
                    <a:pt x="36006" y="13865"/>
                    <a:pt x="36390" y="13609"/>
                    <a:pt x="36177" y="13353"/>
                  </a:cubicBezTo>
                  <a:cubicBezTo>
                    <a:pt x="36177" y="13353"/>
                    <a:pt x="36305" y="13225"/>
                    <a:pt x="36347" y="13097"/>
                  </a:cubicBezTo>
                  <a:cubicBezTo>
                    <a:pt x="36134" y="12969"/>
                    <a:pt x="35963" y="12798"/>
                    <a:pt x="35793" y="12670"/>
                  </a:cubicBezTo>
                  <a:lnTo>
                    <a:pt x="35665" y="12585"/>
                  </a:lnTo>
                  <a:lnTo>
                    <a:pt x="35793" y="12500"/>
                  </a:lnTo>
                  <a:cubicBezTo>
                    <a:pt x="35878" y="12414"/>
                    <a:pt x="35921" y="12329"/>
                    <a:pt x="36006" y="12158"/>
                  </a:cubicBezTo>
                  <a:cubicBezTo>
                    <a:pt x="35878" y="12030"/>
                    <a:pt x="35707" y="11860"/>
                    <a:pt x="35537" y="11689"/>
                  </a:cubicBezTo>
                  <a:cubicBezTo>
                    <a:pt x="35537" y="11689"/>
                    <a:pt x="35580" y="11646"/>
                    <a:pt x="35622" y="11604"/>
                  </a:cubicBezTo>
                  <a:cubicBezTo>
                    <a:pt x="35537" y="11476"/>
                    <a:pt x="35409" y="11348"/>
                    <a:pt x="35324" y="11177"/>
                  </a:cubicBezTo>
                  <a:cubicBezTo>
                    <a:pt x="35238" y="11049"/>
                    <a:pt x="35238" y="10836"/>
                    <a:pt x="35153" y="10708"/>
                  </a:cubicBezTo>
                  <a:cubicBezTo>
                    <a:pt x="34982" y="10409"/>
                    <a:pt x="34940" y="10068"/>
                    <a:pt x="34641" y="9897"/>
                  </a:cubicBezTo>
                  <a:cubicBezTo>
                    <a:pt x="34641" y="9940"/>
                    <a:pt x="34598" y="9983"/>
                    <a:pt x="34556" y="10025"/>
                  </a:cubicBezTo>
                  <a:cubicBezTo>
                    <a:pt x="34513" y="9983"/>
                    <a:pt x="34513" y="9940"/>
                    <a:pt x="34470" y="9897"/>
                  </a:cubicBezTo>
                  <a:cubicBezTo>
                    <a:pt x="34428" y="9855"/>
                    <a:pt x="34385" y="9812"/>
                    <a:pt x="34342" y="9769"/>
                  </a:cubicBezTo>
                  <a:lnTo>
                    <a:pt x="34385" y="9727"/>
                  </a:lnTo>
                  <a:cubicBezTo>
                    <a:pt x="34428" y="9769"/>
                    <a:pt x="34470" y="9812"/>
                    <a:pt x="34513" y="9855"/>
                  </a:cubicBezTo>
                  <a:cubicBezTo>
                    <a:pt x="34513" y="9855"/>
                    <a:pt x="34470" y="9897"/>
                    <a:pt x="34470" y="9897"/>
                  </a:cubicBezTo>
                  <a:lnTo>
                    <a:pt x="34641" y="9897"/>
                  </a:lnTo>
                  <a:lnTo>
                    <a:pt x="34641" y="9471"/>
                  </a:lnTo>
                  <a:cubicBezTo>
                    <a:pt x="34470" y="9385"/>
                    <a:pt x="34342" y="9257"/>
                    <a:pt x="34172" y="9172"/>
                  </a:cubicBezTo>
                  <a:cubicBezTo>
                    <a:pt x="34214" y="9087"/>
                    <a:pt x="34257" y="9001"/>
                    <a:pt x="34342" y="8959"/>
                  </a:cubicBezTo>
                  <a:cubicBezTo>
                    <a:pt x="34300" y="8959"/>
                    <a:pt x="34257" y="8916"/>
                    <a:pt x="34257" y="8916"/>
                  </a:cubicBezTo>
                  <a:cubicBezTo>
                    <a:pt x="34214" y="8788"/>
                    <a:pt x="34129" y="8660"/>
                    <a:pt x="34086" y="8575"/>
                  </a:cubicBezTo>
                  <a:cubicBezTo>
                    <a:pt x="34001" y="8618"/>
                    <a:pt x="33916" y="8660"/>
                    <a:pt x="33830" y="8788"/>
                  </a:cubicBezTo>
                  <a:cubicBezTo>
                    <a:pt x="33745" y="8873"/>
                    <a:pt x="33617" y="8873"/>
                    <a:pt x="33532" y="8873"/>
                  </a:cubicBezTo>
                  <a:cubicBezTo>
                    <a:pt x="33532" y="8831"/>
                    <a:pt x="33532" y="8788"/>
                    <a:pt x="33532" y="8788"/>
                  </a:cubicBezTo>
                  <a:cubicBezTo>
                    <a:pt x="33617" y="8745"/>
                    <a:pt x="33745" y="8745"/>
                    <a:pt x="33830" y="8703"/>
                  </a:cubicBezTo>
                  <a:cubicBezTo>
                    <a:pt x="33830" y="8529"/>
                    <a:pt x="33830" y="8387"/>
                    <a:pt x="33830" y="8276"/>
                  </a:cubicBezTo>
                  <a:cubicBezTo>
                    <a:pt x="33617" y="8234"/>
                    <a:pt x="33489" y="8191"/>
                    <a:pt x="33318" y="8191"/>
                  </a:cubicBezTo>
                  <a:cubicBezTo>
                    <a:pt x="33404" y="8106"/>
                    <a:pt x="33446" y="8020"/>
                    <a:pt x="33489" y="7978"/>
                  </a:cubicBezTo>
                  <a:cubicBezTo>
                    <a:pt x="33190" y="7679"/>
                    <a:pt x="33233" y="7082"/>
                    <a:pt x="32764" y="7039"/>
                  </a:cubicBezTo>
                  <a:cubicBezTo>
                    <a:pt x="32636" y="6740"/>
                    <a:pt x="32551" y="6527"/>
                    <a:pt x="32465" y="6314"/>
                  </a:cubicBezTo>
                  <a:cubicBezTo>
                    <a:pt x="32295" y="6229"/>
                    <a:pt x="32124" y="6143"/>
                    <a:pt x="31996" y="6058"/>
                  </a:cubicBezTo>
                  <a:cubicBezTo>
                    <a:pt x="31911" y="6143"/>
                    <a:pt x="31825" y="6186"/>
                    <a:pt x="31783" y="6271"/>
                  </a:cubicBezTo>
                  <a:cubicBezTo>
                    <a:pt x="31740" y="6186"/>
                    <a:pt x="31697" y="6101"/>
                    <a:pt x="31697" y="6058"/>
                  </a:cubicBezTo>
                  <a:cubicBezTo>
                    <a:pt x="31783" y="5930"/>
                    <a:pt x="31911" y="5802"/>
                    <a:pt x="31996" y="5674"/>
                  </a:cubicBezTo>
                  <a:cubicBezTo>
                    <a:pt x="31953" y="5617"/>
                    <a:pt x="31892" y="5608"/>
                    <a:pt x="31827" y="5608"/>
                  </a:cubicBezTo>
                  <a:cubicBezTo>
                    <a:pt x="31795" y="5608"/>
                    <a:pt x="31761" y="5610"/>
                    <a:pt x="31729" y="5610"/>
                  </a:cubicBezTo>
                  <a:cubicBezTo>
                    <a:pt x="31633" y="5610"/>
                    <a:pt x="31548" y="5589"/>
                    <a:pt x="31527" y="5418"/>
                  </a:cubicBezTo>
                  <a:cubicBezTo>
                    <a:pt x="31484" y="5375"/>
                    <a:pt x="31441" y="5375"/>
                    <a:pt x="31399" y="5333"/>
                  </a:cubicBezTo>
                  <a:cubicBezTo>
                    <a:pt x="31441" y="5290"/>
                    <a:pt x="31484" y="5290"/>
                    <a:pt x="31527" y="5247"/>
                  </a:cubicBezTo>
                  <a:cubicBezTo>
                    <a:pt x="31441" y="5162"/>
                    <a:pt x="31271" y="5077"/>
                    <a:pt x="31228" y="4906"/>
                  </a:cubicBezTo>
                  <a:cubicBezTo>
                    <a:pt x="31100" y="4693"/>
                    <a:pt x="30929" y="4650"/>
                    <a:pt x="30759" y="4565"/>
                  </a:cubicBezTo>
                  <a:cubicBezTo>
                    <a:pt x="30631" y="4437"/>
                    <a:pt x="30546" y="4266"/>
                    <a:pt x="30460" y="4095"/>
                  </a:cubicBezTo>
                  <a:lnTo>
                    <a:pt x="30119" y="4095"/>
                  </a:lnTo>
                  <a:cubicBezTo>
                    <a:pt x="30076" y="4010"/>
                    <a:pt x="30034" y="3925"/>
                    <a:pt x="29991" y="3839"/>
                  </a:cubicBezTo>
                  <a:cubicBezTo>
                    <a:pt x="29308" y="3797"/>
                    <a:pt x="29010" y="3072"/>
                    <a:pt x="28455" y="2858"/>
                  </a:cubicBezTo>
                  <a:cubicBezTo>
                    <a:pt x="28370" y="2901"/>
                    <a:pt x="28370" y="2901"/>
                    <a:pt x="28327" y="2944"/>
                  </a:cubicBezTo>
                  <a:cubicBezTo>
                    <a:pt x="28157" y="2816"/>
                    <a:pt x="28071" y="2645"/>
                    <a:pt x="27901" y="2560"/>
                  </a:cubicBezTo>
                  <a:cubicBezTo>
                    <a:pt x="27602" y="2346"/>
                    <a:pt x="27218" y="2304"/>
                    <a:pt x="27005" y="1962"/>
                  </a:cubicBezTo>
                  <a:cubicBezTo>
                    <a:pt x="26973" y="1968"/>
                    <a:pt x="26943" y="1971"/>
                    <a:pt x="26913" y="1971"/>
                  </a:cubicBezTo>
                  <a:cubicBezTo>
                    <a:pt x="26561" y="1971"/>
                    <a:pt x="26350" y="1590"/>
                    <a:pt x="25991" y="1590"/>
                  </a:cubicBezTo>
                  <a:cubicBezTo>
                    <a:pt x="25935" y="1590"/>
                    <a:pt x="25875" y="1600"/>
                    <a:pt x="25810" y="1621"/>
                  </a:cubicBezTo>
                  <a:cubicBezTo>
                    <a:pt x="25768" y="1621"/>
                    <a:pt x="25725" y="1536"/>
                    <a:pt x="25640" y="1493"/>
                  </a:cubicBezTo>
                  <a:cubicBezTo>
                    <a:pt x="25298" y="1237"/>
                    <a:pt x="24957" y="1067"/>
                    <a:pt x="24530" y="981"/>
                  </a:cubicBezTo>
                  <a:cubicBezTo>
                    <a:pt x="24445" y="1109"/>
                    <a:pt x="24317" y="1195"/>
                    <a:pt x="24146" y="1323"/>
                  </a:cubicBezTo>
                  <a:cubicBezTo>
                    <a:pt x="24146" y="1152"/>
                    <a:pt x="24104" y="1024"/>
                    <a:pt x="24104" y="811"/>
                  </a:cubicBezTo>
                  <a:cubicBezTo>
                    <a:pt x="23848" y="853"/>
                    <a:pt x="23677" y="896"/>
                    <a:pt x="23464" y="939"/>
                  </a:cubicBezTo>
                  <a:cubicBezTo>
                    <a:pt x="23464" y="811"/>
                    <a:pt x="23421" y="768"/>
                    <a:pt x="23421" y="640"/>
                  </a:cubicBezTo>
                  <a:cubicBezTo>
                    <a:pt x="23326" y="640"/>
                    <a:pt x="23234" y="642"/>
                    <a:pt x="23143" y="642"/>
                  </a:cubicBezTo>
                  <a:cubicBezTo>
                    <a:pt x="22826" y="642"/>
                    <a:pt x="22535" y="616"/>
                    <a:pt x="22269" y="384"/>
                  </a:cubicBezTo>
                  <a:cubicBezTo>
                    <a:pt x="22190" y="325"/>
                    <a:pt x="22093" y="293"/>
                    <a:pt x="21989" y="293"/>
                  </a:cubicBezTo>
                  <a:cubicBezTo>
                    <a:pt x="21870" y="293"/>
                    <a:pt x="21744" y="335"/>
                    <a:pt x="21629" y="427"/>
                  </a:cubicBezTo>
                  <a:cubicBezTo>
                    <a:pt x="21544" y="469"/>
                    <a:pt x="21416" y="469"/>
                    <a:pt x="21331" y="512"/>
                  </a:cubicBezTo>
                  <a:cubicBezTo>
                    <a:pt x="21288" y="555"/>
                    <a:pt x="21245" y="597"/>
                    <a:pt x="21245" y="640"/>
                  </a:cubicBezTo>
                  <a:cubicBezTo>
                    <a:pt x="21203" y="640"/>
                    <a:pt x="21203" y="597"/>
                    <a:pt x="21160" y="597"/>
                  </a:cubicBezTo>
                  <a:cubicBezTo>
                    <a:pt x="21203" y="555"/>
                    <a:pt x="21245" y="512"/>
                    <a:pt x="21288" y="469"/>
                  </a:cubicBezTo>
                  <a:lnTo>
                    <a:pt x="21331" y="512"/>
                  </a:lnTo>
                  <a:cubicBezTo>
                    <a:pt x="21135" y="267"/>
                    <a:pt x="21009" y="149"/>
                    <a:pt x="20841" y="149"/>
                  </a:cubicBezTo>
                  <a:cubicBezTo>
                    <a:pt x="20716" y="149"/>
                    <a:pt x="20568" y="214"/>
                    <a:pt x="20350" y="341"/>
                  </a:cubicBezTo>
                  <a:cubicBezTo>
                    <a:pt x="20307" y="384"/>
                    <a:pt x="20264" y="427"/>
                    <a:pt x="20222" y="469"/>
                  </a:cubicBezTo>
                  <a:lnTo>
                    <a:pt x="20179" y="427"/>
                  </a:lnTo>
                  <a:cubicBezTo>
                    <a:pt x="20222" y="384"/>
                    <a:pt x="20264" y="341"/>
                    <a:pt x="20307" y="299"/>
                  </a:cubicBezTo>
                  <a:cubicBezTo>
                    <a:pt x="20350" y="341"/>
                    <a:pt x="20350" y="341"/>
                    <a:pt x="20350" y="341"/>
                  </a:cubicBezTo>
                  <a:cubicBezTo>
                    <a:pt x="20307" y="256"/>
                    <a:pt x="20264" y="213"/>
                    <a:pt x="20222" y="171"/>
                  </a:cubicBezTo>
                  <a:cubicBezTo>
                    <a:pt x="20153" y="102"/>
                    <a:pt x="20078" y="89"/>
                    <a:pt x="20002" y="89"/>
                  </a:cubicBezTo>
                  <a:cubicBezTo>
                    <a:pt x="19951" y="89"/>
                    <a:pt x="19899" y="95"/>
                    <a:pt x="19849" y="95"/>
                  </a:cubicBezTo>
                  <a:cubicBezTo>
                    <a:pt x="19786" y="95"/>
                    <a:pt x="19724" y="85"/>
                    <a:pt x="19667" y="43"/>
                  </a:cubicBezTo>
                  <a:cubicBezTo>
                    <a:pt x="19623" y="16"/>
                    <a:pt x="19577" y="6"/>
                    <a:pt x="19530" y="6"/>
                  </a:cubicBezTo>
                  <a:cubicBezTo>
                    <a:pt x="19386" y="6"/>
                    <a:pt x="19239" y="103"/>
                    <a:pt x="19135" y="103"/>
                  </a:cubicBezTo>
                  <a:cubicBezTo>
                    <a:pt x="19111" y="103"/>
                    <a:pt x="19089" y="98"/>
                    <a:pt x="19070" y="85"/>
                  </a:cubicBezTo>
                  <a:cubicBezTo>
                    <a:pt x="18942" y="21"/>
                    <a:pt x="18824" y="0"/>
                    <a:pt x="18712" y="0"/>
                  </a:cubicBezTo>
                  <a:cubicBezTo>
                    <a:pt x="18601" y="0"/>
                    <a:pt x="18494" y="21"/>
                    <a:pt x="18387" y="43"/>
                  </a:cubicBezTo>
                  <a:cubicBezTo>
                    <a:pt x="18345" y="43"/>
                    <a:pt x="18302" y="128"/>
                    <a:pt x="18302" y="171"/>
                  </a:cubicBezTo>
                  <a:cubicBezTo>
                    <a:pt x="18217" y="85"/>
                    <a:pt x="18174" y="43"/>
                    <a:pt x="18131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050">
                <a:buClr>
                  <a:srgbClr val="000000"/>
                </a:buClr>
              </a:pPr>
              <a:r>
                <a:rPr lang="en-US" sz="8000" b="1" kern="0" dirty="0"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a</a:t>
              </a:r>
              <a:endParaRPr sz="80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345438" y="1194621"/>
              <a:ext cx="6547141" cy="2754283"/>
              <a:chOff x="1793917" y="1592827"/>
              <a:chExt cx="8729521" cy="3672377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1793917" y="1592827"/>
                <a:ext cx="8729521" cy="3672377"/>
                <a:chOff x="1793917" y="1592827"/>
                <a:chExt cx="8729521" cy="3672377"/>
              </a:xfrm>
            </p:grpSpPr>
            <p:sp>
              <p:nvSpPr>
                <p:cNvPr id="7" name="Google Shape;921;p46"/>
                <p:cNvSpPr/>
                <p:nvPr/>
              </p:nvSpPr>
              <p:spPr>
                <a:xfrm rot="20375425">
                  <a:off x="9478772" y="2225571"/>
                  <a:ext cx="56412" cy="543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7" h="3740" extrusionOk="0">
                      <a:moveTo>
                        <a:pt x="3080" y="0"/>
                      </a:moveTo>
                      <a:cubicBezTo>
                        <a:pt x="2237" y="257"/>
                        <a:pt x="1467" y="514"/>
                        <a:pt x="587" y="807"/>
                      </a:cubicBezTo>
                      <a:cubicBezTo>
                        <a:pt x="331" y="1723"/>
                        <a:pt x="1" y="2713"/>
                        <a:pt x="587" y="3703"/>
                      </a:cubicBezTo>
                      <a:cubicBezTo>
                        <a:pt x="954" y="3740"/>
                        <a:pt x="1211" y="3740"/>
                        <a:pt x="1541" y="3740"/>
                      </a:cubicBezTo>
                      <a:lnTo>
                        <a:pt x="1577" y="3740"/>
                      </a:lnTo>
                      <a:cubicBezTo>
                        <a:pt x="2274" y="3373"/>
                        <a:pt x="2934" y="3006"/>
                        <a:pt x="3594" y="2640"/>
                      </a:cubicBezTo>
                      <a:cubicBezTo>
                        <a:pt x="3777" y="2237"/>
                        <a:pt x="3923" y="1833"/>
                        <a:pt x="4107" y="1430"/>
                      </a:cubicBezTo>
                      <a:cubicBezTo>
                        <a:pt x="3887" y="990"/>
                        <a:pt x="3630" y="550"/>
                        <a:pt x="3374" y="74"/>
                      </a:cubicBezTo>
                      <a:cubicBezTo>
                        <a:pt x="3227" y="37"/>
                        <a:pt x="3117" y="0"/>
                        <a:pt x="308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050">
                    <a:buClr>
                      <a:srgbClr val="000000"/>
                    </a:buClr>
                  </a:pPr>
                  <a:endParaRPr sz="1867" kern="0"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" name="Google Shape;914;p46"/>
                <p:cNvSpPr/>
                <p:nvPr/>
              </p:nvSpPr>
              <p:spPr>
                <a:xfrm rot="5268462">
                  <a:off x="4322489" y="-935745"/>
                  <a:ext cx="3672377" cy="87295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29" h="39590" extrusionOk="0">
                      <a:moveTo>
                        <a:pt x="19112" y="512"/>
                      </a:moveTo>
                      <a:cubicBezTo>
                        <a:pt x="19112" y="512"/>
                        <a:pt x="19155" y="555"/>
                        <a:pt x="19155" y="555"/>
                      </a:cubicBezTo>
                      <a:cubicBezTo>
                        <a:pt x="19112" y="597"/>
                        <a:pt x="19070" y="640"/>
                        <a:pt x="19027" y="683"/>
                      </a:cubicBezTo>
                      <a:cubicBezTo>
                        <a:pt x="19027" y="683"/>
                        <a:pt x="19027" y="664"/>
                        <a:pt x="19015" y="651"/>
                      </a:cubicBezTo>
                      <a:lnTo>
                        <a:pt x="19015" y="651"/>
                      </a:lnTo>
                      <a:cubicBezTo>
                        <a:pt x="19066" y="559"/>
                        <a:pt x="19089" y="535"/>
                        <a:pt x="19112" y="512"/>
                      </a:cubicBezTo>
                      <a:close/>
                      <a:moveTo>
                        <a:pt x="18942" y="640"/>
                      </a:moveTo>
                      <a:cubicBezTo>
                        <a:pt x="18950" y="657"/>
                        <a:pt x="18957" y="674"/>
                        <a:pt x="18963" y="691"/>
                      </a:cubicBezTo>
                      <a:lnTo>
                        <a:pt x="18963" y="691"/>
                      </a:lnTo>
                      <a:cubicBezTo>
                        <a:pt x="18939" y="747"/>
                        <a:pt x="18924" y="770"/>
                        <a:pt x="18918" y="770"/>
                      </a:cubicBezTo>
                      <a:cubicBezTo>
                        <a:pt x="18907" y="770"/>
                        <a:pt x="18918" y="712"/>
                        <a:pt x="18942" y="640"/>
                      </a:cubicBezTo>
                      <a:close/>
                      <a:moveTo>
                        <a:pt x="20264" y="640"/>
                      </a:moveTo>
                      <a:lnTo>
                        <a:pt x="20264" y="811"/>
                      </a:lnTo>
                      <a:lnTo>
                        <a:pt x="20222" y="811"/>
                      </a:lnTo>
                      <a:lnTo>
                        <a:pt x="20222" y="640"/>
                      </a:lnTo>
                      <a:close/>
                      <a:moveTo>
                        <a:pt x="22952" y="811"/>
                      </a:moveTo>
                      <a:cubicBezTo>
                        <a:pt x="22952" y="853"/>
                        <a:pt x="22952" y="896"/>
                        <a:pt x="22952" y="939"/>
                      </a:cubicBezTo>
                      <a:cubicBezTo>
                        <a:pt x="22824" y="981"/>
                        <a:pt x="22653" y="981"/>
                        <a:pt x="22483" y="1024"/>
                      </a:cubicBezTo>
                      <a:cubicBezTo>
                        <a:pt x="22483" y="1008"/>
                        <a:pt x="22483" y="994"/>
                        <a:pt x="22483" y="981"/>
                      </a:cubicBezTo>
                      <a:cubicBezTo>
                        <a:pt x="22653" y="853"/>
                        <a:pt x="22781" y="853"/>
                        <a:pt x="22952" y="811"/>
                      </a:cubicBezTo>
                      <a:close/>
                      <a:moveTo>
                        <a:pt x="18974" y="728"/>
                      </a:moveTo>
                      <a:lnTo>
                        <a:pt x="18974" y="728"/>
                      </a:lnTo>
                      <a:cubicBezTo>
                        <a:pt x="18990" y="784"/>
                        <a:pt x="18999" y="840"/>
                        <a:pt x="19027" y="896"/>
                      </a:cubicBezTo>
                      <a:cubicBezTo>
                        <a:pt x="19027" y="896"/>
                        <a:pt x="18942" y="939"/>
                        <a:pt x="18814" y="1067"/>
                      </a:cubicBezTo>
                      <a:cubicBezTo>
                        <a:pt x="18884" y="913"/>
                        <a:pt x="18935" y="805"/>
                        <a:pt x="18974" y="728"/>
                      </a:cubicBezTo>
                      <a:close/>
                      <a:moveTo>
                        <a:pt x="22312" y="1152"/>
                      </a:moveTo>
                      <a:cubicBezTo>
                        <a:pt x="22312" y="1195"/>
                        <a:pt x="22269" y="1237"/>
                        <a:pt x="22227" y="1280"/>
                      </a:cubicBezTo>
                      <a:lnTo>
                        <a:pt x="22141" y="1237"/>
                      </a:lnTo>
                      <a:cubicBezTo>
                        <a:pt x="22227" y="1195"/>
                        <a:pt x="22269" y="1152"/>
                        <a:pt x="22312" y="1152"/>
                      </a:cubicBezTo>
                      <a:close/>
                      <a:moveTo>
                        <a:pt x="23634" y="1195"/>
                      </a:moveTo>
                      <a:lnTo>
                        <a:pt x="23634" y="1280"/>
                      </a:lnTo>
                      <a:lnTo>
                        <a:pt x="23464" y="1280"/>
                      </a:lnTo>
                      <a:lnTo>
                        <a:pt x="23464" y="1195"/>
                      </a:lnTo>
                      <a:close/>
                      <a:moveTo>
                        <a:pt x="20008" y="1365"/>
                      </a:moveTo>
                      <a:lnTo>
                        <a:pt x="20008" y="1408"/>
                      </a:lnTo>
                      <a:lnTo>
                        <a:pt x="19838" y="1408"/>
                      </a:lnTo>
                      <a:lnTo>
                        <a:pt x="19838" y="1365"/>
                      </a:lnTo>
                      <a:close/>
                      <a:moveTo>
                        <a:pt x="16041" y="1706"/>
                      </a:moveTo>
                      <a:lnTo>
                        <a:pt x="16041" y="1749"/>
                      </a:lnTo>
                      <a:lnTo>
                        <a:pt x="15870" y="1749"/>
                      </a:lnTo>
                      <a:lnTo>
                        <a:pt x="15870" y="1706"/>
                      </a:lnTo>
                      <a:close/>
                      <a:moveTo>
                        <a:pt x="22824" y="1706"/>
                      </a:moveTo>
                      <a:lnTo>
                        <a:pt x="22824" y="1749"/>
                      </a:lnTo>
                      <a:lnTo>
                        <a:pt x="22653" y="1749"/>
                      </a:lnTo>
                      <a:lnTo>
                        <a:pt x="22653" y="1706"/>
                      </a:lnTo>
                      <a:close/>
                      <a:moveTo>
                        <a:pt x="25256" y="1706"/>
                      </a:moveTo>
                      <a:lnTo>
                        <a:pt x="25256" y="1749"/>
                      </a:lnTo>
                      <a:lnTo>
                        <a:pt x="25128" y="1749"/>
                      </a:lnTo>
                      <a:lnTo>
                        <a:pt x="25128" y="1706"/>
                      </a:lnTo>
                      <a:close/>
                      <a:moveTo>
                        <a:pt x="11732" y="2005"/>
                      </a:moveTo>
                      <a:cubicBezTo>
                        <a:pt x="11732" y="2090"/>
                        <a:pt x="11775" y="2176"/>
                        <a:pt x="11775" y="2261"/>
                      </a:cubicBezTo>
                      <a:lnTo>
                        <a:pt x="11647" y="2261"/>
                      </a:lnTo>
                      <a:lnTo>
                        <a:pt x="11647" y="2005"/>
                      </a:lnTo>
                      <a:close/>
                      <a:moveTo>
                        <a:pt x="26365" y="2176"/>
                      </a:moveTo>
                      <a:cubicBezTo>
                        <a:pt x="26407" y="2261"/>
                        <a:pt x="26407" y="2346"/>
                        <a:pt x="26450" y="2432"/>
                      </a:cubicBezTo>
                      <a:lnTo>
                        <a:pt x="26279" y="2432"/>
                      </a:lnTo>
                      <a:lnTo>
                        <a:pt x="26279" y="2176"/>
                      </a:lnTo>
                      <a:close/>
                      <a:moveTo>
                        <a:pt x="27261" y="2517"/>
                      </a:moveTo>
                      <a:lnTo>
                        <a:pt x="27261" y="2560"/>
                      </a:lnTo>
                      <a:lnTo>
                        <a:pt x="27090" y="2560"/>
                      </a:lnTo>
                      <a:lnTo>
                        <a:pt x="27090" y="2517"/>
                      </a:lnTo>
                      <a:close/>
                      <a:moveTo>
                        <a:pt x="27901" y="2858"/>
                      </a:moveTo>
                      <a:lnTo>
                        <a:pt x="27901" y="2901"/>
                      </a:lnTo>
                      <a:lnTo>
                        <a:pt x="27730" y="2901"/>
                      </a:lnTo>
                      <a:lnTo>
                        <a:pt x="27730" y="2858"/>
                      </a:lnTo>
                      <a:close/>
                      <a:moveTo>
                        <a:pt x="10068" y="2816"/>
                      </a:moveTo>
                      <a:lnTo>
                        <a:pt x="10068" y="2944"/>
                      </a:lnTo>
                      <a:lnTo>
                        <a:pt x="10026" y="2944"/>
                      </a:lnTo>
                      <a:lnTo>
                        <a:pt x="10026" y="2816"/>
                      </a:lnTo>
                      <a:close/>
                      <a:moveTo>
                        <a:pt x="10580" y="3114"/>
                      </a:moveTo>
                      <a:lnTo>
                        <a:pt x="10580" y="3285"/>
                      </a:lnTo>
                      <a:lnTo>
                        <a:pt x="10495" y="3285"/>
                      </a:lnTo>
                      <a:lnTo>
                        <a:pt x="10495" y="3114"/>
                      </a:lnTo>
                      <a:close/>
                      <a:moveTo>
                        <a:pt x="29906" y="4181"/>
                      </a:moveTo>
                      <a:lnTo>
                        <a:pt x="29906" y="4223"/>
                      </a:lnTo>
                      <a:lnTo>
                        <a:pt x="29735" y="4223"/>
                      </a:lnTo>
                      <a:lnTo>
                        <a:pt x="29735" y="4181"/>
                      </a:lnTo>
                      <a:close/>
                      <a:moveTo>
                        <a:pt x="29351" y="4266"/>
                      </a:moveTo>
                      <a:lnTo>
                        <a:pt x="29351" y="4437"/>
                      </a:lnTo>
                      <a:lnTo>
                        <a:pt x="29266" y="4437"/>
                      </a:lnTo>
                      <a:lnTo>
                        <a:pt x="29266" y="4266"/>
                      </a:lnTo>
                      <a:close/>
                      <a:moveTo>
                        <a:pt x="31313" y="5759"/>
                      </a:moveTo>
                      <a:cubicBezTo>
                        <a:pt x="31313" y="5802"/>
                        <a:pt x="31356" y="5802"/>
                        <a:pt x="31356" y="5845"/>
                      </a:cubicBezTo>
                      <a:cubicBezTo>
                        <a:pt x="31313" y="5887"/>
                        <a:pt x="31271" y="5887"/>
                        <a:pt x="31228" y="5930"/>
                      </a:cubicBezTo>
                      <a:cubicBezTo>
                        <a:pt x="31228" y="5845"/>
                        <a:pt x="31271" y="5802"/>
                        <a:pt x="31313" y="5759"/>
                      </a:cubicBezTo>
                      <a:close/>
                      <a:moveTo>
                        <a:pt x="6186" y="6143"/>
                      </a:moveTo>
                      <a:lnTo>
                        <a:pt x="6186" y="6186"/>
                      </a:lnTo>
                      <a:lnTo>
                        <a:pt x="6016" y="6186"/>
                      </a:lnTo>
                      <a:lnTo>
                        <a:pt x="6016" y="6143"/>
                      </a:lnTo>
                      <a:close/>
                      <a:moveTo>
                        <a:pt x="30546" y="6143"/>
                      </a:moveTo>
                      <a:lnTo>
                        <a:pt x="30546" y="6186"/>
                      </a:lnTo>
                      <a:lnTo>
                        <a:pt x="30375" y="6186"/>
                      </a:lnTo>
                      <a:lnTo>
                        <a:pt x="30375" y="6143"/>
                      </a:lnTo>
                      <a:close/>
                      <a:moveTo>
                        <a:pt x="31185" y="5931"/>
                      </a:moveTo>
                      <a:cubicBezTo>
                        <a:pt x="31185" y="6016"/>
                        <a:pt x="31185" y="6101"/>
                        <a:pt x="31185" y="6229"/>
                      </a:cubicBezTo>
                      <a:cubicBezTo>
                        <a:pt x="31143" y="6229"/>
                        <a:pt x="31143" y="6271"/>
                        <a:pt x="31100" y="6271"/>
                      </a:cubicBezTo>
                      <a:cubicBezTo>
                        <a:pt x="31057" y="6186"/>
                        <a:pt x="31015" y="6058"/>
                        <a:pt x="30972" y="5973"/>
                      </a:cubicBezTo>
                      <a:cubicBezTo>
                        <a:pt x="30972" y="5973"/>
                        <a:pt x="31073" y="5939"/>
                        <a:pt x="31185" y="5931"/>
                      </a:cubicBezTo>
                      <a:close/>
                      <a:moveTo>
                        <a:pt x="32209" y="6484"/>
                      </a:moveTo>
                      <a:lnTo>
                        <a:pt x="32209" y="6527"/>
                      </a:lnTo>
                      <a:lnTo>
                        <a:pt x="32039" y="6527"/>
                      </a:lnTo>
                      <a:lnTo>
                        <a:pt x="32039" y="6484"/>
                      </a:lnTo>
                      <a:close/>
                      <a:moveTo>
                        <a:pt x="5205" y="7466"/>
                      </a:moveTo>
                      <a:lnTo>
                        <a:pt x="5205" y="7508"/>
                      </a:lnTo>
                      <a:lnTo>
                        <a:pt x="5034" y="7508"/>
                      </a:lnTo>
                      <a:lnTo>
                        <a:pt x="5034" y="7466"/>
                      </a:lnTo>
                      <a:close/>
                      <a:moveTo>
                        <a:pt x="4693" y="7807"/>
                      </a:moveTo>
                      <a:lnTo>
                        <a:pt x="4693" y="7850"/>
                      </a:lnTo>
                      <a:lnTo>
                        <a:pt x="4522" y="7850"/>
                      </a:lnTo>
                      <a:lnTo>
                        <a:pt x="4522" y="7807"/>
                      </a:lnTo>
                      <a:close/>
                      <a:moveTo>
                        <a:pt x="24061" y="8063"/>
                      </a:moveTo>
                      <a:lnTo>
                        <a:pt x="24061" y="8234"/>
                      </a:lnTo>
                      <a:lnTo>
                        <a:pt x="24018" y="8234"/>
                      </a:lnTo>
                      <a:lnTo>
                        <a:pt x="24018" y="8063"/>
                      </a:lnTo>
                      <a:close/>
                      <a:moveTo>
                        <a:pt x="32636" y="8575"/>
                      </a:moveTo>
                      <a:lnTo>
                        <a:pt x="32636" y="8745"/>
                      </a:lnTo>
                      <a:lnTo>
                        <a:pt x="32593" y="8745"/>
                      </a:lnTo>
                      <a:lnTo>
                        <a:pt x="32593" y="8575"/>
                      </a:lnTo>
                      <a:close/>
                      <a:moveTo>
                        <a:pt x="4096" y="8916"/>
                      </a:moveTo>
                      <a:cubicBezTo>
                        <a:pt x="4053" y="9001"/>
                        <a:pt x="3968" y="9087"/>
                        <a:pt x="3883" y="9129"/>
                      </a:cubicBezTo>
                      <a:cubicBezTo>
                        <a:pt x="3883" y="9129"/>
                        <a:pt x="3883" y="9044"/>
                        <a:pt x="3840" y="8916"/>
                      </a:cubicBezTo>
                      <a:close/>
                      <a:moveTo>
                        <a:pt x="34129" y="10068"/>
                      </a:moveTo>
                      <a:cubicBezTo>
                        <a:pt x="34129" y="10111"/>
                        <a:pt x="34129" y="10111"/>
                        <a:pt x="34129" y="10153"/>
                      </a:cubicBezTo>
                      <a:cubicBezTo>
                        <a:pt x="34044" y="10153"/>
                        <a:pt x="33958" y="10196"/>
                        <a:pt x="33873" y="10196"/>
                      </a:cubicBezTo>
                      <a:cubicBezTo>
                        <a:pt x="33873" y="10153"/>
                        <a:pt x="33873" y="10111"/>
                        <a:pt x="33873" y="10068"/>
                      </a:cubicBezTo>
                      <a:close/>
                      <a:moveTo>
                        <a:pt x="34428" y="10239"/>
                      </a:moveTo>
                      <a:cubicBezTo>
                        <a:pt x="34470" y="10324"/>
                        <a:pt x="34470" y="10409"/>
                        <a:pt x="34513" y="10495"/>
                      </a:cubicBezTo>
                      <a:lnTo>
                        <a:pt x="34342" y="10495"/>
                      </a:lnTo>
                      <a:lnTo>
                        <a:pt x="34342" y="10239"/>
                      </a:lnTo>
                      <a:close/>
                      <a:moveTo>
                        <a:pt x="35665" y="13054"/>
                      </a:moveTo>
                      <a:lnTo>
                        <a:pt x="35665" y="13140"/>
                      </a:lnTo>
                      <a:lnTo>
                        <a:pt x="35324" y="13140"/>
                      </a:lnTo>
                      <a:lnTo>
                        <a:pt x="35324" y="13054"/>
                      </a:lnTo>
                      <a:close/>
                      <a:moveTo>
                        <a:pt x="2048" y="13225"/>
                      </a:moveTo>
                      <a:lnTo>
                        <a:pt x="2048" y="13268"/>
                      </a:lnTo>
                      <a:lnTo>
                        <a:pt x="1877" y="13268"/>
                      </a:lnTo>
                      <a:lnTo>
                        <a:pt x="1877" y="13225"/>
                      </a:lnTo>
                      <a:close/>
                      <a:moveTo>
                        <a:pt x="36390" y="15486"/>
                      </a:moveTo>
                      <a:lnTo>
                        <a:pt x="36475" y="15529"/>
                      </a:lnTo>
                      <a:cubicBezTo>
                        <a:pt x="36390" y="15571"/>
                        <a:pt x="36347" y="15614"/>
                        <a:pt x="36305" y="15657"/>
                      </a:cubicBezTo>
                      <a:cubicBezTo>
                        <a:pt x="36347" y="15571"/>
                        <a:pt x="36347" y="15529"/>
                        <a:pt x="36390" y="15486"/>
                      </a:cubicBezTo>
                      <a:close/>
                      <a:moveTo>
                        <a:pt x="36305" y="15614"/>
                      </a:moveTo>
                      <a:cubicBezTo>
                        <a:pt x="36305" y="15699"/>
                        <a:pt x="36262" y="15742"/>
                        <a:pt x="36219" y="15785"/>
                      </a:cubicBezTo>
                      <a:cubicBezTo>
                        <a:pt x="36177" y="15785"/>
                        <a:pt x="36177" y="15742"/>
                        <a:pt x="36177" y="15742"/>
                      </a:cubicBezTo>
                      <a:cubicBezTo>
                        <a:pt x="36219" y="15699"/>
                        <a:pt x="36262" y="15657"/>
                        <a:pt x="36305" y="15614"/>
                      </a:cubicBezTo>
                      <a:close/>
                      <a:moveTo>
                        <a:pt x="1067" y="16510"/>
                      </a:moveTo>
                      <a:lnTo>
                        <a:pt x="1067" y="16552"/>
                      </a:lnTo>
                      <a:lnTo>
                        <a:pt x="896" y="16552"/>
                      </a:lnTo>
                      <a:lnTo>
                        <a:pt x="896" y="16510"/>
                      </a:lnTo>
                      <a:close/>
                      <a:moveTo>
                        <a:pt x="36646" y="17022"/>
                      </a:moveTo>
                      <a:lnTo>
                        <a:pt x="36646" y="17064"/>
                      </a:lnTo>
                      <a:lnTo>
                        <a:pt x="36475" y="17064"/>
                      </a:lnTo>
                      <a:lnTo>
                        <a:pt x="36475" y="17022"/>
                      </a:lnTo>
                      <a:close/>
                      <a:moveTo>
                        <a:pt x="36817" y="18302"/>
                      </a:moveTo>
                      <a:lnTo>
                        <a:pt x="36817" y="18387"/>
                      </a:lnTo>
                      <a:lnTo>
                        <a:pt x="36475" y="18387"/>
                      </a:lnTo>
                      <a:lnTo>
                        <a:pt x="36475" y="18302"/>
                      </a:lnTo>
                      <a:close/>
                      <a:moveTo>
                        <a:pt x="36817" y="18643"/>
                      </a:moveTo>
                      <a:lnTo>
                        <a:pt x="36817" y="18728"/>
                      </a:lnTo>
                      <a:lnTo>
                        <a:pt x="36646" y="18728"/>
                      </a:lnTo>
                      <a:lnTo>
                        <a:pt x="36646" y="18643"/>
                      </a:lnTo>
                      <a:close/>
                      <a:moveTo>
                        <a:pt x="36433" y="18771"/>
                      </a:moveTo>
                      <a:lnTo>
                        <a:pt x="36433" y="18941"/>
                      </a:lnTo>
                      <a:lnTo>
                        <a:pt x="36347" y="18941"/>
                      </a:lnTo>
                      <a:lnTo>
                        <a:pt x="36347" y="18771"/>
                      </a:lnTo>
                      <a:close/>
                      <a:moveTo>
                        <a:pt x="726" y="19795"/>
                      </a:moveTo>
                      <a:lnTo>
                        <a:pt x="726" y="19880"/>
                      </a:lnTo>
                      <a:lnTo>
                        <a:pt x="598" y="19880"/>
                      </a:lnTo>
                      <a:lnTo>
                        <a:pt x="598" y="19795"/>
                      </a:lnTo>
                      <a:close/>
                      <a:moveTo>
                        <a:pt x="36731" y="20904"/>
                      </a:moveTo>
                      <a:lnTo>
                        <a:pt x="36731" y="21074"/>
                      </a:lnTo>
                      <a:lnTo>
                        <a:pt x="36689" y="21074"/>
                      </a:lnTo>
                      <a:lnTo>
                        <a:pt x="36689" y="20904"/>
                      </a:lnTo>
                      <a:close/>
                      <a:moveTo>
                        <a:pt x="36603" y="21714"/>
                      </a:moveTo>
                      <a:lnTo>
                        <a:pt x="36603" y="22056"/>
                      </a:lnTo>
                      <a:lnTo>
                        <a:pt x="36518" y="22056"/>
                      </a:lnTo>
                      <a:lnTo>
                        <a:pt x="36518" y="21714"/>
                      </a:lnTo>
                      <a:close/>
                      <a:moveTo>
                        <a:pt x="683" y="23037"/>
                      </a:moveTo>
                      <a:lnTo>
                        <a:pt x="683" y="23208"/>
                      </a:lnTo>
                      <a:lnTo>
                        <a:pt x="640" y="23208"/>
                      </a:lnTo>
                      <a:lnTo>
                        <a:pt x="640" y="23037"/>
                      </a:lnTo>
                      <a:close/>
                      <a:moveTo>
                        <a:pt x="36262" y="25042"/>
                      </a:moveTo>
                      <a:lnTo>
                        <a:pt x="36262" y="25170"/>
                      </a:lnTo>
                      <a:lnTo>
                        <a:pt x="36177" y="25170"/>
                      </a:lnTo>
                      <a:lnTo>
                        <a:pt x="36177" y="25042"/>
                      </a:lnTo>
                      <a:close/>
                      <a:moveTo>
                        <a:pt x="35921" y="25810"/>
                      </a:moveTo>
                      <a:cubicBezTo>
                        <a:pt x="35963" y="25938"/>
                        <a:pt x="36006" y="26066"/>
                        <a:pt x="36006" y="26151"/>
                      </a:cubicBezTo>
                      <a:lnTo>
                        <a:pt x="35835" y="26151"/>
                      </a:lnTo>
                      <a:lnTo>
                        <a:pt x="35835" y="25895"/>
                      </a:lnTo>
                      <a:cubicBezTo>
                        <a:pt x="35878" y="25852"/>
                        <a:pt x="35878" y="25852"/>
                        <a:pt x="35921" y="25810"/>
                      </a:cubicBezTo>
                      <a:close/>
                      <a:moveTo>
                        <a:pt x="35494" y="26706"/>
                      </a:moveTo>
                      <a:lnTo>
                        <a:pt x="35494" y="26791"/>
                      </a:lnTo>
                      <a:lnTo>
                        <a:pt x="35324" y="26791"/>
                      </a:lnTo>
                      <a:lnTo>
                        <a:pt x="35324" y="26706"/>
                      </a:lnTo>
                      <a:close/>
                      <a:moveTo>
                        <a:pt x="35665" y="27218"/>
                      </a:moveTo>
                      <a:lnTo>
                        <a:pt x="35665" y="27260"/>
                      </a:lnTo>
                      <a:lnTo>
                        <a:pt x="35494" y="27260"/>
                      </a:lnTo>
                      <a:lnTo>
                        <a:pt x="35494" y="27218"/>
                      </a:lnTo>
                      <a:close/>
                      <a:moveTo>
                        <a:pt x="1579" y="27388"/>
                      </a:moveTo>
                      <a:lnTo>
                        <a:pt x="1579" y="27431"/>
                      </a:lnTo>
                      <a:lnTo>
                        <a:pt x="1408" y="27431"/>
                      </a:lnTo>
                      <a:lnTo>
                        <a:pt x="1408" y="27388"/>
                      </a:lnTo>
                      <a:close/>
                      <a:moveTo>
                        <a:pt x="1494" y="27815"/>
                      </a:moveTo>
                      <a:lnTo>
                        <a:pt x="1494" y="27986"/>
                      </a:lnTo>
                      <a:lnTo>
                        <a:pt x="1451" y="27986"/>
                      </a:lnTo>
                      <a:lnTo>
                        <a:pt x="1451" y="27815"/>
                      </a:lnTo>
                      <a:close/>
                      <a:moveTo>
                        <a:pt x="1579" y="28199"/>
                      </a:moveTo>
                      <a:lnTo>
                        <a:pt x="1579" y="28241"/>
                      </a:lnTo>
                      <a:lnTo>
                        <a:pt x="1408" y="28241"/>
                      </a:lnTo>
                      <a:lnTo>
                        <a:pt x="1408" y="28199"/>
                      </a:lnTo>
                      <a:close/>
                      <a:moveTo>
                        <a:pt x="34677" y="29762"/>
                      </a:moveTo>
                      <a:lnTo>
                        <a:pt x="34677" y="29762"/>
                      </a:lnTo>
                      <a:cubicBezTo>
                        <a:pt x="34663" y="29772"/>
                        <a:pt x="34650" y="29782"/>
                        <a:pt x="34636" y="29792"/>
                      </a:cubicBezTo>
                      <a:lnTo>
                        <a:pt x="34636" y="29792"/>
                      </a:lnTo>
                      <a:cubicBezTo>
                        <a:pt x="34650" y="29784"/>
                        <a:pt x="34667" y="29777"/>
                        <a:pt x="34684" y="29777"/>
                      </a:cubicBezTo>
                      <a:cubicBezTo>
                        <a:pt x="34681" y="29772"/>
                        <a:pt x="34679" y="29767"/>
                        <a:pt x="34677" y="29762"/>
                      </a:cubicBezTo>
                      <a:close/>
                      <a:moveTo>
                        <a:pt x="34636" y="29792"/>
                      </a:moveTo>
                      <a:cubicBezTo>
                        <a:pt x="34614" y="29804"/>
                        <a:pt x="34598" y="29820"/>
                        <a:pt x="34598" y="29820"/>
                      </a:cubicBezTo>
                      <a:cubicBezTo>
                        <a:pt x="34611" y="29810"/>
                        <a:pt x="34624" y="29801"/>
                        <a:pt x="34636" y="29792"/>
                      </a:cubicBezTo>
                      <a:close/>
                      <a:moveTo>
                        <a:pt x="22312" y="30673"/>
                      </a:moveTo>
                      <a:lnTo>
                        <a:pt x="22312" y="30716"/>
                      </a:lnTo>
                      <a:lnTo>
                        <a:pt x="22141" y="30716"/>
                      </a:lnTo>
                      <a:lnTo>
                        <a:pt x="22141" y="30673"/>
                      </a:lnTo>
                      <a:close/>
                      <a:moveTo>
                        <a:pt x="32465" y="31270"/>
                      </a:moveTo>
                      <a:lnTo>
                        <a:pt x="32465" y="31441"/>
                      </a:lnTo>
                      <a:lnTo>
                        <a:pt x="32423" y="31441"/>
                      </a:lnTo>
                      <a:lnTo>
                        <a:pt x="32423" y="31270"/>
                      </a:lnTo>
                      <a:close/>
                      <a:moveTo>
                        <a:pt x="33391" y="31287"/>
                      </a:moveTo>
                      <a:cubicBezTo>
                        <a:pt x="33514" y="31287"/>
                        <a:pt x="33553" y="31356"/>
                        <a:pt x="33404" y="31654"/>
                      </a:cubicBezTo>
                      <a:cubicBezTo>
                        <a:pt x="33318" y="31526"/>
                        <a:pt x="33276" y="31441"/>
                        <a:pt x="33190" y="31313"/>
                      </a:cubicBezTo>
                      <a:cubicBezTo>
                        <a:pt x="33268" y="31300"/>
                        <a:pt x="33337" y="31287"/>
                        <a:pt x="33391" y="31287"/>
                      </a:cubicBezTo>
                      <a:close/>
                      <a:moveTo>
                        <a:pt x="3200" y="31996"/>
                      </a:moveTo>
                      <a:lnTo>
                        <a:pt x="3200" y="32038"/>
                      </a:lnTo>
                      <a:lnTo>
                        <a:pt x="3029" y="32038"/>
                      </a:lnTo>
                      <a:lnTo>
                        <a:pt x="3029" y="31996"/>
                      </a:lnTo>
                      <a:close/>
                      <a:moveTo>
                        <a:pt x="24616" y="32977"/>
                      </a:moveTo>
                      <a:lnTo>
                        <a:pt x="24616" y="33020"/>
                      </a:lnTo>
                      <a:lnTo>
                        <a:pt x="24445" y="33020"/>
                      </a:lnTo>
                      <a:lnTo>
                        <a:pt x="24445" y="32977"/>
                      </a:lnTo>
                      <a:close/>
                      <a:moveTo>
                        <a:pt x="13695" y="33915"/>
                      </a:moveTo>
                      <a:lnTo>
                        <a:pt x="13695" y="34086"/>
                      </a:lnTo>
                      <a:lnTo>
                        <a:pt x="13652" y="34086"/>
                      </a:lnTo>
                      <a:lnTo>
                        <a:pt x="13652" y="33915"/>
                      </a:lnTo>
                      <a:close/>
                      <a:moveTo>
                        <a:pt x="30503" y="34555"/>
                      </a:moveTo>
                      <a:lnTo>
                        <a:pt x="30503" y="34726"/>
                      </a:lnTo>
                      <a:lnTo>
                        <a:pt x="30418" y="34726"/>
                      </a:lnTo>
                      <a:lnTo>
                        <a:pt x="30418" y="34555"/>
                      </a:lnTo>
                      <a:close/>
                      <a:moveTo>
                        <a:pt x="6997" y="35281"/>
                      </a:moveTo>
                      <a:lnTo>
                        <a:pt x="6997" y="35323"/>
                      </a:lnTo>
                      <a:lnTo>
                        <a:pt x="6826" y="35323"/>
                      </a:lnTo>
                      <a:lnTo>
                        <a:pt x="6826" y="35281"/>
                      </a:lnTo>
                      <a:close/>
                      <a:moveTo>
                        <a:pt x="29778" y="35238"/>
                      </a:moveTo>
                      <a:cubicBezTo>
                        <a:pt x="29820" y="35281"/>
                        <a:pt x="29863" y="35323"/>
                        <a:pt x="29906" y="35366"/>
                      </a:cubicBezTo>
                      <a:cubicBezTo>
                        <a:pt x="29820" y="35366"/>
                        <a:pt x="29778" y="35323"/>
                        <a:pt x="29735" y="35281"/>
                      </a:cubicBezTo>
                      <a:cubicBezTo>
                        <a:pt x="29735" y="35281"/>
                        <a:pt x="29778" y="35281"/>
                        <a:pt x="29778" y="35238"/>
                      </a:cubicBezTo>
                      <a:close/>
                      <a:moveTo>
                        <a:pt x="6186" y="35451"/>
                      </a:moveTo>
                      <a:lnTo>
                        <a:pt x="6186" y="35494"/>
                      </a:lnTo>
                      <a:lnTo>
                        <a:pt x="6016" y="35494"/>
                      </a:lnTo>
                      <a:lnTo>
                        <a:pt x="6016" y="35451"/>
                      </a:lnTo>
                      <a:close/>
                      <a:moveTo>
                        <a:pt x="29863" y="35409"/>
                      </a:moveTo>
                      <a:cubicBezTo>
                        <a:pt x="29948" y="35409"/>
                        <a:pt x="29991" y="35451"/>
                        <a:pt x="30034" y="35494"/>
                      </a:cubicBezTo>
                      <a:cubicBezTo>
                        <a:pt x="30034" y="35494"/>
                        <a:pt x="29991" y="35536"/>
                        <a:pt x="29991" y="35536"/>
                      </a:cubicBezTo>
                      <a:cubicBezTo>
                        <a:pt x="29948" y="35494"/>
                        <a:pt x="29906" y="35451"/>
                        <a:pt x="29863" y="35409"/>
                      </a:cubicBezTo>
                      <a:close/>
                      <a:moveTo>
                        <a:pt x="29709" y="35747"/>
                      </a:moveTo>
                      <a:lnTo>
                        <a:pt x="29709" y="35747"/>
                      </a:lnTo>
                      <a:cubicBezTo>
                        <a:pt x="29704" y="35748"/>
                        <a:pt x="29698" y="35749"/>
                        <a:pt x="29692" y="35750"/>
                      </a:cubicBezTo>
                      <a:cubicBezTo>
                        <a:pt x="29699" y="35750"/>
                        <a:pt x="29705" y="35749"/>
                        <a:pt x="29709" y="35747"/>
                      </a:cubicBezTo>
                      <a:close/>
                      <a:moveTo>
                        <a:pt x="28540" y="35579"/>
                      </a:moveTo>
                      <a:cubicBezTo>
                        <a:pt x="28540" y="35792"/>
                        <a:pt x="28540" y="35963"/>
                        <a:pt x="28583" y="36176"/>
                      </a:cubicBezTo>
                      <a:lnTo>
                        <a:pt x="28412" y="36176"/>
                      </a:lnTo>
                      <a:lnTo>
                        <a:pt x="28412" y="35579"/>
                      </a:lnTo>
                      <a:close/>
                      <a:moveTo>
                        <a:pt x="27858" y="36048"/>
                      </a:moveTo>
                      <a:lnTo>
                        <a:pt x="27858" y="36219"/>
                      </a:lnTo>
                      <a:lnTo>
                        <a:pt x="27815" y="36219"/>
                      </a:lnTo>
                      <a:lnTo>
                        <a:pt x="27815" y="36048"/>
                      </a:lnTo>
                      <a:close/>
                      <a:moveTo>
                        <a:pt x="8959" y="37243"/>
                      </a:moveTo>
                      <a:lnTo>
                        <a:pt x="8959" y="37328"/>
                      </a:lnTo>
                      <a:lnTo>
                        <a:pt x="8831" y="37328"/>
                      </a:lnTo>
                      <a:lnTo>
                        <a:pt x="8831" y="37243"/>
                      </a:lnTo>
                      <a:close/>
                      <a:moveTo>
                        <a:pt x="12585" y="37755"/>
                      </a:moveTo>
                      <a:lnTo>
                        <a:pt x="12585" y="37798"/>
                      </a:lnTo>
                      <a:lnTo>
                        <a:pt x="12415" y="37798"/>
                      </a:lnTo>
                      <a:lnTo>
                        <a:pt x="12415" y="37755"/>
                      </a:lnTo>
                      <a:close/>
                      <a:moveTo>
                        <a:pt x="12415" y="38395"/>
                      </a:moveTo>
                      <a:lnTo>
                        <a:pt x="12415" y="38480"/>
                      </a:lnTo>
                      <a:lnTo>
                        <a:pt x="12287" y="38480"/>
                      </a:lnTo>
                      <a:lnTo>
                        <a:pt x="12287" y="38395"/>
                      </a:lnTo>
                      <a:close/>
                      <a:moveTo>
                        <a:pt x="23421" y="38352"/>
                      </a:moveTo>
                      <a:lnTo>
                        <a:pt x="23421" y="38523"/>
                      </a:lnTo>
                      <a:lnTo>
                        <a:pt x="23336" y="38523"/>
                      </a:lnTo>
                      <a:lnTo>
                        <a:pt x="23336" y="38352"/>
                      </a:lnTo>
                      <a:close/>
                      <a:moveTo>
                        <a:pt x="21928" y="38523"/>
                      </a:moveTo>
                      <a:lnTo>
                        <a:pt x="21928" y="38693"/>
                      </a:lnTo>
                      <a:lnTo>
                        <a:pt x="21885" y="38693"/>
                      </a:lnTo>
                      <a:lnTo>
                        <a:pt x="21885" y="38523"/>
                      </a:lnTo>
                      <a:close/>
                      <a:moveTo>
                        <a:pt x="18131" y="0"/>
                      </a:moveTo>
                      <a:cubicBezTo>
                        <a:pt x="17875" y="43"/>
                        <a:pt x="17619" y="128"/>
                        <a:pt x="17363" y="171"/>
                      </a:cubicBezTo>
                      <a:cubicBezTo>
                        <a:pt x="17321" y="213"/>
                        <a:pt x="17278" y="256"/>
                        <a:pt x="17278" y="299"/>
                      </a:cubicBezTo>
                      <a:cubicBezTo>
                        <a:pt x="17235" y="256"/>
                        <a:pt x="17235" y="213"/>
                        <a:pt x="17193" y="171"/>
                      </a:cubicBezTo>
                      <a:cubicBezTo>
                        <a:pt x="17165" y="167"/>
                        <a:pt x="17138" y="165"/>
                        <a:pt x="17110" y="165"/>
                      </a:cubicBezTo>
                      <a:cubicBezTo>
                        <a:pt x="16860" y="165"/>
                        <a:pt x="16590" y="304"/>
                        <a:pt x="16369" y="304"/>
                      </a:cubicBezTo>
                      <a:cubicBezTo>
                        <a:pt x="16345" y="304"/>
                        <a:pt x="16320" y="303"/>
                        <a:pt x="16297" y="299"/>
                      </a:cubicBezTo>
                      <a:cubicBezTo>
                        <a:pt x="16238" y="284"/>
                        <a:pt x="16182" y="278"/>
                        <a:pt x="16127" y="278"/>
                      </a:cubicBezTo>
                      <a:cubicBezTo>
                        <a:pt x="15921" y="278"/>
                        <a:pt x="15746" y="362"/>
                        <a:pt x="15577" y="362"/>
                      </a:cubicBezTo>
                      <a:cubicBezTo>
                        <a:pt x="15532" y="362"/>
                        <a:pt x="15488" y="356"/>
                        <a:pt x="15444" y="341"/>
                      </a:cubicBezTo>
                      <a:cubicBezTo>
                        <a:pt x="15401" y="512"/>
                        <a:pt x="15358" y="555"/>
                        <a:pt x="15358" y="725"/>
                      </a:cubicBezTo>
                      <a:cubicBezTo>
                        <a:pt x="15230" y="555"/>
                        <a:pt x="15102" y="427"/>
                        <a:pt x="15060" y="341"/>
                      </a:cubicBezTo>
                      <a:cubicBezTo>
                        <a:pt x="14804" y="427"/>
                        <a:pt x="14633" y="512"/>
                        <a:pt x="14420" y="555"/>
                      </a:cubicBezTo>
                      <a:cubicBezTo>
                        <a:pt x="14420" y="725"/>
                        <a:pt x="14377" y="853"/>
                        <a:pt x="14334" y="1152"/>
                      </a:cubicBezTo>
                      <a:lnTo>
                        <a:pt x="14334" y="1323"/>
                      </a:lnTo>
                      <a:lnTo>
                        <a:pt x="14292" y="1323"/>
                      </a:lnTo>
                      <a:lnTo>
                        <a:pt x="14292" y="1152"/>
                      </a:lnTo>
                      <a:lnTo>
                        <a:pt x="14334" y="1152"/>
                      </a:lnTo>
                      <a:cubicBezTo>
                        <a:pt x="14164" y="896"/>
                        <a:pt x="14078" y="811"/>
                        <a:pt x="14036" y="725"/>
                      </a:cubicBezTo>
                      <a:cubicBezTo>
                        <a:pt x="13865" y="853"/>
                        <a:pt x="13737" y="1024"/>
                        <a:pt x="13567" y="1195"/>
                      </a:cubicBezTo>
                      <a:cubicBezTo>
                        <a:pt x="13439" y="1109"/>
                        <a:pt x="13396" y="1024"/>
                        <a:pt x="13311" y="939"/>
                      </a:cubicBezTo>
                      <a:cubicBezTo>
                        <a:pt x="12841" y="1195"/>
                        <a:pt x="12372" y="1536"/>
                        <a:pt x="11817" y="1536"/>
                      </a:cubicBezTo>
                      <a:cubicBezTo>
                        <a:pt x="10794" y="2048"/>
                        <a:pt x="9684" y="2517"/>
                        <a:pt x="8917" y="3456"/>
                      </a:cubicBezTo>
                      <a:cubicBezTo>
                        <a:pt x="8789" y="3456"/>
                        <a:pt x="8661" y="3456"/>
                        <a:pt x="8490" y="3498"/>
                      </a:cubicBezTo>
                      <a:cubicBezTo>
                        <a:pt x="8362" y="3712"/>
                        <a:pt x="8234" y="3967"/>
                        <a:pt x="8106" y="4181"/>
                      </a:cubicBezTo>
                      <a:cubicBezTo>
                        <a:pt x="7935" y="4309"/>
                        <a:pt x="7807" y="4437"/>
                        <a:pt x="7679" y="4522"/>
                      </a:cubicBezTo>
                      <a:cubicBezTo>
                        <a:pt x="7509" y="4607"/>
                        <a:pt x="7338" y="4607"/>
                        <a:pt x="7125" y="4693"/>
                      </a:cubicBezTo>
                      <a:lnTo>
                        <a:pt x="7125" y="5077"/>
                      </a:lnTo>
                      <a:cubicBezTo>
                        <a:pt x="6954" y="5119"/>
                        <a:pt x="6826" y="5119"/>
                        <a:pt x="6783" y="5119"/>
                      </a:cubicBezTo>
                      <a:cubicBezTo>
                        <a:pt x="6357" y="5418"/>
                        <a:pt x="6144" y="5845"/>
                        <a:pt x="5674" y="6015"/>
                      </a:cubicBezTo>
                      <a:lnTo>
                        <a:pt x="5674" y="6356"/>
                      </a:lnTo>
                      <a:cubicBezTo>
                        <a:pt x="5205" y="6655"/>
                        <a:pt x="4778" y="7039"/>
                        <a:pt x="4650" y="7551"/>
                      </a:cubicBezTo>
                      <a:cubicBezTo>
                        <a:pt x="4522" y="7594"/>
                        <a:pt x="4437" y="7594"/>
                        <a:pt x="4352" y="7636"/>
                      </a:cubicBezTo>
                      <a:lnTo>
                        <a:pt x="4352" y="8020"/>
                      </a:lnTo>
                      <a:cubicBezTo>
                        <a:pt x="4224" y="8063"/>
                        <a:pt x="4181" y="8063"/>
                        <a:pt x="4053" y="8106"/>
                      </a:cubicBezTo>
                      <a:lnTo>
                        <a:pt x="4053" y="8660"/>
                      </a:lnTo>
                      <a:cubicBezTo>
                        <a:pt x="3413" y="8831"/>
                        <a:pt x="3413" y="9343"/>
                        <a:pt x="3328" y="9897"/>
                      </a:cubicBezTo>
                      <a:cubicBezTo>
                        <a:pt x="3200" y="9983"/>
                        <a:pt x="3029" y="10153"/>
                        <a:pt x="2944" y="10239"/>
                      </a:cubicBezTo>
                      <a:cubicBezTo>
                        <a:pt x="2987" y="10409"/>
                        <a:pt x="2987" y="10537"/>
                        <a:pt x="3072" y="10793"/>
                      </a:cubicBezTo>
                      <a:cubicBezTo>
                        <a:pt x="2901" y="10623"/>
                        <a:pt x="2859" y="10580"/>
                        <a:pt x="2816" y="10537"/>
                      </a:cubicBezTo>
                      <a:cubicBezTo>
                        <a:pt x="2517" y="11049"/>
                        <a:pt x="2347" y="11561"/>
                        <a:pt x="2389" y="12158"/>
                      </a:cubicBezTo>
                      <a:cubicBezTo>
                        <a:pt x="2261" y="12158"/>
                        <a:pt x="2176" y="12201"/>
                        <a:pt x="2133" y="12201"/>
                      </a:cubicBezTo>
                      <a:cubicBezTo>
                        <a:pt x="2048" y="12500"/>
                        <a:pt x="1920" y="12756"/>
                        <a:pt x="1835" y="13012"/>
                      </a:cubicBezTo>
                      <a:cubicBezTo>
                        <a:pt x="1749" y="13140"/>
                        <a:pt x="1622" y="13310"/>
                        <a:pt x="1622" y="13438"/>
                      </a:cubicBezTo>
                      <a:cubicBezTo>
                        <a:pt x="1494" y="14121"/>
                        <a:pt x="1494" y="14121"/>
                        <a:pt x="1280" y="14419"/>
                      </a:cubicBezTo>
                      <a:cubicBezTo>
                        <a:pt x="1323" y="14462"/>
                        <a:pt x="1366" y="14547"/>
                        <a:pt x="1408" y="14590"/>
                      </a:cubicBezTo>
                      <a:cubicBezTo>
                        <a:pt x="1280" y="14675"/>
                        <a:pt x="1195" y="14803"/>
                        <a:pt x="1024" y="14931"/>
                      </a:cubicBezTo>
                      <a:cubicBezTo>
                        <a:pt x="1110" y="15187"/>
                        <a:pt x="1152" y="15443"/>
                        <a:pt x="1238" y="15742"/>
                      </a:cubicBezTo>
                      <a:cubicBezTo>
                        <a:pt x="854" y="16083"/>
                        <a:pt x="555" y="16510"/>
                        <a:pt x="854" y="17064"/>
                      </a:cubicBezTo>
                      <a:cubicBezTo>
                        <a:pt x="640" y="17491"/>
                        <a:pt x="640" y="17576"/>
                        <a:pt x="555" y="18472"/>
                      </a:cubicBezTo>
                      <a:cubicBezTo>
                        <a:pt x="555" y="18728"/>
                        <a:pt x="470" y="18984"/>
                        <a:pt x="427" y="19240"/>
                      </a:cubicBezTo>
                      <a:cubicBezTo>
                        <a:pt x="342" y="19539"/>
                        <a:pt x="555" y="19923"/>
                        <a:pt x="256" y="20179"/>
                      </a:cubicBezTo>
                      <a:cubicBezTo>
                        <a:pt x="555" y="20349"/>
                        <a:pt x="128" y="20563"/>
                        <a:pt x="256" y="20776"/>
                      </a:cubicBezTo>
                      <a:cubicBezTo>
                        <a:pt x="342" y="20989"/>
                        <a:pt x="128" y="21245"/>
                        <a:pt x="384" y="21458"/>
                      </a:cubicBezTo>
                      <a:cubicBezTo>
                        <a:pt x="214" y="21757"/>
                        <a:pt x="640" y="22184"/>
                        <a:pt x="256" y="22482"/>
                      </a:cubicBezTo>
                      <a:cubicBezTo>
                        <a:pt x="512" y="22738"/>
                        <a:pt x="0" y="23165"/>
                        <a:pt x="384" y="23421"/>
                      </a:cubicBezTo>
                      <a:cubicBezTo>
                        <a:pt x="214" y="23719"/>
                        <a:pt x="470" y="23975"/>
                        <a:pt x="427" y="24274"/>
                      </a:cubicBezTo>
                      <a:cubicBezTo>
                        <a:pt x="384" y="24573"/>
                        <a:pt x="512" y="24871"/>
                        <a:pt x="598" y="25170"/>
                      </a:cubicBezTo>
                      <a:cubicBezTo>
                        <a:pt x="640" y="25213"/>
                        <a:pt x="683" y="25255"/>
                        <a:pt x="768" y="25298"/>
                      </a:cubicBezTo>
                      <a:cubicBezTo>
                        <a:pt x="683" y="25469"/>
                        <a:pt x="640" y="25639"/>
                        <a:pt x="555" y="25767"/>
                      </a:cubicBezTo>
                      <a:cubicBezTo>
                        <a:pt x="726" y="25852"/>
                        <a:pt x="811" y="25852"/>
                        <a:pt x="811" y="25895"/>
                      </a:cubicBezTo>
                      <a:cubicBezTo>
                        <a:pt x="768" y="26151"/>
                        <a:pt x="768" y="26407"/>
                        <a:pt x="726" y="26620"/>
                      </a:cubicBezTo>
                      <a:cubicBezTo>
                        <a:pt x="896" y="26663"/>
                        <a:pt x="982" y="26706"/>
                        <a:pt x="1067" y="26748"/>
                      </a:cubicBezTo>
                      <a:cubicBezTo>
                        <a:pt x="1024" y="27047"/>
                        <a:pt x="1195" y="27346"/>
                        <a:pt x="939" y="27559"/>
                      </a:cubicBezTo>
                      <a:cubicBezTo>
                        <a:pt x="1024" y="27900"/>
                        <a:pt x="1366" y="28199"/>
                        <a:pt x="1110" y="28583"/>
                      </a:cubicBezTo>
                      <a:cubicBezTo>
                        <a:pt x="1238" y="28796"/>
                        <a:pt x="1408" y="28967"/>
                        <a:pt x="1494" y="29180"/>
                      </a:cubicBezTo>
                      <a:cubicBezTo>
                        <a:pt x="1622" y="29351"/>
                        <a:pt x="1664" y="29564"/>
                        <a:pt x="1749" y="29777"/>
                      </a:cubicBezTo>
                      <a:cubicBezTo>
                        <a:pt x="2091" y="29905"/>
                        <a:pt x="2048" y="30289"/>
                        <a:pt x="2261" y="30503"/>
                      </a:cubicBezTo>
                      <a:cubicBezTo>
                        <a:pt x="2176" y="30588"/>
                        <a:pt x="2133" y="30630"/>
                        <a:pt x="2048" y="30716"/>
                      </a:cubicBezTo>
                      <a:cubicBezTo>
                        <a:pt x="2176" y="30844"/>
                        <a:pt x="2304" y="30929"/>
                        <a:pt x="2389" y="31014"/>
                      </a:cubicBezTo>
                      <a:cubicBezTo>
                        <a:pt x="2304" y="31526"/>
                        <a:pt x="2645" y="31868"/>
                        <a:pt x="2816" y="32252"/>
                      </a:cubicBezTo>
                      <a:cubicBezTo>
                        <a:pt x="2901" y="32294"/>
                        <a:pt x="2987" y="32294"/>
                        <a:pt x="3029" y="32294"/>
                      </a:cubicBezTo>
                      <a:cubicBezTo>
                        <a:pt x="3029" y="32508"/>
                        <a:pt x="3072" y="32721"/>
                        <a:pt x="3072" y="32892"/>
                      </a:cubicBezTo>
                      <a:cubicBezTo>
                        <a:pt x="3200" y="32934"/>
                        <a:pt x="3285" y="32934"/>
                        <a:pt x="3371" y="32977"/>
                      </a:cubicBezTo>
                      <a:cubicBezTo>
                        <a:pt x="3328" y="33275"/>
                        <a:pt x="3413" y="33446"/>
                        <a:pt x="3669" y="33574"/>
                      </a:cubicBezTo>
                      <a:cubicBezTo>
                        <a:pt x="3883" y="33702"/>
                        <a:pt x="4181" y="33873"/>
                        <a:pt x="4181" y="34001"/>
                      </a:cubicBezTo>
                      <a:cubicBezTo>
                        <a:pt x="4138" y="34427"/>
                        <a:pt x="4437" y="34513"/>
                        <a:pt x="4736" y="34683"/>
                      </a:cubicBezTo>
                      <a:cubicBezTo>
                        <a:pt x="4650" y="34811"/>
                        <a:pt x="4608" y="34897"/>
                        <a:pt x="4565" y="35025"/>
                      </a:cubicBezTo>
                      <a:cubicBezTo>
                        <a:pt x="4608" y="34982"/>
                        <a:pt x="4650" y="34939"/>
                        <a:pt x="4693" y="34939"/>
                      </a:cubicBezTo>
                      <a:cubicBezTo>
                        <a:pt x="4693" y="35025"/>
                        <a:pt x="4736" y="35153"/>
                        <a:pt x="4778" y="35323"/>
                      </a:cubicBezTo>
                      <a:cubicBezTo>
                        <a:pt x="4864" y="35110"/>
                        <a:pt x="4864" y="35025"/>
                        <a:pt x="4906" y="34897"/>
                      </a:cubicBezTo>
                      <a:cubicBezTo>
                        <a:pt x="4992" y="35025"/>
                        <a:pt x="5077" y="35153"/>
                        <a:pt x="5120" y="35281"/>
                      </a:cubicBezTo>
                      <a:cubicBezTo>
                        <a:pt x="5290" y="35195"/>
                        <a:pt x="5376" y="35153"/>
                        <a:pt x="5546" y="35067"/>
                      </a:cubicBezTo>
                      <a:lnTo>
                        <a:pt x="5546" y="35067"/>
                      </a:lnTo>
                      <a:cubicBezTo>
                        <a:pt x="5504" y="35281"/>
                        <a:pt x="5418" y="35409"/>
                        <a:pt x="5418" y="35409"/>
                      </a:cubicBezTo>
                      <a:cubicBezTo>
                        <a:pt x="5504" y="35536"/>
                        <a:pt x="5546" y="35664"/>
                        <a:pt x="5589" y="35750"/>
                      </a:cubicBezTo>
                      <a:cubicBezTo>
                        <a:pt x="5674" y="35664"/>
                        <a:pt x="5717" y="35622"/>
                        <a:pt x="5802" y="35536"/>
                      </a:cubicBezTo>
                      <a:cubicBezTo>
                        <a:pt x="5845" y="35750"/>
                        <a:pt x="5845" y="35878"/>
                        <a:pt x="5888" y="36048"/>
                      </a:cubicBezTo>
                      <a:cubicBezTo>
                        <a:pt x="6058" y="36048"/>
                        <a:pt x="6272" y="36048"/>
                        <a:pt x="6272" y="36091"/>
                      </a:cubicBezTo>
                      <a:cubicBezTo>
                        <a:pt x="6357" y="36432"/>
                        <a:pt x="6655" y="36390"/>
                        <a:pt x="6826" y="36560"/>
                      </a:cubicBezTo>
                      <a:cubicBezTo>
                        <a:pt x="6826" y="36432"/>
                        <a:pt x="6826" y="36347"/>
                        <a:pt x="6869" y="36262"/>
                      </a:cubicBezTo>
                      <a:cubicBezTo>
                        <a:pt x="6869" y="36219"/>
                        <a:pt x="6911" y="36219"/>
                        <a:pt x="6954" y="36176"/>
                      </a:cubicBezTo>
                      <a:cubicBezTo>
                        <a:pt x="6997" y="36304"/>
                        <a:pt x="7039" y="36432"/>
                        <a:pt x="7082" y="36518"/>
                      </a:cubicBezTo>
                      <a:cubicBezTo>
                        <a:pt x="7039" y="36518"/>
                        <a:pt x="6954" y="36560"/>
                        <a:pt x="6826" y="36560"/>
                      </a:cubicBezTo>
                      <a:cubicBezTo>
                        <a:pt x="6883" y="36712"/>
                        <a:pt x="6974" y="36737"/>
                        <a:pt x="7079" y="36737"/>
                      </a:cubicBezTo>
                      <a:cubicBezTo>
                        <a:pt x="7132" y="36737"/>
                        <a:pt x="7188" y="36731"/>
                        <a:pt x="7246" y="36731"/>
                      </a:cubicBezTo>
                      <a:cubicBezTo>
                        <a:pt x="7333" y="36731"/>
                        <a:pt x="7423" y="36745"/>
                        <a:pt x="7509" y="36816"/>
                      </a:cubicBezTo>
                      <a:cubicBezTo>
                        <a:pt x="7637" y="36944"/>
                        <a:pt x="7765" y="37158"/>
                        <a:pt x="7935" y="37371"/>
                      </a:cubicBezTo>
                      <a:cubicBezTo>
                        <a:pt x="7970" y="37367"/>
                        <a:pt x="8004" y="37364"/>
                        <a:pt x="8037" y="37364"/>
                      </a:cubicBezTo>
                      <a:cubicBezTo>
                        <a:pt x="8336" y="37364"/>
                        <a:pt x="8592" y="37533"/>
                        <a:pt x="8746" y="37840"/>
                      </a:cubicBezTo>
                      <a:cubicBezTo>
                        <a:pt x="8789" y="37755"/>
                        <a:pt x="8831" y="37670"/>
                        <a:pt x="8917" y="37456"/>
                      </a:cubicBezTo>
                      <a:cubicBezTo>
                        <a:pt x="9044" y="37755"/>
                        <a:pt x="9130" y="38011"/>
                        <a:pt x="9258" y="38224"/>
                      </a:cubicBezTo>
                      <a:cubicBezTo>
                        <a:pt x="9556" y="38053"/>
                        <a:pt x="9812" y="37883"/>
                        <a:pt x="10068" y="37712"/>
                      </a:cubicBezTo>
                      <a:cubicBezTo>
                        <a:pt x="10111" y="37755"/>
                        <a:pt x="10154" y="37755"/>
                        <a:pt x="10154" y="37798"/>
                      </a:cubicBezTo>
                      <a:cubicBezTo>
                        <a:pt x="10068" y="37968"/>
                        <a:pt x="9940" y="38139"/>
                        <a:pt x="9770" y="38395"/>
                      </a:cubicBezTo>
                      <a:cubicBezTo>
                        <a:pt x="9876" y="38363"/>
                        <a:pt x="9980" y="38355"/>
                        <a:pt x="10082" y="38355"/>
                      </a:cubicBezTo>
                      <a:cubicBezTo>
                        <a:pt x="10183" y="38355"/>
                        <a:pt x="10282" y="38363"/>
                        <a:pt x="10378" y="38363"/>
                      </a:cubicBezTo>
                      <a:cubicBezTo>
                        <a:pt x="10570" y="38363"/>
                        <a:pt x="10751" y="38331"/>
                        <a:pt x="10922" y="38139"/>
                      </a:cubicBezTo>
                      <a:cubicBezTo>
                        <a:pt x="11092" y="38352"/>
                        <a:pt x="11220" y="38523"/>
                        <a:pt x="11306" y="38651"/>
                      </a:cubicBezTo>
                      <a:cubicBezTo>
                        <a:pt x="11561" y="38693"/>
                        <a:pt x="11732" y="38779"/>
                        <a:pt x="11903" y="38821"/>
                      </a:cubicBezTo>
                      <a:cubicBezTo>
                        <a:pt x="11945" y="38779"/>
                        <a:pt x="12031" y="38736"/>
                        <a:pt x="12116" y="38651"/>
                      </a:cubicBezTo>
                      <a:cubicBezTo>
                        <a:pt x="12244" y="38779"/>
                        <a:pt x="12415" y="38907"/>
                        <a:pt x="12500" y="38992"/>
                      </a:cubicBezTo>
                      <a:lnTo>
                        <a:pt x="13055" y="38992"/>
                      </a:lnTo>
                      <a:cubicBezTo>
                        <a:pt x="13097" y="38864"/>
                        <a:pt x="13097" y="38779"/>
                        <a:pt x="13140" y="38693"/>
                      </a:cubicBezTo>
                      <a:cubicBezTo>
                        <a:pt x="13225" y="38693"/>
                        <a:pt x="13311" y="38693"/>
                        <a:pt x="13439" y="38736"/>
                      </a:cubicBezTo>
                      <a:cubicBezTo>
                        <a:pt x="13353" y="38821"/>
                        <a:pt x="13311" y="38864"/>
                        <a:pt x="13268" y="38949"/>
                      </a:cubicBezTo>
                      <a:cubicBezTo>
                        <a:pt x="13464" y="38982"/>
                        <a:pt x="13635" y="39190"/>
                        <a:pt x="13838" y="39190"/>
                      </a:cubicBezTo>
                      <a:cubicBezTo>
                        <a:pt x="13900" y="39190"/>
                        <a:pt x="13966" y="39170"/>
                        <a:pt x="14036" y="39120"/>
                      </a:cubicBezTo>
                      <a:cubicBezTo>
                        <a:pt x="14078" y="38992"/>
                        <a:pt x="14121" y="38821"/>
                        <a:pt x="14121" y="38651"/>
                      </a:cubicBezTo>
                      <a:cubicBezTo>
                        <a:pt x="14249" y="38864"/>
                        <a:pt x="14377" y="39035"/>
                        <a:pt x="14462" y="39205"/>
                      </a:cubicBezTo>
                      <a:cubicBezTo>
                        <a:pt x="14590" y="39120"/>
                        <a:pt x="14633" y="39077"/>
                        <a:pt x="14676" y="38992"/>
                      </a:cubicBezTo>
                      <a:cubicBezTo>
                        <a:pt x="14846" y="39077"/>
                        <a:pt x="15017" y="39120"/>
                        <a:pt x="15188" y="39205"/>
                      </a:cubicBezTo>
                      <a:cubicBezTo>
                        <a:pt x="15230" y="39035"/>
                        <a:pt x="15273" y="38949"/>
                        <a:pt x="15316" y="38821"/>
                      </a:cubicBezTo>
                      <a:cubicBezTo>
                        <a:pt x="15358" y="38949"/>
                        <a:pt x="15401" y="39077"/>
                        <a:pt x="15486" y="39205"/>
                      </a:cubicBezTo>
                      <a:cubicBezTo>
                        <a:pt x="15614" y="39163"/>
                        <a:pt x="15700" y="39077"/>
                        <a:pt x="15828" y="39035"/>
                      </a:cubicBezTo>
                      <a:cubicBezTo>
                        <a:pt x="16126" y="39163"/>
                        <a:pt x="16425" y="39333"/>
                        <a:pt x="16723" y="39504"/>
                      </a:cubicBezTo>
                      <a:cubicBezTo>
                        <a:pt x="16809" y="39461"/>
                        <a:pt x="16937" y="39419"/>
                        <a:pt x="17022" y="39333"/>
                      </a:cubicBezTo>
                      <a:cubicBezTo>
                        <a:pt x="17150" y="39376"/>
                        <a:pt x="17278" y="39461"/>
                        <a:pt x="17363" y="39504"/>
                      </a:cubicBezTo>
                      <a:cubicBezTo>
                        <a:pt x="17406" y="39461"/>
                        <a:pt x="17449" y="39419"/>
                        <a:pt x="17491" y="39376"/>
                      </a:cubicBezTo>
                      <a:cubicBezTo>
                        <a:pt x="17491" y="39419"/>
                        <a:pt x="17534" y="39461"/>
                        <a:pt x="17534" y="39504"/>
                      </a:cubicBezTo>
                      <a:cubicBezTo>
                        <a:pt x="17662" y="39419"/>
                        <a:pt x="17833" y="39291"/>
                        <a:pt x="18046" y="39163"/>
                      </a:cubicBezTo>
                      <a:cubicBezTo>
                        <a:pt x="18174" y="39291"/>
                        <a:pt x="18345" y="39461"/>
                        <a:pt x="18473" y="39589"/>
                      </a:cubicBezTo>
                      <a:cubicBezTo>
                        <a:pt x="18515" y="39547"/>
                        <a:pt x="18558" y="39461"/>
                        <a:pt x="18601" y="39291"/>
                      </a:cubicBezTo>
                      <a:cubicBezTo>
                        <a:pt x="18814" y="39376"/>
                        <a:pt x="19027" y="39419"/>
                        <a:pt x="19240" y="39504"/>
                      </a:cubicBezTo>
                      <a:cubicBezTo>
                        <a:pt x="19326" y="39461"/>
                        <a:pt x="19454" y="39376"/>
                        <a:pt x="19539" y="39333"/>
                      </a:cubicBezTo>
                      <a:cubicBezTo>
                        <a:pt x="19624" y="39376"/>
                        <a:pt x="19710" y="39461"/>
                        <a:pt x="19795" y="39504"/>
                      </a:cubicBezTo>
                      <a:cubicBezTo>
                        <a:pt x="19838" y="39376"/>
                        <a:pt x="19880" y="39291"/>
                        <a:pt x="19880" y="39205"/>
                      </a:cubicBezTo>
                      <a:cubicBezTo>
                        <a:pt x="20008" y="39248"/>
                        <a:pt x="20094" y="39291"/>
                        <a:pt x="20179" y="39333"/>
                      </a:cubicBezTo>
                      <a:cubicBezTo>
                        <a:pt x="20307" y="39248"/>
                        <a:pt x="20435" y="39120"/>
                        <a:pt x="20563" y="39035"/>
                      </a:cubicBezTo>
                      <a:cubicBezTo>
                        <a:pt x="20674" y="39146"/>
                        <a:pt x="20785" y="39193"/>
                        <a:pt x="20896" y="39193"/>
                      </a:cubicBezTo>
                      <a:cubicBezTo>
                        <a:pt x="21041" y="39193"/>
                        <a:pt x="21186" y="39113"/>
                        <a:pt x="21331" y="38992"/>
                      </a:cubicBezTo>
                      <a:cubicBezTo>
                        <a:pt x="21480" y="39081"/>
                        <a:pt x="21608" y="39192"/>
                        <a:pt x="21759" y="39192"/>
                      </a:cubicBezTo>
                      <a:cubicBezTo>
                        <a:pt x="21824" y="39192"/>
                        <a:pt x="21894" y="39171"/>
                        <a:pt x="21971" y="39120"/>
                      </a:cubicBezTo>
                      <a:cubicBezTo>
                        <a:pt x="21928" y="39035"/>
                        <a:pt x="21885" y="38992"/>
                        <a:pt x="21800" y="38949"/>
                      </a:cubicBezTo>
                      <a:cubicBezTo>
                        <a:pt x="21880" y="38858"/>
                        <a:pt x="21960" y="38828"/>
                        <a:pt x="22041" y="38828"/>
                      </a:cubicBezTo>
                      <a:cubicBezTo>
                        <a:pt x="22197" y="38828"/>
                        <a:pt x="22356" y="38939"/>
                        <a:pt x="22523" y="38939"/>
                      </a:cubicBezTo>
                      <a:cubicBezTo>
                        <a:pt x="22593" y="38939"/>
                        <a:pt x="22665" y="38919"/>
                        <a:pt x="22739" y="38864"/>
                      </a:cubicBezTo>
                      <a:cubicBezTo>
                        <a:pt x="22952" y="38693"/>
                        <a:pt x="23336" y="38779"/>
                        <a:pt x="23592" y="38608"/>
                      </a:cubicBezTo>
                      <a:cubicBezTo>
                        <a:pt x="23890" y="38437"/>
                        <a:pt x="24402" y="38736"/>
                        <a:pt x="24445" y="38139"/>
                      </a:cubicBezTo>
                      <a:cubicBezTo>
                        <a:pt x="24402" y="38096"/>
                        <a:pt x="24360" y="38011"/>
                        <a:pt x="24317" y="37925"/>
                      </a:cubicBezTo>
                      <a:lnTo>
                        <a:pt x="24573" y="37670"/>
                      </a:lnTo>
                      <a:cubicBezTo>
                        <a:pt x="24616" y="37883"/>
                        <a:pt x="24616" y="38053"/>
                        <a:pt x="24701" y="38309"/>
                      </a:cubicBezTo>
                      <a:cubicBezTo>
                        <a:pt x="24872" y="38096"/>
                        <a:pt x="24957" y="37968"/>
                        <a:pt x="25085" y="37840"/>
                      </a:cubicBezTo>
                      <a:cubicBezTo>
                        <a:pt x="25170" y="37883"/>
                        <a:pt x="25256" y="37925"/>
                        <a:pt x="25341" y="38011"/>
                      </a:cubicBezTo>
                      <a:cubicBezTo>
                        <a:pt x="25725" y="37883"/>
                        <a:pt x="26151" y="37755"/>
                        <a:pt x="26578" y="37584"/>
                      </a:cubicBezTo>
                      <a:cubicBezTo>
                        <a:pt x="26578" y="37584"/>
                        <a:pt x="26621" y="37627"/>
                        <a:pt x="26706" y="37712"/>
                      </a:cubicBezTo>
                      <a:cubicBezTo>
                        <a:pt x="26877" y="37499"/>
                        <a:pt x="27005" y="37286"/>
                        <a:pt x="27175" y="37072"/>
                      </a:cubicBezTo>
                      <a:cubicBezTo>
                        <a:pt x="27303" y="37158"/>
                        <a:pt x="27431" y="37286"/>
                        <a:pt x="27645" y="37456"/>
                      </a:cubicBezTo>
                      <a:cubicBezTo>
                        <a:pt x="27815" y="37030"/>
                        <a:pt x="28199" y="36859"/>
                        <a:pt x="28455" y="36560"/>
                      </a:cubicBezTo>
                      <a:cubicBezTo>
                        <a:pt x="28668" y="36560"/>
                        <a:pt x="28839" y="36560"/>
                        <a:pt x="29052" y="36518"/>
                      </a:cubicBezTo>
                      <a:cubicBezTo>
                        <a:pt x="29052" y="36390"/>
                        <a:pt x="29052" y="36262"/>
                        <a:pt x="29095" y="36134"/>
                      </a:cubicBezTo>
                      <a:cubicBezTo>
                        <a:pt x="29223" y="36048"/>
                        <a:pt x="29351" y="35963"/>
                        <a:pt x="29479" y="35920"/>
                      </a:cubicBezTo>
                      <a:cubicBezTo>
                        <a:pt x="29607" y="35963"/>
                        <a:pt x="29735" y="36006"/>
                        <a:pt x="29906" y="36091"/>
                      </a:cubicBezTo>
                      <a:cubicBezTo>
                        <a:pt x="29820" y="35878"/>
                        <a:pt x="29778" y="35792"/>
                        <a:pt x="29692" y="35750"/>
                      </a:cubicBezTo>
                      <a:cubicBezTo>
                        <a:pt x="29650" y="35707"/>
                        <a:pt x="29607" y="35664"/>
                        <a:pt x="29564" y="35622"/>
                      </a:cubicBezTo>
                      <a:cubicBezTo>
                        <a:pt x="29607" y="35622"/>
                        <a:pt x="29607" y="35579"/>
                        <a:pt x="29607" y="35579"/>
                      </a:cubicBezTo>
                      <a:cubicBezTo>
                        <a:pt x="29650" y="35622"/>
                        <a:pt x="29692" y="35664"/>
                        <a:pt x="29735" y="35707"/>
                      </a:cubicBezTo>
                      <a:cubicBezTo>
                        <a:pt x="29735" y="35707"/>
                        <a:pt x="29735" y="35738"/>
                        <a:pt x="29709" y="35747"/>
                      </a:cubicBezTo>
                      <a:lnTo>
                        <a:pt x="29709" y="35747"/>
                      </a:lnTo>
                      <a:cubicBezTo>
                        <a:pt x="29956" y="35707"/>
                        <a:pt x="30125" y="35707"/>
                        <a:pt x="30375" y="35707"/>
                      </a:cubicBezTo>
                      <a:cubicBezTo>
                        <a:pt x="30460" y="35494"/>
                        <a:pt x="30546" y="35281"/>
                        <a:pt x="30631" y="35025"/>
                      </a:cubicBezTo>
                      <a:lnTo>
                        <a:pt x="31015" y="35025"/>
                      </a:lnTo>
                      <a:cubicBezTo>
                        <a:pt x="30972" y="34939"/>
                        <a:pt x="30929" y="34854"/>
                        <a:pt x="30887" y="34769"/>
                      </a:cubicBezTo>
                      <a:cubicBezTo>
                        <a:pt x="31399" y="34641"/>
                        <a:pt x="31783" y="34342"/>
                        <a:pt x="32039" y="33915"/>
                      </a:cubicBezTo>
                      <a:cubicBezTo>
                        <a:pt x="31953" y="33873"/>
                        <a:pt x="31911" y="33873"/>
                        <a:pt x="31868" y="33830"/>
                      </a:cubicBezTo>
                      <a:cubicBezTo>
                        <a:pt x="31911" y="33787"/>
                        <a:pt x="31911" y="33787"/>
                        <a:pt x="31911" y="33745"/>
                      </a:cubicBezTo>
                      <a:cubicBezTo>
                        <a:pt x="31953" y="33787"/>
                        <a:pt x="31996" y="33873"/>
                        <a:pt x="32039" y="33915"/>
                      </a:cubicBezTo>
                      <a:lnTo>
                        <a:pt x="32295" y="33915"/>
                      </a:lnTo>
                      <a:cubicBezTo>
                        <a:pt x="32380" y="33745"/>
                        <a:pt x="32423" y="33617"/>
                        <a:pt x="32508" y="33489"/>
                      </a:cubicBezTo>
                      <a:cubicBezTo>
                        <a:pt x="32465" y="33403"/>
                        <a:pt x="32423" y="33318"/>
                        <a:pt x="32337" y="33275"/>
                      </a:cubicBezTo>
                      <a:lnTo>
                        <a:pt x="32209" y="33147"/>
                      </a:lnTo>
                      <a:lnTo>
                        <a:pt x="32337" y="33105"/>
                      </a:lnTo>
                      <a:cubicBezTo>
                        <a:pt x="32380" y="33062"/>
                        <a:pt x="32423" y="33020"/>
                        <a:pt x="32465" y="32934"/>
                      </a:cubicBezTo>
                      <a:cubicBezTo>
                        <a:pt x="32465" y="33020"/>
                        <a:pt x="32508" y="33062"/>
                        <a:pt x="32508" y="33105"/>
                      </a:cubicBezTo>
                      <a:lnTo>
                        <a:pt x="32807" y="33105"/>
                      </a:lnTo>
                      <a:cubicBezTo>
                        <a:pt x="32849" y="32892"/>
                        <a:pt x="32849" y="32764"/>
                        <a:pt x="32849" y="32721"/>
                      </a:cubicBezTo>
                      <a:cubicBezTo>
                        <a:pt x="33105" y="32508"/>
                        <a:pt x="33276" y="32337"/>
                        <a:pt x="33489" y="32166"/>
                      </a:cubicBezTo>
                      <a:cubicBezTo>
                        <a:pt x="33489" y="32081"/>
                        <a:pt x="33532" y="31953"/>
                        <a:pt x="33532" y="31825"/>
                      </a:cubicBezTo>
                      <a:cubicBezTo>
                        <a:pt x="33745" y="31654"/>
                        <a:pt x="33958" y="31526"/>
                        <a:pt x="34172" y="31398"/>
                      </a:cubicBezTo>
                      <a:cubicBezTo>
                        <a:pt x="34172" y="31228"/>
                        <a:pt x="34172" y="31100"/>
                        <a:pt x="34172" y="30972"/>
                      </a:cubicBezTo>
                      <a:cubicBezTo>
                        <a:pt x="34086" y="30929"/>
                        <a:pt x="34044" y="30886"/>
                        <a:pt x="34001" y="30844"/>
                      </a:cubicBezTo>
                      <a:lnTo>
                        <a:pt x="34086" y="30801"/>
                      </a:lnTo>
                      <a:cubicBezTo>
                        <a:pt x="34086" y="30844"/>
                        <a:pt x="34129" y="30886"/>
                        <a:pt x="34172" y="30929"/>
                      </a:cubicBezTo>
                      <a:cubicBezTo>
                        <a:pt x="34172" y="30929"/>
                        <a:pt x="34172" y="30972"/>
                        <a:pt x="34172" y="30972"/>
                      </a:cubicBezTo>
                      <a:cubicBezTo>
                        <a:pt x="34257" y="30929"/>
                        <a:pt x="34342" y="30929"/>
                        <a:pt x="34513" y="30929"/>
                      </a:cubicBezTo>
                      <a:cubicBezTo>
                        <a:pt x="34428" y="30503"/>
                        <a:pt x="34812" y="30204"/>
                        <a:pt x="34598" y="29820"/>
                      </a:cubicBezTo>
                      <a:cubicBezTo>
                        <a:pt x="34513" y="29692"/>
                        <a:pt x="34513" y="29607"/>
                        <a:pt x="34513" y="29479"/>
                      </a:cubicBezTo>
                      <a:lnTo>
                        <a:pt x="34598" y="29479"/>
                      </a:lnTo>
                      <a:cubicBezTo>
                        <a:pt x="34638" y="29559"/>
                        <a:pt x="34641" y="29677"/>
                        <a:pt x="34677" y="29762"/>
                      </a:cubicBezTo>
                      <a:lnTo>
                        <a:pt x="34677" y="29762"/>
                      </a:lnTo>
                      <a:cubicBezTo>
                        <a:pt x="34810" y="29665"/>
                        <a:pt x="34917" y="29593"/>
                        <a:pt x="35025" y="29521"/>
                      </a:cubicBezTo>
                      <a:cubicBezTo>
                        <a:pt x="34940" y="29393"/>
                        <a:pt x="34897" y="29308"/>
                        <a:pt x="34812" y="29180"/>
                      </a:cubicBezTo>
                      <a:cubicBezTo>
                        <a:pt x="35068" y="29137"/>
                        <a:pt x="35281" y="29137"/>
                        <a:pt x="35537" y="29095"/>
                      </a:cubicBezTo>
                      <a:cubicBezTo>
                        <a:pt x="35452" y="28881"/>
                        <a:pt x="35409" y="28711"/>
                        <a:pt x="35366" y="28540"/>
                      </a:cubicBezTo>
                      <a:cubicBezTo>
                        <a:pt x="35409" y="28455"/>
                        <a:pt x="35452" y="28369"/>
                        <a:pt x="35494" y="28327"/>
                      </a:cubicBezTo>
                      <a:lnTo>
                        <a:pt x="35366" y="28199"/>
                      </a:lnTo>
                      <a:lnTo>
                        <a:pt x="35494" y="28156"/>
                      </a:lnTo>
                      <a:cubicBezTo>
                        <a:pt x="35580" y="28028"/>
                        <a:pt x="35622" y="27943"/>
                        <a:pt x="35707" y="27815"/>
                      </a:cubicBezTo>
                      <a:cubicBezTo>
                        <a:pt x="35835" y="27900"/>
                        <a:pt x="35878" y="27943"/>
                        <a:pt x="35963" y="28028"/>
                      </a:cubicBezTo>
                      <a:lnTo>
                        <a:pt x="35963" y="27260"/>
                      </a:lnTo>
                      <a:lnTo>
                        <a:pt x="36305" y="26919"/>
                      </a:lnTo>
                      <a:cubicBezTo>
                        <a:pt x="36177" y="26791"/>
                        <a:pt x="36049" y="26620"/>
                        <a:pt x="35921" y="26450"/>
                      </a:cubicBezTo>
                      <a:cubicBezTo>
                        <a:pt x="36177" y="26279"/>
                        <a:pt x="36561" y="26407"/>
                        <a:pt x="36646" y="25980"/>
                      </a:cubicBezTo>
                      <a:cubicBezTo>
                        <a:pt x="36646" y="25682"/>
                        <a:pt x="36305" y="25383"/>
                        <a:pt x="36603" y="25085"/>
                      </a:cubicBezTo>
                      <a:cubicBezTo>
                        <a:pt x="36731" y="24914"/>
                        <a:pt x="36859" y="24701"/>
                        <a:pt x="36987" y="24530"/>
                      </a:cubicBezTo>
                      <a:cubicBezTo>
                        <a:pt x="36902" y="24402"/>
                        <a:pt x="36817" y="24274"/>
                        <a:pt x="36774" y="24189"/>
                      </a:cubicBezTo>
                      <a:cubicBezTo>
                        <a:pt x="36902" y="23975"/>
                        <a:pt x="36987" y="23805"/>
                        <a:pt x="37115" y="23591"/>
                      </a:cubicBezTo>
                      <a:cubicBezTo>
                        <a:pt x="37073" y="23591"/>
                        <a:pt x="37030" y="23506"/>
                        <a:pt x="36987" y="23463"/>
                      </a:cubicBezTo>
                      <a:cubicBezTo>
                        <a:pt x="37243" y="23122"/>
                        <a:pt x="37073" y="22738"/>
                        <a:pt x="37115" y="22397"/>
                      </a:cubicBezTo>
                      <a:cubicBezTo>
                        <a:pt x="37073" y="22354"/>
                        <a:pt x="37030" y="22312"/>
                        <a:pt x="36987" y="22312"/>
                      </a:cubicBezTo>
                      <a:lnTo>
                        <a:pt x="37030" y="22226"/>
                      </a:lnTo>
                      <a:cubicBezTo>
                        <a:pt x="37073" y="22269"/>
                        <a:pt x="37115" y="22312"/>
                        <a:pt x="37158" y="22354"/>
                      </a:cubicBezTo>
                      <a:cubicBezTo>
                        <a:pt x="37115" y="22397"/>
                        <a:pt x="37115" y="22397"/>
                        <a:pt x="37115" y="22397"/>
                      </a:cubicBezTo>
                      <a:cubicBezTo>
                        <a:pt x="37158" y="22354"/>
                        <a:pt x="37243" y="22354"/>
                        <a:pt x="37243" y="22312"/>
                      </a:cubicBezTo>
                      <a:cubicBezTo>
                        <a:pt x="37329" y="21800"/>
                        <a:pt x="37286" y="21288"/>
                        <a:pt x="37286" y="20819"/>
                      </a:cubicBezTo>
                      <a:cubicBezTo>
                        <a:pt x="37115" y="20733"/>
                        <a:pt x="37073" y="20691"/>
                        <a:pt x="36902" y="20648"/>
                      </a:cubicBezTo>
                      <a:cubicBezTo>
                        <a:pt x="37073" y="20605"/>
                        <a:pt x="37158" y="20563"/>
                        <a:pt x="37329" y="20520"/>
                      </a:cubicBezTo>
                      <a:cubicBezTo>
                        <a:pt x="37115" y="20392"/>
                        <a:pt x="36987" y="20264"/>
                        <a:pt x="36774" y="20136"/>
                      </a:cubicBezTo>
                      <a:cubicBezTo>
                        <a:pt x="36987" y="20093"/>
                        <a:pt x="37158" y="20051"/>
                        <a:pt x="37329" y="20051"/>
                      </a:cubicBezTo>
                      <a:cubicBezTo>
                        <a:pt x="36987" y="19752"/>
                        <a:pt x="37158" y="19496"/>
                        <a:pt x="37329" y="19240"/>
                      </a:cubicBezTo>
                      <a:cubicBezTo>
                        <a:pt x="37243" y="19155"/>
                        <a:pt x="37158" y="19027"/>
                        <a:pt x="37115" y="18941"/>
                      </a:cubicBezTo>
                      <a:cubicBezTo>
                        <a:pt x="37201" y="18813"/>
                        <a:pt x="37243" y="18685"/>
                        <a:pt x="37286" y="18600"/>
                      </a:cubicBezTo>
                      <a:cubicBezTo>
                        <a:pt x="37243" y="18472"/>
                        <a:pt x="37201" y="18430"/>
                        <a:pt x="37158" y="18344"/>
                      </a:cubicBezTo>
                      <a:cubicBezTo>
                        <a:pt x="37201" y="18259"/>
                        <a:pt x="37243" y="18216"/>
                        <a:pt x="37286" y="18174"/>
                      </a:cubicBezTo>
                      <a:cubicBezTo>
                        <a:pt x="37115" y="18046"/>
                        <a:pt x="36945" y="17918"/>
                        <a:pt x="36774" y="17832"/>
                      </a:cubicBezTo>
                      <a:cubicBezTo>
                        <a:pt x="36849" y="17683"/>
                        <a:pt x="36891" y="17598"/>
                        <a:pt x="36814" y="17436"/>
                      </a:cubicBezTo>
                      <a:lnTo>
                        <a:pt x="36814" y="17436"/>
                      </a:lnTo>
                      <a:cubicBezTo>
                        <a:pt x="36787" y="17444"/>
                        <a:pt x="36759" y="17448"/>
                        <a:pt x="36731" y="17448"/>
                      </a:cubicBezTo>
                      <a:cubicBezTo>
                        <a:pt x="36731" y="17448"/>
                        <a:pt x="36689" y="17406"/>
                        <a:pt x="36774" y="17363"/>
                      </a:cubicBezTo>
                      <a:cubicBezTo>
                        <a:pt x="36774" y="17349"/>
                        <a:pt x="36783" y="17344"/>
                        <a:pt x="36799" y="17344"/>
                      </a:cubicBezTo>
                      <a:cubicBezTo>
                        <a:pt x="36831" y="17344"/>
                        <a:pt x="36888" y="17363"/>
                        <a:pt x="36945" y="17363"/>
                      </a:cubicBezTo>
                      <a:cubicBezTo>
                        <a:pt x="36932" y="17375"/>
                        <a:pt x="36916" y="17388"/>
                        <a:pt x="36898" y="17399"/>
                      </a:cubicBezTo>
                      <a:lnTo>
                        <a:pt x="36898" y="17399"/>
                      </a:lnTo>
                      <a:cubicBezTo>
                        <a:pt x="36863" y="17391"/>
                        <a:pt x="36823" y="17379"/>
                        <a:pt x="36774" y="17363"/>
                      </a:cubicBezTo>
                      <a:lnTo>
                        <a:pt x="36774" y="17363"/>
                      </a:lnTo>
                      <a:cubicBezTo>
                        <a:pt x="36790" y="17389"/>
                        <a:pt x="36803" y="17413"/>
                        <a:pt x="36814" y="17436"/>
                      </a:cubicBezTo>
                      <a:lnTo>
                        <a:pt x="36814" y="17436"/>
                      </a:lnTo>
                      <a:cubicBezTo>
                        <a:pt x="36845" y="17427"/>
                        <a:pt x="36874" y="17414"/>
                        <a:pt x="36898" y="17399"/>
                      </a:cubicBezTo>
                      <a:lnTo>
                        <a:pt x="36898" y="17399"/>
                      </a:lnTo>
                      <a:cubicBezTo>
                        <a:pt x="36955" y="17412"/>
                        <a:pt x="36995" y="17416"/>
                        <a:pt x="37025" y="17416"/>
                      </a:cubicBezTo>
                      <a:cubicBezTo>
                        <a:pt x="37073" y="17416"/>
                        <a:pt x="37094" y="17406"/>
                        <a:pt x="37115" y="17406"/>
                      </a:cubicBezTo>
                      <a:cubicBezTo>
                        <a:pt x="36945" y="17064"/>
                        <a:pt x="37201" y="16723"/>
                        <a:pt x="37115" y="16382"/>
                      </a:cubicBezTo>
                      <a:cubicBezTo>
                        <a:pt x="37115" y="16382"/>
                        <a:pt x="37073" y="16339"/>
                        <a:pt x="37030" y="16296"/>
                      </a:cubicBezTo>
                      <a:cubicBezTo>
                        <a:pt x="36987" y="16424"/>
                        <a:pt x="36945" y="16510"/>
                        <a:pt x="36902" y="16638"/>
                      </a:cubicBezTo>
                      <a:cubicBezTo>
                        <a:pt x="36817" y="16595"/>
                        <a:pt x="36731" y="16595"/>
                        <a:pt x="36646" y="16595"/>
                      </a:cubicBezTo>
                      <a:cubicBezTo>
                        <a:pt x="36774" y="16339"/>
                        <a:pt x="36859" y="16168"/>
                        <a:pt x="36945" y="15998"/>
                      </a:cubicBezTo>
                      <a:cubicBezTo>
                        <a:pt x="36859" y="15657"/>
                        <a:pt x="36731" y="15401"/>
                        <a:pt x="36646" y="15145"/>
                      </a:cubicBezTo>
                      <a:cubicBezTo>
                        <a:pt x="36689" y="14974"/>
                        <a:pt x="36774" y="14846"/>
                        <a:pt x="36817" y="14675"/>
                      </a:cubicBezTo>
                      <a:cubicBezTo>
                        <a:pt x="36603" y="14675"/>
                        <a:pt x="36475" y="14633"/>
                        <a:pt x="36305" y="14633"/>
                      </a:cubicBezTo>
                      <a:cubicBezTo>
                        <a:pt x="36433" y="14419"/>
                        <a:pt x="36561" y="14249"/>
                        <a:pt x="36774" y="13950"/>
                      </a:cubicBezTo>
                      <a:lnTo>
                        <a:pt x="36774" y="13950"/>
                      </a:lnTo>
                      <a:cubicBezTo>
                        <a:pt x="36475" y="14035"/>
                        <a:pt x="36305" y="14078"/>
                        <a:pt x="36177" y="14121"/>
                      </a:cubicBezTo>
                      <a:cubicBezTo>
                        <a:pt x="36006" y="13865"/>
                        <a:pt x="36390" y="13609"/>
                        <a:pt x="36177" y="13353"/>
                      </a:cubicBezTo>
                      <a:cubicBezTo>
                        <a:pt x="36177" y="13353"/>
                        <a:pt x="36305" y="13225"/>
                        <a:pt x="36347" y="13097"/>
                      </a:cubicBezTo>
                      <a:cubicBezTo>
                        <a:pt x="36134" y="12969"/>
                        <a:pt x="35963" y="12798"/>
                        <a:pt x="35793" y="12670"/>
                      </a:cubicBezTo>
                      <a:lnTo>
                        <a:pt x="35665" y="12585"/>
                      </a:lnTo>
                      <a:lnTo>
                        <a:pt x="35793" y="12500"/>
                      </a:lnTo>
                      <a:cubicBezTo>
                        <a:pt x="35878" y="12414"/>
                        <a:pt x="35921" y="12329"/>
                        <a:pt x="36006" y="12158"/>
                      </a:cubicBezTo>
                      <a:cubicBezTo>
                        <a:pt x="35878" y="12030"/>
                        <a:pt x="35707" y="11860"/>
                        <a:pt x="35537" y="11689"/>
                      </a:cubicBezTo>
                      <a:cubicBezTo>
                        <a:pt x="35537" y="11689"/>
                        <a:pt x="35580" y="11646"/>
                        <a:pt x="35622" y="11604"/>
                      </a:cubicBezTo>
                      <a:cubicBezTo>
                        <a:pt x="35537" y="11476"/>
                        <a:pt x="35409" y="11348"/>
                        <a:pt x="35324" y="11177"/>
                      </a:cubicBezTo>
                      <a:cubicBezTo>
                        <a:pt x="35238" y="11049"/>
                        <a:pt x="35238" y="10836"/>
                        <a:pt x="35153" y="10708"/>
                      </a:cubicBezTo>
                      <a:cubicBezTo>
                        <a:pt x="34982" y="10409"/>
                        <a:pt x="34940" y="10068"/>
                        <a:pt x="34641" y="9897"/>
                      </a:cubicBezTo>
                      <a:cubicBezTo>
                        <a:pt x="34641" y="9940"/>
                        <a:pt x="34598" y="9983"/>
                        <a:pt x="34556" y="10025"/>
                      </a:cubicBezTo>
                      <a:cubicBezTo>
                        <a:pt x="34513" y="9983"/>
                        <a:pt x="34513" y="9940"/>
                        <a:pt x="34470" y="9897"/>
                      </a:cubicBezTo>
                      <a:cubicBezTo>
                        <a:pt x="34428" y="9855"/>
                        <a:pt x="34385" y="9812"/>
                        <a:pt x="34342" y="9769"/>
                      </a:cubicBezTo>
                      <a:lnTo>
                        <a:pt x="34385" y="9727"/>
                      </a:lnTo>
                      <a:cubicBezTo>
                        <a:pt x="34428" y="9769"/>
                        <a:pt x="34470" y="9812"/>
                        <a:pt x="34513" y="9855"/>
                      </a:cubicBezTo>
                      <a:cubicBezTo>
                        <a:pt x="34513" y="9855"/>
                        <a:pt x="34470" y="9897"/>
                        <a:pt x="34470" y="9897"/>
                      </a:cubicBezTo>
                      <a:lnTo>
                        <a:pt x="34641" y="9897"/>
                      </a:lnTo>
                      <a:lnTo>
                        <a:pt x="34641" y="9471"/>
                      </a:lnTo>
                      <a:cubicBezTo>
                        <a:pt x="34470" y="9385"/>
                        <a:pt x="34342" y="9257"/>
                        <a:pt x="34172" y="9172"/>
                      </a:cubicBezTo>
                      <a:cubicBezTo>
                        <a:pt x="34214" y="9087"/>
                        <a:pt x="34257" y="9001"/>
                        <a:pt x="34342" y="8959"/>
                      </a:cubicBezTo>
                      <a:cubicBezTo>
                        <a:pt x="34300" y="8959"/>
                        <a:pt x="34257" y="8916"/>
                        <a:pt x="34257" y="8916"/>
                      </a:cubicBezTo>
                      <a:cubicBezTo>
                        <a:pt x="34214" y="8788"/>
                        <a:pt x="34129" y="8660"/>
                        <a:pt x="34086" y="8575"/>
                      </a:cubicBezTo>
                      <a:cubicBezTo>
                        <a:pt x="34001" y="8618"/>
                        <a:pt x="33916" y="8660"/>
                        <a:pt x="33830" y="8788"/>
                      </a:cubicBezTo>
                      <a:cubicBezTo>
                        <a:pt x="33745" y="8873"/>
                        <a:pt x="33617" y="8873"/>
                        <a:pt x="33532" y="8873"/>
                      </a:cubicBezTo>
                      <a:cubicBezTo>
                        <a:pt x="33532" y="8831"/>
                        <a:pt x="33532" y="8788"/>
                        <a:pt x="33532" y="8788"/>
                      </a:cubicBezTo>
                      <a:cubicBezTo>
                        <a:pt x="33617" y="8745"/>
                        <a:pt x="33745" y="8745"/>
                        <a:pt x="33830" y="8703"/>
                      </a:cubicBezTo>
                      <a:cubicBezTo>
                        <a:pt x="33830" y="8529"/>
                        <a:pt x="33830" y="8387"/>
                        <a:pt x="33830" y="8276"/>
                      </a:cubicBezTo>
                      <a:cubicBezTo>
                        <a:pt x="33617" y="8234"/>
                        <a:pt x="33489" y="8191"/>
                        <a:pt x="33318" y="8191"/>
                      </a:cubicBezTo>
                      <a:cubicBezTo>
                        <a:pt x="33404" y="8106"/>
                        <a:pt x="33446" y="8020"/>
                        <a:pt x="33489" y="7978"/>
                      </a:cubicBezTo>
                      <a:cubicBezTo>
                        <a:pt x="33190" y="7679"/>
                        <a:pt x="33233" y="7082"/>
                        <a:pt x="32764" y="7039"/>
                      </a:cubicBezTo>
                      <a:cubicBezTo>
                        <a:pt x="32636" y="6740"/>
                        <a:pt x="32551" y="6527"/>
                        <a:pt x="32465" y="6314"/>
                      </a:cubicBezTo>
                      <a:cubicBezTo>
                        <a:pt x="32295" y="6229"/>
                        <a:pt x="32124" y="6143"/>
                        <a:pt x="31996" y="6058"/>
                      </a:cubicBezTo>
                      <a:cubicBezTo>
                        <a:pt x="31911" y="6143"/>
                        <a:pt x="31825" y="6186"/>
                        <a:pt x="31783" y="6271"/>
                      </a:cubicBezTo>
                      <a:cubicBezTo>
                        <a:pt x="31740" y="6186"/>
                        <a:pt x="31697" y="6101"/>
                        <a:pt x="31697" y="6058"/>
                      </a:cubicBezTo>
                      <a:cubicBezTo>
                        <a:pt x="31783" y="5930"/>
                        <a:pt x="31911" y="5802"/>
                        <a:pt x="31996" y="5674"/>
                      </a:cubicBezTo>
                      <a:cubicBezTo>
                        <a:pt x="31953" y="5617"/>
                        <a:pt x="31892" y="5608"/>
                        <a:pt x="31827" y="5608"/>
                      </a:cubicBezTo>
                      <a:cubicBezTo>
                        <a:pt x="31795" y="5608"/>
                        <a:pt x="31761" y="5610"/>
                        <a:pt x="31729" y="5610"/>
                      </a:cubicBezTo>
                      <a:cubicBezTo>
                        <a:pt x="31633" y="5610"/>
                        <a:pt x="31548" y="5589"/>
                        <a:pt x="31527" y="5418"/>
                      </a:cubicBezTo>
                      <a:cubicBezTo>
                        <a:pt x="31484" y="5375"/>
                        <a:pt x="31441" y="5375"/>
                        <a:pt x="31399" y="5333"/>
                      </a:cubicBezTo>
                      <a:cubicBezTo>
                        <a:pt x="31441" y="5290"/>
                        <a:pt x="31484" y="5290"/>
                        <a:pt x="31527" y="5247"/>
                      </a:cubicBezTo>
                      <a:cubicBezTo>
                        <a:pt x="31441" y="5162"/>
                        <a:pt x="31271" y="5077"/>
                        <a:pt x="31228" y="4906"/>
                      </a:cubicBezTo>
                      <a:cubicBezTo>
                        <a:pt x="31100" y="4693"/>
                        <a:pt x="30929" y="4650"/>
                        <a:pt x="30759" y="4565"/>
                      </a:cubicBezTo>
                      <a:cubicBezTo>
                        <a:pt x="30631" y="4437"/>
                        <a:pt x="30546" y="4266"/>
                        <a:pt x="30460" y="4095"/>
                      </a:cubicBezTo>
                      <a:lnTo>
                        <a:pt x="30119" y="4095"/>
                      </a:lnTo>
                      <a:cubicBezTo>
                        <a:pt x="30076" y="4010"/>
                        <a:pt x="30034" y="3925"/>
                        <a:pt x="29991" y="3839"/>
                      </a:cubicBezTo>
                      <a:cubicBezTo>
                        <a:pt x="29308" y="3797"/>
                        <a:pt x="29010" y="3072"/>
                        <a:pt x="28455" y="2858"/>
                      </a:cubicBezTo>
                      <a:cubicBezTo>
                        <a:pt x="28370" y="2901"/>
                        <a:pt x="28370" y="2901"/>
                        <a:pt x="28327" y="2944"/>
                      </a:cubicBezTo>
                      <a:cubicBezTo>
                        <a:pt x="28157" y="2816"/>
                        <a:pt x="28071" y="2645"/>
                        <a:pt x="27901" y="2560"/>
                      </a:cubicBezTo>
                      <a:cubicBezTo>
                        <a:pt x="27602" y="2346"/>
                        <a:pt x="27218" y="2304"/>
                        <a:pt x="27005" y="1962"/>
                      </a:cubicBezTo>
                      <a:cubicBezTo>
                        <a:pt x="26973" y="1968"/>
                        <a:pt x="26943" y="1971"/>
                        <a:pt x="26913" y="1971"/>
                      </a:cubicBezTo>
                      <a:cubicBezTo>
                        <a:pt x="26561" y="1971"/>
                        <a:pt x="26350" y="1590"/>
                        <a:pt x="25991" y="1590"/>
                      </a:cubicBezTo>
                      <a:cubicBezTo>
                        <a:pt x="25935" y="1590"/>
                        <a:pt x="25875" y="1600"/>
                        <a:pt x="25810" y="1621"/>
                      </a:cubicBezTo>
                      <a:cubicBezTo>
                        <a:pt x="25768" y="1621"/>
                        <a:pt x="25725" y="1536"/>
                        <a:pt x="25640" y="1493"/>
                      </a:cubicBezTo>
                      <a:cubicBezTo>
                        <a:pt x="25298" y="1237"/>
                        <a:pt x="24957" y="1067"/>
                        <a:pt x="24530" y="981"/>
                      </a:cubicBezTo>
                      <a:cubicBezTo>
                        <a:pt x="24445" y="1109"/>
                        <a:pt x="24317" y="1195"/>
                        <a:pt x="24146" y="1323"/>
                      </a:cubicBezTo>
                      <a:cubicBezTo>
                        <a:pt x="24146" y="1152"/>
                        <a:pt x="24104" y="1024"/>
                        <a:pt x="24104" y="811"/>
                      </a:cubicBezTo>
                      <a:cubicBezTo>
                        <a:pt x="23848" y="853"/>
                        <a:pt x="23677" y="896"/>
                        <a:pt x="23464" y="939"/>
                      </a:cubicBezTo>
                      <a:cubicBezTo>
                        <a:pt x="23464" y="811"/>
                        <a:pt x="23421" y="768"/>
                        <a:pt x="23421" y="640"/>
                      </a:cubicBezTo>
                      <a:cubicBezTo>
                        <a:pt x="23326" y="640"/>
                        <a:pt x="23234" y="642"/>
                        <a:pt x="23143" y="642"/>
                      </a:cubicBezTo>
                      <a:cubicBezTo>
                        <a:pt x="22826" y="642"/>
                        <a:pt x="22535" y="616"/>
                        <a:pt x="22269" y="384"/>
                      </a:cubicBezTo>
                      <a:cubicBezTo>
                        <a:pt x="22190" y="325"/>
                        <a:pt x="22093" y="293"/>
                        <a:pt x="21989" y="293"/>
                      </a:cubicBezTo>
                      <a:cubicBezTo>
                        <a:pt x="21870" y="293"/>
                        <a:pt x="21744" y="335"/>
                        <a:pt x="21629" y="427"/>
                      </a:cubicBezTo>
                      <a:cubicBezTo>
                        <a:pt x="21544" y="469"/>
                        <a:pt x="21416" y="469"/>
                        <a:pt x="21331" y="512"/>
                      </a:cubicBezTo>
                      <a:cubicBezTo>
                        <a:pt x="21288" y="555"/>
                        <a:pt x="21245" y="597"/>
                        <a:pt x="21245" y="640"/>
                      </a:cubicBezTo>
                      <a:cubicBezTo>
                        <a:pt x="21203" y="640"/>
                        <a:pt x="21203" y="597"/>
                        <a:pt x="21160" y="597"/>
                      </a:cubicBezTo>
                      <a:cubicBezTo>
                        <a:pt x="21203" y="555"/>
                        <a:pt x="21245" y="512"/>
                        <a:pt x="21288" y="469"/>
                      </a:cubicBezTo>
                      <a:lnTo>
                        <a:pt x="21331" y="512"/>
                      </a:lnTo>
                      <a:cubicBezTo>
                        <a:pt x="21135" y="267"/>
                        <a:pt x="21009" y="149"/>
                        <a:pt x="20841" y="149"/>
                      </a:cubicBezTo>
                      <a:cubicBezTo>
                        <a:pt x="20716" y="149"/>
                        <a:pt x="20568" y="214"/>
                        <a:pt x="20350" y="341"/>
                      </a:cubicBezTo>
                      <a:cubicBezTo>
                        <a:pt x="20307" y="384"/>
                        <a:pt x="20264" y="427"/>
                        <a:pt x="20222" y="469"/>
                      </a:cubicBezTo>
                      <a:lnTo>
                        <a:pt x="20179" y="427"/>
                      </a:lnTo>
                      <a:cubicBezTo>
                        <a:pt x="20222" y="384"/>
                        <a:pt x="20264" y="341"/>
                        <a:pt x="20307" y="299"/>
                      </a:cubicBezTo>
                      <a:cubicBezTo>
                        <a:pt x="20350" y="341"/>
                        <a:pt x="20350" y="341"/>
                        <a:pt x="20350" y="341"/>
                      </a:cubicBezTo>
                      <a:cubicBezTo>
                        <a:pt x="20307" y="256"/>
                        <a:pt x="20264" y="213"/>
                        <a:pt x="20222" y="171"/>
                      </a:cubicBezTo>
                      <a:cubicBezTo>
                        <a:pt x="20153" y="102"/>
                        <a:pt x="20078" y="89"/>
                        <a:pt x="20002" y="89"/>
                      </a:cubicBezTo>
                      <a:cubicBezTo>
                        <a:pt x="19951" y="89"/>
                        <a:pt x="19899" y="95"/>
                        <a:pt x="19849" y="95"/>
                      </a:cubicBezTo>
                      <a:cubicBezTo>
                        <a:pt x="19786" y="95"/>
                        <a:pt x="19724" y="85"/>
                        <a:pt x="19667" y="43"/>
                      </a:cubicBezTo>
                      <a:cubicBezTo>
                        <a:pt x="19623" y="16"/>
                        <a:pt x="19577" y="6"/>
                        <a:pt x="19530" y="6"/>
                      </a:cubicBezTo>
                      <a:cubicBezTo>
                        <a:pt x="19386" y="6"/>
                        <a:pt x="19239" y="103"/>
                        <a:pt x="19135" y="103"/>
                      </a:cubicBezTo>
                      <a:cubicBezTo>
                        <a:pt x="19111" y="103"/>
                        <a:pt x="19089" y="98"/>
                        <a:pt x="19070" y="85"/>
                      </a:cubicBezTo>
                      <a:cubicBezTo>
                        <a:pt x="18942" y="21"/>
                        <a:pt x="18824" y="0"/>
                        <a:pt x="18712" y="0"/>
                      </a:cubicBezTo>
                      <a:cubicBezTo>
                        <a:pt x="18601" y="0"/>
                        <a:pt x="18494" y="21"/>
                        <a:pt x="18387" y="43"/>
                      </a:cubicBezTo>
                      <a:cubicBezTo>
                        <a:pt x="18345" y="43"/>
                        <a:pt x="18302" y="128"/>
                        <a:pt x="18302" y="171"/>
                      </a:cubicBezTo>
                      <a:cubicBezTo>
                        <a:pt x="18217" y="85"/>
                        <a:pt x="18174" y="43"/>
                        <a:pt x="18131" y="0"/>
                      </a:cubicBezTo>
                      <a:close/>
                    </a:path>
                  </a:pathLst>
                </a:custGeom>
                <a:solidFill>
                  <a:srgbClr val="D7177C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050">
                    <a:buClr>
                      <a:srgbClr val="000000"/>
                    </a:buClr>
                  </a:pPr>
                  <a:endParaRPr sz="1867" kern="0"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" name="Google Shape;955;p48">
                <a:extLst>
                  <a:ext uri="{FF2B5EF4-FFF2-40B4-BE49-F238E27FC236}">
                    <a16:creationId xmlns:a16="http://schemas.microsoft.com/office/drawing/2014/main" id="{181432CF-12BA-49BA-B1A7-4A400032D98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45166" y="2501041"/>
                <a:ext cx="8227021" cy="16981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0"/>
                  <a:buFont typeface="Sanchez"/>
                  <a:buNone/>
                  <a:defRPr sz="8000" b="1" i="0" u="none" strike="noStrike" cap="none">
                    <a:solidFill>
                      <a:schemeClr val="dk1"/>
                    </a:solidFill>
                    <a:latin typeface="Sanchez"/>
                    <a:ea typeface="Sanchez"/>
                    <a:cs typeface="Sanchez"/>
                    <a:sym typeface="Sanchez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0"/>
                  <a:buFont typeface="Libre Baskerville"/>
                  <a:buNone/>
                  <a:defRPr sz="16000" b="0" i="0" u="none" strike="noStrike" cap="none">
                    <a:solidFill>
                      <a:schemeClr val="dk1"/>
                    </a:solidFill>
                    <a:latin typeface="Libre Baskerville"/>
                    <a:ea typeface="Libre Baskerville"/>
                    <a:cs typeface="Libre Baskerville"/>
                    <a:sym typeface="Libre Baskerville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0"/>
                  <a:buFont typeface="Libre Baskerville"/>
                  <a:buNone/>
                  <a:defRPr sz="16000" b="0" i="0" u="none" strike="noStrike" cap="none">
                    <a:solidFill>
                      <a:schemeClr val="dk1"/>
                    </a:solidFill>
                    <a:latin typeface="Libre Baskerville"/>
                    <a:ea typeface="Libre Baskerville"/>
                    <a:cs typeface="Libre Baskerville"/>
                    <a:sym typeface="Libre Baskerville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0"/>
                  <a:buFont typeface="Libre Baskerville"/>
                  <a:buNone/>
                  <a:defRPr sz="16000" b="0" i="0" u="none" strike="noStrike" cap="none">
                    <a:solidFill>
                      <a:schemeClr val="dk1"/>
                    </a:solidFill>
                    <a:latin typeface="Libre Baskerville"/>
                    <a:ea typeface="Libre Baskerville"/>
                    <a:cs typeface="Libre Baskerville"/>
                    <a:sym typeface="Libre Baskerville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0"/>
                  <a:buFont typeface="Libre Baskerville"/>
                  <a:buNone/>
                  <a:defRPr sz="16000" b="0" i="0" u="none" strike="noStrike" cap="none">
                    <a:solidFill>
                      <a:schemeClr val="dk1"/>
                    </a:solidFill>
                    <a:latin typeface="Libre Baskerville"/>
                    <a:ea typeface="Libre Baskerville"/>
                    <a:cs typeface="Libre Baskerville"/>
                    <a:sym typeface="Libre Baskerville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0"/>
                  <a:buFont typeface="Libre Baskerville"/>
                  <a:buNone/>
                  <a:defRPr sz="16000" b="0" i="0" u="none" strike="noStrike" cap="none">
                    <a:solidFill>
                      <a:schemeClr val="dk1"/>
                    </a:solidFill>
                    <a:latin typeface="Libre Baskerville"/>
                    <a:ea typeface="Libre Baskerville"/>
                    <a:cs typeface="Libre Baskerville"/>
                    <a:sym typeface="Libre Baskerville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0"/>
                  <a:buFont typeface="Libre Baskerville"/>
                  <a:buNone/>
                  <a:defRPr sz="16000" b="0" i="0" u="none" strike="noStrike" cap="none">
                    <a:solidFill>
                      <a:schemeClr val="dk1"/>
                    </a:solidFill>
                    <a:latin typeface="Libre Baskerville"/>
                    <a:ea typeface="Libre Baskerville"/>
                    <a:cs typeface="Libre Baskerville"/>
                    <a:sym typeface="Libre Baskerville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0"/>
                  <a:buFont typeface="Libre Baskerville"/>
                  <a:buNone/>
                  <a:defRPr sz="16000" b="0" i="0" u="none" strike="noStrike" cap="none">
                    <a:solidFill>
                      <a:schemeClr val="dk1"/>
                    </a:solidFill>
                    <a:latin typeface="Libre Baskerville"/>
                    <a:ea typeface="Libre Baskerville"/>
                    <a:cs typeface="Libre Baskerville"/>
                    <a:sym typeface="Libre Baskerville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0"/>
                  <a:buFont typeface="Libre Baskerville"/>
                  <a:buNone/>
                  <a:defRPr sz="16000" b="0" i="0" u="none" strike="noStrike" cap="none">
                    <a:solidFill>
                      <a:schemeClr val="dk1"/>
                    </a:solidFill>
                    <a:latin typeface="Libre Baskerville"/>
                    <a:ea typeface="Libre Baskerville"/>
                    <a:cs typeface="Libre Baskerville"/>
                    <a:sym typeface="Libre Baskerville"/>
                  </a:defRPr>
                </a:lvl9pPr>
              </a:lstStyle>
              <a:p>
                <a:pPr lvl="0"/>
                <a:r>
                  <a:rPr lang="en-US" sz="5333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Địa</a:t>
                </a:r>
                <a:r>
                  <a:rPr lang="en-US" sz="5333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333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danh</a:t>
                </a:r>
                <a:r>
                  <a:rPr lang="en-US" sz="5333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Hà </a:t>
                </a:r>
                <a:r>
                  <a:rPr lang="en-US" sz="5333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Nội</a:t>
                </a:r>
                <a:r>
                  <a:rPr lang="en-US" sz="5333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333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thời</a:t>
                </a:r>
                <a:r>
                  <a:rPr lang="en-US" sz="5333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333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kì</a:t>
                </a:r>
                <a:r>
                  <a:rPr lang="en-US" sz="5333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333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Bắc</a:t>
                </a:r>
                <a:r>
                  <a:rPr lang="en-US" sz="5333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333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thuộc</a:t>
                </a:r>
                <a:endParaRPr lang="en-US" sz="9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96711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60B4622-25AA-4F3B-A149-73CDC8A3A2FA}"/>
              </a:ext>
            </a:extLst>
          </p:cNvPr>
          <p:cNvSpPr/>
          <p:nvPr/>
        </p:nvSpPr>
        <p:spPr>
          <a:xfrm>
            <a:off x="0" y="5132"/>
            <a:ext cx="12192000" cy="6858000"/>
          </a:xfrm>
          <a:prstGeom prst="rect">
            <a:avLst/>
          </a:prstGeom>
          <a:solidFill>
            <a:srgbClr val="F8E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>
              <a:solidFill>
                <a:srgbClr val="F8EC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2420A2-7623-4382-9461-62A425558E4A}"/>
              </a:ext>
            </a:extLst>
          </p:cNvPr>
          <p:cNvSpPr txBox="1"/>
          <p:nvPr/>
        </p:nvSpPr>
        <p:spPr>
          <a:xfrm>
            <a:off x="1" y="1079109"/>
            <a:ext cx="4263667" cy="564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37" indent="-285737" defTabSz="914354">
              <a:lnSpc>
                <a:spcPct val="120000"/>
              </a:lnSpc>
              <a:buFont typeface="Courier New" panose="02070309020205020404" pitchFamily="49" charset="0"/>
              <a:buChar char="o"/>
              <a:defRPr/>
            </a:pP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Thảo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nhóm</a:t>
            </a:r>
            <a:endParaRPr lang="en-US" sz="2800" dirty="0">
              <a:solidFill>
                <a:srgbClr val="000000">
                  <a:lumMod val="10000"/>
                </a:srgbClr>
              </a:solidFill>
              <a:latin typeface="Times New Roman" panose="02020603050405020304" pitchFamily="18" charset="0"/>
              <a:ea typeface="#9Slide03 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22DCCA-6316-47DE-8250-DF2AB2381EE0}"/>
              </a:ext>
            </a:extLst>
          </p:cNvPr>
          <p:cNvSpPr txBox="1"/>
          <p:nvPr/>
        </p:nvSpPr>
        <p:spPr>
          <a:xfrm>
            <a:off x="26890" y="4245059"/>
            <a:ext cx="35728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 </a:t>
            </a: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Thời gian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: 5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phút</a:t>
            </a:r>
            <a:endParaRPr lang="en-US" sz="2800" b="1" dirty="0">
              <a:solidFill>
                <a:srgbClr val="FFF8E7">
                  <a:lumMod val="10000"/>
                </a:srgbClr>
              </a:solidFill>
              <a:latin typeface="Times New Roman" panose="02020603050405020304" pitchFamily="18" charset="0"/>
              <a:ea typeface="#9Slide03 Roboto Condensed" panose="020000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FA83D8-9E55-47A6-BA7B-EBE2ACE511F0}"/>
              </a:ext>
            </a:extLst>
          </p:cNvPr>
          <p:cNvCxnSpPr/>
          <p:nvPr/>
        </p:nvCxnSpPr>
        <p:spPr>
          <a:xfrm>
            <a:off x="693" y="901585"/>
            <a:ext cx="12191307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Google Shape;1748;p44">
            <a:extLst>
              <a:ext uri="{FF2B5EF4-FFF2-40B4-BE49-F238E27FC236}">
                <a16:creationId xmlns:a16="http://schemas.microsoft.com/office/drawing/2014/main" id="{FE96A0B4-59B8-49F5-B490-B98862CCC75A}"/>
              </a:ext>
            </a:extLst>
          </p:cNvPr>
          <p:cNvSpPr txBox="1">
            <a:spLocks/>
          </p:cNvSpPr>
          <p:nvPr/>
        </p:nvSpPr>
        <p:spPr>
          <a:xfrm>
            <a:off x="26890" y="2"/>
            <a:ext cx="12165111" cy="880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111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Hà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Bắc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endParaRPr lang="en-US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C0AA3AB-AE09-FF80-5B2A-5051C9030923}"/>
              </a:ext>
            </a:extLst>
          </p:cNvPr>
          <p:cNvGrpSpPr/>
          <p:nvPr/>
        </p:nvGrpSpPr>
        <p:grpSpPr>
          <a:xfrm>
            <a:off x="4203884" y="1213456"/>
            <a:ext cx="7972784" cy="4903844"/>
            <a:chOff x="4479010" y="1569593"/>
            <a:chExt cx="7661133" cy="276735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C704F9B-EA1B-C758-848E-A3FBFDE4DC3E}"/>
                </a:ext>
              </a:extLst>
            </p:cNvPr>
            <p:cNvGrpSpPr/>
            <p:nvPr/>
          </p:nvGrpSpPr>
          <p:grpSpPr>
            <a:xfrm>
              <a:off x="4479010" y="2007740"/>
              <a:ext cx="7661133" cy="2329204"/>
              <a:chOff x="4479010" y="2007740"/>
              <a:chExt cx="7661133" cy="2329204"/>
            </a:xfrm>
          </p:grpSpPr>
          <p:sp>
            <p:nvSpPr>
              <p:cNvPr id="21" name="Rectangle: Rounded Corners 7">
                <a:extLst>
                  <a:ext uri="{FF2B5EF4-FFF2-40B4-BE49-F238E27FC236}">
                    <a16:creationId xmlns:a16="http://schemas.microsoft.com/office/drawing/2014/main" id="{B85B5386-5674-92FA-1CCE-EF9B63993AD8}"/>
                  </a:ext>
                </a:extLst>
              </p:cNvPr>
              <p:cNvSpPr/>
              <p:nvPr/>
            </p:nvSpPr>
            <p:spPr bwMode="auto">
              <a:xfrm>
                <a:off x="4584916" y="2098148"/>
                <a:ext cx="7555227" cy="2238796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" name="Rectangle: Rounded Corners 6">
                <a:extLst>
                  <a:ext uri="{FF2B5EF4-FFF2-40B4-BE49-F238E27FC236}">
                    <a16:creationId xmlns:a16="http://schemas.microsoft.com/office/drawing/2014/main" id="{6C8225D7-6012-E1A3-5E83-39F410D81438}"/>
                  </a:ext>
                </a:extLst>
              </p:cNvPr>
              <p:cNvSpPr/>
              <p:nvPr/>
            </p:nvSpPr>
            <p:spPr bwMode="auto">
              <a:xfrm>
                <a:off x="4479010" y="2007740"/>
                <a:ext cx="7555227" cy="2238796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E4AD0B8-8329-8FB4-A726-4B80677746C9}"/>
                </a:ext>
              </a:extLst>
            </p:cNvPr>
            <p:cNvSpPr/>
            <p:nvPr/>
          </p:nvSpPr>
          <p:spPr bwMode="auto">
            <a:xfrm>
              <a:off x="6584195" y="1630296"/>
              <a:ext cx="3653826" cy="607440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91437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7598824-665E-4BAF-BFD2-FAB5CE5557F4}"/>
                </a:ext>
              </a:extLst>
            </p:cNvPr>
            <p:cNvSpPr/>
            <p:nvPr/>
          </p:nvSpPr>
          <p:spPr>
            <a:xfrm>
              <a:off x="4584915" y="2210181"/>
              <a:ext cx="7427051" cy="10972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914354">
                <a:lnSpc>
                  <a:spcPct val="150000"/>
                </a:lnSpc>
                <a:defRPr/>
              </a:pPr>
              <a:r>
                <a:rPr lang="en-US" sz="4267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Tìm</a:t>
              </a:r>
              <a:r>
                <a:rPr lang="en-US" sz="4267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267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hiểu</a:t>
              </a:r>
              <a:r>
                <a:rPr lang="en-US" sz="4267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267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tên</a:t>
              </a:r>
              <a:r>
                <a:rPr lang="en-US" sz="4267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267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gọi</a:t>
              </a:r>
              <a:r>
                <a:rPr lang="en-US" sz="4267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267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của</a:t>
              </a:r>
              <a:r>
                <a:rPr lang="en-US" sz="4267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267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địa</a:t>
              </a:r>
              <a:r>
                <a:rPr lang="en-US" sz="4267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267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danh</a:t>
              </a:r>
              <a:r>
                <a:rPr lang="en-US" sz="4267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Hà </a:t>
              </a:r>
              <a:r>
                <a:rPr lang="en-US" sz="4267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Nội</a:t>
              </a:r>
              <a:r>
                <a:rPr lang="en-US" sz="4267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267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thời</a:t>
              </a:r>
              <a:r>
                <a:rPr lang="en-US" sz="4267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267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Bắc</a:t>
              </a:r>
              <a:r>
                <a:rPr lang="en-US" sz="4267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267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thuộc</a:t>
              </a:r>
              <a:r>
                <a:rPr lang="en-US" sz="4267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. </a:t>
              </a:r>
              <a:endParaRPr lang="en-US" sz="5867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: Rounded Corners 13">
              <a:extLst>
                <a:ext uri="{FF2B5EF4-FFF2-40B4-BE49-F238E27FC236}">
                  <a16:creationId xmlns:a16="http://schemas.microsoft.com/office/drawing/2014/main" id="{ED7B6B29-B778-8336-766A-322F8F97B5C3}"/>
                </a:ext>
              </a:extLst>
            </p:cNvPr>
            <p:cNvSpPr/>
            <p:nvPr/>
          </p:nvSpPr>
          <p:spPr bwMode="auto">
            <a:xfrm>
              <a:off x="6513064" y="1569593"/>
              <a:ext cx="3653826" cy="577734"/>
            </a:xfrm>
            <a:prstGeom prst="round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91437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Nhiệm</a:t>
              </a:r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vụ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Picture 16" descr="A picture containing text, vector graphics, toy, doll&#10;&#10;Description automatically generated">
            <a:extLst>
              <a:ext uri="{FF2B5EF4-FFF2-40B4-BE49-F238E27FC236}">
                <a16:creationId xmlns:a16="http://schemas.microsoft.com/office/drawing/2014/main" id="{94A1F9CC-4223-FD41-B907-6968DBED4F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78" b="95556" l="3000" r="95111">
                        <a14:foregroundMark x1="7444" y1="63778" x2="8333" y2="78778"/>
                        <a14:foregroundMark x1="8333" y1="78778" x2="3333" y2="77556"/>
                        <a14:foregroundMark x1="9222" y1="92667" x2="20556" y2="95556"/>
                        <a14:foregroundMark x1="23667" y1="94667" x2="21667" y2="93111"/>
                        <a14:foregroundMark x1="5889" y1="94222" x2="8333" y2="92444"/>
                        <a14:foregroundMark x1="84556" y1="95111" x2="82889" y2="77111"/>
                        <a14:foregroundMark x1="82889" y1="77111" x2="82889" y2="77111"/>
                        <a14:foregroundMark x1="80889" y1="65333" x2="86333" y2="66889"/>
                        <a14:foregroundMark x1="86556" y1="62111" x2="93556" y2="70111"/>
                        <a14:foregroundMark x1="93556" y1="70111" x2="93556" y2="70111"/>
                        <a14:foregroundMark x1="84000" y1="92889" x2="82000" y2="92222"/>
                        <a14:foregroundMark x1="82444" y1="92667" x2="80667" y2="91778"/>
                        <a14:foregroundMark x1="82444" y1="91556" x2="79778" y2="90444"/>
                        <a14:foregroundMark x1="13333" y1="92222" x2="17111" y2="92444"/>
                        <a14:foregroundMark x1="42889" y1="22556" x2="57111" y2="24444"/>
                        <a14:foregroundMark x1="33222" y1="39111" x2="48111" y2="16000"/>
                        <a14:foregroundMark x1="55778" y1="30556" x2="33889" y2="20556"/>
                        <a14:foregroundMark x1="33889" y1="20333" x2="51667" y2="11444"/>
                        <a14:foregroundMark x1="51667" y1="11444" x2="58889" y2="22222"/>
                        <a14:foregroundMark x1="58889" y1="22222" x2="48000" y2="30111"/>
                        <a14:foregroundMark x1="48000" y1="30111" x2="32778" y2="34333"/>
                        <a14:foregroundMark x1="28222" y1="13778" x2="32111" y2="43667"/>
                        <a14:foregroundMark x1="32111" y1="43667" x2="31667" y2="47667"/>
                        <a14:foregroundMark x1="35222" y1="9444" x2="62778" y2="11333"/>
                        <a14:foregroundMark x1="40667" y1="4111" x2="52444" y2="4778"/>
                        <a14:foregroundMark x1="52444" y1="4778" x2="52889" y2="5222"/>
                        <a14:foregroundMark x1="73364" y1="30866" x2="63000" y2="44778"/>
                        <a14:foregroundMark x1="79556" y1="22556" x2="75328" y2="28231"/>
                        <a14:foregroundMark x1="63000" y1="44778" x2="63000" y2="44778"/>
                        <a14:foregroundMark x1="8556" y1="62556" x2="21667" y2="67778"/>
                        <a14:foregroundMark x1="17111" y1="70778" x2="14000" y2="85889"/>
                        <a14:foregroundMark x1="78000" y1="93556" x2="85889" y2="94889"/>
                        <a14:foregroundMark x1="92667" y1="83667" x2="95111" y2="85667"/>
                        <a14:backgroundMark x1="73000" y1="13556" x2="73667" y2="16778"/>
                        <a14:backgroundMark x1="75000" y1="19000" x2="75000" y2="19000"/>
                        <a14:backgroundMark x1="75000" y1="21000" x2="75000" y2="21000"/>
                        <a14:backgroundMark x1="74333" y1="25111" x2="74333" y2="25111"/>
                        <a14:backgroundMark x1="65333" y1="37111" x2="65333" y2="37111"/>
                        <a14:backgroundMark x1="60778" y1="38889" x2="60778" y2="38889"/>
                        <a14:backgroundMark x1="53778" y1="40889" x2="53778" y2="40889"/>
                        <a14:backgroundMark x1="56000" y1="41111" x2="56000" y2="41111"/>
                        <a14:backgroundMark x1="46556" y1="41778" x2="46556" y2="41778"/>
                        <a14:backgroundMark x1="45889" y1="41333" x2="45889" y2="41333"/>
                        <a14:backgroundMark x1="56889" y1="40222" x2="56889" y2="40222"/>
                        <a14:backgroundMark x1="57889" y1="39778" x2="57889" y2="39778"/>
                        <a14:backgroundMark x1="73000" y1="14000" x2="73000" y2="16222"/>
                        <a14:backgroundMark x1="74111" y1="27333" x2="71889" y2="29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74" y="1583352"/>
            <a:ext cx="2785841" cy="278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933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48;p44">
            <a:extLst>
              <a:ext uri="{FF2B5EF4-FFF2-40B4-BE49-F238E27FC236}">
                <a16:creationId xmlns:a16="http://schemas.microsoft.com/office/drawing/2014/main" id="{7E7C76F7-196B-8752-99F2-DE1955E4E771}"/>
              </a:ext>
            </a:extLst>
          </p:cNvPr>
          <p:cNvSpPr txBox="1">
            <a:spLocks/>
          </p:cNvSpPr>
          <p:nvPr/>
        </p:nvSpPr>
        <p:spPr>
          <a:xfrm>
            <a:off x="26890" y="2"/>
            <a:ext cx="12165111" cy="880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111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US" sz="4267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42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781359B-3339-2410-B552-DF287EE7D385}"/>
              </a:ext>
            </a:extLst>
          </p:cNvPr>
          <p:cNvGraphicFramePr/>
          <p:nvPr/>
        </p:nvGraphicFramePr>
        <p:xfrm>
          <a:off x="527382" y="880072"/>
          <a:ext cx="11137237" cy="5717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011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82896" y="1216027"/>
            <a:ext cx="3845497" cy="4997283"/>
            <a:chOff x="12700" y="12700"/>
            <a:chExt cx="1546122" cy="2011983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1466112" cy="1918003"/>
            </a:xfrm>
            <a:custGeom>
              <a:avLst/>
              <a:gdLst/>
              <a:ahLst/>
              <a:cxnLst/>
              <a:rect l="l" t="t" r="r" b="b"/>
              <a:pathLst>
                <a:path w="1466112" h="1460737">
                  <a:moveTo>
                    <a:pt x="1439442" y="1271507"/>
                  </a:moveTo>
                  <a:cubicBezTo>
                    <a:pt x="1439442" y="1359137"/>
                    <a:pt x="1363242" y="1430257"/>
                    <a:pt x="1281962" y="1430257"/>
                  </a:cubicBezTo>
                  <a:lnTo>
                    <a:pt x="66040" y="1430257"/>
                  </a:lnTo>
                  <a:cubicBezTo>
                    <a:pt x="43180" y="1430257"/>
                    <a:pt x="20320" y="1425177"/>
                    <a:pt x="0" y="1416287"/>
                  </a:cubicBezTo>
                  <a:cubicBezTo>
                    <a:pt x="26670" y="1444227"/>
                    <a:pt x="63500" y="1460737"/>
                    <a:pt x="103471" y="1460737"/>
                  </a:cubicBezTo>
                  <a:lnTo>
                    <a:pt x="1320062" y="1460737"/>
                  </a:lnTo>
                  <a:cubicBezTo>
                    <a:pt x="1400072" y="1460737"/>
                    <a:pt x="1466112" y="1394697"/>
                    <a:pt x="1466112" y="1314687"/>
                  </a:cubicBezTo>
                  <a:lnTo>
                    <a:pt x="1466112" y="95250"/>
                  </a:lnTo>
                  <a:cubicBezTo>
                    <a:pt x="1466112" y="58420"/>
                    <a:pt x="1452142" y="25400"/>
                    <a:pt x="1430552" y="0"/>
                  </a:cubicBezTo>
                  <a:cubicBezTo>
                    <a:pt x="1436902" y="16510"/>
                    <a:pt x="1439442" y="34290"/>
                    <a:pt x="1439442" y="52070"/>
                  </a:cubicBezTo>
                  <a:lnTo>
                    <a:pt x="1439442" y="1271507"/>
                  </a:lnTo>
                  <a:lnTo>
                    <a:pt x="1439442" y="1271507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2700" y="12700"/>
              <a:ext cx="1505482" cy="1918003"/>
            </a:xfrm>
            <a:custGeom>
              <a:avLst/>
              <a:gdLst/>
              <a:ahLst/>
              <a:cxnLst/>
              <a:rect l="l" t="t" r="r" b="b"/>
              <a:pathLst>
                <a:path w="1505482" h="1511537">
                  <a:moveTo>
                    <a:pt x="146050" y="1511537"/>
                  </a:moveTo>
                  <a:lnTo>
                    <a:pt x="1359432" y="1511537"/>
                  </a:lnTo>
                  <a:cubicBezTo>
                    <a:pt x="1439442" y="1511537"/>
                    <a:pt x="1505482" y="1445497"/>
                    <a:pt x="1505482" y="1365487"/>
                  </a:cubicBezTo>
                  <a:lnTo>
                    <a:pt x="1505482" y="146050"/>
                  </a:lnTo>
                  <a:cubicBezTo>
                    <a:pt x="1505482" y="66040"/>
                    <a:pt x="1439442" y="0"/>
                    <a:pt x="135943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365487"/>
                  </a:lnTo>
                  <a:cubicBezTo>
                    <a:pt x="0" y="1446767"/>
                    <a:pt x="66040" y="1511537"/>
                    <a:pt x="146050" y="1511537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8008203" y="1858920"/>
            <a:ext cx="4183797" cy="4999081"/>
            <a:chOff x="0" y="0"/>
            <a:chExt cx="1570252" cy="1580117"/>
          </a:xfrm>
        </p:grpSpPr>
        <p:sp>
          <p:nvSpPr>
            <p:cNvPr id="9" name="Freeform 9"/>
            <p:cNvSpPr/>
            <p:nvPr/>
          </p:nvSpPr>
          <p:spPr>
            <a:xfrm>
              <a:off x="92710" y="106680"/>
              <a:ext cx="1466112" cy="1460737"/>
            </a:xfrm>
            <a:custGeom>
              <a:avLst/>
              <a:gdLst/>
              <a:ahLst/>
              <a:cxnLst/>
              <a:rect l="l" t="t" r="r" b="b"/>
              <a:pathLst>
                <a:path w="1466112" h="1460737">
                  <a:moveTo>
                    <a:pt x="1439442" y="1271507"/>
                  </a:moveTo>
                  <a:cubicBezTo>
                    <a:pt x="1439442" y="1359137"/>
                    <a:pt x="1363242" y="1430257"/>
                    <a:pt x="1281962" y="1430257"/>
                  </a:cubicBezTo>
                  <a:lnTo>
                    <a:pt x="66040" y="1430257"/>
                  </a:lnTo>
                  <a:cubicBezTo>
                    <a:pt x="43180" y="1430257"/>
                    <a:pt x="20320" y="1425177"/>
                    <a:pt x="0" y="1416287"/>
                  </a:cubicBezTo>
                  <a:cubicBezTo>
                    <a:pt x="26670" y="1444227"/>
                    <a:pt x="63500" y="1460737"/>
                    <a:pt x="103471" y="1460737"/>
                  </a:cubicBezTo>
                  <a:lnTo>
                    <a:pt x="1320062" y="1460737"/>
                  </a:lnTo>
                  <a:cubicBezTo>
                    <a:pt x="1400072" y="1460737"/>
                    <a:pt x="1466112" y="1394697"/>
                    <a:pt x="1466112" y="1314687"/>
                  </a:cubicBezTo>
                  <a:lnTo>
                    <a:pt x="1466112" y="95250"/>
                  </a:lnTo>
                  <a:cubicBezTo>
                    <a:pt x="1466112" y="58420"/>
                    <a:pt x="1452142" y="25400"/>
                    <a:pt x="1430552" y="0"/>
                  </a:cubicBezTo>
                  <a:cubicBezTo>
                    <a:pt x="1436902" y="16510"/>
                    <a:pt x="1439442" y="34290"/>
                    <a:pt x="1439442" y="52070"/>
                  </a:cubicBezTo>
                  <a:lnTo>
                    <a:pt x="1439442" y="1271507"/>
                  </a:lnTo>
                  <a:lnTo>
                    <a:pt x="1439442" y="1271507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12700" y="12700"/>
              <a:ext cx="1505482" cy="1511537"/>
            </a:xfrm>
            <a:custGeom>
              <a:avLst/>
              <a:gdLst/>
              <a:ahLst/>
              <a:cxnLst/>
              <a:rect l="l" t="t" r="r" b="b"/>
              <a:pathLst>
                <a:path w="1505482" h="1511537">
                  <a:moveTo>
                    <a:pt x="146050" y="1511537"/>
                  </a:moveTo>
                  <a:lnTo>
                    <a:pt x="1359432" y="1511537"/>
                  </a:lnTo>
                  <a:cubicBezTo>
                    <a:pt x="1439442" y="1511537"/>
                    <a:pt x="1505482" y="1445497"/>
                    <a:pt x="1505482" y="1365487"/>
                  </a:cubicBezTo>
                  <a:lnTo>
                    <a:pt x="1505482" y="146050"/>
                  </a:lnTo>
                  <a:cubicBezTo>
                    <a:pt x="1505482" y="66040"/>
                    <a:pt x="1439442" y="0"/>
                    <a:pt x="135943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365487"/>
                  </a:lnTo>
                  <a:cubicBezTo>
                    <a:pt x="0" y="1446767"/>
                    <a:pt x="66040" y="1511537"/>
                    <a:pt x="146050" y="1511537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1570252" cy="1580117"/>
            </a:xfrm>
            <a:custGeom>
              <a:avLst/>
              <a:gdLst/>
              <a:ahLst/>
              <a:cxnLst/>
              <a:rect l="l" t="t" r="r" b="b"/>
              <a:pathLst>
                <a:path w="1570252" h="1580117">
                  <a:moveTo>
                    <a:pt x="1506752" y="74930"/>
                  </a:moveTo>
                  <a:cubicBezTo>
                    <a:pt x="1478812" y="30480"/>
                    <a:pt x="1429282" y="0"/>
                    <a:pt x="137213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378187"/>
                  </a:lnTo>
                  <a:cubicBezTo>
                    <a:pt x="0" y="1430257"/>
                    <a:pt x="25400" y="1475977"/>
                    <a:pt x="63500" y="1505187"/>
                  </a:cubicBezTo>
                  <a:cubicBezTo>
                    <a:pt x="91440" y="1549637"/>
                    <a:pt x="140970" y="1580117"/>
                    <a:pt x="197347" y="1580117"/>
                  </a:cubicBezTo>
                  <a:lnTo>
                    <a:pt x="1411502" y="1580117"/>
                  </a:lnTo>
                  <a:cubicBezTo>
                    <a:pt x="1499132" y="1580117"/>
                    <a:pt x="1570252" y="1508997"/>
                    <a:pt x="1570252" y="1421367"/>
                  </a:cubicBezTo>
                  <a:lnTo>
                    <a:pt x="1570252" y="201930"/>
                  </a:lnTo>
                  <a:cubicBezTo>
                    <a:pt x="1570252" y="149860"/>
                    <a:pt x="1544852" y="104140"/>
                    <a:pt x="1506752" y="74930"/>
                  </a:cubicBezTo>
                  <a:close/>
                  <a:moveTo>
                    <a:pt x="12700" y="1378187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372132" y="12700"/>
                  </a:lnTo>
                  <a:cubicBezTo>
                    <a:pt x="1452142" y="12700"/>
                    <a:pt x="1518182" y="78740"/>
                    <a:pt x="1518182" y="158750"/>
                  </a:cubicBezTo>
                  <a:lnTo>
                    <a:pt x="1518182" y="1378187"/>
                  </a:lnTo>
                  <a:cubicBezTo>
                    <a:pt x="1518182" y="1458197"/>
                    <a:pt x="1452142" y="1524237"/>
                    <a:pt x="1372132" y="1524237"/>
                  </a:cubicBezTo>
                  <a:lnTo>
                    <a:pt x="158750" y="1524237"/>
                  </a:lnTo>
                  <a:cubicBezTo>
                    <a:pt x="78740" y="1524237"/>
                    <a:pt x="12700" y="1459467"/>
                    <a:pt x="12700" y="1378187"/>
                  </a:cubicBezTo>
                  <a:close/>
                  <a:moveTo>
                    <a:pt x="1558822" y="1421367"/>
                  </a:moveTo>
                  <a:cubicBezTo>
                    <a:pt x="1558822" y="1501376"/>
                    <a:pt x="1491512" y="1567417"/>
                    <a:pt x="1411502" y="1567417"/>
                  </a:cubicBezTo>
                  <a:lnTo>
                    <a:pt x="197347" y="1567417"/>
                  </a:lnTo>
                  <a:cubicBezTo>
                    <a:pt x="157480" y="1567417"/>
                    <a:pt x="120650" y="1550906"/>
                    <a:pt x="93980" y="1522967"/>
                  </a:cubicBezTo>
                  <a:cubicBezTo>
                    <a:pt x="114300" y="1531856"/>
                    <a:pt x="135890" y="1536937"/>
                    <a:pt x="160020" y="1536937"/>
                  </a:cubicBezTo>
                  <a:lnTo>
                    <a:pt x="1373402" y="1536937"/>
                  </a:lnTo>
                  <a:cubicBezTo>
                    <a:pt x="1461032" y="1536937"/>
                    <a:pt x="1532152" y="1465817"/>
                    <a:pt x="1532152" y="1378187"/>
                  </a:cubicBezTo>
                  <a:lnTo>
                    <a:pt x="1532152" y="158750"/>
                  </a:lnTo>
                  <a:cubicBezTo>
                    <a:pt x="1532152" y="140970"/>
                    <a:pt x="1528342" y="123190"/>
                    <a:pt x="1523262" y="106680"/>
                  </a:cubicBezTo>
                  <a:cubicBezTo>
                    <a:pt x="1544852" y="132080"/>
                    <a:pt x="1558822" y="165100"/>
                    <a:pt x="1558822" y="201930"/>
                  </a:cubicBezTo>
                  <a:lnTo>
                    <a:pt x="1558822" y="1421367"/>
                  </a:lnTo>
                  <a:cubicBezTo>
                    <a:pt x="1558822" y="1421367"/>
                    <a:pt x="1558822" y="1421367"/>
                    <a:pt x="1558822" y="1421367"/>
                  </a:cubicBezTo>
                  <a:close/>
                </a:path>
              </a:pathLst>
            </a:custGeom>
            <a:solidFill>
              <a:srgbClr val="704430"/>
            </a:solidFill>
          </p:spPr>
        </p:sp>
      </p:grpSp>
      <p:sp>
        <p:nvSpPr>
          <p:cNvPr id="14" name="Freeform 14"/>
          <p:cNvSpPr/>
          <p:nvPr/>
        </p:nvSpPr>
        <p:spPr>
          <a:xfrm>
            <a:off x="4317294" y="1579143"/>
            <a:ext cx="3474023" cy="4845045"/>
          </a:xfrm>
          <a:custGeom>
            <a:avLst/>
            <a:gdLst/>
            <a:ahLst/>
            <a:cxnLst/>
            <a:rect l="l" t="t" r="r" b="b"/>
            <a:pathLst>
              <a:path w="1505482" h="1511537">
                <a:moveTo>
                  <a:pt x="146050" y="1511537"/>
                </a:moveTo>
                <a:lnTo>
                  <a:pt x="1359432" y="1511537"/>
                </a:lnTo>
                <a:cubicBezTo>
                  <a:pt x="1439442" y="1511537"/>
                  <a:pt x="1505482" y="1445497"/>
                  <a:pt x="1505482" y="1365487"/>
                </a:cubicBezTo>
                <a:lnTo>
                  <a:pt x="1505482" y="146050"/>
                </a:lnTo>
                <a:cubicBezTo>
                  <a:pt x="1505482" y="66040"/>
                  <a:pt x="1439442" y="0"/>
                  <a:pt x="1359432" y="0"/>
                </a:cubicBezTo>
                <a:lnTo>
                  <a:pt x="146050" y="0"/>
                </a:lnTo>
                <a:cubicBezTo>
                  <a:pt x="66040" y="0"/>
                  <a:pt x="0" y="66040"/>
                  <a:pt x="0" y="146050"/>
                </a:cubicBezTo>
                <a:lnTo>
                  <a:pt x="0" y="1365487"/>
                </a:lnTo>
                <a:cubicBezTo>
                  <a:pt x="0" y="1446767"/>
                  <a:pt x="66040" y="1511537"/>
                  <a:pt x="146050" y="1511537"/>
                </a:cubicBezTo>
                <a:close/>
              </a:path>
            </a:pathLst>
          </a:custGeom>
          <a:solidFill>
            <a:srgbClr val="B9DDBF"/>
          </a:solidFill>
        </p:spPr>
      </p:sp>
      <p:grpSp>
        <p:nvGrpSpPr>
          <p:cNvPr id="16" name="Group 16"/>
          <p:cNvGrpSpPr/>
          <p:nvPr/>
        </p:nvGrpSpPr>
        <p:grpSpPr>
          <a:xfrm>
            <a:off x="769419" y="1579141"/>
            <a:ext cx="3078869" cy="548851"/>
            <a:chOff x="0" y="0"/>
            <a:chExt cx="10736290" cy="191389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0736290" cy="1913890"/>
            </a:xfrm>
            <a:custGeom>
              <a:avLst/>
              <a:gdLst/>
              <a:ahLst/>
              <a:cxnLst/>
              <a:rect l="l" t="t" r="r" b="b"/>
              <a:pathLst>
                <a:path w="10736290" h="1913890">
                  <a:moveTo>
                    <a:pt x="10736290" y="956945"/>
                  </a:moveTo>
                  <a:lnTo>
                    <a:pt x="10736290" y="956945"/>
                  </a:lnTo>
                  <a:cubicBezTo>
                    <a:pt x="10736290" y="1485392"/>
                    <a:pt x="10307919" y="1913890"/>
                    <a:pt x="9779345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lnTo>
                    <a:pt x="0" y="956945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9779345" y="0"/>
                  </a:lnTo>
                  <a:cubicBezTo>
                    <a:pt x="10307793" y="0"/>
                    <a:pt x="10736290" y="428371"/>
                    <a:pt x="10736290" y="956945"/>
                  </a:cubicBezTo>
                  <a:close/>
                </a:path>
              </a:pathLst>
            </a:custGeom>
            <a:solidFill>
              <a:srgbClr val="F8CDA2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8272530" y="1986409"/>
            <a:ext cx="3078869" cy="548851"/>
            <a:chOff x="0" y="0"/>
            <a:chExt cx="10736290" cy="191389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0736290" cy="1913890"/>
            </a:xfrm>
            <a:custGeom>
              <a:avLst/>
              <a:gdLst/>
              <a:ahLst/>
              <a:cxnLst/>
              <a:rect l="l" t="t" r="r" b="b"/>
              <a:pathLst>
                <a:path w="10736290" h="1913890">
                  <a:moveTo>
                    <a:pt x="10736290" y="956945"/>
                  </a:moveTo>
                  <a:lnTo>
                    <a:pt x="10736290" y="956945"/>
                  </a:lnTo>
                  <a:cubicBezTo>
                    <a:pt x="10736290" y="1485392"/>
                    <a:pt x="10307919" y="1913890"/>
                    <a:pt x="9779345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lnTo>
                    <a:pt x="0" y="956945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9779345" y="0"/>
                  </a:lnTo>
                  <a:cubicBezTo>
                    <a:pt x="10307793" y="0"/>
                    <a:pt x="10736290" y="428371"/>
                    <a:pt x="10736290" y="956945"/>
                  </a:cubicBezTo>
                  <a:close/>
                </a:path>
              </a:pathLst>
            </a:custGeom>
            <a:solidFill>
              <a:srgbClr val="F8CDA2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4523628" y="1796547"/>
            <a:ext cx="3078869" cy="548851"/>
            <a:chOff x="0" y="0"/>
            <a:chExt cx="10736290" cy="191389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0736290" cy="1913890"/>
            </a:xfrm>
            <a:custGeom>
              <a:avLst/>
              <a:gdLst/>
              <a:ahLst/>
              <a:cxnLst/>
              <a:rect l="l" t="t" r="r" b="b"/>
              <a:pathLst>
                <a:path w="10736290" h="1913890">
                  <a:moveTo>
                    <a:pt x="10736290" y="956945"/>
                  </a:moveTo>
                  <a:lnTo>
                    <a:pt x="10736290" y="956945"/>
                  </a:lnTo>
                  <a:cubicBezTo>
                    <a:pt x="10736290" y="1485392"/>
                    <a:pt x="10307919" y="1913890"/>
                    <a:pt x="9779345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lnTo>
                    <a:pt x="0" y="956945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9779345" y="0"/>
                  </a:lnTo>
                  <a:cubicBezTo>
                    <a:pt x="10307793" y="0"/>
                    <a:pt x="10736290" y="428371"/>
                    <a:pt x="10736290" y="956945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366380" y="1705648"/>
            <a:ext cx="224325" cy="254192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704512" y="2136897"/>
            <a:ext cx="224325" cy="254192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091236" y="1943875"/>
            <a:ext cx="224325" cy="254192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671551" y="2207643"/>
            <a:ext cx="3176736" cy="3630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67" dirty="0"/>
              <a:t>- </a:t>
            </a:r>
            <a:r>
              <a:rPr lang="en-US" sz="2667" dirty="0" err="1"/>
              <a:t>Từ</a:t>
            </a:r>
            <a:r>
              <a:rPr lang="en-US" sz="2667" dirty="0"/>
              <a:t> 179 TCN, </a:t>
            </a:r>
            <a:r>
              <a:rPr lang="en-US" sz="2667" dirty="0" err="1"/>
              <a:t>Âu</a:t>
            </a:r>
            <a:r>
              <a:rPr lang="en-US" sz="2667" dirty="0"/>
              <a:t> </a:t>
            </a:r>
            <a:r>
              <a:rPr lang="en-US" sz="2667" dirty="0" err="1"/>
              <a:t>Lạc</a:t>
            </a:r>
            <a:r>
              <a:rPr lang="en-US" sz="2667" dirty="0"/>
              <a:t> </a:t>
            </a:r>
            <a:r>
              <a:rPr lang="en-US" sz="2667" dirty="0" err="1"/>
              <a:t>bị</a:t>
            </a:r>
            <a:r>
              <a:rPr lang="en-US" sz="2667" dirty="0"/>
              <a:t> </a:t>
            </a:r>
            <a:r>
              <a:rPr lang="en-US" sz="2667" dirty="0" err="1"/>
              <a:t>xâm</a:t>
            </a:r>
            <a:r>
              <a:rPr lang="en-US" sz="2667" dirty="0"/>
              <a:t> </a:t>
            </a:r>
            <a:r>
              <a:rPr lang="en-US" sz="2667" dirty="0" err="1"/>
              <a:t>lược</a:t>
            </a:r>
            <a:r>
              <a:rPr lang="en-US" sz="2667" dirty="0"/>
              <a:t> </a:t>
            </a:r>
            <a:r>
              <a:rPr lang="en-US" sz="2667" dirty="0" err="1"/>
              <a:t>và</a:t>
            </a:r>
            <a:r>
              <a:rPr lang="en-US" sz="2667" dirty="0"/>
              <a:t> </a:t>
            </a:r>
            <a:r>
              <a:rPr lang="en-US" sz="2667" dirty="0" err="1"/>
              <a:t>sát</a:t>
            </a:r>
            <a:r>
              <a:rPr lang="en-US" sz="2667" dirty="0"/>
              <a:t> </a:t>
            </a:r>
            <a:r>
              <a:rPr lang="en-US" sz="2667" dirty="0" err="1"/>
              <a:t>nhập</a:t>
            </a:r>
            <a:r>
              <a:rPr lang="en-US" sz="2667" dirty="0"/>
              <a:t> </a:t>
            </a:r>
            <a:r>
              <a:rPr lang="en-US" sz="2667" dirty="0" err="1"/>
              <a:t>vào</a:t>
            </a:r>
            <a:r>
              <a:rPr lang="en-US" sz="2667" dirty="0"/>
              <a:t> </a:t>
            </a:r>
            <a:r>
              <a:rPr lang="en-US" sz="2667" dirty="0" err="1"/>
              <a:t>phương</a:t>
            </a:r>
            <a:r>
              <a:rPr lang="en-US" sz="2667" dirty="0"/>
              <a:t> </a:t>
            </a:r>
            <a:r>
              <a:rPr lang="en-US" sz="2667" dirty="0" err="1"/>
              <a:t>Bắc</a:t>
            </a:r>
            <a:r>
              <a:rPr lang="en-US" sz="2667" dirty="0"/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2667" dirty="0"/>
              <a:t>- </a:t>
            </a:r>
            <a:r>
              <a:rPr lang="en-US" sz="2667" dirty="0" err="1"/>
              <a:t>Âu</a:t>
            </a:r>
            <a:r>
              <a:rPr lang="en-US" sz="2667" dirty="0"/>
              <a:t> </a:t>
            </a:r>
            <a:r>
              <a:rPr lang="en-US" sz="2667" dirty="0" err="1"/>
              <a:t>Lạc</a:t>
            </a:r>
            <a:r>
              <a:rPr lang="en-US" sz="2667" dirty="0"/>
              <a:t> chia 3 </a:t>
            </a:r>
            <a:r>
              <a:rPr lang="en-US" sz="2667" dirty="0" err="1"/>
              <a:t>quận</a:t>
            </a:r>
            <a:r>
              <a:rPr lang="en-US" sz="2667" dirty="0"/>
              <a:t>. Hà </a:t>
            </a:r>
            <a:r>
              <a:rPr lang="en-US" sz="2667" dirty="0" err="1"/>
              <a:t>Nội</a:t>
            </a:r>
            <a:r>
              <a:rPr lang="en-US" sz="2667" dirty="0"/>
              <a:t> </a:t>
            </a:r>
            <a:r>
              <a:rPr lang="en-US" sz="2667" dirty="0" err="1"/>
              <a:t>thuộc</a:t>
            </a:r>
            <a:r>
              <a:rPr lang="en-US" sz="2667" dirty="0"/>
              <a:t> </a:t>
            </a:r>
            <a:r>
              <a:rPr lang="en-US" sz="2667" dirty="0" err="1"/>
              <a:t>quận</a:t>
            </a:r>
            <a:r>
              <a:rPr lang="en-US" sz="2667" dirty="0"/>
              <a:t> Giao </a:t>
            </a:r>
            <a:r>
              <a:rPr lang="en-US" sz="2667" dirty="0" err="1"/>
              <a:t>Chỉ</a:t>
            </a:r>
            <a:r>
              <a:rPr lang="en-US" sz="2667" dirty="0"/>
              <a:t>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457125" y="2328860"/>
            <a:ext cx="3194355" cy="23991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67" dirty="0"/>
              <a:t>- </a:t>
            </a:r>
            <a:r>
              <a:rPr lang="en-US" sz="2667" dirty="0" err="1"/>
              <a:t>Giữa</a:t>
            </a:r>
            <a:r>
              <a:rPr lang="en-US" sz="2667" dirty="0"/>
              <a:t> TK V, </a:t>
            </a:r>
            <a:r>
              <a:rPr lang="en-US" sz="2667" dirty="0" err="1"/>
              <a:t>chính</a:t>
            </a:r>
            <a:r>
              <a:rPr lang="en-US" sz="2667" dirty="0"/>
              <a:t> </a:t>
            </a:r>
            <a:r>
              <a:rPr lang="en-US" sz="2667" dirty="0" err="1"/>
              <a:t>quyền</a:t>
            </a:r>
            <a:r>
              <a:rPr lang="en-US" sz="2667" dirty="0"/>
              <a:t> </a:t>
            </a:r>
            <a:r>
              <a:rPr lang="en-US" sz="2667" dirty="0" err="1"/>
              <a:t>đô</a:t>
            </a:r>
            <a:r>
              <a:rPr lang="en-US" sz="2667" dirty="0"/>
              <a:t> </a:t>
            </a:r>
            <a:r>
              <a:rPr lang="en-US" sz="2667" dirty="0" err="1"/>
              <a:t>hộ</a:t>
            </a:r>
            <a:r>
              <a:rPr lang="en-US" sz="2667" dirty="0"/>
              <a:t> </a:t>
            </a:r>
            <a:r>
              <a:rPr lang="en-US" sz="2667" dirty="0" err="1"/>
              <a:t>lập</a:t>
            </a:r>
            <a:r>
              <a:rPr lang="en-US" sz="2667" dirty="0"/>
              <a:t> </a:t>
            </a:r>
            <a:r>
              <a:rPr lang="en-US" sz="2667" dirty="0" err="1"/>
              <a:t>huyện</a:t>
            </a:r>
            <a:r>
              <a:rPr lang="en-US" sz="2667" dirty="0"/>
              <a:t> </a:t>
            </a:r>
            <a:r>
              <a:rPr lang="en-US" sz="2667" dirty="0" err="1"/>
              <a:t>Tống</a:t>
            </a:r>
            <a:r>
              <a:rPr lang="en-US" sz="2667" dirty="0"/>
              <a:t> Bình, </a:t>
            </a:r>
            <a:r>
              <a:rPr lang="en-US" sz="2667" dirty="0" err="1"/>
              <a:t>trung</a:t>
            </a:r>
            <a:r>
              <a:rPr lang="en-US" sz="2667" dirty="0"/>
              <a:t> </a:t>
            </a:r>
            <a:r>
              <a:rPr lang="en-US" sz="2667" dirty="0" err="1"/>
              <a:t>tâm</a:t>
            </a:r>
            <a:r>
              <a:rPr lang="en-US" sz="2667" dirty="0"/>
              <a:t> </a:t>
            </a:r>
            <a:r>
              <a:rPr lang="en-US" sz="2667" dirty="0" err="1"/>
              <a:t>là</a:t>
            </a:r>
            <a:r>
              <a:rPr lang="en-US" sz="2667" dirty="0"/>
              <a:t> </a:t>
            </a:r>
            <a:r>
              <a:rPr lang="en-US" sz="2667" dirty="0" err="1"/>
              <a:t>vùng</a:t>
            </a:r>
            <a:r>
              <a:rPr lang="en-US" sz="2667" dirty="0"/>
              <a:t> </a:t>
            </a:r>
            <a:r>
              <a:rPr lang="en-US" sz="2667" dirty="0" err="1"/>
              <a:t>đất</a:t>
            </a:r>
            <a:r>
              <a:rPr lang="en-US" sz="2667" dirty="0"/>
              <a:t> Hà </a:t>
            </a:r>
            <a:r>
              <a:rPr lang="en-US" sz="2667" dirty="0" err="1"/>
              <a:t>Nội</a:t>
            </a:r>
            <a:r>
              <a:rPr lang="en-US" sz="2667" dirty="0"/>
              <a:t>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8200429" y="2634265"/>
            <a:ext cx="3534232" cy="36304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67" dirty="0"/>
              <a:t>- </a:t>
            </a:r>
            <a:r>
              <a:rPr lang="en-US" sz="2667" dirty="0" err="1"/>
              <a:t>Thời</a:t>
            </a:r>
            <a:r>
              <a:rPr lang="en-US" sz="2667" dirty="0"/>
              <a:t> </a:t>
            </a:r>
            <a:r>
              <a:rPr lang="en-US" sz="2667" dirty="0" err="1"/>
              <a:t>Tùy</a:t>
            </a:r>
            <a:r>
              <a:rPr lang="en-US" sz="2667" dirty="0"/>
              <a:t>, </a:t>
            </a:r>
            <a:r>
              <a:rPr lang="en-US" sz="2667" dirty="0" err="1"/>
              <a:t>Đường</a:t>
            </a:r>
            <a:r>
              <a:rPr lang="en-US" sz="2667" dirty="0"/>
              <a:t>: </a:t>
            </a:r>
            <a:r>
              <a:rPr lang="en-US" sz="2667" dirty="0" err="1"/>
              <a:t>Tống</a:t>
            </a:r>
            <a:r>
              <a:rPr lang="en-US" sz="2667" dirty="0"/>
              <a:t> Bình </a:t>
            </a:r>
            <a:r>
              <a:rPr lang="en-US" sz="2667" dirty="0" err="1"/>
              <a:t>trở</a:t>
            </a:r>
            <a:r>
              <a:rPr lang="en-US" sz="2667" dirty="0"/>
              <a:t> </a:t>
            </a:r>
            <a:r>
              <a:rPr lang="en-US" sz="2667" dirty="0" err="1"/>
              <a:t>thành</a:t>
            </a:r>
            <a:r>
              <a:rPr lang="en-US" sz="2667" dirty="0"/>
              <a:t> </a:t>
            </a:r>
            <a:r>
              <a:rPr lang="en-US" sz="2667" dirty="0" err="1"/>
              <a:t>trị</a:t>
            </a:r>
            <a:r>
              <a:rPr lang="en-US" sz="2667" dirty="0"/>
              <a:t> </a:t>
            </a:r>
            <a:r>
              <a:rPr lang="en-US" sz="2667" dirty="0" err="1"/>
              <a:t>sở</a:t>
            </a:r>
            <a:r>
              <a:rPr lang="en-US" sz="2667" dirty="0"/>
              <a:t> </a:t>
            </a:r>
            <a:r>
              <a:rPr lang="en-US" sz="2667" dirty="0" err="1"/>
              <a:t>của</a:t>
            </a:r>
            <a:r>
              <a:rPr lang="en-US" sz="2667" dirty="0"/>
              <a:t> </a:t>
            </a:r>
            <a:r>
              <a:rPr lang="en-US" sz="2667" dirty="0" err="1"/>
              <a:t>chính</a:t>
            </a:r>
            <a:r>
              <a:rPr lang="en-US" sz="2667" dirty="0"/>
              <a:t> </a:t>
            </a:r>
            <a:r>
              <a:rPr lang="en-US" sz="2667" dirty="0" err="1"/>
              <a:t>quyền</a:t>
            </a:r>
            <a:r>
              <a:rPr lang="en-US" sz="2667" dirty="0"/>
              <a:t> </a:t>
            </a:r>
            <a:r>
              <a:rPr lang="en-US" sz="2667" dirty="0" err="1"/>
              <a:t>đô</a:t>
            </a:r>
            <a:r>
              <a:rPr lang="en-US" sz="2667" dirty="0"/>
              <a:t> </a:t>
            </a:r>
            <a:r>
              <a:rPr lang="en-US" sz="2667" dirty="0" err="1"/>
              <a:t>hộ</a:t>
            </a:r>
            <a:r>
              <a:rPr lang="en-US" sz="2667" dirty="0"/>
              <a:t>. </a:t>
            </a:r>
            <a:r>
              <a:rPr lang="en-US" sz="2667" dirty="0" err="1"/>
              <a:t>Nhiều</a:t>
            </a:r>
            <a:r>
              <a:rPr lang="en-US" sz="2667" dirty="0"/>
              <a:t> </a:t>
            </a:r>
            <a:r>
              <a:rPr lang="en-US" sz="2667" dirty="0" err="1"/>
              <a:t>thành</a:t>
            </a:r>
            <a:r>
              <a:rPr lang="en-US" sz="2667" dirty="0"/>
              <a:t> </a:t>
            </a:r>
            <a:r>
              <a:rPr lang="en-US" sz="2667" dirty="0" err="1"/>
              <a:t>lũy</a:t>
            </a:r>
            <a:r>
              <a:rPr lang="en-US" sz="2667" dirty="0"/>
              <a:t> </a:t>
            </a:r>
            <a:r>
              <a:rPr lang="en-US" sz="2667" dirty="0" err="1"/>
              <a:t>được</a:t>
            </a:r>
            <a:r>
              <a:rPr lang="en-US" sz="2667" dirty="0"/>
              <a:t> </a:t>
            </a:r>
            <a:r>
              <a:rPr lang="en-US" sz="2667" dirty="0" err="1"/>
              <a:t>xây</a:t>
            </a:r>
            <a:r>
              <a:rPr lang="en-US" sz="2667" dirty="0"/>
              <a:t> </a:t>
            </a:r>
            <a:r>
              <a:rPr lang="en-US" sz="2667" dirty="0" err="1"/>
              <a:t>dựng</a:t>
            </a:r>
            <a:r>
              <a:rPr lang="en-US" sz="2667" dirty="0"/>
              <a:t>: La Thành, </a:t>
            </a:r>
            <a:r>
              <a:rPr lang="en-US" sz="2667" dirty="0" err="1"/>
              <a:t>thành</a:t>
            </a:r>
            <a:r>
              <a:rPr lang="en-US" sz="2667" dirty="0"/>
              <a:t> Giao Châu, </a:t>
            </a:r>
            <a:r>
              <a:rPr lang="en-US" sz="2667" dirty="0" err="1"/>
              <a:t>thành</a:t>
            </a:r>
            <a:r>
              <a:rPr lang="en-US" sz="2667" dirty="0"/>
              <a:t> </a:t>
            </a:r>
            <a:r>
              <a:rPr lang="en-US" sz="2667" dirty="0" err="1"/>
              <a:t>Đại</a:t>
            </a:r>
            <a:r>
              <a:rPr lang="en-US" sz="2667" dirty="0"/>
              <a:t> La.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7887" y="325333"/>
            <a:ext cx="12192000" cy="65665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267" b="1" dirty="0" err="1"/>
              <a:t>Địa</a:t>
            </a:r>
            <a:r>
              <a:rPr lang="en-US" sz="4267" b="1" dirty="0"/>
              <a:t> </a:t>
            </a:r>
            <a:r>
              <a:rPr lang="en-US" sz="4267" b="1" dirty="0" err="1"/>
              <a:t>danh</a:t>
            </a:r>
            <a:r>
              <a:rPr lang="en-US" sz="4267" b="1" dirty="0"/>
              <a:t> Hà </a:t>
            </a:r>
            <a:r>
              <a:rPr lang="en-US" sz="4267" b="1" dirty="0" err="1"/>
              <a:t>Nội</a:t>
            </a:r>
            <a:r>
              <a:rPr lang="en-US" sz="4267" b="1" dirty="0"/>
              <a:t> </a:t>
            </a:r>
            <a:r>
              <a:rPr lang="en-US" sz="4267" b="1" dirty="0" err="1"/>
              <a:t>thời</a:t>
            </a:r>
            <a:r>
              <a:rPr lang="en-US" sz="4267" b="1" dirty="0"/>
              <a:t> </a:t>
            </a:r>
            <a:r>
              <a:rPr lang="en-US" sz="4267" b="1" dirty="0" err="1"/>
              <a:t>kì</a:t>
            </a:r>
            <a:r>
              <a:rPr lang="en-US" sz="4267" b="1" dirty="0"/>
              <a:t> </a:t>
            </a:r>
            <a:r>
              <a:rPr lang="en-US" sz="4267" b="1" dirty="0" err="1"/>
              <a:t>Bắc</a:t>
            </a:r>
            <a:r>
              <a:rPr lang="en-US" sz="4267" b="1" dirty="0"/>
              <a:t> </a:t>
            </a:r>
            <a:r>
              <a:rPr lang="en-US" sz="4267" b="1" dirty="0" err="1"/>
              <a:t>thuộc</a:t>
            </a:r>
            <a:endParaRPr lang="en-US" sz="4267" dirty="0"/>
          </a:p>
        </p:txBody>
      </p:sp>
      <p:pic>
        <p:nvPicPr>
          <p:cNvPr id="30" name="Picture 23">
            <a:extLst>
              <a:ext uri="{FF2B5EF4-FFF2-40B4-BE49-F238E27FC236}">
                <a16:creationId xmlns:a16="http://schemas.microsoft.com/office/drawing/2014/main" id="{465C4637-1EC8-8C9C-730E-71EC47F1BB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91006" flipH="1">
            <a:off x="346103" y="294395"/>
            <a:ext cx="1552379" cy="1560892"/>
          </a:xfrm>
          <a:prstGeom prst="rect">
            <a:avLst/>
          </a:prstGeom>
        </p:spPr>
      </p:pic>
      <p:pic>
        <p:nvPicPr>
          <p:cNvPr id="31" name="Picture 3">
            <a:extLst>
              <a:ext uri="{FF2B5EF4-FFF2-40B4-BE49-F238E27FC236}">
                <a16:creationId xmlns:a16="http://schemas.microsoft.com/office/drawing/2014/main" id="{EDF965A9-FA3D-2A9A-78CE-8386FD2117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49273">
            <a:off x="10381379" y="139127"/>
            <a:ext cx="1913664" cy="126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14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47DEB8-04EA-BAC4-CB22-043B525DD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573" y="1155"/>
            <a:ext cx="7682147" cy="68568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796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6DDE29-2F04-0C33-DE3B-3311A25BB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542" y="-57254"/>
            <a:ext cx="8256916" cy="69725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683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293</Words>
  <Application>Microsoft Office PowerPoint</Application>
  <PresentationFormat>Widescreen</PresentationFormat>
  <Paragraphs>24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Sanchez</vt:lpstr>
      <vt:lpstr>Arial</vt:lpstr>
      <vt:lpstr>Bebas Neue</vt:lpstr>
      <vt:lpstr>Calibri</vt:lpstr>
      <vt:lpstr>Calibri Light</vt:lpstr>
      <vt:lpstr>Courier New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Phương</dc:creator>
  <cp:lastModifiedBy>Phương</cp:lastModifiedBy>
  <cp:revision>2</cp:revision>
  <dcterms:created xsi:type="dcterms:W3CDTF">2023-12-31T03:14:16Z</dcterms:created>
  <dcterms:modified xsi:type="dcterms:W3CDTF">2023-12-31T03:16:30Z</dcterms:modified>
</cp:coreProperties>
</file>