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499" r:id="rId2"/>
    <p:sldId id="704" r:id="rId3"/>
    <p:sldId id="291" r:id="rId4"/>
    <p:sldId id="257" r:id="rId5"/>
    <p:sldId id="415" r:id="rId6"/>
    <p:sldId id="6513" r:id="rId7"/>
    <p:sldId id="6514" r:id="rId8"/>
    <p:sldId id="6515" r:id="rId9"/>
    <p:sldId id="6464" r:id="rId10"/>
    <p:sldId id="6516" r:id="rId11"/>
    <p:sldId id="6470" r:id="rId12"/>
    <p:sldId id="6417" r:id="rId13"/>
    <p:sldId id="6472" r:id="rId14"/>
    <p:sldId id="6524" r:id="rId15"/>
    <p:sldId id="6520" r:id="rId16"/>
    <p:sldId id="6521" r:id="rId17"/>
    <p:sldId id="6522" r:id="rId18"/>
    <p:sldId id="6523" r:id="rId19"/>
    <p:sldId id="496" r:id="rId20"/>
    <p:sldId id="6525" r:id="rId21"/>
    <p:sldId id="6485" r:id="rId22"/>
    <p:sldId id="6526" r:id="rId23"/>
    <p:sldId id="6527" r:id="rId24"/>
    <p:sldId id="6504" r:id="rId25"/>
    <p:sldId id="571" r:id="rId26"/>
    <p:sldId id="6531" r:id="rId27"/>
    <p:sldId id="619" r:id="rId28"/>
    <p:sldId id="6428" r:id="rId29"/>
    <p:sldId id="6385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Quách Thị Việt Anh" initials="QTVA" lastIdx="1" clrIdx="0">
    <p:extLst>
      <p:ext uri="{19B8F6BF-5375-455C-9EA6-DF929625EA0E}">
        <p15:presenceInfo xmlns:p15="http://schemas.microsoft.com/office/powerpoint/2012/main" userId="S::anhqtv@thcsquangtrungdongda.edu.vn::d75b1456-7883-4fb8-b210-2af9c86717b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99"/>
    <a:srgbClr val="FDA8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940675A-B579-460E-94D1-54222C63F5D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20" autoAdjust="0"/>
    <p:restoredTop sz="84954" autoAdjust="0"/>
  </p:normalViewPr>
  <p:slideViewPr>
    <p:cSldViewPr showGuides="1">
      <p:cViewPr varScale="1">
        <p:scale>
          <a:sx n="58" d="100"/>
          <a:sy n="58" d="100"/>
        </p:scale>
        <p:origin x="102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F13FF6-3811-467B-876F-14311EFD0843}" type="datetimeFigureOut">
              <a:rPr lang="en-US" smtClean="0"/>
              <a:t>12/31/2023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ACBFC2-B557-4E99-9802-09FCE7A695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9433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A89A12-CFDC-4BA7-B24C-ADE30BA1B34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5241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ACBFC2-B557-4E99-9802-09FCE7A6952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8297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ACBFC2-B557-4E99-9802-09FCE7A6952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2846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ACBFC2-B557-4E99-9802-09FCE7A6952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354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7" name="Google Shape;1997;gab2bdc301d_1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8" name="Google Shape;1998;gab2bdc301d_1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19589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8b385fd27f_2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9" name="Google Shape;439;g8b385fd27f_2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35799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8b385fd27f_2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9" name="Google Shape;439;g8b385fd27f_2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84177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ACBFC2-B557-4E99-9802-09FCE7A6952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5621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6F5486-EEA8-4CF3-BAAD-0386DF5BCD7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7992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ACBFC2-B557-4E99-9802-09FCE7A6952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3388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ACBFC2-B557-4E99-9802-09FCE7A6952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1662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GDĐP 8 – </a:t>
            </a:r>
            <a:r>
              <a:rPr lang="en-US" dirty="0" err="1"/>
              <a:t>Tiết</a:t>
            </a:r>
            <a:r>
              <a:rPr lang="en-US" dirty="0"/>
              <a:t> 14, 15: </a:t>
            </a:r>
            <a:r>
              <a:rPr lang="en-US" dirty="0" err="1"/>
              <a:t>Kinh</a:t>
            </a:r>
            <a:r>
              <a:rPr lang="en-US" dirty="0"/>
              <a:t> </a:t>
            </a:r>
            <a:r>
              <a:rPr lang="en-US" dirty="0" err="1"/>
              <a:t>tế</a:t>
            </a:r>
            <a:r>
              <a:rPr lang="en-US" dirty="0"/>
              <a:t> Hà </a:t>
            </a:r>
            <a:r>
              <a:rPr lang="en-US" dirty="0" err="1"/>
              <a:t>Nội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ACBFC2-B557-4E99-9802-09FCE7A6952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7951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6F5486-EEA8-4CF3-BAAD-0386DF5BCD7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1979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ACBFC2-B557-4E99-9802-09FCE7A6952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8966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ACBFC2-B557-4E99-9802-09FCE7A6952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0612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7" name="Google Shape;1997;gab2bdc301d_1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8" name="Google Shape;1998;gab2bdc301d_1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159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ACBFC2-B557-4E99-9802-09FCE7A6952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2301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ACBFC2-B557-4E99-9802-09FCE7A6952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6986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ACBFC2-B557-4E99-9802-09FCE7A6952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3501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12/31/2023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96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3"/>
          <p:cNvSpPr txBox="1">
            <a:spLocks noGrp="1"/>
          </p:cNvSpPr>
          <p:nvPr>
            <p:ph type="title"/>
          </p:nvPr>
        </p:nvSpPr>
        <p:spPr>
          <a:xfrm>
            <a:off x="7586800" y="4154200"/>
            <a:ext cx="3645200" cy="74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6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body" idx="1"/>
          </p:nvPr>
        </p:nvSpPr>
        <p:spPr>
          <a:xfrm>
            <a:off x="7586800" y="4792900"/>
            <a:ext cx="3645200" cy="116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423312" algn="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400"/>
            </a:lvl1pPr>
            <a:lvl2pPr marL="1219140" lvl="1" indent="-423312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title" idx="2" hasCustomPrompt="1"/>
          </p:nvPr>
        </p:nvSpPr>
        <p:spPr>
          <a:xfrm>
            <a:off x="9642767" y="2512633"/>
            <a:ext cx="1589200" cy="8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26" name="Google Shape;26;p3"/>
          <p:cNvSpPr/>
          <p:nvPr/>
        </p:nvSpPr>
        <p:spPr>
          <a:xfrm rot="10800000">
            <a:off x="8118808" y="48439"/>
            <a:ext cx="4073192" cy="1520597"/>
          </a:xfrm>
          <a:custGeom>
            <a:avLst/>
            <a:gdLst/>
            <a:ahLst/>
            <a:cxnLst/>
            <a:rect l="l" t="t" r="r" b="b"/>
            <a:pathLst>
              <a:path w="9694" h="3766" extrusionOk="0">
                <a:moveTo>
                  <a:pt x="4600" y="0"/>
                </a:moveTo>
                <a:cubicBezTo>
                  <a:pt x="4498" y="0"/>
                  <a:pt x="4395" y="9"/>
                  <a:pt x="4293" y="27"/>
                </a:cubicBezTo>
                <a:cubicBezTo>
                  <a:pt x="3689" y="143"/>
                  <a:pt x="3207" y="580"/>
                  <a:pt x="2836" y="1068"/>
                </a:cubicBezTo>
                <a:cubicBezTo>
                  <a:pt x="2399" y="1666"/>
                  <a:pt x="2099" y="2381"/>
                  <a:pt x="2027" y="3123"/>
                </a:cubicBezTo>
                <a:cubicBezTo>
                  <a:pt x="1798" y="2949"/>
                  <a:pt x="1512" y="2856"/>
                  <a:pt x="1228" y="2856"/>
                </a:cubicBezTo>
                <a:cubicBezTo>
                  <a:pt x="1059" y="2856"/>
                  <a:pt x="892" y="2889"/>
                  <a:pt x="737" y="2957"/>
                </a:cubicBezTo>
                <a:cubicBezTo>
                  <a:pt x="394" y="3095"/>
                  <a:pt x="117" y="3400"/>
                  <a:pt x="0" y="3765"/>
                </a:cubicBezTo>
                <a:lnTo>
                  <a:pt x="9671" y="3765"/>
                </a:lnTo>
                <a:cubicBezTo>
                  <a:pt x="9693" y="3145"/>
                  <a:pt x="9344" y="2519"/>
                  <a:pt x="8812" y="2220"/>
                </a:cubicBezTo>
                <a:cubicBezTo>
                  <a:pt x="8575" y="2093"/>
                  <a:pt x="8309" y="2032"/>
                  <a:pt x="8042" y="2032"/>
                </a:cubicBezTo>
                <a:cubicBezTo>
                  <a:pt x="7586" y="2032"/>
                  <a:pt x="7129" y="2210"/>
                  <a:pt x="6807" y="2541"/>
                </a:cubicBezTo>
                <a:cubicBezTo>
                  <a:pt x="6807" y="1877"/>
                  <a:pt x="6575" y="1184"/>
                  <a:pt x="6115" y="697"/>
                </a:cubicBezTo>
                <a:cubicBezTo>
                  <a:pt x="5726" y="265"/>
                  <a:pt x="5169" y="0"/>
                  <a:pt x="4600" y="0"/>
                </a:cubicBezTo>
                <a:close/>
              </a:path>
            </a:pathLst>
          </a:custGeom>
          <a:solidFill>
            <a:schemeClr val="lt2"/>
          </a:solidFill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66675" dir="10140000" algn="bl" rotWithShape="0">
              <a:srgbClr val="000000">
                <a:alpha val="6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6177381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12/31/2023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87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12/31/2023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402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12/31/2023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034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12/31/2023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132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nyPPT.c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19049386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0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6682C3-2518-47C8-836F-59EAF53EB53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74552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28"/>
          <p:cNvSpPr/>
          <p:nvPr/>
        </p:nvSpPr>
        <p:spPr>
          <a:xfrm>
            <a:off x="78" y="6057889"/>
            <a:ext cx="12192189" cy="800111"/>
          </a:xfrm>
          <a:custGeom>
            <a:avLst/>
            <a:gdLst/>
            <a:ahLst/>
            <a:cxnLst/>
            <a:rect l="l" t="t" r="r" b="b"/>
            <a:pathLst>
              <a:path w="131613" h="21272" extrusionOk="0">
                <a:moveTo>
                  <a:pt x="37604" y="1"/>
                </a:moveTo>
                <a:cubicBezTo>
                  <a:pt x="25066" y="1"/>
                  <a:pt x="12521" y="624"/>
                  <a:pt x="0" y="1543"/>
                </a:cubicBezTo>
                <a:lnTo>
                  <a:pt x="0" y="21272"/>
                </a:lnTo>
                <a:lnTo>
                  <a:pt x="131612" y="21272"/>
                </a:lnTo>
                <a:lnTo>
                  <a:pt x="131612" y="6770"/>
                </a:lnTo>
                <a:cubicBezTo>
                  <a:pt x="131189" y="6773"/>
                  <a:pt x="130767" y="6774"/>
                  <a:pt x="130344" y="6774"/>
                </a:cubicBezTo>
                <a:cubicBezTo>
                  <a:pt x="106838" y="6774"/>
                  <a:pt x="83074" y="2288"/>
                  <a:pt x="59460" y="698"/>
                </a:cubicBezTo>
                <a:cubicBezTo>
                  <a:pt x="52181" y="212"/>
                  <a:pt x="44894" y="1"/>
                  <a:pt x="3760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335" name="Google Shape;335;p2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87318" flipH="1">
            <a:off x="11207473" y="5262157"/>
            <a:ext cx="1132529" cy="1327691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Google Shape;336;p28"/>
          <p:cNvSpPr/>
          <p:nvPr/>
        </p:nvSpPr>
        <p:spPr>
          <a:xfrm rot="10800000">
            <a:off x="78" y="-12"/>
            <a:ext cx="12192189" cy="800111"/>
          </a:xfrm>
          <a:custGeom>
            <a:avLst/>
            <a:gdLst/>
            <a:ahLst/>
            <a:cxnLst/>
            <a:rect l="l" t="t" r="r" b="b"/>
            <a:pathLst>
              <a:path w="131613" h="21272" extrusionOk="0">
                <a:moveTo>
                  <a:pt x="37604" y="1"/>
                </a:moveTo>
                <a:cubicBezTo>
                  <a:pt x="25066" y="1"/>
                  <a:pt x="12521" y="624"/>
                  <a:pt x="0" y="1543"/>
                </a:cubicBezTo>
                <a:lnTo>
                  <a:pt x="0" y="21272"/>
                </a:lnTo>
                <a:lnTo>
                  <a:pt x="131612" y="21272"/>
                </a:lnTo>
                <a:lnTo>
                  <a:pt x="131612" y="6770"/>
                </a:lnTo>
                <a:cubicBezTo>
                  <a:pt x="131189" y="6773"/>
                  <a:pt x="130767" y="6774"/>
                  <a:pt x="130344" y="6774"/>
                </a:cubicBezTo>
                <a:cubicBezTo>
                  <a:pt x="106838" y="6774"/>
                  <a:pt x="83074" y="2288"/>
                  <a:pt x="59460" y="698"/>
                </a:cubicBezTo>
                <a:cubicBezTo>
                  <a:pt x="52181" y="212"/>
                  <a:pt x="44894" y="1"/>
                  <a:pt x="3760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337" name="Google Shape;337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9407652" flipH="1">
            <a:off x="-1771402" y="-1314110"/>
            <a:ext cx="3635132" cy="3228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721009">
            <a:off x="10052108" y="5878169"/>
            <a:ext cx="1162245" cy="3779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427564">
            <a:off x="11575908" y="6363203"/>
            <a:ext cx="1162243" cy="3779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972727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6F777-C915-4967-BECB-91C397A890E8}" type="datetimeFigureOut">
              <a:rPr lang="en-US" smtClean="0"/>
              <a:t>12/31/2023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9328D-2560-4F70-BCFD-DC2DF7ACD6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4536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9284E899-9EDD-425F-B2F4-68E060C97F0E}"/>
              </a:ext>
            </a:extLst>
          </p:cNvPr>
          <p:cNvSpPr txBox="1"/>
          <p:nvPr userDrawn="1"/>
        </p:nvSpPr>
        <p:spPr>
          <a:xfrm>
            <a:off x="0" y="-7122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12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13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14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146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4" r:id="rId2"/>
    <p:sldLayoutId id="2147483649" r:id="rId3"/>
    <p:sldLayoutId id="2147483657" r:id="rId4"/>
    <p:sldLayoutId id="2147483650" r:id="rId5"/>
    <p:sldLayoutId id="2147483659" r:id="rId6"/>
    <p:sldLayoutId id="2147483660" r:id="rId7"/>
    <p:sldLayoutId id="2147483662" r:id="rId8"/>
    <p:sldLayoutId id="2147483663" r:id="rId9"/>
    <p:sldLayoutId id="2147483665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Relationship Id="rId9" Type="http://schemas.openxmlformats.org/officeDocument/2006/relationships/image" Target="../media/image24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Relationship Id="rId9" Type="http://schemas.openxmlformats.org/officeDocument/2006/relationships/image" Target="../media/image24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9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9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sv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microsoft.com/office/2007/relationships/media" Target="../media/media2.m4a"/><Relationship Id="rId7" Type="http://schemas.openxmlformats.org/officeDocument/2006/relationships/image" Target="../media/image4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18.xml"/><Relationship Id="rId5" Type="http://schemas.openxmlformats.org/officeDocument/2006/relationships/slideLayout" Target="../slideLayouts/slideLayout6.xml"/><Relationship Id="rId4" Type="http://schemas.openxmlformats.org/officeDocument/2006/relationships/audio" Target="../media/media2.m4a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Free Business PowerPoint Swirling Backgrounds | Free Animated PowerPoint  Backgrounds/Wall… | Background powerpoint, Powerpoint background free,  Powerpoint animation">
            <a:extLst>
              <a:ext uri="{FF2B5EF4-FFF2-40B4-BE49-F238E27FC236}">
                <a16:creationId xmlns:a16="http://schemas.microsoft.com/office/drawing/2014/main" id="{FB996571-44F3-49EE-B0BF-16E73DE242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515" y="-75605"/>
            <a:ext cx="12248515" cy="6933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EC89F80F-19BA-7055-CD79-6373CA30334D}"/>
              </a:ext>
            </a:extLst>
          </p:cNvPr>
          <p:cNvSpPr txBox="1">
            <a:spLocks noChangeArrowheads="1"/>
          </p:cNvSpPr>
          <p:nvPr/>
        </p:nvSpPr>
        <p:spPr>
          <a:xfrm>
            <a:off x="1286158" y="2148387"/>
            <a:ext cx="9966960" cy="1931488"/>
          </a:xfrm>
          <a:prstGeom prst="rect">
            <a:avLst/>
          </a:prstGeom>
          <a:noFill/>
        </p:spPr>
        <p:txBody>
          <a:bodyPr/>
          <a:lstStyle>
            <a:lvl1pPr algn="ctr" defTabSz="914400" rtl="0" eaLnBrk="1" latinLnBrk="1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 altLang="en-US" sz="6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charset="0"/>
                <a:cs typeface="Times New Roman" panose="02020603050405020304" pitchFamily="18" charset="0"/>
              </a:rPr>
              <a:t>CHÀO MỪNG EM ĐẾN VỚI </a:t>
            </a:r>
          </a:p>
          <a:p>
            <a:pPr>
              <a:defRPr/>
            </a:pPr>
            <a:r>
              <a:rPr lang="en-US" altLang="en-US" sz="6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charset="0"/>
                <a:cs typeface="Times New Roman" panose="02020603050405020304" pitchFamily="18" charset="0"/>
              </a:rPr>
              <a:t>TIẾT HỌC HÔM NAY</a:t>
            </a:r>
          </a:p>
        </p:txBody>
      </p:sp>
    </p:spTree>
    <p:extLst>
      <p:ext uri="{BB962C8B-B14F-4D97-AF65-F5344CB8AC3E}">
        <p14:creationId xmlns:p14="http://schemas.microsoft.com/office/powerpoint/2010/main" val="196634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60B4622-25AA-4F3B-A149-73CDC8A3A2F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8E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>
              <a:defRPr/>
            </a:pPr>
            <a:endParaRPr lang="en-US">
              <a:solidFill>
                <a:srgbClr val="F8EC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AF1424-2A5D-4A70-90AE-891C500CE2A1}"/>
              </a:ext>
            </a:extLst>
          </p:cNvPr>
          <p:cNvSpPr txBox="1"/>
          <p:nvPr/>
        </p:nvSpPr>
        <p:spPr>
          <a:xfrm>
            <a:off x="6461268" y="831000"/>
            <a:ext cx="5022913" cy="6667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54">
              <a:defRPr/>
            </a:pPr>
            <a:r>
              <a:rPr lang="en-US" sz="3733" b="1">
                <a:solidFill>
                  <a:srgbClr val="C0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Nhiệm vụ</a:t>
            </a:r>
            <a:endParaRPr lang="en-US" sz="3733" b="1" dirty="0">
              <a:solidFill>
                <a:srgbClr val="C00000"/>
              </a:solidFill>
              <a:latin typeface="Times New Roman" panose="02020603050405020304" pitchFamily="18" charset="0"/>
              <a:ea typeface="#9Slide03 Roboto Condensed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2420A2-7623-4382-9461-62A425558E4A}"/>
              </a:ext>
            </a:extLst>
          </p:cNvPr>
          <p:cNvSpPr txBox="1"/>
          <p:nvPr/>
        </p:nvSpPr>
        <p:spPr>
          <a:xfrm>
            <a:off x="20746" y="950007"/>
            <a:ext cx="7148337" cy="1081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37" indent="-285737" defTabSz="914354">
              <a:lnSpc>
                <a:spcPct val="120000"/>
              </a:lnSpc>
              <a:buFont typeface="Courier New" panose="02070309020205020404" pitchFamily="49" charset="0"/>
              <a:buChar char="o"/>
              <a:defRPr/>
            </a:pP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Hoạt </a:t>
            </a:r>
            <a:r>
              <a:rPr lang="en-US" sz="2800" b="1" err="1">
                <a:solidFill>
                  <a:srgbClr val="C0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động</a:t>
            </a:r>
            <a:r>
              <a:rPr lang="en-US" sz="2800" b="1">
                <a:solidFill>
                  <a:srgbClr val="C0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nhóm: Kĩ thuật khăn trải bàn </a:t>
            </a:r>
          </a:p>
          <a:p>
            <a:pPr defTabSz="914354">
              <a:lnSpc>
                <a:spcPct val="120000"/>
              </a:lnSpc>
              <a:defRPr/>
            </a:pPr>
            <a:r>
              <a:rPr lang="en-US" sz="2800" b="1">
                <a:solidFill>
                  <a:srgbClr val="C0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                     (4 nhóm)</a:t>
            </a:r>
            <a:endParaRPr lang="en-US" sz="2800" dirty="0">
              <a:solidFill>
                <a:srgbClr val="000000">
                  <a:lumMod val="10000"/>
                </a:srgbClr>
              </a:solidFill>
              <a:latin typeface="Times New Roman" panose="02020603050405020304" pitchFamily="18" charset="0"/>
              <a:ea typeface="#9Slide03 Roboto Condensed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7598824-665E-4BAF-BFD2-FAB5CE5557F4}"/>
              </a:ext>
            </a:extLst>
          </p:cNvPr>
          <p:cNvSpPr/>
          <p:nvPr/>
        </p:nvSpPr>
        <p:spPr>
          <a:xfrm>
            <a:off x="6461269" y="1752600"/>
            <a:ext cx="5502132" cy="267765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2800" dirty="0">
                <a:solidFill>
                  <a:srgbClr val="002060"/>
                </a:solidFill>
              </a:rPr>
              <a:t>Hà Nội có những ưu thế nào để phát triển các ngành dịch vụ? </a:t>
            </a:r>
            <a:endParaRPr lang="en-US" sz="2800" dirty="0">
              <a:solidFill>
                <a:srgbClr val="002060"/>
              </a:solidFill>
            </a:endParaRPr>
          </a:p>
          <a:p>
            <a:pPr lvl="0" algn="just">
              <a:lnSpc>
                <a:spcPct val="150000"/>
              </a:lnSpc>
            </a:pPr>
            <a:r>
              <a:rPr lang="vi-VN" sz="2800" dirty="0">
                <a:solidFill>
                  <a:srgbClr val="002060"/>
                </a:solidFill>
              </a:rPr>
              <a:t>Nêu vai trò của ngành này đối với sản xuất và đời sống.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22DCCA-6316-47DE-8250-DF2AB2381EE0}"/>
              </a:ext>
            </a:extLst>
          </p:cNvPr>
          <p:cNvSpPr txBox="1"/>
          <p:nvPr/>
        </p:nvSpPr>
        <p:spPr>
          <a:xfrm>
            <a:off x="43586" y="5765173"/>
            <a:ext cx="37226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buFont typeface="Courier New" panose="02070309020205020404" pitchFamily="49" charset="0"/>
              <a:buChar char="o"/>
            </a:pP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 </a:t>
            </a:r>
            <a:r>
              <a:rPr lang="vi-VN" sz="2800" b="1" dirty="0">
                <a:solidFill>
                  <a:srgbClr val="C0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Thời gian</a:t>
            </a:r>
            <a:r>
              <a:rPr lang="en-US" sz="2800" b="1">
                <a:solidFill>
                  <a:srgbClr val="C0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: </a:t>
            </a:r>
            <a:r>
              <a:rPr lang="en-US" sz="2800" b="1">
                <a:solidFill>
                  <a:srgbClr val="FFF8E7">
                    <a:lumMod val="10000"/>
                  </a:srgbClr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5</a:t>
            </a:r>
            <a:r>
              <a:rPr lang="vi-VN" sz="2800" b="1">
                <a:solidFill>
                  <a:srgbClr val="FFF8E7">
                    <a:lumMod val="10000"/>
                  </a:srgbClr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phút</a:t>
            </a:r>
            <a:endParaRPr lang="en-US" sz="2800" b="1" dirty="0">
              <a:solidFill>
                <a:srgbClr val="FFF8E7">
                  <a:lumMod val="10000"/>
                </a:srgbClr>
              </a:solidFill>
              <a:latin typeface="Times New Roman" panose="02020603050405020304" pitchFamily="18" charset="0"/>
              <a:ea typeface="#9Slide03 Roboto Condensed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4" name="Google Shape;1748;p44">
            <a:extLst>
              <a:ext uri="{FF2B5EF4-FFF2-40B4-BE49-F238E27FC236}">
                <a16:creationId xmlns:a16="http://schemas.microsoft.com/office/drawing/2014/main" id="{FE96A0B4-59B8-49F5-B490-B98862CCC75A}"/>
              </a:ext>
            </a:extLst>
          </p:cNvPr>
          <p:cNvSpPr txBox="1">
            <a:spLocks/>
          </p:cNvSpPr>
          <p:nvPr/>
        </p:nvSpPr>
        <p:spPr>
          <a:xfrm>
            <a:off x="99" y="-19669"/>
            <a:ext cx="12218787" cy="8800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111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lvl="0" algn="ctr"/>
            <a:r>
              <a:rPr lang="en-US" sz="33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3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33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endParaRPr lang="en-US" sz="3333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 descr="A picture containing text, screenshot, handwriting, businesscard&#10;&#10;Description automatically generated">
            <a:extLst>
              <a:ext uri="{FF2B5EF4-FFF2-40B4-BE49-F238E27FC236}">
                <a16:creationId xmlns:a16="http://schemas.microsoft.com/office/drawing/2014/main" id="{9586F36F-079D-C971-25E7-9203657C8B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08" y="2149086"/>
            <a:ext cx="5741090" cy="3362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012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10" grpId="0" animBg="1"/>
      <p:bldP spid="11" grpId="0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9519" y="1948227"/>
            <a:ext cx="5155189" cy="4909773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4400" y="1376727"/>
            <a:ext cx="6908800" cy="11430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 CÁO SẢN PHẨM</a:t>
            </a:r>
          </a:p>
        </p:txBody>
      </p:sp>
    </p:spTree>
    <p:extLst>
      <p:ext uri="{BB962C8B-B14F-4D97-AF65-F5344CB8AC3E}">
        <p14:creationId xmlns:p14="http://schemas.microsoft.com/office/powerpoint/2010/main" val="2514072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30116" b="3011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425966" y="188527"/>
            <a:ext cx="10741453" cy="880116"/>
            <a:chOff x="0" y="0"/>
            <a:chExt cx="16435575" cy="191389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6435575" cy="1913890"/>
            </a:xfrm>
            <a:custGeom>
              <a:avLst/>
              <a:gdLst/>
              <a:ahLst/>
              <a:cxnLst/>
              <a:rect l="l" t="t" r="r" b="b"/>
              <a:pathLst>
                <a:path w="16435575" h="1913890">
                  <a:moveTo>
                    <a:pt x="16435575" y="956945"/>
                  </a:moveTo>
                  <a:lnTo>
                    <a:pt x="16435575" y="956945"/>
                  </a:lnTo>
                  <a:cubicBezTo>
                    <a:pt x="16435575" y="1485392"/>
                    <a:pt x="16007204" y="1913890"/>
                    <a:pt x="15478630" y="1913890"/>
                  </a:cubicBezTo>
                  <a:lnTo>
                    <a:pt x="956945" y="1913890"/>
                  </a:lnTo>
                  <a:cubicBezTo>
                    <a:pt x="428371" y="1913890"/>
                    <a:pt x="0" y="1485392"/>
                    <a:pt x="0" y="956945"/>
                  </a:cubicBezTo>
                  <a:lnTo>
                    <a:pt x="0" y="956945"/>
                  </a:lnTo>
                  <a:cubicBezTo>
                    <a:pt x="0" y="428371"/>
                    <a:pt x="428371" y="0"/>
                    <a:pt x="956945" y="0"/>
                  </a:cubicBezTo>
                  <a:lnTo>
                    <a:pt x="15478630" y="0"/>
                  </a:lnTo>
                  <a:cubicBezTo>
                    <a:pt x="16007077" y="0"/>
                    <a:pt x="16435575" y="428371"/>
                    <a:pt x="16435575" y="956945"/>
                  </a:cubicBezTo>
                  <a:close/>
                </a:path>
              </a:pathLst>
            </a:custGeom>
            <a:solidFill>
              <a:srgbClr val="FFF3ED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854867" y="654881"/>
            <a:ext cx="357103" cy="40464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625687" y="5145445"/>
            <a:ext cx="2600312" cy="147981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8597" y="937894"/>
            <a:ext cx="2019025" cy="2135508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2211970" y="69417"/>
            <a:ext cx="9459755" cy="8279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giao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thông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vận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tải</a:t>
            </a:r>
            <a:endParaRPr lang="en-US" sz="166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DC4AD70-B682-71D7-E832-AC6297C0A479}"/>
              </a:ext>
            </a:extLst>
          </p:cNvPr>
          <p:cNvGrpSpPr/>
          <p:nvPr/>
        </p:nvGrpSpPr>
        <p:grpSpPr>
          <a:xfrm>
            <a:off x="2033285" y="1257171"/>
            <a:ext cx="10027057" cy="5739265"/>
            <a:chOff x="1502416" y="1285808"/>
            <a:chExt cx="7520293" cy="3078152"/>
          </a:xfrm>
        </p:grpSpPr>
        <p:grpSp>
          <p:nvGrpSpPr>
            <p:cNvPr id="3" name="Group 3"/>
            <p:cNvGrpSpPr/>
            <p:nvPr/>
          </p:nvGrpSpPr>
          <p:grpSpPr>
            <a:xfrm>
              <a:off x="1502416" y="1285808"/>
              <a:ext cx="7520293" cy="3078152"/>
              <a:chOff x="0" y="0"/>
              <a:chExt cx="2999863" cy="1530793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92710" y="106680"/>
                <a:ext cx="2895723" cy="1411413"/>
              </a:xfrm>
              <a:custGeom>
                <a:avLst/>
                <a:gdLst/>
                <a:ahLst/>
                <a:cxnLst/>
                <a:rect l="l" t="t" r="r" b="b"/>
                <a:pathLst>
                  <a:path w="2895723" h="1411413">
                    <a:moveTo>
                      <a:pt x="2869052" y="1222183"/>
                    </a:moveTo>
                    <a:cubicBezTo>
                      <a:pt x="2869052" y="1309813"/>
                      <a:pt x="2792852" y="1380933"/>
                      <a:pt x="2711573" y="1380933"/>
                    </a:cubicBezTo>
                    <a:lnTo>
                      <a:pt x="66040" y="1380933"/>
                    </a:lnTo>
                    <a:cubicBezTo>
                      <a:pt x="43180" y="1380933"/>
                      <a:pt x="20320" y="1375853"/>
                      <a:pt x="0" y="1366963"/>
                    </a:cubicBezTo>
                    <a:cubicBezTo>
                      <a:pt x="26670" y="1394903"/>
                      <a:pt x="63500" y="1411413"/>
                      <a:pt x="112583" y="1411413"/>
                    </a:cubicBezTo>
                    <a:lnTo>
                      <a:pt x="2749673" y="1411413"/>
                    </a:lnTo>
                    <a:cubicBezTo>
                      <a:pt x="2829683" y="1411413"/>
                      <a:pt x="2895723" y="1345373"/>
                      <a:pt x="2895723" y="1265363"/>
                    </a:cubicBezTo>
                    <a:lnTo>
                      <a:pt x="2895723" y="95250"/>
                    </a:lnTo>
                    <a:cubicBezTo>
                      <a:pt x="2895723" y="58420"/>
                      <a:pt x="2881752" y="25400"/>
                      <a:pt x="2860162" y="0"/>
                    </a:cubicBezTo>
                    <a:cubicBezTo>
                      <a:pt x="2866512" y="16510"/>
                      <a:pt x="2869052" y="34290"/>
                      <a:pt x="2869052" y="52070"/>
                    </a:cubicBezTo>
                    <a:lnTo>
                      <a:pt x="2869052" y="1222183"/>
                    </a:lnTo>
                    <a:lnTo>
                      <a:pt x="2869052" y="1222183"/>
                    </a:lnTo>
                    <a:close/>
                  </a:path>
                </a:pathLst>
              </a:custGeom>
              <a:solidFill>
                <a:srgbClr val="704430"/>
              </a:solidFill>
            </p:spPr>
          </p:sp>
          <p:sp>
            <p:nvSpPr>
              <p:cNvPr id="5" name="Freeform 5"/>
              <p:cNvSpPr/>
              <p:nvPr/>
            </p:nvSpPr>
            <p:spPr>
              <a:xfrm>
                <a:off x="12700" y="12700"/>
                <a:ext cx="2935093" cy="1462213"/>
              </a:xfrm>
              <a:custGeom>
                <a:avLst/>
                <a:gdLst/>
                <a:ahLst/>
                <a:cxnLst/>
                <a:rect l="l" t="t" r="r" b="b"/>
                <a:pathLst>
                  <a:path w="2935093" h="1462213">
                    <a:moveTo>
                      <a:pt x="146050" y="1462213"/>
                    </a:moveTo>
                    <a:lnTo>
                      <a:pt x="2789043" y="1462213"/>
                    </a:lnTo>
                    <a:cubicBezTo>
                      <a:pt x="2869053" y="1462213"/>
                      <a:pt x="2935093" y="1396173"/>
                      <a:pt x="2935093" y="1316163"/>
                    </a:cubicBezTo>
                    <a:lnTo>
                      <a:pt x="2935093" y="146050"/>
                    </a:lnTo>
                    <a:cubicBezTo>
                      <a:pt x="2935093" y="66040"/>
                      <a:pt x="2869053" y="0"/>
                      <a:pt x="2789043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1316163"/>
                    </a:lnTo>
                    <a:cubicBezTo>
                      <a:pt x="0" y="1397443"/>
                      <a:pt x="66040" y="1462213"/>
                      <a:pt x="146050" y="1462213"/>
                    </a:cubicBezTo>
                    <a:close/>
                  </a:path>
                </a:pathLst>
              </a:custGeom>
              <a:solidFill>
                <a:srgbClr val="FFF3ED"/>
              </a:solidFill>
            </p:spPr>
          </p:sp>
          <p:sp>
            <p:nvSpPr>
              <p:cNvPr id="6" name="Freeform 6"/>
              <p:cNvSpPr/>
              <p:nvPr/>
            </p:nvSpPr>
            <p:spPr>
              <a:xfrm>
                <a:off x="0" y="0"/>
                <a:ext cx="2999863" cy="1530793"/>
              </a:xfrm>
              <a:custGeom>
                <a:avLst/>
                <a:gdLst/>
                <a:ahLst/>
                <a:cxnLst/>
                <a:rect l="l" t="t" r="r" b="b"/>
                <a:pathLst>
                  <a:path w="2999863" h="1530793">
                    <a:moveTo>
                      <a:pt x="2936363" y="74930"/>
                    </a:moveTo>
                    <a:cubicBezTo>
                      <a:pt x="2908423" y="30480"/>
                      <a:pt x="2858893" y="0"/>
                      <a:pt x="2801743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1328863"/>
                    </a:lnTo>
                    <a:cubicBezTo>
                      <a:pt x="0" y="1380933"/>
                      <a:pt x="25400" y="1426653"/>
                      <a:pt x="63500" y="1455863"/>
                    </a:cubicBezTo>
                    <a:cubicBezTo>
                      <a:pt x="91440" y="1500313"/>
                      <a:pt x="140970" y="1530793"/>
                      <a:pt x="207881" y="1530793"/>
                    </a:cubicBezTo>
                    <a:lnTo>
                      <a:pt x="2841113" y="1530793"/>
                    </a:lnTo>
                    <a:cubicBezTo>
                      <a:pt x="2928743" y="1530793"/>
                      <a:pt x="2999863" y="1459673"/>
                      <a:pt x="2999863" y="1372043"/>
                    </a:cubicBezTo>
                    <a:lnTo>
                      <a:pt x="2999863" y="201930"/>
                    </a:lnTo>
                    <a:cubicBezTo>
                      <a:pt x="2999862" y="149860"/>
                      <a:pt x="2974462" y="104140"/>
                      <a:pt x="2936363" y="74930"/>
                    </a:cubicBezTo>
                    <a:close/>
                    <a:moveTo>
                      <a:pt x="12700" y="1328863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2801743" y="12700"/>
                    </a:lnTo>
                    <a:cubicBezTo>
                      <a:pt x="2881753" y="12700"/>
                      <a:pt x="2947793" y="78740"/>
                      <a:pt x="2947793" y="158750"/>
                    </a:cubicBezTo>
                    <a:lnTo>
                      <a:pt x="2947793" y="1328863"/>
                    </a:lnTo>
                    <a:cubicBezTo>
                      <a:pt x="2947793" y="1408873"/>
                      <a:pt x="2881753" y="1474913"/>
                      <a:pt x="2801743" y="1474913"/>
                    </a:cubicBezTo>
                    <a:lnTo>
                      <a:pt x="158750" y="1474913"/>
                    </a:lnTo>
                    <a:cubicBezTo>
                      <a:pt x="78740" y="1474913"/>
                      <a:pt x="12700" y="1410143"/>
                      <a:pt x="12700" y="1328863"/>
                    </a:cubicBezTo>
                    <a:close/>
                    <a:moveTo>
                      <a:pt x="2988433" y="1372043"/>
                    </a:moveTo>
                    <a:cubicBezTo>
                      <a:pt x="2988433" y="1452053"/>
                      <a:pt x="2921123" y="1518093"/>
                      <a:pt x="2841113" y="1518093"/>
                    </a:cubicBezTo>
                    <a:lnTo>
                      <a:pt x="207881" y="1518093"/>
                    </a:lnTo>
                    <a:cubicBezTo>
                      <a:pt x="157480" y="1518093"/>
                      <a:pt x="120650" y="1501583"/>
                      <a:pt x="93980" y="1473643"/>
                    </a:cubicBezTo>
                    <a:cubicBezTo>
                      <a:pt x="114300" y="1482533"/>
                      <a:pt x="135890" y="1487613"/>
                      <a:pt x="160020" y="1487613"/>
                    </a:cubicBezTo>
                    <a:lnTo>
                      <a:pt x="2803013" y="1487613"/>
                    </a:lnTo>
                    <a:cubicBezTo>
                      <a:pt x="2890643" y="1487613"/>
                      <a:pt x="2961763" y="1416493"/>
                      <a:pt x="2961763" y="1328863"/>
                    </a:cubicBezTo>
                    <a:lnTo>
                      <a:pt x="2961763" y="158750"/>
                    </a:lnTo>
                    <a:cubicBezTo>
                      <a:pt x="2961763" y="140970"/>
                      <a:pt x="2957953" y="123190"/>
                      <a:pt x="2952873" y="106680"/>
                    </a:cubicBezTo>
                    <a:cubicBezTo>
                      <a:pt x="2974463" y="132080"/>
                      <a:pt x="2988433" y="165100"/>
                      <a:pt x="2988433" y="201930"/>
                    </a:cubicBezTo>
                    <a:lnTo>
                      <a:pt x="2988433" y="1372043"/>
                    </a:lnTo>
                    <a:cubicBezTo>
                      <a:pt x="2988433" y="1372043"/>
                      <a:pt x="2988433" y="1372043"/>
                      <a:pt x="2988433" y="1372043"/>
                    </a:cubicBezTo>
                    <a:close/>
                  </a:path>
                </a:pathLst>
              </a:custGeom>
              <a:solidFill>
                <a:srgbClr val="704430"/>
              </a:solidFill>
            </p:spPr>
          </p:sp>
        </p:grpSp>
        <p:sp>
          <p:nvSpPr>
            <p:cNvPr id="13" name="TextBox 13"/>
            <p:cNvSpPr txBox="1"/>
            <p:nvPr/>
          </p:nvSpPr>
          <p:spPr>
            <a:xfrm>
              <a:off x="1706176" y="1345381"/>
              <a:ext cx="7048674" cy="261908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3600" dirty="0"/>
                <a:t>Hà </a:t>
              </a:r>
              <a:r>
                <a:rPr lang="en-US" sz="3600" dirty="0" err="1"/>
                <a:t>Nội</a:t>
              </a:r>
              <a:r>
                <a:rPr lang="en-US" sz="3600" dirty="0"/>
                <a:t> là </a:t>
              </a:r>
              <a:r>
                <a:rPr lang="en-US" sz="3600" dirty="0" err="1"/>
                <a:t>đầu</a:t>
              </a:r>
              <a:r>
                <a:rPr lang="en-US" sz="3600" dirty="0"/>
                <a:t> </a:t>
              </a:r>
              <a:r>
                <a:rPr lang="en-US" sz="3600" dirty="0" err="1"/>
                <a:t>mối</a:t>
              </a:r>
              <a:r>
                <a:rPr lang="en-US" sz="3600" dirty="0"/>
                <a:t> </a:t>
              </a:r>
              <a:r>
                <a:rPr lang="en-US" sz="3600" dirty="0" err="1"/>
                <a:t>giao</a:t>
              </a:r>
              <a:r>
                <a:rPr lang="en-US" sz="3600" dirty="0"/>
                <a:t> </a:t>
              </a:r>
              <a:r>
                <a:rPr lang="en-US" sz="3600" dirty="0" err="1"/>
                <a:t>thông</a:t>
              </a:r>
              <a:r>
                <a:rPr lang="en-US" sz="3600" dirty="0"/>
                <a:t> </a:t>
              </a:r>
              <a:r>
                <a:rPr lang="en-US" sz="3600" dirty="0" err="1"/>
                <a:t>quan</a:t>
              </a:r>
              <a:r>
                <a:rPr lang="en-US" sz="3600" dirty="0"/>
                <a:t> </a:t>
              </a:r>
              <a:r>
                <a:rPr lang="en-US" sz="3600" dirty="0" err="1"/>
                <a:t>trọng</a:t>
              </a:r>
              <a:r>
                <a:rPr lang="en-US" sz="3600" dirty="0"/>
                <a:t> </a:t>
              </a:r>
              <a:r>
                <a:rPr lang="en-US" sz="3600" dirty="0" err="1"/>
                <a:t>nhất</a:t>
              </a:r>
              <a:r>
                <a:rPr lang="en-US" sz="3600" dirty="0"/>
                <a:t> cả </a:t>
              </a:r>
              <a:r>
                <a:rPr lang="en-US" sz="3600" dirty="0" err="1"/>
                <a:t>nước</a:t>
              </a:r>
              <a:r>
                <a:rPr lang="en-US" sz="3600" dirty="0"/>
                <a:t> </a:t>
              </a:r>
              <a:r>
                <a:rPr lang="en-US" sz="3600" dirty="0" err="1"/>
                <a:t>với</a:t>
              </a:r>
              <a:r>
                <a:rPr lang="en-US" sz="3600" dirty="0"/>
                <a:t> </a:t>
              </a:r>
              <a:r>
                <a:rPr lang="en-US" sz="3600" dirty="0" err="1"/>
                <a:t>sư</a:t>
              </a:r>
              <a:r>
                <a:rPr lang="en-US" sz="3600" dirty="0"/>
                <a:t>̣ </a:t>
              </a:r>
              <a:r>
                <a:rPr lang="en-US" sz="3600" dirty="0" err="1"/>
                <a:t>hội</a:t>
              </a:r>
              <a:r>
                <a:rPr lang="en-US" sz="3600" dirty="0"/>
                <a:t> </a:t>
              </a:r>
              <a:r>
                <a:rPr lang="en-US" sz="3600" dirty="0" err="1"/>
                <a:t>tu</a:t>
              </a:r>
              <a:r>
                <a:rPr lang="en-US" sz="3600" dirty="0"/>
                <a:t>̣ </a:t>
              </a:r>
              <a:r>
                <a:rPr lang="en-US" sz="3600" dirty="0" err="1"/>
                <a:t>của</a:t>
              </a:r>
              <a:r>
                <a:rPr lang="en-US" sz="3600" dirty="0"/>
                <a:t> </a:t>
              </a:r>
              <a:r>
                <a:rPr lang="en-US" sz="3600" dirty="0" err="1"/>
                <a:t>nhiều</a:t>
              </a:r>
              <a:r>
                <a:rPr lang="en-US" sz="3600" dirty="0"/>
                <a:t> </a:t>
              </a:r>
              <a:r>
                <a:rPr lang="en-US" sz="3600" dirty="0" err="1"/>
                <a:t>tuyến</a:t>
              </a:r>
              <a:r>
                <a:rPr lang="en-US" sz="3600" dirty="0"/>
                <a:t> </a:t>
              </a:r>
              <a:r>
                <a:rPr lang="en-US" sz="3600" dirty="0" err="1"/>
                <a:t>đường</a:t>
              </a:r>
              <a:r>
                <a:rPr lang="en-US" sz="3600" dirty="0"/>
                <a:t> </a:t>
              </a:r>
              <a:r>
                <a:rPr lang="en-US" sz="3600" dirty="0" err="1"/>
                <a:t>bọ</a:t>
              </a:r>
              <a:r>
                <a:rPr lang="en-US" sz="3600" dirty="0"/>
                <a:t>̂, </a:t>
              </a:r>
              <a:r>
                <a:rPr lang="en-US" sz="3600" dirty="0" err="1"/>
                <a:t>đường</a:t>
              </a:r>
              <a:r>
                <a:rPr lang="en-US" sz="3600" dirty="0"/>
                <a:t> </a:t>
              </a:r>
              <a:r>
                <a:rPr lang="en-US" sz="3600" dirty="0" err="1"/>
                <a:t>sắt</a:t>
              </a:r>
              <a:r>
                <a:rPr lang="en-US" sz="3600" dirty="0"/>
                <a:t>, </a:t>
              </a:r>
              <a:r>
                <a:rPr lang="en-US" sz="3600" dirty="0" err="1"/>
                <a:t>đường</a:t>
              </a:r>
              <a:r>
                <a:rPr lang="en-US" sz="3600" dirty="0"/>
                <a:t> </a:t>
              </a:r>
              <a:r>
                <a:rPr lang="en-US" sz="3600" dirty="0" err="1"/>
                <a:t>sông</a:t>
              </a:r>
              <a:r>
                <a:rPr lang="en-US" sz="3600" dirty="0"/>
                <a:t>, </a:t>
              </a:r>
              <a:r>
                <a:rPr lang="en-US" sz="3600" dirty="0" err="1"/>
                <a:t>đường</a:t>
              </a:r>
              <a:r>
                <a:rPr lang="en-US" sz="3600" dirty="0"/>
                <a:t> </a:t>
              </a:r>
              <a:r>
                <a:rPr lang="en-US" sz="3600" dirty="0" err="1"/>
                <a:t>hàng</a:t>
              </a:r>
              <a:r>
                <a:rPr lang="en-US" sz="3600" dirty="0"/>
                <a:t> </a:t>
              </a:r>
              <a:r>
                <a:rPr lang="en-US" sz="3600" dirty="0" err="1"/>
                <a:t>không</a:t>
              </a:r>
              <a:r>
                <a:rPr lang="en-US" sz="3600" dirty="0"/>
                <a:t>.  </a:t>
              </a:r>
              <a:r>
                <a:rPr lang="en-US" sz="3600" dirty="0" err="1"/>
                <a:t>Hẹ</a:t>
              </a:r>
              <a:r>
                <a:rPr lang="en-US" sz="3600" dirty="0"/>
                <a:t>̂ </a:t>
              </a:r>
              <a:r>
                <a:rPr lang="en-US" sz="3600" dirty="0" err="1"/>
                <a:t>thống</a:t>
              </a:r>
              <a:r>
                <a:rPr lang="en-US" sz="3600" dirty="0"/>
                <a:t> </a:t>
              </a:r>
              <a:r>
                <a:rPr lang="en-US" sz="3600" dirty="0" err="1"/>
                <a:t>này</a:t>
              </a:r>
              <a:r>
                <a:rPr lang="en-US" sz="3600" dirty="0"/>
                <a:t> </a:t>
              </a:r>
              <a:r>
                <a:rPr lang="en-US" sz="3600" dirty="0" err="1"/>
                <a:t>nối</a:t>
              </a:r>
              <a:r>
                <a:rPr lang="en-US" sz="3600" dirty="0"/>
                <a:t> </a:t>
              </a:r>
              <a:r>
                <a:rPr lang="en-US" sz="3600" dirty="0" err="1"/>
                <a:t>liền</a:t>
              </a:r>
              <a:r>
                <a:rPr lang="en-US" sz="3600" dirty="0"/>
                <a:t> </a:t>
              </a:r>
              <a:r>
                <a:rPr lang="en-US" sz="3600" dirty="0" err="1"/>
                <a:t>thu</a:t>
              </a:r>
              <a:r>
                <a:rPr lang="en-US" sz="3600" dirty="0"/>
                <a:t>̉ </a:t>
              </a:r>
              <a:r>
                <a:rPr lang="en-US" sz="3600" dirty="0" err="1"/>
                <a:t>đo</a:t>
              </a:r>
              <a:r>
                <a:rPr lang="en-US" sz="3600" dirty="0"/>
                <a:t>̂ </a:t>
              </a:r>
              <a:r>
                <a:rPr lang="en-US" sz="3600" dirty="0" err="1"/>
                <a:t>với</a:t>
              </a:r>
              <a:r>
                <a:rPr lang="en-US" sz="3600" dirty="0"/>
                <a:t> </a:t>
              </a:r>
              <a:r>
                <a:rPr lang="en-US" sz="3600" dirty="0" err="1"/>
                <a:t>các</a:t>
              </a:r>
              <a:r>
                <a:rPr lang="en-US" sz="3600" dirty="0"/>
                <a:t> </a:t>
              </a:r>
              <a:r>
                <a:rPr lang="en-US" sz="3600" dirty="0" err="1"/>
                <a:t>tỉnh</a:t>
              </a:r>
              <a:r>
                <a:rPr lang="en-US" sz="3600" dirty="0"/>
                <a:t>, </a:t>
              </a:r>
              <a:r>
                <a:rPr lang="en-US" sz="3600" dirty="0" err="1"/>
                <a:t>thành</a:t>
              </a:r>
              <a:r>
                <a:rPr lang="en-US" sz="3600" dirty="0"/>
                <a:t> </a:t>
              </a:r>
              <a:r>
                <a:rPr lang="en-US" sz="3600" dirty="0" err="1"/>
                <a:t>phô</a:t>
              </a:r>
              <a:r>
                <a:rPr lang="en-US" sz="3600" dirty="0"/>
                <a:t>́ </a:t>
              </a:r>
              <a:r>
                <a:rPr lang="en-US" sz="3600" dirty="0" err="1"/>
                <a:t>khác</a:t>
              </a:r>
              <a:r>
                <a:rPr lang="en-US" sz="3600" dirty="0"/>
                <a:t> </a:t>
              </a:r>
              <a:r>
                <a:rPr lang="en-US" sz="3600" dirty="0" err="1"/>
                <a:t>trong</a:t>
              </a:r>
              <a:r>
                <a:rPr lang="en-US" sz="3600" dirty="0"/>
                <a:t> cả </a:t>
              </a:r>
              <a:r>
                <a:rPr lang="en-US" sz="3600" dirty="0" err="1"/>
                <a:t>nước</a:t>
              </a:r>
              <a:r>
                <a:rPr lang="en-US" sz="3600" dirty="0"/>
                <a:t> </a:t>
              </a:r>
              <a:r>
                <a:rPr lang="en-US" sz="3600" dirty="0" err="1"/>
                <a:t>va</a:t>
              </a:r>
              <a:r>
                <a:rPr lang="en-US" sz="3600" dirty="0"/>
                <a:t>̀ </a:t>
              </a:r>
              <a:r>
                <a:rPr lang="en-US" sz="3600" dirty="0" err="1"/>
                <a:t>trên</a:t>
              </a:r>
              <a:r>
                <a:rPr lang="en-US" sz="3600" dirty="0"/>
                <a:t> </a:t>
              </a:r>
              <a:r>
                <a:rPr lang="en-US" sz="3600" dirty="0" err="1"/>
                <a:t>thê</a:t>
              </a:r>
              <a:r>
                <a:rPr lang="en-US" sz="3600" dirty="0"/>
                <a:t>́ </a:t>
              </a:r>
              <a:r>
                <a:rPr lang="en-US" sz="3600" dirty="0" err="1"/>
                <a:t>giới</a:t>
              </a:r>
              <a:endParaRPr lang="en-US" sz="3600" dirty="0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388496" y="1216028"/>
            <a:ext cx="3739896" cy="5151357"/>
            <a:chOff x="-61877" y="12700"/>
            <a:chExt cx="1620699" cy="2011983"/>
          </a:xfrm>
        </p:grpSpPr>
        <p:sp>
          <p:nvSpPr>
            <p:cNvPr id="4" name="Freeform 4"/>
            <p:cNvSpPr/>
            <p:nvPr/>
          </p:nvSpPr>
          <p:spPr>
            <a:xfrm>
              <a:off x="92710" y="106680"/>
              <a:ext cx="1466112" cy="1918003"/>
            </a:xfrm>
            <a:custGeom>
              <a:avLst/>
              <a:gdLst/>
              <a:ahLst/>
              <a:cxnLst/>
              <a:rect l="l" t="t" r="r" b="b"/>
              <a:pathLst>
                <a:path w="1466112" h="1460737">
                  <a:moveTo>
                    <a:pt x="1439442" y="1271507"/>
                  </a:moveTo>
                  <a:cubicBezTo>
                    <a:pt x="1439442" y="1359137"/>
                    <a:pt x="1363242" y="1430257"/>
                    <a:pt x="1281962" y="1430257"/>
                  </a:cubicBezTo>
                  <a:lnTo>
                    <a:pt x="66040" y="1430257"/>
                  </a:lnTo>
                  <a:cubicBezTo>
                    <a:pt x="43180" y="1430257"/>
                    <a:pt x="20320" y="1425177"/>
                    <a:pt x="0" y="1416287"/>
                  </a:cubicBezTo>
                  <a:cubicBezTo>
                    <a:pt x="26670" y="1444227"/>
                    <a:pt x="63500" y="1460737"/>
                    <a:pt x="103471" y="1460737"/>
                  </a:cubicBezTo>
                  <a:lnTo>
                    <a:pt x="1320062" y="1460737"/>
                  </a:lnTo>
                  <a:cubicBezTo>
                    <a:pt x="1400072" y="1460737"/>
                    <a:pt x="1466112" y="1394697"/>
                    <a:pt x="1466112" y="1314687"/>
                  </a:cubicBezTo>
                  <a:lnTo>
                    <a:pt x="1466112" y="95250"/>
                  </a:lnTo>
                  <a:cubicBezTo>
                    <a:pt x="1466112" y="58420"/>
                    <a:pt x="1452142" y="25400"/>
                    <a:pt x="1430552" y="0"/>
                  </a:cubicBezTo>
                  <a:cubicBezTo>
                    <a:pt x="1436902" y="16510"/>
                    <a:pt x="1439442" y="34290"/>
                    <a:pt x="1439442" y="52070"/>
                  </a:cubicBezTo>
                  <a:lnTo>
                    <a:pt x="1439442" y="1271507"/>
                  </a:lnTo>
                  <a:lnTo>
                    <a:pt x="1439442" y="1271507"/>
                  </a:lnTo>
                  <a:close/>
                </a:path>
              </a:pathLst>
            </a:custGeom>
            <a:solidFill>
              <a:srgbClr val="704430"/>
            </a:solidFill>
            <a:ln>
              <a:solidFill>
                <a:schemeClr val="tx1"/>
              </a:solidFill>
            </a:ln>
          </p:spPr>
        </p:sp>
        <p:sp>
          <p:nvSpPr>
            <p:cNvPr id="5" name="Freeform 5"/>
            <p:cNvSpPr/>
            <p:nvPr/>
          </p:nvSpPr>
          <p:spPr>
            <a:xfrm>
              <a:off x="-61877" y="12700"/>
              <a:ext cx="1580059" cy="2011983"/>
            </a:xfrm>
            <a:custGeom>
              <a:avLst/>
              <a:gdLst/>
              <a:ahLst/>
              <a:cxnLst/>
              <a:rect l="l" t="t" r="r" b="b"/>
              <a:pathLst>
                <a:path w="1505482" h="1511537">
                  <a:moveTo>
                    <a:pt x="146050" y="1511537"/>
                  </a:moveTo>
                  <a:lnTo>
                    <a:pt x="1359432" y="1511537"/>
                  </a:lnTo>
                  <a:cubicBezTo>
                    <a:pt x="1439442" y="1511537"/>
                    <a:pt x="1505482" y="1445497"/>
                    <a:pt x="1505482" y="1365487"/>
                  </a:cubicBezTo>
                  <a:lnTo>
                    <a:pt x="1505482" y="146050"/>
                  </a:lnTo>
                  <a:cubicBezTo>
                    <a:pt x="1505482" y="66040"/>
                    <a:pt x="1439442" y="0"/>
                    <a:pt x="1359432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1365487"/>
                  </a:lnTo>
                  <a:cubicBezTo>
                    <a:pt x="0" y="1446767"/>
                    <a:pt x="66040" y="1511537"/>
                    <a:pt x="146050" y="1511537"/>
                  </a:cubicBezTo>
                  <a:close/>
                </a:path>
              </a:pathLst>
            </a:custGeom>
            <a:solidFill>
              <a:srgbClr val="FFF3ED"/>
            </a:solidFill>
            <a:ln>
              <a:solidFill>
                <a:schemeClr val="tx1"/>
              </a:solidFill>
            </a:ln>
          </p:spPr>
        </p:sp>
      </p:grpSp>
      <p:grpSp>
        <p:nvGrpSpPr>
          <p:cNvPr id="8" name="Group 8"/>
          <p:cNvGrpSpPr/>
          <p:nvPr/>
        </p:nvGrpSpPr>
        <p:grpSpPr>
          <a:xfrm>
            <a:off x="8008203" y="1858918"/>
            <a:ext cx="4183797" cy="4930502"/>
            <a:chOff x="0" y="0"/>
            <a:chExt cx="1570252" cy="1580117"/>
          </a:xfrm>
        </p:grpSpPr>
        <p:sp>
          <p:nvSpPr>
            <p:cNvPr id="9" name="Freeform 9"/>
            <p:cNvSpPr/>
            <p:nvPr/>
          </p:nvSpPr>
          <p:spPr>
            <a:xfrm>
              <a:off x="92710" y="106680"/>
              <a:ext cx="1466112" cy="1460737"/>
            </a:xfrm>
            <a:custGeom>
              <a:avLst/>
              <a:gdLst/>
              <a:ahLst/>
              <a:cxnLst/>
              <a:rect l="l" t="t" r="r" b="b"/>
              <a:pathLst>
                <a:path w="1466112" h="1460737">
                  <a:moveTo>
                    <a:pt x="1439442" y="1271507"/>
                  </a:moveTo>
                  <a:cubicBezTo>
                    <a:pt x="1439442" y="1359137"/>
                    <a:pt x="1363242" y="1430257"/>
                    <a:pt x="1281962" y="1430257"/>
                  </a:cubicBezTo>
                  <a:lnTo>
                    <a:pt x="66040" y="1430257"/>
                  </a:lnTo>
                  <a:cubicBezTo>
                    <a:pt x="43180" y="1430257"/>
                    <a:pt x="20320" y="1425177"/>
                    <a:pt x="0" y="1416287"/>
                  </a:cubicBezTo>
                  <a:cubicBezTo>
                    <a:pt x="26670" y="1444227"/>
                    <a:pt x="63500" y="1460737"/>
                    <a:pt x="103471" y="1460737"/>
                  </a:cubicBezTo>
                  <a:lnTo>
                    <a:pt x="1320062" y="1460737"/>
                  </a:lnTo>
                  <a:cubicBezTo>
                    <a:pt x="1400072" y="1460737"/>
                    <a:pt x="1466112" y="1394697"/>
                    <a:pt x="1466112" y="1314687"/>
                  </a:cubicBezTo>
                  <a:lnTo>
                    <a:pt x="1466112" y="95250"/>
                  </a:lnTo>
                  <a:cubicBezTo>
                    <a:pt x="1466112" y="58420"/>
                    <a:pt x="1452142" y="25400"/>
                    <a:pt x="1430552" y="0"/>
                  </a:cubicBezTo>
                  <a:cubicBezTo>
                    <a:pt x="1436902" y="16510"/>
                    <a:pt x="1439442" y="34290"/>
                    <a:pt x="1439442" y="52070"/>
                  </a:cubicBezTo>
                  <a:lnTo>
                    <a:pt x="1439442" y="1271507"/>
                  </a:lnTo>
                  <a:lnTo>
                    <a:pt x="1439442" y="1271507"/>
                  </a:lnTo>
                  <a:close/>
                </a:path>
              </a:pathLst>
            </a:custGeom>
            <a:solidFill>
              <a:srgbClr val="704430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12700" y="12700"/>
              <a:ext cx="1505482" cy="1511537"/>
            </a:xfrm>
            <a:custGeom>
              <a:avLst/>
              <a:gdLst/>
              <a:ahLst/>
              <a:cxnLst/>
              <a:rect l="l" t="t" r="r" b="b"/>
              <a:pathLst>
                <a:path w="1505482" h="1511537">
                  <a:moveTo>
                    <a:pt x="146050" y="1511537"/>
                  </a:moveTo>
                  <a:lnTo>
                    <a:pt x="1359432" y="1511537"/>
                  </a:lnTo>
                  <a:cubicBezTo>
                    <a:pt x="1439442" y="1511537"/>
                    <a:pt x="1505482" y="1445497"/>
                    <a:pt x="1505482" y="1365487"/>
                  </a:cubicBezTo>
                  <a:lnTo>
                    <a:pt x="1505482" y="146050"/>
                  </a:lnTo>
                  <a:cubicBezTo>
                    <a:pt x="1505482" y="66040"/>
                    <a:pt x="1439442" y="0"/>
                    <a:pt x="1359432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1365487"/>
                  </a:lnTo>
                  <a:cubicBezTo>
                    <a:pt x="0" y="1446767"/>
                    <a:pt x="66040" y="1511537"/>
                    <a:pt x="146050" y="1511537"/>
                  </a:cubicBezTo>
                  <a:close/>
                </a:path>
              </a:pathLst>
            </a:custGeom>
            <a:solidFill>
              <a:srgbClr val="FFF3ED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1570252" cy="1580117"/>
            </a:xfrm>
            <a:custGeom>
              <a:avLst/>
              <a:gdLst/>
              <a:ahLst/>
              <a:cxnLst/>
              <a:rect l="l" t="t" r="r" b="b"/>
              <a:pathLst>
                <a:path w="1570252" h="1580117">
                  <a:moveTo>
                    <a:pt x="1506752" y="74930"/>
                  </a:moveTo>
                  <a:cubicBezTo>
                    <a:pt x="1478812" y="30480"/>
                    <a:pt x="1429282" y="0"/>
                    <a:pt x="1372132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1378187"/>
                  </a:lnTo>
                  <a:cubicBezTo>
                    <a:pt x="0" y="1430257"/>
                    <a:pt x="25400" y="1475977"/>
                    <a:pt x="63500" y="1505187"/>
                  </a:cubicBezTo>
                  <a:cubicBezTo>
                    <a:pt x="91440" y="1549637"/>
                    <a:pt x="140970" y="1580117"/>
                    <a:pt x="197347" y="1580117"/>
                  </a:cubicBezTo>
                  <a:lnTo>
                    <a:pt x="1411502" y="1580117"/>
                  </a:lnTo>
                  <a:cubicBezTo>
                    <a:pt x="1499132" y="1580117"/>
                    <a:pt x="1570252" y="1508997"/>
                    <a:pt x="1570252" y="1421367"/>
                  </a:cubicBezTo>
                  <a:lnTo>
                    <a:pt x="1570252" y="201930"/>
                  </a:lnTo>
                  <a:cubicBezTo>
                    <a:pt x="1570252" y="149860"/>
                    <a:pt x="1544852" y="104140"/>
                    <a:pt x="1506752" y="74930"/>
                  </a:cubicBezTo>
                  <a:close/>
                  <a:moveTo>
                    <a:pt x="12700" y="1378187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1372132" y="12700"/>
                  </a:lnTo>
                  <a:cubicBezTo>
                    <a:pt x="1452142" y="12700"/>
                    <a:pt x="1518182" y="78740"/>
                    <a:pt x="1518182" y="158750"/>
                  </a:cubicBezTo>
                  <a:lnTo>
                    <a:pt x="1518182" y="1378187"/>
                  </a:lnTo>
                  <a:cubicBezTo>
                    <a:pt x="1518182" y="1458197"/>
                    <a:pt x="1452142" y="1524237"/>
                    <a:pt x="1372132" y="1524237"/>
                  </a:cubicBezTo>
                  <a:lnTo>
                    <a:pt x="158750" y="1524237"/>
                  </a:lnTo>
                  <a:cubicBezTo>
                    <a:pt x="78740" y="1524237"/>
                    <a:pt x="12700" y="1459467"/>
                    <a:pt x="12700" y="1378187"/>
                  </a:cubicBezTo>
                  <a:close/>
                  <a:moveTo>
                    <a:pt x="1558822" y="1421367"/>
                  </a:moveTo>
                  <a:cubicBezTo>
                    <a:pt x="1558822" y="1501376"/>
                    <a:pt x="1491512" y="1567417"/>
                    <a:pt x="1411502" y="1567417"/>
                  </a:cubicBezTo>
                  <a:lnTo>
                    <a:pt x="197347" y="1567417"/>
                  </a:lnTo>
                  <a:cubicBezTo>
                    <a:pt x="157480" y="1567417"/>
                    <a:pt x="120650" y="1550906"/>
                    <a:pt x="93980" y="1522967"/>
                  </a:cubicBezTo>
                  <a:cubicBezTo>
                    <a:pt x="114300" y="1531856"/>
                    <a:pt x="135890" y="1536937"/>
                    <a:pt x="160020" y="1536937"/>
                  </a:cubicBezTo>
                  <a:lnTo>
                    <a:pt x="1373402" y="1536937"/>
                  </a:lnTo>
                  <a:cubicBezTo>
                    <a:pt x="1461032" y="1536937"/>
                    <a:pt x="1532152" y="1465817"/>
                    <a:pt x="1532152" y="1378187"/>
                  </a:cubicBezTo>
                  <a:lnTo>
                    <a:pt x="1532152" y="158750"/>
                  </a:lnTo>
                  <a:cubicBezTo>
                    <a:pt x="1532152" y="140970"/>
                    <a:pt x="1528342" y="123190"/>
                    <a:pt x="1523262" y="106680"/>
                  </a:cubicBezTo>
                  <a:cubicBezTo>
                    <a:pt x="1544852" y="132080"/>
                    <a:pt x="1558822" y="165100"/>
                    <a:pt x="1558822" y="201930"/>
                  </a:cubicBezTo>
                  <a:lnTo>
                    <a:pt x="1558822" y="1421367"/>
                  </a:lnTo>
                  <a:cubicBezTo>
                    <a:pt x="1558822" y="1421367"/>
                    <a:pt x="1558822" y="1421367"/>
                    <a:pt x="1558822" y="1421367"/>
                  </a:cubicBezTo>
                  <a:close/>
                </a:path>
              </a:pathLst>
            </a:custGeom>
            <a:solidFill>
              <a:srgbClr val="704430"/>
            </a:solidFill>
          </p:spPr>
        </p:sp>
      </p:grpSp>
      <p:sp>
        <p:nvSpPr>
          <p:cNvPr id="14" name="Freeform 14"/>
          <p:cNvSpPr/>
          <p:nvPr/>
        </p:nvSpPr>
        <p:spPr>
          <a:xfrm>
            <a:off x="4317294" y="1579143"/>
            <a:ext cx="3474023" cy="4953526"/>
          </a:xfrm>
          <a:custGeom>
            <a:avLst/>
            <a:gdLst/>
            <a:ahLst/>
            <a:cxnLst/>
            <a:rect l="l" t="t" r="r" b="b"/>
            <a:pathLst>
              <a:path w="1505482" h="1511537">
                <a:moveTo>
                  <a:pt x="146050" y="1511537"/>
                </a:moveTo>
                <a:lnTo>
                  <a:pt x="1359432" y="1511537"/>
                </a:lnTo>
                <a:cubicBezTo>
                  <a:pt x="1439442" y="1511537"/>
                  <a:pt x="1505482" y="1445497"/>
                  <a:pt x="1505482" y="1365487"/>
                </a:cubicBezTo>
                <a:lnTo>
                  <a:pt x="1505482" y="146050"/>
                </a:lnTo>
                <a:cubicBezTo>
                  <a:pt x="1505482" y="66040"/>
                  <a:pt x="1439442" y="0"/>
                  <a:pt x="1359432" y="0"/>
                </a:cubicBezTo>
                <a:lnTo>
                  <a:pt x="146050" y="0"/>
                </a:lnTo>
                <a:cubicBezTo>
                  <a:pt x="66040" y="0"/>
                  <a:pt x="0" y="66040"/>
                  <a:pt x="0" y="146050"/>
                </a:cubicBezTo>
                <a:lnTo>
                  <a:pt x="0" y="1365487"/>
                </a:lnTo>
                <a:cubicBezTo>
                  <a:pt x="0" y="1446767"/>
                  <a:pt x="66040" y="1511537"/>
                  <a:pt x="146050" y="1511537"/>
                </a:cubicBezTo>
                <a:close/>
              </a:path>
            </a:pathLst>
          </a:custGeom>
          <a:solidFill>
            <a:srgbClr val="B9DDBF"/>
          </a:solidFill>
          <a:ln>
            <a:solidFill>
              <a:schemeClr val="tx1"/>
            </a:solidFill>
          </a:ln>
        </p:spPr>
      </p:sp>
      <p:sp>
        <p:nvSpPr>
          <p:cNvPr id="26" name="TextBox 26"/>
          <p:cNvSpPr txBox="1"/>
          <p:nvPr/>
        </p:nvSpPr>
        <p:spPr>
          <a:xfrm>
            <a:off x="556316" y="1304478"/>
            <a:ext cx="3291971" cy="51706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/>
              <a:t>+ </a:t>
            </a:r>
            <a:r>
              <a:rPr lang="en-US" sz="2800" dirty="0" err="1"/>
              <a:t>Mạng</a:t>
            </a:r>
            <a:r>
              <a:rPr lang="en-US" sz="2800" dirty="0"/>
              <a:t> </a:t>
            </a:r>
            <a:r>
              <a:rPr lang="en-US" sz="2800" dirty="0" err="1"/>
              <a:t>lưới</a:t>
            </a:r>
            <a:r>
              <a:rPr lang="en-US" sz="2800" dirty="0"/>
              <a:t> </a:t>
            </a:r>
            <a:r>
              <a:rPr lang="en-US" sz="2800" dirty="0" err="1"/>
              <a:t>đường</a:t>
            </a:r>
            <a:r>
              <a:rPr lang="en-US" sz="2800" dirty="0"/>
              <a:t> </a:t>
            </a:r>
            <a:r>
              <a:rPr lang="en-US" sz="2800" dirty="0" err="1"/>
              <a:t>bọ</a:t>
            </a:r>
            <a:r>
              <a:rPr lang="en-US" sz="2800" dirty="0"/>
              <a:t>̂ </a:t>
            </a:r>
            <a:r>
              <a:rPr lang="en-US" sz="2800" dirty="0" err="1"/>
              <a:t>Hà</a:t>
            </a:r>
            <a:r>
              <a:rPr lang="en-US" sz="2800" dirty="0"/>
              <a:t> </a:t>
            </a:r>
            <a:r>
              <a:rPr lang="en-US" sz="2800" dirty="0" err="1"/>
              <a:t>Nội</a:t>
            </a:r>
            <a:r>
              <a:rPr lang="en-US" sz="2800" dirty="0"/>
              <a:t> </a:t>
            </a:r>
            <a:r>
              <a:rPr lang="en-US" sz="2800" dirty="0" err="1"/>
              <a:t>phát</a:t>
            </a:r>
            <a:r>
              <a:rPr lang="en-US" sz="2800" dirty="0"/>
              <a:t> </a:t>
            </a:r>
            <a:r>
              <a:rPr lang="en-US" sz="2800" dirty="0" err="1"/>
              <a:t>triển</a:t>
            </a:r>
            <a:r>
              <a:rPr lang="en-US" sz="2800" dirty="0"/>
              <a:t> </a:t>
            </a:r>
            <a:r>
              <a:rPr lang="en-US" sz="2800" dirty="0" err="1"/>
              <a:t>với</a:t>
            </a:r>
            <a:r>
              <a:rPr lang="en-US" sz="2800" dirty="0"/>
              <a:t> </a:t>
            </a:r>
            <a:r>
              <a:rPr lang="en-US" sz="2800" dirty="0" err="1"/>
              <a:t>tổng</a:t>
            </a:r>
            <a:r>
              <a:rPr lang="en-US" sz="2800" dirty="0"/>
              <a:t> </a:t>
            </a:r>
            <a:r>
              <a:rPr lang="en-US" sz="2800" dirty="0" err="1"/>
              <a:t>chiều</a:t>
            </a:r>
            <a:r>
              <a:rPr lang="en-US" sz="2800" dirty="0"/>
              <a:t> </a:t>
            </a:r>
            <a:r>
              <a:rPr lang="en-US" sz="2800" dirty="0" err="1"/>
              <a:t>dài</a:t>
            </a:r>
            <a:r>
              <a:rPr lang="en-US" sz="2800" dirty="0"/>
              <a:t> </a:t>
            </a:r>
            <a:r>
              <a:rPr lang="en-US" sz="2800" dirty="0" err="1"/>
              <a:t>gần</a:t>
            </a:r>
            <a:r>
              <a:rPr lang="en-US" sz="2800" dirty="0"/>
              <a:t> 6 000 km, </a:t>
            </a:r>
            <a:r>
              <a:rPr lang="en-US" sz="2800" dirty="0" err="1"/>
              <a:t>mật</a:t>
            </a:r>
            <a:r>
              <a:rPr lang="en-US" sz="2800" dirty="0"/>
              <a:t> </a:t>
            </a:r>
            <a:r>
              <a:rPr lang="en-US" sz="2800" dirty="0" err="1"/>
              <a:t>đọ</a:t>
            </a:r>
            <a:r>
              <a:rPr lang="en-US" sz="2800" dirty="0"/>
              <a:t>̂ </a:t>
            </a:r>
            <a:r>
              <a:rPr lang="en-US" sz="2800" dirty="0" err="1"/>
              <a:t>đường</a:t>
            </a:r>
            <a:r>
              <a:rPr lang="en-US" sz="2800" dirty="0"/>
              <a:t> 1,8 km/ km2 </a:t>
            </a:r>
            <a:r>
              <a:rPr lang="en-US" sz="2800" dirty="0" err="1"/>
              <a:t>gấp</a:t>
            </a:r>
            <a:r>
              <a:rPr lang="en-US" sz="2800" dirty="0"/>
              <a:t> </a:t>
            </a:r>
            <a:r>
              <a:rPr lang="en-US" sz="2800" dirty="0" err="1"/>
              <a:t>gần</a:t>
            </a:r>
            <a:r>
              <a:rPr lang="en-US" sz="2800" dirty="0"/>
              <a:t> 4 </a:t>
            </a:r>
            <a:r>
              <a:rPr lang="en-US" sz="2800" dirty="0" err="1"/>
              <a:t>lần</a:t>
            </a:r>
            <a:r>
              <a:rPr lang="en-US" sz="2800" dirty="0"/>
              <a:t> </a:t>
            </a:r>
            <a:r>
              <a:rPr lang="en-US" sz="2800" dirty="0" err="1"/>
              <a:t>mật</a:t>
            </a:r>
            <a:r>
              <a:rPr lang="en-US" sz="2800" dirty="0"/>
              <a:t> </a:t>
            </a:r>
            <a:r>
              <a:rPr lang="en-US" sz="2800" dirty="0" err="1"/>
              <a:t>đọ</a:t>
            </a:r>
            <a:r>
              <a:rPr lang="en-US" sz="2800" dirty="0"/>
              <a:t>̂ </a:t>
            </a:r>
            <a:r>
              <a:rPr lang="en-US" sz="2800" dirty="0" err="1"/>
              <a:t>trung</a:t>
            </a:r>
            <a:r>
              <a:rPr lang="en-US" sz="2800" dirty="0"/>
              <a:t> </a:t>
            </a:r>
            <a:r>
              <a:rPr lang="en-US" sz="2800" dirty="0" err="1"/>
              <a:t>bình</a:t>
            </a:r>
            <a:r>
              <a:rPr lang="en-US" sz="2800" dirty="0"/>
              <a:t> cả </a:t>
            </a:r>
            <a:r>
              <a:rPr lang="en-US" sz="2800" dirty="0" err="1"/>
              <a:t>nước</a:t>
            </a:r>
            <a:r>
              <a:rPr lang="vi-VN" sz="2800" dirty="0"/>
              <a:t>.</a:t>
            </a:r>
            <a:endParaRPr lang="en-US" sz="2800" dirty="0"/>
          </a:p>
        </p:txBody>
      </p:sp>
      <p:sp>
        <p:nvSpPr>
          <p:cNvPr id="27" name="TextBox 27"/>
          <p:cNvSpPr txBox="1"/>
          <p:nvPr/>
        </p:nvSpPr>
        <p:spPr>
          <a:xfrm>
            <a:off x="4457127" y="1737241"/>
            <a:ext cx="3194355" cy="47397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vi-VN" sz="2800" dirty="0"/>
              <a:t>+ </a:t>
            </a:r>
            <a:r>
              <a:rPr lang="en-US" sz="2800" dirty="0"/>
              <a:t>Hà </a:t>
            </a:r>
            <a:r>
              <a:rPr lang="en-US" sz="2800" dirty="0" err="1"/>
              <a:t>Nội</a:t>
            </a:r>
            <a:r>
              <a:rPr lang="en-US" sz="2800" dirty="0"/>
              <a:t> là </a:t>
            </a:r>
            <a:r>
              <a:rPr lang="en-US" sz="2800" dirty="0" err="1"/>
              <a:t>đầu</a:t>
            </a:r>
            <a:r>
              <a:rPr lang="en-US" sz="2800" dirty="0"/>
              <a:t> </a:t>
            </a:r>
            <a:r>
              <a:rPr lang="en-US" sz="2800" dirty="0" err="1"/>
              <a:t>mối</a:t>
            </a:r>
            <a:r>
              <a:rPr lang="en-US" sz="2800" dirty="0"/>
              <a:t> </a:t>
            </a:r>
            <a:r>
              <a:rPr lang="en-US" sz="2800" dirty="0" err="1"/>
              <a:t>giao</a:t>
            </a:r>
            <a:r>
              <a:rPr lang="en-US" sz="2800" dirty="0"/>
              <a:t> </a:t>
            </a:r>
            <a:r>
              <a:rPr lang="en-US" sz="2800" dirty="0" err="1"/>
              <a:t>thông</a:t>
            </a:r>
            <a:r>
              <a:rPr lang="en-US" sz="2800" dirty="0"/>
              <a:t> </a:t>
            </a:r>
            <a:r>
              <a:rPr lang="en-US" sz="2800" dirty="0" err="1"/>
              <a:t>đường</a:t>
            </a:r>
            <a:r>
              <a:rPr lang="en-US" sz="2800" dirty="0"/>
              <a:t> </a:t>
            </a:r>
            <a:r>
              <a:rPr lang="en-US" sz="2800" dirty="0" err="1"/>
              <a:t>sắt</a:t>
            </a:r>
            <a:r>
              <a:rPr lang="en-US" sz="2800" dirty="0"/>
              <a:t> </a:t>
            </a:r>
            <a:r>
              <a:rPr lang="en-US" sz="2800" dirty="0" err="1"/>
              <a:t>quan</a:t>
            </a:r>
            <a:r>
              <a:rPr lang="en-US" sz="2800" dirty="0"/>
              <a:t> </a:t>
            </a:r>
            <a:r>
              <a:rPr lang="en-US" sz="2800" dirty="0" err="1"/>
              <a:t>trọng</a:t>
            </a:r>
            <a:r>
              <a:rPr lang="en-US" sz="2800" dirty="0"/>
              <a:t> </a:t>
            </a:r>
            <a:r>
              <a:rPr lang="en-US" sz="2800" dirty="0" err="1"/>
              <a:t>nhất</a:t>
            </a:r>
            <a:r>
              <a:rPr lang="en-US" sz="2800" dirty="0"/>
              <a:t> </a:t>
            </a:r>
            <a:r>
              <a:rPr lang="en-US" sz="2800" dirty="0" err="1"/>
              <a:t>các</a:t>
            </a:r>
            <a:r>
              <a:rPr lang="en-US" sz="2800" dirty="0"/>
              <a:t> </a:t>
            </a:r>
            <a:r>
              <a:rPr lang="en-US" sz="2800" dirty="0" err="1"/>
              <a:t>tuyến</a:t>
            </a:r>
            <a:r>
              <a:rPr lang="en-US" sz="2800" dirty="0"/>
              <a:t> </a:t>
            </a:r>
            <a:r>
              <a:rPr lang="en-US" sz="2800" dirty="0" err="1"/>
              <a:t>đường</a:t>
            </a:r>
            <a:r>
              <a:rPr lang="en-US" sz="2800" dirty="0"/>
              <a:t> </a:t>
            </a:r>
            <a:r>
              <a:rPr lang="en-US" sz="2800" dirty="0" err="1"/>
              <a:t>chính</a:t>
            </a:r>
            <a:r>
              <a:rPr lang="en-US" sz="2800" dirty="0"/>
              <a:t>: Hà </a:t>
            </a:r>
            <a:r>
              <a:rPr lang="en-US" sz="2800" dirty="0" err="1"/>
              <a:t>Nội</a:t>
            </a:r>
            <a:r>
              <a:rPr lang="en-US" sz="2800" dirty="0"/>
              <a:t> – </a:t>
            </a:r>
            <a:r>
              <a:rPr lang="en-US" sz="2800" dirty="0" err="1"/>
              <a:t>Hải</a:t>
            </a:r>
            <a:r>
              <a:rPr lang="en-US" sz="2800" dirty="0"/>
              <a:t> </a:t>
            </a:r>
            <a:r>
              <a:rPr lang="en-US" sz="2800" dirty="0" err="1"/>
              <a:t>Phòng</a:t>
            </a:r>
            <a:r>
              <a:rPr lang="en-US" sz="2800" dirty="0"/>
              <a:t>, Hà </a:t>
            </a:r>
            <a:r>
              <a:rPr lang="en-US" sz="2800" dirty="0" err="1"/>
              <a:t>Nội</a:t>
            </a:r>
            <a:r>
              <a:rPr lang="en-US" sz="2800" dirty="0"/>
              <a:t> – </a:t>
            </a:r>
            <a:r>
              <a:rPr lang="en-US" sz="2800" dirty="0" err="1"/>
              <a:t>Lào</a:t>
            </a:r>
            <a:r>
              <a:rPr lang="en-US" sz="2800" dirty="0"/>
              <a:t> </a:t>
            </a:r>
            <a:r>
              <a:rPr lang="en-US" sz="2800" dirty="0" err="1"/>
              <a:t>Cai</a:t>
            </a:r>
            <a:r>
              <a:rPr lang="en-US" sz="2800" dirty="0"/>
              <a:t>, Hà </a:t>
            </a:r>
            <a:r>
              <a:rPr lang="en-US" sz="2800" dirty="0" err="1"/>
              <a:t>Nội</a:t>
            </a:r>
            <a:r>
              <a:rPr lang="en-US" sz="2800" dirty="0"/>
              <a:t> – </a:t>
            </a:r>
            <a:r>
              <a:rPr lang="en-US" sz="2800" dirty="0" err="1"/>
              <a:t>Lạng</a:t>
            </a:r>
            <a:r>
              <a:rPr lang="en-US" sz="2800" dirty="0"/>
              <a:t> </a:t>
            </a:r>
            <a:r>
              <a:rPr lang="en-US" sz="2800" dirty="0" err="1"/>
              <a:t>Sơn</a:t>
            </a:r>
            <a:r>
              <a:rPr lang="en-US" sz="2800" dirty="0"/>
              <a:t>, Hà </a:t>
            </a:r>
            <a:r>
              <a:rPr lang="en-US" sz="2800" dirty="0" err="1"/>
              <a:t>Nội</a:t>
            </a:r>
            <a:r>
              <a:rPr lang="en-US" sz="2800" dirty="0"/>
              <a:t> – </a:t>
            </a:r>
            <a:r>
              <a:rPr lang="en-US" sz="2800" dirty="0" err="1"/>
              <a:t>Thái</a:t>
            </a:r>
            <a:r>
              <a:rPr lang="en-US" sz="2800" dirty="0"/>
              <a:t> </a:t>
            </a:r>
            <a:r>
              <a:rPr lang="en-US" sz="2800" dirty="0" err="1"/>
              <a:t>Nguyên</a:t>
            </a:r>
            <a:r>
              <a:rPr lang="en-US" sz="2800" dirty="0"/>
              <a:t> </a:t>
            </a:r>
            <a:r>
              <a:rPr lang="en-US" sz="2800" dirty="0" err="1"/>
              <a:t>va</a:t>
            </a:r>
            <a:r>
              <a:rPr lang="en-US" sz="2800" dirty="0"/>
              <a:t>̀ Hà </a:t>
            </a:r>
            <a:r>
              <a:rPr lang="en-US" sz="2800" dirty="0" err="1"/>
              <a:t>Nội</a:t>
            </a:r>
            <a:r>
              <a:rPr lang="en-US" sz="2800" dirty="0"/>
              <a:t> – </a:t>
            </a:r>
            <a:r>
              <a:rPr lang="en-US" sz="2800" dirty="0" err="1"/>
              <a:t>TP.Hô</a:t>
            </a:r>
            <a:r>
              <a:rPr lang="en-US" sz="2800" dirty="0"/>
              <a:t>̀ Chí Minh 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8201933" y="2062292"/>
            <a:ext cx="3691437" cy="44444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/>
              <a:t>+ </a:t>
            </a:r>
            <a:r>
              <a:rPr lang="en-US" sz="2800" dirty="0"/>
              <a:t>Hà </a:t>
            </a:r>
            <a:r>
              <a:rPr lang="en-US" sz="2800" dirty="0" err="1"/>
              <a:t>Nội</a:t>
            </a:r>
            <a:r>
              <a:rPr lang="en-US" sz="2800" dirty="0"/>
              <a:t> có </a:t>
            </a:r>
            <a:r>
              <a:rPr lang="en-US" sz="2800" dirty="0" err="1"/>
              <a:t>sân</a:t>
            </a:r>
            <a:r>
              <a:rPr lang="en-US" sz="2800" dirty="0"/>
              <a:t> bay </a:t>
            </a:r>
            <a:r>
              <a:rPr lang="en-US" sz="2800" dirty="0" err="1"/>
              <a:t>quốc</a:t>
            </a:r>
            <a:r>
              <a:rPr lang="en-US" sz="2800" dirty="0"/>
              <a:t> </a:t>
            </a:r>
            <a:r>
              <a:rPr lang="en-US" sz="2800" dirty="0" err="1"/>
              <a:t>tê</a:t>
            </a:r>
            <a:r>
              <a:rPr lang="en-US" sz="2800" dirty="0"/>
              <a:t>́ </a:t>
            </a:r>
            <a:r>
              <a:rPr lang="en-US" sz="2800" dirty="0" err="1"/>
              <a:t>Nội</a:t>
            </a:r>
            <a:r>
              <a:rPr lang="en-US" sz="2800" dirty="0"/>
              <a:t> </a:t>
            </a:r>
            <a:r>
              <a:rPr lang="en-US" sz="2800" dirty="0" err="1"/>
              <a:t>Bài</a:t>
            </a:r>
            <a:r>
              <a:rPr lang="en-US" sz="2800" dirty="0"/>
              <a:t>. </a:t>
            </a:r>
            <a:r>
              <a:rPr lang="en-US" sz="2800" dirty="0" err="1"/>
              <a:t>Đây</a:t>
            </a:r>
            <a:r>
              <a:rPr lang="en-US" sz="2800" dirty="0"/>
              <a:t> là </a:t>
            </a:r>
            <a:r>
              <a:rPr lang="en-US" sz="2800" dirty="0" err="1"/>
              <a:t>sân</a:t>
            </a:r>
            <a:r>
              <a:rPr lang="en-US" sz="2800" dirty="0"/>
              <a:t> bay </a:t>
            </a:r>
            <a:r>
              <a:rPr lang="en-US" sz="2800" dirty="0" err="1"/>
              <a:t>lớn</a:t>
            </a:r>
            <a:r>
              <a:rPr lang="en-US" sz="2800" dirty="0"/>
              <a:t> </a:t>
            </a:r>
            <a:r>
              <a:rPr lang="en-US" sz="2800" dirty="0" err="1"/>
              <a:t>thư</a:t>
            </a:r>
            <a:r>
              <a:rPr lang="en-US" sz="2800" dirty="0"/>
              <a:t>́ </a:t>
            </a:r>
            <a:r>
              <a:rPr lang="en-US" sz="2800" dirty="0" err="1"/>
              <a:t>hai</a:t>
            </a:r>
            <a:r>
              <a:rPr lang="en-US" sz="2800" dirty="0"/>
              <a:t> cả </a:t>
            </a:r>
            <a:r>
              <a:rPr lang="en-US" sz="2800" dirty="0" err="1"/>
              <a:t>nước</a:t>
            </a:r>
            <a:r>
              <a:rPr lang="en-US" sz="2800" dirty="0"/>
              <a:t> </a:t>
            </a:r>
            <a:r>
              <a:rPr lang="en-US" sz="2800" dirty="0" err="1"/>
              <a:t>sau</a:t>
            </a:r>
            <a:r>
              <a:rPr lang="en-US" sz="2800" dirty="0"/>
              <a:t> </a:t>
            </a:r>
            <a:r>
              <a:rPr lang="en-US" sz="2800" dirty="0" err="1"/>
              <a:t>sân</a:t>
            </a:r>
            <a:r>
              <a:rPr lang="en-US" sz="2800" dirty="0"/>
              <a:t> bay </a:t>
            </a:r>
            <a:r>
              <a:rPr lang="en-US" sz="2800" dirty="0" err="1"/>
              <a:t>Tân</a:t>
            </a:r>
            <a:r>
              <a:rPr lang="en-US" sz="2800" dirty="0"/>
              <a:t> </a:t>
            </a:r>
            <a:r>
              <a:rPr lang="en-US" sz="2800" dirty="0" err="1"/>
              <a:t>Sơn</a:t>
            </a:r>
            <a:r>
              <a:rPr lang="en-US" sz="2800" dirty="0"/>
              <a:t> </a:t>
            </a:r>
            <a:r>
              <a:rPr lang="en-US" sz="2800" dirty="0" err="1"/>
              <a:t>Nhất</a:t>
            </a:r>
            <a:r>
              <a:rPr lang="en-US" sz="2800" dirty="0"/>
              <a:t> </a:t>
            </a:r>
            <a:r>
              <a:rPr lang="en-US" sz="2800" dirty="0" err="1"/>
              <a:t>với</a:t>
            </a:r>
            <a:r>
              <a:rPr lang="en-US" sz="2800" dirty="0"/>
              <a:t> </a:t>
            </a:r>
            <a:r>
              <a:rPr lang="en-US" sz="2800" dirty="0" err="1"/>
              <a:t>công</a:t>
            </a:r>
            <a:r>
              <a:rPr lang="en-US" sz="2800" dirty="0"/>
              <a:t> </a:t>
            </a:r>
            <a:r>
              <a:rPr lang="en-US" sz="2800" dirty="0" err="1"/>
              <a:t>suất</a:t>
            </a:r>
            <a:r>
              <a:rPr lang="en-US" sz="2800" dirty="0"/>
              <a:t> 29 </a:t>
            </a:r>
            <a:r>
              <a:rPr lang="en-US" sz="2800" dirty="0" err="1"/>
              <a:t>triệu</a:t>
            </a:r>
            <a:r>
              <a:rPr lang="en-US" sz="2800" dirty="0"/>
              <a:t> </a:t>
            </a:r>
            <a:r>
              <a:rPr lang="en-US" sz="2800" dirty="0" err="1"/>
              <a:t>hành</a:t>
            </a:r>
            <a:r>
              <a:rPr lang="en-US" sz="2800" dirty="0"/>
              <a:t> </a:t>
            </a:r>
            <a:r>
              <a:rPr lang="en-US" sz="2800" dirty="0" err="1"/>
              <a:t>khách</a:t>
            </a:r>
            <a:r>
              <a:rPr lang="en-US" sz="2800" dirty="0"/>
              <a:t>/</a:t>
            </a:r>
            <a:r>
              <a:rPr lang="en-US" sz="2800" dirty="0" err="1"/>
              <a:t>năm</a:t>
            </a:r>
            <a:r>
              <a:rPr lang="en-US" sz="2800" dirty="0"/>
              <a:t> 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199456" y="325330"/>
            <a:ext cx="9729381" cy="61555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fr-FR" sz="4000" b="1" dirty="0">
                <a:solidFill>
                  <a:srgbClr val="002060"/>
                </a:solidFill>
              </a:rPr>
              <a:t>- </a:t>
            </a:r>
            <a:r>
              <a:rPr lang="fr-FR" sz="4000" b="1" dirty="0" err="1">
                <a:solidFill>
                  <a:srgbClr val="002060"/>
                </a:solidFill>
              </a:rPr>
              <a:t>Giao</a:t>
            </a:r>
            <a:r>
              <a:rPr lang="fr-FR" sz="4000" b="1" dirty="0">
                <a:solidFill>
                  <a:srgbClr val="002060"/>
                </a:solidFill>
              </a:rPr>
              <a:t> </a:t>
            </a:r>
            <a:r>
              <a:rPr lang="fr-FR" sz="4000" b="1" dirty="0" err="1">
                <a:solidFill>
                  <a:srgbClr val="002060"/>
                </a:solidFill>
              </a:rPr>
              <a:t>thông</a:t>
            </a:r>
            <a:r>
              <a:rPr lang="fr-FR" sz="4000" b="1" dirty="0">
                <a:solidFill>
                  <a:srgbClr val="002060"/>
                </a:solidFill>
              </a:rPr>
              <a:t> </a:t>
            </a:r>
            <a:r>
              <a:rPr lang="fr-FR" sz="4000" b="1" dirty="0" err="1">
                <a:solidFill>
                  <a:srgbClr val="002060"/>
                </a:solidFill>
              </a:rPr>
              <a:t>vận</a:t>
            </a:r>
            <a:r>
              <a:rPr lang="fr-FR" sz="4000" b="1" dirty="0">
                <a:solidFill>
                  <a:srgbClr val="002060"/>
                </a:solidFill>
              </a:rPr>
              <a:t> </a:t>
            </a:r>
            <a:r>
              <a:rPr lang="fr-FR" sz="4000" b="1" dirty="0" err="1">
                <a:solidFill>
                  <a:srgbClr val="002060"/>
                </a:solidFill>
              </a:rPr>
              <a:t>tải</a:t>
            </a:r>
            <a:r>
              <a:rPr lang="fr-FR" sz="4000" b="1" dirty="0">
                <a:solidFill>
                  <a:srgbClr val="002060"/>
                </a:solidFill>
              </a:rPr>
              <a:t>:</a:t>
            </a:r>
            <a:endParaRPr lang="en-US" sz="4000" b="1" dirty="0">
              <a:solidFill>
                <a:srgbClr val="002060"/>
              </a:solidFill>
            </a:endParaRPr>
          </a:p>
        </p:txBody>
      </p:sp>
      <p:pic>
        <p:nvPicPr>
          <p:cNvPr id="30" name="Picture 23">
            <a:extLst>
              <a:ext uri="{FF2B5EF4-FFF2-40B4-BE49-F238E27FC236}">
                <a16:creationId xmlns:a16="http://schemas.microsoft.com/office/drawing/2014/main" id="{465C4637-1EC8-8C9C-730E-71EC47F1BBE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291006" flipH="1">
            <a:off x="234669" y="181556"/>
            <a:ext cx="1063465" cy="1069297"/>
          </a:xfrm>
          <a:prstGeom prst="rect">
            <a:avLst/>
          </a:prstGeom>
        </p:spPr>
      </p:pic>
      <p:pic>
        <p:nvPicPr>
          <p:cNvPr id="31" name="Picture 3">
            <a:extLst>
              <a:ext uri="{FF2B5EF4-FFF2-40B4-BE49-F238E27FC236}">
                <a16:creationId xmlns:a16="http://schemas.microsoft.com/office/drawing/2014/main" id="{EDF965A9-FA3D-2A9A-78CE-8386FD21176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349273">
            <a:off x="10674579" y="266039"/>
            <a:ext cx="1913664" cy="126649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048000" y="2551837"/>
            <a:ext cx="6096000" cy="46487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7265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52400"/>
            <a:ext cx="9372600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92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1A1CA388-6A56-C553-04AF-2C953DA83BEE}"/>
              </a:ext>
            </a:extLst>
          </p:cNvPr>
          <p:cNvGrpSpPr/>
          <p:nvPr/>
        </p:nvGrpSpPr>
        <p:grpSpPr>
          <a:xfrm>
            <a:off x="191484" y="1335946"/>
            <a:ext cx="5904516" cy="5262572"/>
            <a:chOff x="400332" y="1001959"/>
            <a:chExt cx="2717614" cy="3581946"/>
          </a:xfrm>
        </p:grpSpPr>
        <p:grpSp>
          <p:nvGrpSpPr>
            <p:cNvPr id="3" name="Group 3"/>
            <p:cNvGrpSpPr/>
            <p:nvPr/>
          </p:nvGrpSpPr>
          <p:grpSpPr>
            <a:xfrm>
              <a:off x="400332" y="1001959"/>
              <a:ext cx="2717614" cy="3581946"/>
              <a:chOff x="0" y="0"/>
              <a:chExt cx="1570252" cy="2069668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92710" y="106680"/>
                <a:ext cx="1466112" cy="1962988"/>
              </a:xfrm>
              <a:custGeom>
                <a:avLst/>
                <a:gdLst/>
                <a:ahLst/>
                <a:cxnLst/>
                <a:rect l="l" t="t" r="r" b="b"/>
                <a:pathLst>
                  <a:path w="1466112" h="1460737">
                    <a:moveTo>
                      <a:pt x="1439442" y="1271507"/>
                    </a:moveTo>
                    <a:cubicBezTo>
                      <a:pt x="1439442" y="1359137"/>
                      <a:pt x="1363242" y="1430257"/>
                      <a:pt x="1281962" y="1430257"/>
                    </a:cubicBezTo>
                    <a:lnTo>
                      <a:pt x="66040" y="1430257"/>
                    </a:lnTo>
                    <a:cubicBezTo>
                      <a:pt x="43180" y="1430257"/>
                      <a:pt x="20320" y="1425177"/>
                      <a:pt x="0" y="1416287"/>
                    </a:cubicBezTo>
                    <a:cubicBezTo>
                      <a:pt x="26670" y="1444227"/>
                      <a:pt x="63500" y="1460737"/>
                      <a:pt x="103471" y="1460737"/>
                    </a:cubicBezTo>
                    <a:lnTo>
                      <a:pt x="1320062" y="1460737"/>
                    </a:lnTo>
                    <a:cubicBezTo>
                      <a:pt x="1400072" y="1460737"/>
                      <a:pt x="1466112" y="1394697"/>
                      <a:pt x="1466112" y="1314687"/>
                    </a:cubicBezTo>
                    <a:lnTo>
                      <a:pt x="1466112" y="95250"/>
                    </a:lnTo>
                    <a:cubicBezTo>
                      <a:pt x="1466112" y="58420"/>
                      <a:pt x="1452142" y="25400"/>
                      <a:pt x="1430552" y="0"/>
                    </a:cubicBezTo>
                    <a:cubicBezTo>
                      <a:pt x="1436902" y="16510"/>
                      <a:pt x="1439442" y="34290"/>
                      <a:pt x="1439442" y="52070"/>
                    </a:cubicBezTo>
                    <a:lnTo>
                      <a:pt x="1439442" y="1271507"/>
                    </a:lnTo>
                    <a:lnTo>
                      <a:pt x="1439442" y="1271507"/>
                    </a:lnTo>
                    <a:close/>
                  </a:path>
                </a:pathLst>
              </a:custGeom>
              <a:solidFill>
                <a:srgbClr val="704430"/>
              </a:solidFill>
            </p:spPr>
          </p:sp>
          <p:sp>
            <p:nvSpPr>
              <p:cNvPr id="5" name="Freeform 5"/>
              <p:cNvSpPr/>
              <p:nvPr/>
            </p:nvSpPr>
            <p:spPr>
              <a:xfrm>
                <a:off x="12700" y="12700"/>
                <a:ext cx="1505482" cy="1925547"/>
              </a:xfrm>
              <a:custGeom>
                <a:avLst/>
                <a:gdLst/>
                <a:ahLst/>
                <a:cxnLst/>
                <a:rect l="l" t="t" r="r" b="b"/>
                <a:pathLst>
                  <a:path w="1505482" h="1511537">
                    <a:moveTo>
                      <a:pt x="146050" y="1511537"/>
                    </a:moveTo>
                    <a:lnTo>
                      <a:pt x="1359432" y="1511537"/>
                    </a:lnTo>
                    <a:cubicBezTo>
                      <a:pt x="1439442" y="1511537"/>
                      <a:pt x="1505482" y="1445497"/>
                      <a:pt x="1505482" y="1365487"/>
                    </a:cubicBezTo>
                    <a:lnTo>
                      <a:pt x="1505482" y="146050"/>
                    </a:lnTo>
                    <a:cubicBezTo>
                      <a:pt x="1505482" y="66040"/>
                      <a:pt x="1439442" y="0"/>
                      <a:pt x="1359432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1365487"/>
                    </a:lnTo>
                    <a:cubicBezTo>
                      <a:pt x="0" y="1446767"/>
                      <a:pt x="66040" y="1511537"/>
                      <a:pt x="146050" y="1511537"/>
                    </a:cubicBezTo>
                    <a:close/>
                  </a:path>
                </a:pathLst>
              </a:custGeom>
              <a:solidFill>
                <a:srgbClr val="FFF3ED"/>
              </a:solidFill>
            </p:spPr>
          </p:sp>
          <p:sp>
            <p:nvSpPr>
              <p:cNvPr id="6" name="Freeform 6"/>
              <p:cNvSpPr/>
              <p:nvPr/>
            </p:nvSpPr>
            <p:spPr>
              <a:xfrm>
                <a:off x="0" y="0"/>
                <a:ext cx="1570252" cy="2069668"/>
              </a:xfrm>
              <a:custGeom>
                <a:avLst/>
                <a:gdLst/>
                <a:ahLst/>
                <a:cxnLst/>
                <a:rect l="l" t="t" r="r" b="b"/>
                <a:pathLst>
                  <a:path w="1570252" h="1580117">
                    <a:moveTo>
                      <a:pt x="1506752" y="74930"/>
                    </a:moveTo>
                    <a:cubicBezTo>
                      <a:pt x="1478812" y="30480"/>
                      <a:pt x="1429282" y="0"/>
                      <a:pt x="1372132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1378187"/>
                    </a:lnTo>
                    <a:cubicBezTo>
                      <a:pt x="0" y="1430257"/>
                      <a:pt x="25400" y="1475977"/>
                      <a:pt x="63500" y="1505187"/>
                    </a:cubicBezTo>
                    <a:cubicBezTo>
                      <a:pt x="91440" y="1549637"/>
                      <a:pt x="140970" y="1580117"/>
                      <a:pt x="197347" y="1580117"/>
                    </a:cubicBezTo>
                    <a:lnTo>
                      <a:pt x="1411502" y="1580117"/>
                    </a:lnTo>
                    <a:cubicBezTo>
                      <a:pt x="1499132" y="1580117"/>
                      <a:pt x="1570252" y="1508997"/>
                      <a:pt x="1570252" y="1421367"/>
                    </a:cubicBezTo>
                    <a:lnTo>
                      <a:pt x="1570252" y="201930"/>
                    </a:lnTo>
                    <a:cubicBezTo>
                      <a:pt x="1570252" y="149860"/>
                      <a:pt x="1544852" y="104140"/>
                      <a:pt x="1506752" y="74930"/>
                    </a:cubicBezTo>
                    <a:close/>
                    <a:moveTo>
                      <a:pt x="12700" y="1378187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1372132" y="12700"/>
                    </a:lnTo>
                    <a:cubicBezTo>
                      <a:pt x="1452142" y="12700"/>
                      <a:pt x="1518182" y="78740"/>
                      <a:pt x="1518182" y="158750"/>
                    </a:cubicBezTo>
                    <a:lnTo>
                      <a:pt x="1518182" y="1378187"/>
                    </a:lnTo>
                    <a:cubicBezTo>
                      <a:pt x="1518182" y="1458197"/>
                      <a:pt x="1452142" y="1524237"/>
                      <a:pt x="1372132" y="1524237"/>
                    </a:cubicBezTo>
                    <a:lnTo>
                      <a:pt x="158750" y="1524237"/>
                    </a:lnTo>
                    <a:cubicBezTo>
                      <a:pt x="78740" y="1524237"/>
                      <a:pt x="12700" y="1459467"/>
                      <a:pt x="12700" y="1378187"/>
                    </a:cubicBezTo>
                    <a:close/>
                    <a:moveTo>
                      <a:pt x="1558822" y="1421367"/>
                    </a:moveTo>
                    <a:cubicBezTo>
                      <a:pt x="1558822" y="1501376"/>
                      <a:pt x="1491512" y="1567417"/>
                      <a:pt x="1411502" y="1567417"/>
                    </a:cubicBezTo>
                    <a:lnTo>
                      <a:pt x="197347" y="1567417"/>
                    </a:lnTo>
                    <a:cubicBezTo>
                      <a:pt x="157480" y="1567417"/>
                      <a:pt x="120650" y="1550906"/>
                      <a:pt x="93980" y="1522967"/>
                    </a:cubicBezTo>
                    <a:cubicBezTo>
                      <a:pt x="114300" y="1531856"/>
                      <a:pt x="135890" y="1536937"/>
                      <a:pt x="160020" y="1536937"/>
                    </a:cubicBezTo>
                    <a:lnTo>
                      <a:pt x="1373402" y="1536937"/>
                    </a:lnTo>
                    <a:cubicBezTo>
                      <a:pt x="1461032" y="1536937"/>
                      <a:pt x="1532152" y="1465817"/>
                      <a:pt x="1532152" y="1378187"/>
                    </a:cubicBezTo>
                    <a:lnTo>
                      <a:pt x="1532152" y="158750"/>
                    </a:lnTo>
                    <a:cubicBezTo>
                      <a:pt x="1532152" y="140970"/>
                      <a:pt x="1528342" y="123190"/>
                      <a:pt x="1523262" y="106680"/>
                    </a:cubicBezTo>
                    <a:cubicBezTo>
                      <a:pt x="1544852" y="132080"/>
                      <a:pt x="1558822" y="165100"/>
                      <a:pt x="1558822" y="201930"/>
                    </a:cubicBezTo>
                    <a:lnTo>
                      <a:pt x="1558822" y="1421367"/>
                    </a:lnTo>
                    <a:cubicBezTo>
                      <a:pt x="1558822" y="1421367"/>
                      <a:pt x="1558822" y="1421367"/>
                      <a:pt x="1558822" y="1421367"/>
                    </a:cubicBezTo>
                    <a:close/>
                  </a:path>
                </a:pathLst>
              </a:custGeom>
              <a:solidFill>
                <a:srgbClr val="704430"/>
              </a:solidFill>
            </p:spPr>
          </p:sp>
        </p:grpSp>
        <p:sp>
          <p:nvSpPr>
            <p:cNvPr id="26" name="TextBox 26"/>
            <p:cNvSpPr txBox="1"/>
            <p:nvPr/>
          </p:nvSpPr>
          <p:spPr>
            <a:xfrm>
              <a:off x="496463" y="1026227"/>
              <a:ext cx="2457215" cy="351937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3200" dirty="0"/>
                <a:t>+ </a:t>
              </a:r>
              <a:r>
                <a:rPr lang="en-US" sz="3200" dirty="0" err="1"/>
                <a:t>Dịch</a:t>
              </a:r>
              <a:r>
                <a:rPr lang="en-US" sz="3200" dirty="0"/>
                <a:t> vụ </a:t>
              </a:r>
              <a:r>
                <a:rPr lang="en-US" sz="3200" dirty="0" err="1"/>
                <a:t>bưu</a:t>
              </a:r>
              <a:r>
                <a:rPr lang="en-US" sz="3200" dirty="0"/>
                <a:t> </a:t>
              </a:r>
              <a:r>
                <a:rPr lang="en-US" sz="3200" dirty="0" err="1"/>
                <a:t>chính</a:t>
              </a:r>
              <a:r>
                <a:rPr lang="en-US" sz="3200" dirty="0"/>
                <a:t> Hà </a:t>
              </a:r>
              <a:r>
                <a:rPr lang="en-US" sz="3200" dirty="0" err="1"/>
                <a:t>Nội</a:t>
              </a:r>
              <a:r>
                <a:rPr lang="en-US" sz="3200" dirty="0"/>
                <a:t> </a:t>
              </a:r>
              <a:r>
                <a:rPr lang="en-US" sz="3200" dirty="0" err="1"/>
                <a:t>đang</a:t>
              </a:r>
              <a:r>
                <a:rPr lang="en-US" sz="3200" dirty="0"/>
                <a:t> </a:t>
              </a:r>
              <a:r>
                <a:rPr lang="en-US" sz="3200" dirty="0" err="1"/>
                <a:t>được</a:t>
              </a:r>
              <a:r>
                <a:rPr lang="en-US" sz="3200" dirty="0"/>
                <a:t> </a:t>
              </a:r>
              <a:r>
                <a:rPr lang="en-US" sz="3200" dirty="0" err="1"/>
                <a:t>đầu</a:t>
              </a:r>
              <a:r>
                <a:rPr lang="en-US" sz="3200" dirty="0"/>
                <a:t> </a:t>
              </a:r>
              <a:r>
                <a:rPr lang="en-US" sz="3200" dirty="0" err="1"/>
                <a:t>tu</a:t>
              </a:r>
              <a:r>
                <a:rPr lang="en-US" sz="3200" dirty="0"/>
                <a:t>̛, </a:t>
              </a:r>
              <a:r>
                <a:rPr lang="en-US" sz="3200" dirty="0" err="1"/>
                <a:t>trang</a:t>
              </a:r>
              <a:r>
                <a:rPr lang="en-US" sz="3200" dirty="0"/>
                <a:t> </a:t>
              </a:r>
              <a:r>
                <a:rPr lang="en-US" sz="3200" dirty="0" err="1"/>
                <a:t>thiết</a:t>
              </a:r>
              <a:r>
                <a:rPr lang="en-US" sz="3200" dirty="0"/>
                <a:t> bị </a:t>
              </a:r>
              <a:r>
                <a:rPr lang="en-US" sz="3200" dirty="0" err="1"/>
                <a:t>hiện</a:t>
              </a:r>
              <a:r>
                <a:rPr lang="en-US" sz="3200" dirty="0"/>
                <a:t> </a:t>
              </a:r>
              <a:r>
                <a:rPr lang="en-US" sz="3200" dirty="0" err="1"/>
                <a:t>đại</a:t>
              </a:r>
              <a:r>
                <a:rPr lang="en-US" sz="3200" dirty="0"/>
                <a:t> </a:t>
              </a:r>
              <a:r>
                <a:rPr lang="en-US" sz="3200" dirty="0" err="1"/>
                <a:t>va</a:t>
              </a:r>
              <a:r>
                <a:rPr lang="en-US" sz="3200" dirty="0"/>
                <a:t>̀ </a:t>
              </a:r>
              <a:r>
                <a:rPr lang="en-US" sz="3200" dirty="0" err="1"/>
                <a:t>mơ</a:t>
              </a:r>
              <a:r>
                <a:rPr lang="en-US" sz="3200" dirty="0"/>
                <a:t>̉ </a:t>
              </a:r>
              <a:r>
                <a:rPr lang="en-US" sz="3200" dirty="0" err="1"/>
                <a:t>rộng</a:t>
              </a:r>
              <a:r>
                <a:rPr lang="en-US" sz="3200" dirty="0"/>
                <a:t> </a:t>
              </a:r>
              <a:r>
                <a:rPr lang="en-US" sz="3200" dirty="0" err="1"/>
                <a:t>với</a:t>
              </a:r>
              <a:r>
                <a:rPr lang="en-US" sz="3200" dirty="0"/>
                <a:t> </a:t>
              </a:r>
              <a:r>
                <a:rPr lang="en-US" sz="3200" dirty="0" err="1"/>
                <a:t>các</a:t>
              </a:r>
              <a:r>
                <a:rPr lang="en-US" sz="3200" dirty="0"/>
                <a:t> </a:t>
              </a:r>
              <a:r>
                <a:rPr lang="en-US" sz="3200" dirty="0" err="1"/>
                <a:t>dịch</a:t>
              </a:r>
              <a:r>
                <a:rPr lang="en-US" sz="3200" dirty="0"/>
                <a:t> vụ </a:t>
              </a:r>
              <a:r>
                <a:rPr lang="en-US" sz="3200" dirty="0" err="1"/>
                <a:t>phát</a:t>
              </a:r>
              <a:r>
                <a:rPr lang="en-US" sz="3200" dirty="0"/>
                <a:t> </a:t>
              </a:r>
              <a:r>
                <a:rPr lang="en-US" sz="3200" dirty="0" err="1"/>
                <a:t>triển</a:t>
              </a:r>
              <a:r>
                <a:rPr lang="en-US" sz="3200" dirty="0"/>
                <a:t> </a:t>
              </a:r>
              <a:r>
                <a:rPr lang="en-US" sz="3200" dirty="0" err="1"/>
                <a:t>đến</a:t>
              </a:r>
              <a:r>
                <a:rPr lang="en-US" sz="3200" dirty="0"/>
                <a:t> </a:t>
              </a:r>
              <a:r>
                <a:rPr lang="en-US" sz="3200" dirty="0" err="1"/>
                <a:t>từng</a:t>
              </a:r>
              <a:r>
                <a:rPr lang="en-US" sz="3200" dirty="0"/>
                <a:t> </a:t>
              </a:r>
              <a:r>
                <a:rPr lang="en-US" sz="3200" dirty="0" err="1"/>
                <a:t>phường</a:t>
              </a:r>
              <a:r>
                <a:rPr lang="en-US" sz="3200" dirty="0"/>
                <a:t>, </a:t>
              </a:r>
              <a:r>
                <a:rPr lang="en-US" sz="3200" dirty="0" err="1"/>
                <a:t>xa</a:t>
              </a:r>
              <a:r>
                <a:rPr lang="en-US" sz="3200" dirty="0"/>
                <a:t>̃, </a:t>
              </a:r>
              <a:r>
                <a:rPr lang="en-US" sz="3200" dirty="0" err="1"/>
                <a:t>khu</a:t>
              </a:r>
              <a:r>
                <a:rPr lang="en-US" sz="3200" dirty="0"/>
                <a:t> </a:t>
              </a:r>
              <a:r>
                <a:rPr lang="en-US" sz="3200" dirty="0" err="1"/>
                <a:t>phô</a:t>
              </a:r>
              <a:r>
                <a:rPr lang="en-US" sz="3200" dirty="0"/>
                <a:t>́, </a:t>
              </a:r>
              <a:r>
                <a:rPr lang="en-US" sz="3200" dirty="0" err="1"/>
                <a:t>thôn</a:t>
              </a:r>
              <a:r>
                <a:rPr lang="en-US" sz="3200" dirty="0"/>
                <a:t> </a:t>
              </a:r>
              <a:r>
                <a:rPr lang="en-US" sz="3200" dirty="0" err="1"/>
                <a:t>với</a:t>
              </a:r>
              <a:r>
                <a:rPr lang="en-US" sz="3200" dirty="0"/>
                <a:t> </a:t>
              </a:r>
              <a:r>
                <a:rPr lang="en-US" sz="3200" dirty="0" err="1"/>
                <a:t>các</a:t>
              </a:r>
              <a:r>
                <a:rPr lang="en-US" sz="3200" dirty="0"/>
                <a:t> </a:t>
              </a:r>
              <a:r>
                <a:rPr lang="en-US" sz="3200" dirty="0" err="1"/>
                <a:t>trung</a:t>
              </a:r>
              <a:r>
                <a:rPr lang="en-US" sz="3200" dirty="0"/>
                <a:t> </a:t>
              </a:r>
              <a:r>
                <a:rPr lang="en-US" sz="3200" dirty="0" err="1"/>
                <a:t>tâm</a:t>
              </a:r>
              <a:r>
                <a:rPr lang="en-US" sz="3200" dirty="0"/>
                <a:t> </a:t>
              </a:r>
              <a:r>
                <a:rPr lang="en-US" sz="3200" dirty="0" err="1"/>
                <a:t>đầu</a:t>
              </a:r>
              <a:r>
                <a:rPr lang="en-US" sz="3200" dirty="0"/>
                <a:t> </a:t>
              </a:r>
              <a:r>
                <a:rPr lang="en-US" sz="3200" dirty="0" err="1"/>
                <a:t>mối</a:t>
              </a:r>
              <a:r>
                <a:rPr lang="en-US" sz="3200" dirty="0"/>
                <a:t>, </a:t>
              </a:r>
              <a:r>
                <a:rPr lang="en-US" sz="3200" dirty="0" err="1"/>
                <a:t>bưu</a:t>
              </a:r>
              <a:r>
                <a:rPr lang="en-US" sz="3200" dirty="0"/>
                <a:t> </a:t>
              </a:r>
              <a:r>
                <a:rPr lang="en-US" sz="3200" dirty="0" err="1"/>
                <a:t>cục</a:t>
              </a:r>
              <a:r>
                <a:rPr lang="en-US" sz="3200" dirty="0"/>
                <a:t>, </a:t>
              </a:r>
              <a:r>
                <a:rPr lang="en-US" sz="3200" dirty="0" err="1"/>
                <a:t>điểm</a:t>
              </a:r>
              <a:r>
                <a:rPr lang="en-US" sz="3200" dirty="0"/>
                <a:t> </a:t>
              </a:r>
              <a:r>
                <a:rPr lang="en-US" sz="3200" dirty="0" err="1"/>
                <a:t>phục</a:t>
              </a:r>
              <a:r>
                <a:rPr lang="en-US" sz="3200" dirty="0"/>
                <a:t> vụ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196F247F-CED6-6DC2-F8F6-3308DA2A6DF3}"/>
              </a:ext>
            </a:extLst>
          </p:cNvPr>
          <p:cNvGrpSpPr/>
          <p:nvPr/>
        </p:nvGrpSpPr>
        <p:grpSpPr>
          <a:xfrm>
            <a:off x="6287483" y="1365252"/>
            <a:ext cx="5904516" cy="5233265"/>
            <a:chOff x="5102747" y="1849219"/>
            <a:chExt cx="2717614" cy="2734687"/>
          </a:xfrm>
        </p:grpSpPr>
        <p:grpSp>
          <p:nvGrpSpPr>
            <p:cNvPr id="12" name="Group 12"/>
            <p:cNvGrpSpPr/>
            <p:nvPr/>
          </p:nvGrpSpPr>
          <p:grpSpPr>
            <a:xfrm>
              <a:off x="5102747" y="1849219"/>
              <a:ext cx="2717614" cy="2734687"/>
              <a:chOff x="0" y="0"/>
              <a:chExt cx="1570252" cy="1580117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92710" y="106680"/>
                <a:ext cx="1466112" cy="1460737"/>
              </a:xfrm>
              <a:custGeom>
                <a:avLst/>
                <a:gdLst/>
                <a:ahLst/>
                <a:cxnLst/>
                <a:rect l="l" t="t" r="r" b="b"/>
                <a:pathLst>
                  <a:path w="1466112" h="1460737">
                    <a:moveTo>
                      <a:pt x="1439442" y="1271507"/>
                    </a:moveTo>
                    <a:cubicBezTo>
                      <a:pt x="1439442" y="1359137"/>
                      <a:pt x="1363242" y="1430257"/>
                      <a:pt x="1281962" y="1430257"/>
                    </a:cubicBezTo>
                    <a:lnTo>
                      <a:pt x="66040" y="1430257"/>
                    </a:lnTo>
                    <a:cubicBezTo>
                      <a:pt x="43180" y="1430257"/>
                      <a:pt x="20320" y="1425177"/>
                      <a:pt x="0" y="1416287"/>
                    </a:cubicBezTo>
                    <a:cubicBezTo>
                      <a:pt x="26670" y="1444227"/>
                      <a:pt x="63500" y="1460737"/>
                      <a:pt x="103471" y="1460737"/>
                    </a:cubicBezTo>
                    <a:lnTo>
                      <a:pt x="1320062" y="1460737"/>
                    </a:lnTo>
                    <a:cubicBezTo>
                      <a:pt x="1400072" y="1460737"/>
                      <a:pt x="1466112" y="1394697"/>
                      <a:pt x="1466112" y="1314687"/>
                    </a:cubicBezTo>
                    <a:lnTo>
                      <a:pt x="1466112" y="95250"/>
                    </a:lnTo>
                    <a:cubicBezTo>
                      <a:pt x="1466112" y="58420"/>
                      <a:pt x="1452142" y="25400"/>
                      <a:pt x="1430552" y="0"/>
                    </a:cubicBezTo>
                    <a:cubicBezTo>
                      <a:pt x="1436902" y="16510"/>
                      <a:pt x="1439442" y="34290"/>
                      <a:pt x="1439442" y="52070"/>
                    </a:cubicBezTo>
                    <a:lnTo>
                      <a:pt x="1439442" y="1271507"/>
                    </a:lnTo>
                    <a:lnTo>
                      <a:pt x="1439442" y="1271507"/>
                    </a:lnTo>
                    <a:close/>
                  </a:path>
                </a:pathLst>
              </a:custGeom>
              <a:solidFill>
                <a:srgbClr val="704430"/>
              </a:solidFill>
            </p:spPr>
          </p:sp>
          <p:sp>
            <p:nvSpPr>
              <p:cNvPr id="14" name="Freeform 14"/>
              <p:cNvSpPr/>
              <p:nvPr/>
            </p:nvSpPr>
            <p:spPr>
              <a:xfrm>
                <a:off x="12700" y="12700"/>
                <a:ext cx="1505482" cy="1511537"/>
              </a:xfrm>
              <a:custGeom>
                <a:avLst/>
                <a:gdLst/>
                <a:ahLst/>
                <a:cxnLst/>
                <a:rect l="l" t="t" r="r" b="b"/>
                <a:pathLst>
                  <a:path w="1505482" h="1511537">
                    <a:moveTo>
                      <a:pt x="146050" y="1511537"/>
                    </a:moveTo>
                    <a:lnTo>
                      <a:pt x="1359432" y="1511537"/>
                    </a:lnTo>
                    <a:cubicBezTo>
                      <a:pt x="1439442" y="1511537"/>
                      <a:pt x="1505482" y="1445497"/>
                      <a:pt x="1505482" y="1365487"/>
                    </a:cubicBezTo>
                    <a:lnTo>
                      <a:pt x="1505482" y="146050"/>
                    </a:lnTo>
                    <a:cubicBezTo>
                      <a:pt x="1505482" y="66040"/>
                      <a:pt x="1439442" y="0"/>
                      <a:pt x="1359432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1365487"/>
                    </a:lnTo>
                    <a:cubicBezTo>
                      <a:pt x="0" y="1446767"/>
                      <a:pt x="66040" y="1511537"/>
                      <a:pt x="146050" y="1511537"/>
                    </a:cubicBezTo>
                    <a:close/>
                  </a:path>
                </a:pathLst>
              </a:custGeom>
              <a:solidFill>
                <a:srgbClr val="B9DDBF"/>
              </a:solidFill>
            </p:spPr>
          </p:sp>
          <p:sp>
            <p:nvSpPr>
              <p:cNvPr id="15" name="Freeform 15"/>
              <p:cNvSpPr/>
              <p:nvPr/>
            </p:nvSpPr>
            <p:spPr>
              <a:xfrm>
                <a:off x="0" y="0"/>
                <a:ext cx="1570252" cy="1580117"/>
              </a:xfrm>
              <a:custGeom>
                <a:avLst/>
                <a:gdLst/>
                <a:ahLst/>
                <a:cxnLst/>
                <a:rect l="l" t="t" r="r" b="b"/>
                <a:pathLst>
                  <a:path w="1570252" h="1580117">
                    <a:moveTo>
                      <a:pt x="1506752" y="74930"/>
                    </a:moveTo>
                    <a:cubicBezTo>
                      <a:pt x="1478812" y="30480"/>
                      <a:pt x="1429282" y="0"/>
                      <a:pt x="1372132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1378187"/>
                    </a:lnTo>
                    <a:cubicBezTo>
                      <a:pt x="0" y="1430257"/>
                      <a:pt x="25400" y="1475977"/>
                      <a:pt x="63500" y="1505187"/>
                    </a:cubicBezTo>
                    <a:cubicBezTo>
                      <a:pt x="91440" y="1549637"/>
                      <a:pt x="140970" y="1580117"/>
                      <a:pt x="197347" y="1580117"/>
                    </a:cubicBezTo>
                    <a:lnTo>
                      <a:pt x="1411502" y="1580117"/>
                    </a:lnTo>
                    <a:cubicBezTo>
                      <a:pt x="1499132" y="1580117"/>
                      <a:pt x="1570252" y="1508997"/>
                      <a:pt x="1570252" y="1421367"/>
                    </a:cubicBezTo>
                    <a:lnTo>
                      <a:pt x="1570252" y="201930"/>
                    </a:lnTo>
                    <a:cubicBezTo>
                      <a:pt x="1570252" y="149860"/>
                      <a:pt x="1544852" y="104140"/>
                      <a:pt x="1506752" y="74930"/>
                    </a:cubicBezTo>
                    <a:close/>
                    <a:moveTo>
                      <a:pt x="12700" y="1378187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1372132" y="12700"/>
                    </a:lnTo>
                    <a:cubicBezTo>
                      <a:pt x="1452142" y="12700"/>
                      <a:pt x="1518182" y="78740"/>
                      <a:pt x="1518182" y="158750"/>
                    </a:cubicBezTo>
                    <a:lnTo>
                      <a:pt x="1518182" y="1378187"/>
                    </a:lnTo>
                    <a:cubicBezTo>
                      <a:pt x="1518182" y="1458197"/>
                      <a:pt x="1452142" y="1524237"/>
                      <a:pt x="1372132" y="1524237"/>
                    </a:cubicBezTo>
                    <a:lnTo>
                      <a:pt x="158750" y="1524237"/>
                    </a:lnTo>
                    <a:cubicBezTo>
                      <a:pt x="78740" y="1524237"/>
                      <a:pt x="12700" y="1459467"/>
                      <a:pt x="12700" y="1378187"/>
                    </a:cubicBezTo>
                    <a:close/>
                    <a:moveTo>
                      <a:pt x="1558822" y="1421367"/>
                    </a:moveTo>
                    <a:cubicBezTo>
                      <a:pt x="1558822" y="1501376"/>
                      <a:pt x="1491512" y="1567417"/>
                      <a:pt x="1411502" y="1567417"/>
                    </a:cubicBezTo>
                    <a:lnTo>
                      <a:pt x="197347" y="1567417"/>
                    </a:lnTo>
                    <a:cubicBezTo>
                      <a:pt x="157480" y="1567417"/>
                      <a:pt x="120650" y="1550906"/>
                      <a:pt x="93980" y="1522967"/>
                    </a:cubicBezTo>
                    <a:cubicBezTo>
                      <a:pt x="114300" y="1531856"/>
                      <a:pt x="135890" y="1536937"/>
                      <a:pt x="160020" y="1536937"/>
                    </a:cubicBezTo>
                    <a:lnTo>
                      <a:pt x="1373402" y="1536937"/>
                    </a:lnTo>
                    <a:cubicBezTo>
                      <a:pt x="1461032" y="1536937"/>
                      <a:pt x="1532152" y="1465817"/>
                      <a:pt x="1532152" y="1378187"/>
                    </a:cubicBezTo>
                    <a:lnTo>
                      <a:pt x="1532152" y="158750"/>
                    </a:lnTo>
                    <a:cubicBezTo>
                      <a:pt x="1532152" y="140970"/>
                      <a:pt x="1528342" y="123190"/>
                      <a:pt x="1523262" y="106680"/>
                    </a:cubicBezTo>
                    <a:cubicBezTo>
                      <a:pt x="1544852" y="132080"/>
                      <a:pt x="1558822" y="165100"/>
                      <a:pt x="1558822" y="201930"/>
                    </a:cubicBezTo>
                    <a:lnTo>
                      <a:pt x="1558822" y="1421367"/>
                    </a:lnTo>
                    <a:cubicBezTo>
                      <a:pt x="1558822" y="1421367"/>
                      <a:pt x="1558822" y="1421367"/>
                      <a:pt x="1558822" y="1421367"/>
                    </a:cubicBezTo>
                    <a:close/>
                  </a:path>
                </a:pathLst>
              </a:custGeom>
              <a:solidFill>
                <a:srgbClr val="704430"/>
              </a:solidFill>
            </p:spPr>
          </p:sp>
        </p:grpSp>
        <p:sp>
          <p:nvSpPr>
            <p:cNvPr id="27" name="TextBox 27"/>
            <p:cNvSpPr txBox="1"/>
            <p:nvPr/>
          </p:nvSpPr>
          <p:spPr>
            <a:xfrm>
              <a:off x="5153087" y="2210907"/>
              <a:ext cx="2500566" cy="188229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3200" dirty="0"/>
                <a:t>+ </a:t>
              </a:r>
              <a:r>
                <a:rPr lang="en-US" sz="3200" dirty="0" err="1"/>
                <a:t>Dịch</a:t>
              </a:r>
              <a:r>
                <a:rPr lang="en-US" sz="3200" dirty="0"/>
                <a:t> vụ </a:t>
              </a:r>
              <a:r>
                <a:rPr lang="en-US" sz="3200" dirty="0" err="1"/>
                <a:t>viễn</a:t>
              </a:r>
              <a:r>
                <a:rPr lang="en-US" sz="3200" dirty="0"/>
                <a:t> </a:t>
              </a:r>
              <a:r>
                <a:rPr lang="en-US" sz="3200" dirty="0" err="1"/>
                <a:t>thông</a:t>
              </a:r>
              <a:r>
                <a:rPr lang="en-US" sz="3200" dirty="0"/>
                <a:t> </a:t>
              </a:r>
              <a:r>
                <a:rPr lang="en-US" sz="3200" dirty="0" err="1"/>
                <a:t>phát</a:t>
              </a:r>
              <a:r>
                <a:rPr lang="en-US" sz="3200" dirty="0"/>
                <a:t> </a:t>
              </a:r>
              <a:r>
                <a:rPr lang="en-US" sz="3200" dirty="0" err="1"/>
                <a:t>triển</a:t>
              </a:r>
              <a:r>
                <a:rPr lang="en-US" sz="3200" dirty="0"/>
                <a:t> </a:t>
              </a:r>
              <a:r>
                <a:rPr lang="en-US" sz="3200" dirty="0" err="1"/>
                <a:t>rất</a:t>
              </a:r>
              <a:r>
                <a:rPr lang="en-US" sz="3200" dirty="0"/>
                <a:t> </a:t>
              </a:r>
              <a:r>
                <a:rPr lang="en-US" sz="3200" dirty="0" err="1"/>
                <a:t>nhanh</a:t>
              </a:r>
              <a:r>
                <a:rPr lang="en-US" sz="3200" dirty="0"/>
                <a:t>, </a:t>
              </a:r>
              <a:r>
                <a:rPr lang="en-US" sz="3200" dirty="0" err="1"/>
                <a:t>đạt</a:t>
              </a:r>
              <a:r>
                <a:rPr lang="en-US" sz="3200" dirty="0"/>
                <a:t> </a:t>
              </a:r>
              <a:r>
                <a:rPr lang="en-US" sz="3200" dirty="0" err="1"/>
                <a:t>trình</a:t>
              </a:r>
              <a:r>
                <a:rPr lang="en-US" sz="3200" dirty="0"/>
                <a:t> </a:t>
              </a:r>
              <a:r>
                <a:rPr lang="en-US" sz="3200" dirty="0" err="1"/>
                <a:t>đọ</a:t>
              </a:r>
              <a:r>
                <a:rPr lang="en-US" sz="3200" dirty="0"/>
                <a:t>̂ </a:t>
              </a:r>
              <a:r>
                <a:rPr lang="en-US" sz="3200" dirty="0" err="1"/>
                <a:t>hiện</a:t>
              </a:r>
              <a:r>
                <a:rPr lang="en-US" sz="3200" dirty="0"/>
                <a:t> </a:t>
              </a:r>
              <a:r>
                <a:rPr lang="en-US" sz="3200" dirty="0" err="1"/>
                <a:t>đại</a:t>
              </a:r>
              <a:r>
                <a:rPr lang="en-US" sz="3200" dirty="0"/>
                <a:t> </a:t>
              </a:r>
              <a:r>
                <a:rPr lang="en-US" sz="3200" dirty="0" err="1"/>
                <a:t>của</a:t>
              </a:r>
              <a:r>
                <a:rPr lang="en-US" sz="3200" dirty="0"/>
                <a:t> </a:t>
              </a:r>
              <a:r>
                <a:rPr lang="en-US" sz="3200" dirty="0" err="1"/>
                <a:t>thê</a:t>
              </a:r>
              <a:r>
                <a:rPr lang="en-US" sz="3200" dirty="0"/>
                <a:t>́ </a:t>
              </a:r>
              <a:r>
                <a:rPr lang="en-US" sz="3200" dirty="0" err="1"/>
                <a:t>giới</a:t>
              </a:r>
              <a:r>
                <a:rPr lang="en-US" sz="3200" dirty="0"/>
                <a:t> </a:t>
              </a:r>
              <a:r>
                <a:rPr lang="en-US" sz="3200" dirty="0" err="1"/>
                <a:t>vê</a:t>
              </a:r>
              <a:r>
                <a:rPr lang="en-US" sz="3200" dirty="0"/>
                <a:t>̀ </a:t>
              </a:r>
              <a:r>
                <a:rPr lang="en-US" sz="3200" dirty="0" err="1"/>
                <a:t>công</a:t>
              </a:r>
              <a:r>
                <a:rPr lang="en-US" sz="3200" dirty="0"/>
                <a:t> </a:t>
              </a:r>
              <a:r>
                <a:rPr lang="en-US" sz="3200" dirty="0" err="1"/>
                <a:t>nghẹ</a:t>
              </a:r>
              <a:r>
                <a:rPr lang="en-US" sz="3200" dirty="0"/>
                <a:t>̂, </a:t>
              </a:r>
              <a:r>
                <a:rPr lang="en-US" sz="3200" dirty="0" err="1"/>
                <a:t>đáp</a:t>
              </a:r>
              <a:r>
                <a:rPr lang="en-US" sz="3200" dirty="0"/>
                <a:t> </a:t>
              </a:r>
              <a:r>
                <a:rPr lang="en-US" sz="3200" dirty="0" err="1"/>
                <a:t>ứng</a:t>
              </a:r>
              <a:r>
                <a:rPr lang="en-US" sz="3200" dirty="0"/>
                <a:t> </a:t>
              </a:r>
              <a:r>
                <a:rPr lang="en-US" sz="3200" dirty="0" err="1"/>
                <a:t>mọi</a:t>
              </a:r>
              <a:r>
                <a:rPr lang="en-US" sz="3200" dirty="0"/>
                <a:t> </a:t>
              </a:r>
              <a:r>
                <a:rPr lang="en-US" sz="3200" dirty="0" err="1"/>
                <a:t>loại</a:t>
              </a:r>
              <a:r>
                <a:rPr lang="en-US" sz="3200" dirty="0"/>
                <a:t> </a:t>
              </a:r>
              <a:r>
                <a:rPr lang="en-US" sz="3200" dirty="0" err="1"/>
                <a:t>dịch</a:t>
              </a:r>
              <a:r>
                <a:rPr lang="en-US" sz="3200" dirty="0"/>
                <a:t> vụ </a:t>
              </a:r>
              <a:r>
                <a:rPr lang="en-US" sz="3200" dirty="0" err="1"/>
                <a:t>theo</a:t>
              </a:r>
              <a:r>
                <a:rPr lang="en-US" sz="3200" dirty="0"/>
                <a:t> </a:t>
              </a:r>
              <a:r>
                <a:rPr lang="en-US" sz="3200" dirty="0" err="1"/>
                <a:t>nhu</a:t>
              </a:r>
              <a:r>
                <a:rPr lang="en-US" sz="3200" dirty="0"/>
                <a:t> </a:t>
              </a:r>
              <a:r>
                <a:rPr lang="en-US" sz="3200" dirty="0" err="1"/>
                <a:t>cầu</a:t>
              </a:r>
              <a:r>
                <a:rPr lang="en-US" sz="3200" dirty="0"/>
                <a:t> </a:t>
              </a:r>
              <a:r>
                <a:rPr lang="en-US" sz="3200" dirty="0" err="1"/>
                <a:t>của</a:t>
              </a:r>
              <a:r>
                <a:rPr lang="en-US" sz="3200" dirty="0"/>
                <a:t> </a:t>
              </a:r>
              <a:r>
                <a:rPr lang="en-US" sz="3200" dirty="0" err="1"/>
                <a:t>xa</a:t>
              </a:r>
              <a:r>
                <a:rPr lang="en-US" sz="3200" dirty="0"/>
                <a:t>̃ </a:t>
              </a:r>
              <a:r>
                <a:rPr lang="en-US" sz="3200" dirty="0" err="1"/>
                <a:t>hội</a:t>
              </a:r>
              <a:endParaRPr lang="en-US" sz="3200" dirty="0"/>
            </a:p>
          </p:txBody>
        </p:sp>
      </p:grpSp>
      <p:sp>
        <p:nvSpPr>
          <p:cNvPr id="29" name="TextBox 29"/>
          <p:cNvSpPr txBox="1"/>
          <p:nvPr/>
        </p:nvSpPr>
        <p:spPr>
          <a:xfrm>
            <a:off x="86424" y="228600"/>
            <a:ext cx="11909780" cy="55399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fr-FR" sz="3600" b="1" dirty="0">
                <a:solidFill>
                  <a:srgbClr val="002060"/>
                </a:solidFill>
              </a:rPr>
              <a:t>- </a:t>
            </a:r>
            <a:r>
              <a:rPr lang="fr-FR" sz="3600" b="1" dirty="0" err="1">
                <a:solidFill>
                  <a:srgbClr val="002060"/>
                </a:solidFill>
              </a:rPr>
              <a:t>Bưu</a:t>
            </a:r>
            <a:r>
              <a:rPr lang="fr-FR" sz="3600" b="1" dirty="0">
                <a:solidFill>
                  <a:srgbClr val="002060"/>
                </a:solidFill>
              </a:rPr>
              <a:t> </a:t>
            </a:r>
            <a:r>
              <a:rPr lang="fr-FR" sz="3600" b="1" dirty="0" err="1">
                <a:solidFill>
                  <a:srgbClr val="002060"/>
                </a:solidFill>
              </a:rPr>
              <a:t>chính</a:t>
            </a:r>
            <a:r>
              <a:rPr lang="fr-FR" sz="3600" b="1" dirty="0">
                <a:solidFill>
                  <a:srgbClr val="002060"/>
                </a:solidFill>
              </a:rPr>
              <a:t> </a:t>
            </a:r>
            <a:r>
              <a:rPr lang="fr-FR" sz="3600" b="1" dirty="0" err="1">
                <a:solidFill>
                  <a:srgbClr val="002060"/>
                </a:solidFill>
              </a:rPr>
              <a:t>viễn</a:t>
            </a:r>
            <a:r>
              <a:rPr lang="fr-FR" sz="3600" b="1" dirty="0">
                <a:solidFill>
                  <a:srgbClr val="002060"/>
                </a:solidFill>
              </a:rPr>
              <a:t> </a:t>
            </a:r>
            <a:r>
              <a:rPr lang="fr-FR" sz="3600" b="1" dirty="0" err="1">
                <a:solidFill>
                  <a:srgbClr val="002060"/>
                </a:solidFill>
              </a:rPr>
              <a:t>thông</a:t>
            </a:r>
            <a:r>
              <a:rPr lang="fr-FR" sz="3600" b="1" dirty="0">
                <a:solidFill>
                  <a:srgbClr val="002060"/>
                </a:solidFill>
              </a:rPr>
              <a:t>:</a:t>
            </a:r>
            <a:endParaRPr lang="en-US" sz="3600" b="1" dirty="0">
              <a:solidFill>
                <a:srgbClr val="002060"/>
              </a:solidFill>
            </a:endParaRPr>
          </a:p>
        </p:txBody>
      </p:sp>
      <p:pic>
        <p:nvPicPr>
          <p:cNvPr id="30" name="Picture 23">
            <a:extLst>
              <a:ext uri="{FF2B5EF4-FFF2-40B4-BE49-F238E27FC236}">
                <a16:creationId xmlns:a16="http://schemas.microsoft.com/office/drawing/2014/main" id="{465C4637-1EC8-8C9C-730E-71EC47F1BBE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291006" flipH="1">
            <a:off x="98441" y="55735"/>
            <a:ext cx="1467999" cy="1476050"/>
          </a:xfrm>
          <a:prstGeom prst="rect">
            <a:avLst/>
          </a:prstGeom>
        </p:spPr>
      </p:pic>
      <p:pic>
        <p:nvPicPr>
          <p:cNvPr id="31" name="Picture 3">
            <a:extLst>
              <a:ext uri="{FF2B5EF4-FFF2-40B4-BE49-F238E27FC236}">
                <a16:creationId xmlns:a16="http://schemas.microsoft.com/office/drawing/2014/main" id="{EDF965A9-FA3D-2A9A-78CE-8386FD21176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349273">
            <a:off x="10720491" y="10035"/>
            <a:ext cx="1694127" cy="1121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600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1A1CA388-6A56-C553-04AF-2C953DA83BEE}"/>
              </a:ext>
            </a:extLst>
          </p:cNvPr>
          <p:cNvGrpSpPr/>
          <p:nvPr/>
        </p:nvGrpSpPr>
        <p:grpSpPr>
          <a:xfrm>
            <a:off x="191484" y="1335946"/>
            <a:ext cx="5904516" cy="5262572"/>
            <a:chOff x="400332" y="1001959"/>
            <a:chExt cx="2717614" cy="3581946"/>
          </a:xfrm>
        </p:grpSpPr>
        <p:grpSp>
          <p:nvGrpSpPr>
            <p:cNvPr id="3" name="Group 3"/>
            <p:cNvGrpSpPr/>
            <p:nvPr/>
          </p:nvGrpSpPr>
          <p:grpSpPr>
            <a:xfrm>
              <a:off x="400332" y="1001959"/>
              <a:ext cx="2717614" cy="3581946"/>
              <a:chOff x="0" y="0"/>
              <a:chExt cx="1570252" cy="2069668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92710" y="106680"/>
                <a:ext cx="1466112" cy="1962988"/>
              </a:xfrm>
              <a:custGeom>
                <a:avLst/>
                <a:gdLst/>
                <a:ahLst/>
                <a:cxnLst/>
                <a:rect l="l" t="t" r="r" b="b"/>
                <a:pathLst>
                  <a:path w="1466112" h="1460737">
                    <a:moveTo>
                      <a:pt x="1439442" y="1271507"/>
                    </a:moveTo>
                    <a:cubicBezTo>
                      <a:pt x="1439442" y="1359137"/>
                      <a:pt x="1363242" y="1430257"/>
                      <a:pt x="1281962" y="1430257"/>
                    </a:cubicBezTo>
                    <a:lnTo>
                      <a:pt x="66040" y="1430257"/>
                    </a:lnTo>
                    <a:cubicBezTo>
                      <a:pt x="43180" y="1430257"/>
                      <a:pt x="20320" y="1425177"/>
                      <a:pt x="0" y="1416287"/>
                    </a:cubicBezTo>
                    <a:cubicBezTo>
                      <a:pt x="26670" y="1444227"/>
                      <a:pt x="63500" y="1460737"/>
                      <a:pt x="103471" y="1460737"/>
                    </a:cubicBezTo>
                    <a:lnTo>
                      <a:pt x="1320062" y="1460737"/>
                    </a:lnTo>
                    <a:cubicBezTo>
                      <a:pt x="1400072" y="1460737"/>
                      <a:pt x="1466112" y="1394697"/>
                      <a:pt x="1466112" y="1314687"/>
                    </a:cubicBezTo>
                    <a:lnTo>
                      <a:pt x="1466112" y="95250"/>
                    </a:lnTo>
                    <a:cubicBezTo>
                      <a:pt x="1466112" y="58420"/>
                      <a:pt x="1452142" y="25400"/>
                      <a:pt x="1430552" y="0"/>
                    </a:cubicBezTo>
                    <a:cubicBezTo>
                      <a:pt x="1436902" y="16510"/>
                      <a:pt x="1439442" y="34290"/>
                      <a:pt x="1439442" y="52070"/>
                    </a:cubicBezTo>
                    <a:lnTo>
                      <a:pt x="1439442" y="1271507"/>
                    </a:lnTo>
                    <a:lnTo>
                      <a:pt x="1439442" y="1271507"/>
                    </a:lnTo>
                    <a:close/>
                  </a:path>
                </a:pathLst>
              </a:custGeom>
              <a:solidFill>
                <a:srgbClr val="704430"/>
              </a:solidFill>
            </p:spPr>
          </p:sp>
          <p:sp>
            <p:nvSpPr>
              <p:cNvPr id="5" name="Freeform 5"/>
              <p:cNvSpPr/>
              <p:nvPr/>
            </p:nvSpPr>
            <p:spPr>
              <a:xfrm>
                <a:off x="12700" y="12700"/>
                <a:ext cx="1505482" cy="1925547"/>
              </a:xfrm>
              <a:custGeom>
                <a:avLst/>
                <a:gdLst/>
                <a:ahLst/>
                <a:cxnLst/>
                <a:rect l="l" t="t" r="r" b="b"/>
                <a:pathLst>
                  <a:path w="1505482" h="1511537">
                    <a:moveTo>
                      <a:pt x="146050" y="1511537"/>
                    </a:moveTo>
                    <a:lnTo>
                      <a:pt x="1359432" y="1511537"/>
                    </a:lnTo>
                    <a:cubicBezTo>
                      <a:pt x="1439442" y="1511537"/>
                      <a:pt x="1505482" y="1445497"/>
                      <a:pt x="1505482" y="1365487"/>
                    </a:cubicBezTo>
                    <a:lnTo>
                      <a:pt x="1505482" y="146050"/>
                    </a:lnTo>
                    <a:cubicBezTo>
                      <a:pt x="1505482" y="66040"/>
                      <a:pt x="1439442" y="0"/>
                      <a:pt x="1359432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1365487"/>
                    </a:lnTo>
                    <a:cubicBezTo>
                      <a:pt x="0" y="1446767"/>
                      <a:pt x="66040" y="1511537"/>
                      <a:pt x="146050" y="1511537"/>
                    </a:cubicBezTo>
                    <a:close/>
                  </a:path>
                </a:pathLst>
              </a:custGeom>
              <a:solidFill>
                <a:srgbClr val="FFF3ED"/>
              </a:solidFill>
            </p:spPr>
          </p:sp>
          <p:sp>
            <p:nvSpPr>
              <p:cNvPr id="6" name="Freeform 6"/>
              <p:cNvSpPr/>
              <p:nvPr/>
            </p:nvSpPr>
            <p:spPr>
              <a:xfrm>
                <a:off x="0" y="0"/>
                <a:ext cx="1570252" cy="2069668"/>
              </a:xfrm>
              <a:custGeom>
                <a:avLst/>
                <a:gdLst/>
                <a:ahLst/>
                <a:cxnLst/>
                <a:rect l="l" t="t" r="r" b="b"/>
                <a:pathLst>
                  <a:path w="1570252" h="1580117">
                    <a:moveTo>
                      <a:pt x="1506752" y="74930"/>
                    </a:moveTo>
                    <a:cubicBezTo>
                      <a:pt x="1478812" y="30480"/>
                      <a:pt x="1429282" y="0"/>
                      <a:pt x="1372132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1378187"/>
                    </a:lnTo>
                    <a:cubicBezTo>
                      <a:pt x="0" y="1430257"/>
                      <a:pt x="25400" y="1475977"/>
                      <a:pt x="63500" y="1505187"/>
                    </a:cubicBezTo>
                    <a:cubicBezTo>
                      <a:pt x="91440" y="1549637"/>
                      <a:pt x="140970" y="1580117"/>
                      <a:pt x="197347" y="1580117"/>
                    </a:cubicBezTo>
                    <a:lnTo>
                      <a:pt x="1411502" y="1580117"/>
                    </a:lnTo>
                    <a:cubicBezTo>
                      <a:pt x="1499132" y="1580117"/>
                      <a:pt x="1570252" y="1508997"/>
                      <a:pt x="1570252" y="1421367"/>
                    </a:cubicBezTo>
                    <a:lnTo>
                      <a:pt x="1570252" y="201930"/>
                    </a:lnTo>
                    <a:cubicBezTo>
                      <a:pt x="1570252" y="149860"/>
                      <a:pt x="1544852" y="104140"/>
                      <a:pt x="1506752" y="74930"/>
                    </a:cubicBezTo>
                    <a:close/>
                    <a:moveTo>
                      <a:pt x="12700" y="1378187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1372132" y="12700"/>
                    </a:lnTo>
                    <a:cubicBezTo>
                      <a:pt x="1452142" y="12700"/>
                      <a:pt x="1518182" y="78740"/>
                      <a:pt x="1518182" y="158750"/>
                    </a:cubicBezTo>
                    <a:lnTo>
                      <a:pt x="1518182" y="1378187"/>
                    </a:lnTo>
                    <a:cubicBezTo>
                      <a:pt x="1518182" y="1458197"/>
                      <a:pt x="1452142" y="1524237"/>
                      <a:pt x="1372132" y="1524237"/>
                    </a:cubicBezTo>
                    <a:lnTo>
                      <a:pt x="158750" y="1524237"/>
                    </a:lnTo>
                    <a:cubicBezTo>
                      <a:pt x="78740" y="1524237"/>
                      <a:pt x="12700" y="1459467"/>
                      <a:pt x="12700" y="1378187"/>
                    </a:cubicBezTo>
                    <a:close/>
                    <a:moveTo>
                      <a:pt x="1558822" y="1421367"/>
                    </a:moveTo>
                    <a:cubicBezTo>
                      <a:pt x="1558822" y="1501376"/>
                      <a:pt x="1491512" y="1567417"/>
                      <a:pt x="1411502" y="1567417"/>
                    </a:cubicBezTo>
                    <a:lnTo>
                      <a:pt x="197347" y="1567417"/>
                    </a:lnTo>
                    <a:cubicBezTo>
                      <a:pt x="157480" y="1567417"/>
                      <a:pt x="120650" y="1550906"/>
                      <a:pt x="93980" y="1522967"/>
                    </a:cubicBezTo>
                    <a:cubicBezTo>
                      <a:pt x="114300" y="1531856"/>
                      <a:pt x="135890" y="1536937"/>
                      <a:pt x="160020" y="1536937"/>
                    </a:cubicBezTo>
                    <a:lnTo>
                      <a:pt x="1373402" y="1536937"/>
                    </a:lnTo>
                    <a:cubicBezTo>
                      <a:pt x="1461032" y="1536937"/>
                      <a:pt x="1532152" y="1465817"/>
                      <a:pt x="1532152" y="1378187"/>
                    </a:cubicBezTo>
                    <a:lnTo>
                      <a:pt x="1532152" y="158750"/>
                    </a:lnTo>
                    <a:cubicBezTo>
                      <a:pt x="1532152" y="140970"/>
                      <a:pt x="1528342" y="123190"/>
                      <a:pt x="1523262" y="106680"/>
                    </a:cubicBezTo>
                    <a:cubicBezTo>
                      <a:pt x="1544852" y="132080"/>
                      <a:pt x="1558822" y="165100"/>
                      <a:pt x="1558822" y="201930"/>
                    </a:cubicBezTo>
                    <a:lnTo>
                      <a:pt x="1558822" y="1421367"/>
                    </a:lnTo>
                    <a:cubicBezTo>
                      <a:pt x="1558822" y="1421367"/>
                      <a:pt x="1558822" y="1421367"/>
                      <a:pt x="1558822" y="1421367"/>
                    </a:cubicBezTo>
                    <a:close/>
                  </a:path>
                </a:pathLst>
              </a:custGeom>
              <a:solidFill>
                <a:srgbClr val="704430"/>
              </a:solidFill>
            </p:spPr>
          </p:sp>
        </p:grpSp>
        <p:sp>
          <p:nvSpPr>
            <p:cNvPr id="26" name="TextBox 26"/>
            <p:cNvSpPr txBox="1"/>
            <p:nvPr/>
          </p:nvSpPr>
          <p:spPr>
            <a:xfrm>
              <a:off x="496463" y="1026227"/>
              <a:ext cx="2457215" cy="219258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3600" dirty="0"/>
                <a:t>+ </a:t>
              </a:r>
              <a:r>
                <a:rPr lang="en-US" sz="3600" dirty="0" err="1"/>
                <a:t>Sư</a:t>
              </a:r>
              <a:r>
                <a:rPr lang="en-US" sz="3600" dirty="0"/>
                <a:t>̣ </a:t>
              </a:r>
              <a:r>
                <a:rPr lang="en-US" sz="3600" dirty="0" err="1"/>
                <a:t>phát</a:t>
              </a:r>
              <a:r>
                <a:rPr lang="en-US" sz="3600" dirty="0"/>
                <a:t> </a:t>
              </a:r>
              <a:r>
                <a:rPr lang="en-US" sz="3600" dirty="0" err="1"/>
                <a:t>triển</a:t>
              </a:r>
              <a:r>
                <a:rPr lang="en-US" sz="3600" dirty="0"/>
                <a:t> </a:t>
              </a:r>
              <a:r>
                <a:rPr lang="en-US" sz="3600" dirty="0" err="1"/>
                <a:t>của</a:t>
              </a:r>
              <a:r>
                <a:rPr lang="en-US" sz="3600" dirty="0"/>
                <a:t> </a:t>
              </a:r>
              <a:r>
                <a:rPr lang="en-US" sz="3600" dirty="0" err="1"/>
                <a:t>nội</a:t>
              </a:r>
              <a:r>
                <a:rPr lang="en-US" sz="3600" dirty="0"/>
                <a:t> </a:t>
              </a:r>
              <a:r>
                <a:rPr lang="en-US" sz="3600" dirty="0" err="1"/>
                <a:t>thương</a:t>
              </a:r>
              <a:r>
                <a:rPr lang="en-US" sz="3600" dirty="0"/>
                <a:t> </a:t>
              </a:r>
              <a:r>
                <a:rPr lang="en-US" sz="3600" dirty="0" err="1"/>
                <a:t>được</a:t>
              </a:r>
              <a:r>
                <a:rPr lang="en-US" sz="3600" dirty="0"/>
                <a:t> </a:t>
              </a:r>
              <a:r>
                <a:rPr lang="en-US" sz="3600" dirty="0" err="1"/>
                <a:t>thê</a:t>
              </a:r>
              <a:r>
                <a:rPr lang="en-US" sz="3600" dirty="0"/>
                <a:t>̉ </a:t>
              </a:r>
              <a:r>
                <a:rPr lang="en-US" sz="3600" dirty="0" err="1"/>
                <a:t>hiện</a:t>
              </a:r>
              <a:r>
                <a:rPr lang="en-US" sz="3600" dirty="0"/>
                <a:t> qua </a:t>
              </a:r>
              <a:r>
                <a:rPr lang="en-US" sz="3600" dirty="0" err="1"/>
                <a:t>tổng</a:t>
              </a:r>
              <a:r>
                <a:rPr lang="en-US" sz="3600" dirty="0"/>
                <a:t> </a:t>
              </a:r>
              <a:r>
                <a:rPr lang="en-US" sz="3600" dirty="0" err="1"/>
                <a:t>mức</a:t>
              </a:r>
              <a:r>
                <a:rPr lang="en-US" sz="3600" dirty="0"/>
                <a:t> </a:t>
              </a:r>
              <a:r>
                <a:rPr lang="en-US" sz="3600" dirty="0" err="1"/>
                <a:t>bán</a:t>
              </a:r>
              <a:r>
                <a:rPr lang="en-US" sz="3600" dirty="0"/>
                <a:t> lẻ </a:t>
              </a:r>
              <a:r>
                <a:rPr lang="en-US" sz="3600" dirty="0" err="1"/>
                <a:t>hàng</a:t>
              </a:r>
              <a:r>
                <a:rPr lang="en-US" sz="3600" dirty="0"/>
                <a:t> </a:t>
              </a:r>
              <a:r>
                <a:rPr lang="en-US" sz="3600" dirty="0" err="1"/>
                <a:t>hoa</a:t>
              </a:r>
              <a:r>
                <a:rPr lang="en-US" sz="3600" dirty="0"/>
                <a:t>́ </a:t>
              </a:r>
              <a:r>
                <a:rPr lang="en-US" sz="3600" dirty="0" err="1"/>
                <a:t>va</a:t>
              </a:r>
              <a:r>
                <a:rPr lang="en-US" sz="3600" dirty="0"/>
                <a:t>̀ </a:t>
              </a:r>
              <a:r>
                <a:rPr lang="en-US" sz="3600" dirty="0" err="1"/>
                <a:t>dịch</a:t>
              </a:r>
              <a:r>
                <a:rPr lang="en-US" sz="3600" dirty="0"/>
                <a:t> vụ. 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196F247F-CED6-6DC2-F8F6-3308DA2A6DF3}"/>
              </a:ext>
            </a:extLst>
          </p:cNvPr>
          <p:cNvGrpSpPr/>
          <p:nvPr/>
        </p:nvGrpSpPr>
        <p:grpSpPr>
          <a:xfrm>
            <a:off x="6287483" y="1365252"/>
            <a:ext cx="5904516" cy="5233265"/>
            <a:chOff x="5102747" y="1849219"/>
            <a:chExt cx="2717614" cy="2734687"/>
          </a:xfrm>
        </p:grpSpPr>
        <p:grpSp>
          <p:nvGrpSpPr>
            <p:cNvPr id="12" name="Group 12"/>
            <p:cNvGrpSpPr/>
            <p:nvPr/>
          </p:nvGrpSpPr>
          <p:grpSpPr>
            <a:xfrm>
              <a:off x="5102747" y="1849219"/>
              <a:ext cx="2717614" cy="2734687"/>
              <a:chOff x="0" y="0"/>
              <a:chExt cx="1570252" cy="1580117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92710" y="106680"/>
                <a:ext cx="1466112" cy="1460737"/>
              </a:xfrm>
              <a:custGeom>
                <a:avLst/>
                <a:gdLst/>
                <a:ahLst/>
                <a:cxnLst/>
                <a:rect l="l" t="t" r="r" b="b"/>
                <a:pathLst>
                  <a:path w="1466112" h="1460737">
                    <a:moveTo>
                      <a:pt x="1439442" y="1271507"/>
                    </a:moveTo>
                    <a:cubicBezTo>
                      <a:pt x="1439442" y="1359137"/>
                      <a:pt x="1363242" y="1430257"/>
                      <a:pt x="1281962" y="1430257"/>
                    </a:cubicBezTo>
                    <a:lnTo>
                      <a:pt x="66040" y="1430257"/>
                    </a:lnTo>
                    <a:cubicBezTo>
                      <a:pt x="43180" y="1430257"/>
                      <a:pt x="20320" y="1425177"/>
                      <a:pt x="0" y="1416287"/>
                    </a:cubicBezTo>
                    <a:cubicBezTo>
                      <a:pt x="26670" y="1444227"/>
                      <a:pt x="63500" y="1460737"/>
                      <a:pt x="103471" y="1460737"/>
                    </a:cubicBezTo>
                    <a:lnTo>
                      <a:pt x="1320062" y="1460737"/>
                    </a:lnTo>
                    <a:cubicBezTo>
                      <a:pt x="1400072" y="1460737"/>
                      <a:pt x="1466112" y="1394697"/>
                      <a:pt x="1466112" y="1314687"/>
                    </a:cubicBezTo>
                    <a:lnTo>
                      <a:pt x="1466112" y="95250"/>
                    </a:lnTo>
                    <a:cubicBezTo>
                      <a:pt x="1466112" y="58420"/>
                      <a:pt x="1452142" y="25400"/>
                      <a:pt x="1430552" y="0"/>
                    </a:cubicBezTo>
                    <a:cubicBezTo>
                      <a:pt x="1436902" y="16510"/>
                      <a:pt x="1439442" y="34290"/>
                      <a:pt x="1439442" y="52070"/>
                    </a:cubicBezTo>
                    <a:lnTo>
                      <a:pt x="1439442" y="1271507"/>
                    </a:lnTo>
                    <a:lnTo>
                      <a:pt x="1439442" y="1271507"/>
                    </a:lnTo>
                    <a:close/>
                  </a:path>
                </a:pathLst>
              </a:custGeom>
              <a:solidFill>
                <a:srgbClr val="704430"/>
              </a:solidFill>
            </p:spPr>
          </p:sp>
          <p:sp>
            <p:nvSpPr>
              <p:cNvPr id="14" name="Freeform 14"/>
              <p:cNvSpPr/>
              <p:nvPr/>
            </p:nvSpPr>
            <p:spPr>
              <a:xfrm>
                <a:off x="12700" y="12700"/>
                <a:ext cx="1505482" cy="1511537"/>
              </a:xfrm>
              <a:custGeom>
                <a:avLst/>
                <a:gdLst/>
                <a:ahLst/>
                <a:cxnLst/>
                <a:rect l="l" t="t" r="r" b="b"/>
                <a:pathLst>
                  <a:path w="1505482" h="1511537">
                    <a:moveTo>
                      <a:pt x="146050" y="1511537"/>
                    </a:moveTo>
                    <a:lnTo>
                      <a:pt x="1359432" y="1511537"/>
                    </a:lnTo>
                    <a:cubicBezTo>
                      <a:pt x="1439442" y="1511537"/>
                      <a:pt x="1505482" y="1445497"/>
                      <a:pt x="1505482" y="1365487"/>
                    </a:cubicBezTo>
                    <a:lnTo>
                      <a:pt x="1505482" y="146050"/>
                    </a:lnTo>
                    <a:cubicBezTo>
                      <a:pt x="1505482" y="66040"/>
                      <a:pt x="1439442" y="0"/>
                      <a:pt x="1359432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1365487"/>
                    </a:lnTo>
                    <a:cubicBezTo>
                      <a:pt x="0" y="1446767"/>
                      <a:pt x="66040" y="1511537"/>
                      <a:pt x="146050" y="1511537"/>
                    </a:cubicBezTo>
                    <a:close/>
                  </a:path>
                </a:pathLst>
              </a:custGeom>
              <a:solidFill>
                <a:srgbClr val="B9DDBF"/>
              </a:solidFill>
            </p:spPr>
          </p:sp>
          <p:sp>
            <p:nvSpPr>
              <p:cNvPr id="15" name="Freeform 15"/>
              <p:cNvSpPr/>
              <p:nvPr/>
            </p:nvSpPr>
            <p:spPr>
              <a:xfrm>
                <a:off x="0" y="0"/>
                <a:ext cx="1570252" cy="1580117"/>
              </a:xfrm>
              <a:custGeom>
                <a:avLst/>
                <a:gdLst/>
                <a:ahLst/>
                <a:cxnLst/>
                <a:rect l="l" t="t" r="r" b="b"/>
                <a:pathLst>
                  <a:path w="1570252" h="1580117">
                    <a:moveTo>
                      <a:pt x="1506752" y="74930"/>
                    </a:moveTo>
                    <a:cubicBezTo>
                      <a:pt x="1478812" y="30480"/>
                      <a:pt x="1429282" y="0"/>
                      <a:pt x="1372132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1378187"/>
                    </a:lnTo>
                    <a:cubicBezTo>
                      <a:pt x="0" y="1430257"/>
                      <a:pt x="25400" y="1475977"/>
                      <a:pt x="63500" y="1505187"/>
                    </a:cubicBezTo>
                    <a:cubicBezTo>
                      <a:pt x="91440" y="1549637"/>
                      <a:pt x="140970" y="1580117"/>
                      <a:pt x="197347" y="1580117"/>
                    </a:cubicBezTo>
                    <a:lnTo>
                      <a:pt x="1411502" y="1580117"/>
                    </a:lnTo>
                    <a:cubicBezTo>
                      <a:pt x="1499132" y="1580117"/>
                      <a:pt x="1570252" y="1508997"/>
                      <a:pt x="1570252" y="1421367"/>
                    </a:cubicBezTo>
                    <a:lnTo>
                      <a:pt x="1570252" y="201930"/>
                    </a:lnTo>
                    <a:cubicBezTo>
                      <a:pt x="1570252" y="149860"/>
                      <a:pt x="1544852" y="104140"/>
                      <a:pt x="1506752" y="74930"/>
                    </a:cubicBezTo>
                    <a:close/>
                    <a:moveTo>
                      <a:pt x="12700" y="1378187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1372132" y="12700"/>
                    </a:lnTo>
                    <a:cubicBezTo>
                      <a:pt x="1452142" y="12700"/>
                      <a:pt x="1518182" y="78740"/>
                      <a:pt x="1518182" y="158750"/>
                    </a:cubicBezTo>
                    <a:lnTo>
                      <a:pt x="1518182" y="1378187"/>
                    </a:lnTo>
                    <a:cubicBezTo>
                      <a:pt x="1518182" y="1458197"/>
                      <a:pt x="1452142" y="1524237"/>
                      <a:pt x="1372132" y="1524237"/>
                    </a:cubicBezTo>
                    <a:lnTo>
                      <a:pt x="158750" y="1524237"/>
                    </a:lnTo>
                    <a:cubicBezTo>
                      <a:pt x="78740" y="1524237"/>
                      <a:pt x="12700" y="1459467"/>
                      <a:pt x="12700" y="1378187"/>
                    </a:cubicBezTo>
                    <a:close/>
                    <a:moveTo>
                      <a:pt x="1558822" y="1421367"/>
                    </a:moveTo>
                    <a:cubicBezTo>
                      <a:pt x="1558822" y="1501376"/>
                      <a:pt x="1491512" y="1567417"/>
                      <a:pt x="1411502" y="1567417"/>
                    </a:cubicBezTo>
                    <a:lnTo>
                      <a:pt x="197347" y="1567417"/>
                    </a:lnTo>
                    <a:cubicBezTo>
                      <a:pt x="157480" y="1567417"/>
                      <a:pt x="120650" y="1550906"/>
                      <a:pt x="93980" y="1522967"/>
                    </a:cubicBezTo>
                    <a:cubicBezTo>
                      <a:pt x="114300" y="1531856"/>
                      <a:pt x="135890" y="1536937"/>
                      <a:pt x="160020" y="1536937"/>
                    </a:cubicBezTo>
                    <a:lnTo>
                      <a:pt x="1373402" y="1536937"/>
                    </a:lnTo>
                    <a:cubicBezTo>
                      <a:pt x="1461032" y="1536937"/>
                      <a:pt x="1532152" y="1465817"/>
                      <a:pt x="1532152" y="1378187"/>
                    </a:cubicBezTo>
                    <a:lnTo>
                      <a:pt x="1532152" y="158750"/>
                    </a:lnTo>
                    <a:cubicBezTo>
                      <a:pt x="1532152" y="140970"/>
                      <a:pt x="1528342" y="123190"/>
                      <a:pt x="1523262" y="106680"/>
                    </a:cubicBezTo>
                    <a:cubicBezTo>
                      <a:pt x="1544852" y="132080"/>
                      <a:pt x="1558822" y="165100"/>
                      <a:pt x="1558822" y="201930"/>
                    </a:cubicBezTo>
                    <a:lnTo>
                      <a:pt x="1558822" y="1421367"/>
                    </a:lnTo>
                    <a:cubicBezTo>
                      <a:pt x="1558822" y="1421367"/>
                      <a:pt x="1558822" y="1421367"/>
                      <a:pt x="1558822" y="1421367"/>
                    </a:cubicBezTo>
                    <a:close/>
                  </a:path>
                </a:pathLst>
              </a:custGeom>
              <a:solidFill>
                <a:srgbClr val="704430"/>
              </a:solidFill>
            </p:spPr>
          </p:sp>
        </p:grpSp>
        <p:sp>
          <p:nvSpPr>
            <p:cNvPr id="27" name="TextBox 27"/>
            <p:cNvSpPr txBox="1"/>
            <p:nvPr/>
          </p:nvSpPr>
          <p:spPr>
            <a:xfrm>
              <a:off x="5161490" y="1871199"/>
              <a:ext cx="2500566" cy="270196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800" dirty="0"/>
                <a:t>+ </a:t>
              </a:r>
              <a:r>
                <a:rPr lang="en-US" sz="2800" dirty="0" err="1"/>
                <a:t>Sư</a:t>
              </a:r>
              <a:r>
                <a:rPr lang="en-US" sz="2800" dirty="0"/>
                <a:t>̣ </a:t>
              </a:r>
              <a:r>
                <a:rPr lang="en-US" sz="2800" dirty="0" err="1"/>
                <a:t>phát</a:t>
              </a:r>
              <a:r>
                <a:rPr lang="en-US" sz="2800" dirty="0"/>
                <a:t> </a:t>
              </a:r>
              <a:r>
                <a:rPr lang="en-US" sz="2800" dirty="0" err="1"/>
                <a:t>triển</a:t>
              </a:r>
              <a:r>
                <a:rPr lang="en-US" sz="2800" dirty="0"/>
                <a:t> </a:t>
              </a:r>
              <a:r>
                <a:rPr lang="en-US" sz="2800" dirty="0" err="1"/>
                <a:t>của</a:t>
              </a:r>
              <a:r>
                <a:rPr lang="en-US" sz="2800" dirty="0"/>
                <a:t> </a:t>
              </a:r>
              <a:r>
                <a:rPr lang="en-US" sz="2800" dirty="0" err="1"/>
                <a:t>ngoại</a:t>
              </a:r>
              <a:r>
                <a:rPr lang="en-US" sz="2800" dirty="0"/>
                <a:t> </a:t>
              </a:r>
              <a:r>
                <a:rPr lang="en-US" sz="2800" dirty="0" err="1"/>
                <a:t>thương</a:t>
              </a:r>
              <a:r>
                <a:rPr lang="en-US" sz="2800" dirty="0"/>
                <a:t>: </a:t>
              </a:r>
              <a:r>
                <a:rPr lang="en-US" sz="2800" dirty="0" err="1"/>
                <a:t>Hàng</a:t>
              </a:r>
              <a:r>
                <a:rPr lang="en-US" sz="2800" dirty="0"/>
                <a:t> </a:t>
              </a:r>
              <a:r>
                <a:rPr lang="en-US" sz="2800" dirty="0" err="1"/>
                <a:t>hoa</a:t>
              </a:r>
              <a:r>
                <a:rPr lang="en-US" sz="2800" dirty="0"/>
                <a:t>́ </a:t>
              </a:r>
              <a:r>
                <a:rPr lang="en-US" sz="2800" dirty="0" err="1"/>
                <a:t>xuất</a:t>
              </a:r>
              <a:r>
                <a:rPr lang="en-US" sz="2800" dirty="0"/>
                <a:t> </a:t>
              </a:r>
              <a:r>
                <a:rPr lang="en-US" sz="2800" dirty="0" err="1"/>
                <a:t>khẩu</a:t>
              </a:r>
              <a:r>
                <a:rPr lang="en-US" sz="2800" dirty="0"/>
                <a:t> có </a:t>
              </a:r>
              <a:r>
                <a:rPr lang="en-US" sz="2800" dirty="0" err="1"/>
                <a:t>xu</a:t>
              </a:r>
              <a:r>
                <a:rPr lang="en-US" sz="2800" dirty="0"/>
                <a:t> </a:t>
              </a:r>
              <a:r>
                <a:rPr lang="en-US" sz="2800" dirty="0" err="1"/>
                <a:t>hướng</a:t>
              </a:r>
              <a:r>
                <a:rPr lang="en-US" sz="2800" dirty="0"/>
                <a:t> </a:t>
              </a:r>
              <a:r>
                <a:rPr lang="en-US" sz="2800" dirty="0" err="1"/>
                <a:t>tăng</a:t>
              </a:r>
              <a:r>
                <a:rPr lang="en-US" sz="2800" dirty="0"/>
                <a:t> </a:t>
              </a:r>
              <a:r>
                <a:rPr lang="en-US" sz="2800" dirty="0" err="1"/>
                <a:t>sản</a:t>
              </a:r>
              <a:r>
                <a:rPr lang="en-US" sz="2800" dirty="0"/>
                <a:t> </a:t>
              </a:r>
              <a:r>
                <a:rPr lang="en-US" sz="2800" dirty="0" err="1"/>
                <a:t>phẩm</a:t>
              </a:r>
              <a:r>
                <a:rPr lang="en-US" sz="2800" dirty="0"/>
                <a:t> có </a:t>
              </a:r>
              <a:r>
                <a:rPr lang="en-US" sz="2800" dirty="0" err="1"/>
                <a:t>hàm</a:t>
              </a:r>
              <a:r>
                <a:rPr lang="en-US" sz="2800" dirty="0"/>
                <a:t> </a:t>
              </a:r>
              <a:r>
                <a:rPr lang="en-US" sz="2800" dirty="0" err="1"/>
                <a:t>lượng</a:t>
              </a:r>
              <a:r>
                <a:rPr lang="en-US" sz="2800" dirty="0"/>
                <a:t> </a:t>
              </a:r>
              <a:r>
                <a:rPr lang="en-US" sz="2800" dirty="0" err="1"/>
                <a:t>công</a:t>
              </a:r>
              <a:r>
                <a:rPr lang="en-US" sz="2800" dirty="0"/>
                <a:t> </a:t>
              </a:r>
              <a:r>
                <a:rPr lang="en-US" sz="2800" dirty="0" err="1"/>
                <a:t>nghẹ</a:t>
              </a:r>
              <a:r>
                <a:rPr lang="en-US" sz="2800" dirty="0"/>
                <a:t>̂ </a:t>
              </a:r>
              <a:r>
                <a:rPr lang="en-US" sz="2800" dirty="0" err="1"/>
                <a:t>cao</a:t>
              </a:r>
              <a:r>
                <a:rPr lang="en-US" sz="2800" dirty="0"/>
                <a:t>, </a:t>
              </a:r>
              <a:r>
                <a:rPr lang="en-US" sz="2800" dirty="0" err="1"/>
                <a:t>gia</a:t>
              </a:r>
              <a:r>
                <a:rPr lang="en-US" sz="2800" dirty="0"/>
                <a:t>́ trị </a:t>
              </a:r>
              <a:r>
                <a:rPr lang="en-US" sz="2800" dirty="0" err="1"/>
                <a:t>gia</a:t>
              </a:r>
              <a:r>
                <a:rPr lang="en-US" sz="2800" dirty="0"/>
                <a:t> </a:t>
              </a:r>
              <a:r>
                <a:rPr lang="en-US" sz="2800" dirty="0" err="1"/>
                <a:t>tăng</a:t>
              </a:r>
              <a:r>
                <a:rPr lang="en-US" sz="2800" dirty="0"/>
                <a:t> </a:t>
              </a:r>
              <a:r>
                <a:rPr lang="en-US" sz="2800" dirty="0" err="1"/>
                <a:t>lớn</a:t>
              </a:r>
              <a:r>
                <a:rPr lang="vi-VN" sz="2800" dirty="0"/>
                <a:t>. </a:t>
              </a:r>
              <a:r>
                <a:rPr lang="en-US" sz="2800" dirty="0" err="1"/>
                <a:t>Mặt</a:t>
              </a:r>
              <a:r>
                <a:rPr lang="en-US" sz="2800" dirty="0"/>
                <a:t> </a:t>
              </a:r>
              <a:r>
                <a:rPr lang="en-US" sz="2800" dirty="0" err="1"/>
                <a:t>hàng</a:t>
              </a:r>
              <a:r>
                <a:rPr lang="en-US" sz="2800" dirty="0"/>
                <a:t> </a:t>
              </a:r>
              <a:r>
                <a:rPr lang="en-US" sz="2800" dirty="0" err="1"/>
                <a:t>xuất</a:t>
              </a:r>
              <a:r>
                <a:rPr lang="en-US" sz="2800" dirty="0"/>
                <a:t> </a:t>
              </a:r>
              <a:r>
                <a:rPr lang="en-US" sz="2800" dirty="0" err="1"/>
                <a:t>khẩu</a:t>
              </a:r>
              <a:r>
                <a:rPr lang="en-US" sz="2800" dirty="0"/>
                <a:t> </a:t>
              </a:r>
              <a:r>
                <a:rPr lang="en-US" sz="2800" dirty="0" err="1"/>
                <a:t>chu</a:t>
              </a:r>
              <a:r>
                <a:rPr lang="en-US" sz="2800" dirty="0"/>
                <a:t>̉ </a:t>
              </a:r>
              <a:r>
                <a:rPr lang="en-US" sz="2800" dirty="0" err="1"/>
                <a:t>yếu</a:t>
              </a:r>
              <a:r>
                <a:rPr lang="en-US" sz="2800" dirty="0"/>
                <a:t> là </a:t>
              </a:r>
              <a:r>
                <a:rPr lang="en-US" sz="2800" dirty="0" err="1"/>
                <a:t>hàng</a:t>
              </a:r>
              <a:r>
                <a:rPr lang="en-US" sz="2800" dirty="0"/>
                <a:t> </a:t>
              </a:r>
              <a:r>
                <a:rPr lang="en-US" sz="2800" dirty="0" err="1"/>
                <a:t>dệt</a:t>
              </a:r>
              <a:r>
                <a:rPr lang="en-US" sz="2800" dirty="0"/>
                <a:t> may, </a:t>
              </a:r>
              <a:r>
                <a:rPr lang="en-US" sz="2800" dirty="0" err="1"/>
                <a:t>điện</a:t>
              </a:r>
              <a:r>
                <a:rPr lang="en-US" sz="2800" dirty="0"/>
                <a:t> </a:t>
              </a:r>
              <a:r>
                <a:rPr lang="en-US" sz="2800" dirty="0" err="1"/>
                <a:t>tư</a:t>
              </a:r>
              <a:r>
                <a:rPr lang="en-US" sz="2800" dirty="0"/>
                <a:t>̉, </a:t>
              </a:r>
              <a:r>
                <a:rPr lang="en-US" sz="2800" dirty="0" err="1"/>
                <a:t>linh</a:t>
              </a:r>
              <a:r>
                <a:rPr lang="en-US" sz="2800" dirty="0"/>
                <a:t> </a:t>
              </a:r>
              <a:r>
                <a:rPr lang="en-US" sz="2800" dirty="0" err="1"/>
                <a:t>kiện</a:t>
              </a:r>
              <a:r>
                <a:rPr lang="en-US" sz="2800" dirty="0"/>
                <a:t> </a:t>
              </a:r>
              <a:r>
                <a:rPr lang="en-US" sz="2800" dirty="0" err="1"/>
                <a:t>máy</a:t>
              </a:r>
              <a:r>
                <a:rPr lang="en-US" sz="2800" dirty="0"/>
                <a:t> </a:t>
              </a:r>
              <a:r>
                <a:rPr lang="en-US" sz="2800" dirty="0" err="1"/>
                <a:t>tính</a:t>
              </a:r>
              <a:r>
                <a:rPr lang="en-US" sz="2800" dirty="0"/>
                <a:t>,... </a:t>
              </a:r>
              <a:r>
                <a:rPr lang="en-US" sz="2800" dirty="0" err="1"/>
                <a:t>Hàng</a:t>
              </a:r>
              <a:r>
                <a:rPr lang="en-US" sz="2800" dirty="0"/>
                <a:t> NK </a:t>
              </a:r>
              <a:r>
                <a:rPr lang="en-US" sz="2800" dirty="0" err="1"/>
                <a:t>chu</a:t>
              </a:r>
              <a:r>
                <a:rPr lang="en-US" sz="2800" dirty="0"/>
                <a:t>̉ </a:t>
              </a:r>
              <a:r>
                <a:rPr lang="en-US" sz="2800" dirty="0" err="1"/>
                <a:t>yếu</a:t>
              </a:r>
              <a:r>
                <a:rPr lang="en-US" sz="2800" dirty="0"/>
                <a:t> là </a:t>
              </a:r>
              <a:r>
                <a:rPr lang="en-US" sz="2800" dirty="0" err="1"/>
                <a:t>máy</a:t>
              </a:r>
              <a:r>
                <a:rPr lang="en-US" sz="2800" dirty="0"/>
                <a:t> </a:t>
              </a:r>
              <a:r>
                <a:rPr lang="en-US" sz="2800" dirty="0" err="1"/>
                <a:t>móc</a:t>
              </a:r>
              <a:r>
                <a:rPr lang="en-US" sz="2800" dirty="0"/>
                <a:t> </a:t>
              </a:r>
              <a:r>
                <a:rPr lang="en-US" sz="2800" dirty="0" err="1"/>
                <a:t>thiết</a:t>
              </a:r>
              <a:r>
                <a:rPr lang="en-US" sz="2800" dirty="0"/>
                <a:t> bị, </a:t>
              </a:r>
              <a:r>
                <a:rPr lang="en-US" sz="2800" dirty="0" err="1"/>
                <a:t>xăng</a:t>
              </a:r>
              <a:r>
                <a:rPr lang="en-US" sz="2800" dirty="0"/>
                <a:t> </a:t>
              </a:r>
              <a:r>
                <a:rPr lang="en-US" sz="2800" dirty="0" err="1"/>
                <a:t>dầu</a:t>
              </a:r>
              <a:r>
                <a:rPr lang="en-US" sz="2800" dirty="0"/>
                <a:t>,…</a:t>
              </a:r>
            </a:p>
          </p:txBody>
        </p:sp>
      </p:grpSp>
      <p:sp>
        <p:nvSpPr>
          <p:cNvPr id="29" name="TextBox 29"/>
          <p:cNvSpPr txBox="1"/>
          <p:nvPr/>
        </p:nvSpPr>
        <p:spPr>
          <a:xfrm>
            <a:off x="86424" y="228600"/>
            <a:ext cx="11909780" cy="55399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fr-FR" sz="3600" b="1" dirty="0"/>
              <a:t>- </a:t>
            </a:r>
            <a:r>
              <a:rPr lang="fr-FR" sz="3600" b="1" dirty="0" err="1"/>
              <a:t>Thương</a:t>
            </a:r>
            <a:r>
              <a:rPr lang="fr-FR" sz="3600" b="1" dirty="0"/>
              <a:t> </a:t>
            </a:r>
            <a:r>
              <a:rPr lang="fr-FR" sz="3600" b="1" dirty="0" err="1"/>
              <a:t>mại</a:t>
            </a:r>
            <a:endParaRPr lang="en-US" sz="3600" b="1" dirty="0"/>
          </a:p>
        </p:txBody>
      </p:sp>
      <p:pic>
        <p:nvPicPr>
          <p:cNvPr id="30" name="Picture 23">
            <a:extLst>
              <a:ext uri="{FF2B5EF4-FFF2-40B4-BE49-F238E27FC236}">
                <a16:creationId xmlns:a16="http://schemas.microsoft.com/office/drawing/2014/main" id="{465C4637-1EC8-8C9C-730E-71EC47F1BBE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291006" flipH="1">
            <a:off x="98441" y="55735"/>
            <a:ext cx="1467999" cy="1476050"/>
          </a:xfrm>
          <a:prstGeom prst="rect">
            <a:avLst/>
          </a:prstGeom>
        </p:spPr>
      </p:pic>
      <p:pic>
        <p:nvPicPr>
          <p:cNvPr id="31" name="Picture 3">
            <a:extLst>
              <a:ext uri="{FF2B5EF4-FFF2-40B4-BE49-F238E27FC236}">
                <a16:creationId xmlns:a16="http://schemas.microsoft.com/office/drawing/2014/main" id="{EDF965A9-FA3D-2A9A-78CE-8386FD21176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349273">
            <a:off x="10720491" y="10035"/>
            <a:ext cx="1694127" cy="1121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520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30116" b="3011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425966" y="188527"/>
            <a:ext cx="10741453" cy="880116"/>
            <a:chOff x="0" y="0"/>
            <a:chExt cx="16435575" cy="191389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6435575" cy="1913890"/>
            </a:xfrm>
            <a:custGeom>
              <a:avLst/>
              <a:gdLst/>
              <a:ahLst/>
              <a:cxnLst/>
              <a:rect l="l" t="t" r="r" b="b"/>
              <a:pathLst>
                <a:path w="16435575" h="1913890">
                  <a:moveTo>
                    <a:pt x="16435575" y="956945"/>
                  </a:moveTo>
                  <a:lnTo>
                    <a:pt x="16435575" y="956945"/>
                  </a:lnTo>
                  <a:cubicBezTo>
                    <a:pt x="16435575" y="1485392"/>
                    <a:pt x="16007204" y="1913890"/>
                    <a:pt x="15478630" y="1913890"/>
                  </a:cubicBezTo>
                  <a:lnTo>
                    <a:pt x="956945" y="1913890"/>
                  </a:lnTo>
                  <a:cubicBezTo>
                    <a:pt x="428371" y="1913890"/>
                    <a:pt x="0" y="1485392"/>
                    <a:pt x="0" y="956945"/>
                  </a:cubicBezTo>
                  <a:lnTo>
                    <a:pt x="0" y="956945"/>
                  </a:lnTo>
                  <a:cubicBezTo>
                    <a:pt x="0" y="428371"/>
                    <a:pt x="428371" y="0"/>
                    <a:pt x="956945" y="0"/>
                  </a:cubicBezTo>
                  <a:lnTo>
                    <a:pt x="15478630" y="0"/>
                  </a:lnTo>
                  <a:cubicBezTo>
                    <a:pt x="16007077" y="0"/>
                    <a:pt x="16435575" y="428371"/>
                    <a:pt x="16435575" y="956945"/>
                  </a:cubicBezTo>
                  <a:close/>
                </a:path>
              </a:pathLst>
            </a:custGeom>
            <a:solidFill>
              <a:srgbClr val="FFF3ED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854867" y="654881"/>
            <a:ext cx="357103" cy="40464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625687" y="5145445"/>
            <a:ext cx="2600312" cy="147981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8597" y="937894"/>
            <a:ext cx="2019025" cy="2135508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2211970" y="69417"/>
            <a:ext cx="9459755" cy="8279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Tài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chính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ngân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endParaRPr lang="en-US" sz="166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DC4AD70-B682-71D7-E832-AC6297C0A479}"/>
              </a:ext>
            </a:extLst>
          </p:cNvPr>
          <p:cNvGrpSpPr/>
          <p:nvPr/>
        </p:nvGrpSpPr>
        <p:grpSpPr>
          <a:xfrm>
            <a:off x="2033285" y="1257171"/>
            <a:ext cx="10027057" cy="5739265"/>
            <a:chOff x="1502416" y="1285808"/>
            <a:chExt cx="7520293" cy="3078152"/>
          </a:xfrm>
        </p:grpSpPr>
        <p:grpSp>
          <p:nvGrpSpPr>
            <p:cNvPr id="3" name="Group 3"/>
            <p:cNvGrpSpPr/>
            <p:nvPr/>
          </p:nvGrpSpPr>
          <p:grpSpPr>
            <a:xfrm>
              <a:off x="1502416" y="1285808"/>
              <a:ext cx="7520293" cy="3078152"/>
              <a:chOff x="0" y="0"/>
              <a:chExt cx="2999863" cy="1530793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92710" y="106680"/>
                <a:ext cx="2895723" cy="1411413"/>
              </a:xfrm>
              <a:custGeom>
                <a:avLst/>
                <a:gdLst/>
                <a:ahLst/>
                <a:cxnLst/>
                <a:rect l="l" t="t" r="r" b="b"/>
                <a:pathLst>
                  <a:path w="2895723" h="1411413">
                    <a:moveTo>
                      <a:pt x="2869052" y="1222183"/>
                    </a:moveTo>
                    <a:cubicBezTo>
                      <a:pt x="2869052" y="1309813"/>
                      <a:pt x="2792852" y="1380933"/>
                      <a:pt x="2711573" y="1380933"/>
                    </a:cubicBezTo>
                    <a:lnTo>
                      <a:pt x="66040" y="1380933"/>
                    </a:lnTo>
                    <a:cubicBezTo>
                      <a:pt x="43180" y="1380933"/>
                      <a:pt x="20320" y="1375853"/>
                      <a:pt x="0" y="1366963"/>
                    </a:cubicBezTo>
                    <a:cubicBezTo>
                      <a:pt x="26670" y="1394903"/>
                      <a:pt x="63500" y="1411413"/>
                      <a:pt x="112583" y="1411413"/>
                    </a:cubicBezTo>
                    <a:lnTo>
                      <a:pt x="2749673" y="1411413"/>
                    </a:lnTo>
                    <a:cubicBezTo>
                      <a:pt x="2829683" y="1411413"/>
                      <a:pt x="2895723" y="1345373"/>
                      <a:pt x="2895723" y="1265363"/>
                    </a:cubicBezTo>
                    <a:lnTo>
                      <a:pt x="2895723" y="95250"/>
                    </a:lnTo>
                    <a:cubicBezTo>
                      <a:pt x="2895723" y="58420"/>
                      <a:pt x="2881752" y="25400"/>
                      <a:pt x="2860162" y="0"/>
                    </a:cubicBezTo>
                    <a:cubicBezTo>
                      <a:pt x="2866512" y="16510"/>
                      <a:pt x="2869052" y="34290"/>
                      <a:pt x="2869052" y="52070"/>
                    </a:cubicBezTo>
                    <a:lnTo>
                      <a:pt x="2869052" y="1222183"/>
                    </a:lnTo>
                    <a:lnTo>
                      <a:pt x="2869052" y="1222183"/>
                    </a:lnTo>
                    <a:close/>
                  </a:path>
                </a:pathLst>
              </a:custGeom>
              <a:solidFill>
                <a:srgbClr val="704430"/>
              </a:solidFill>
            </p:spPr>
          </p:sp>
          <p:sp>
            <p:nvSpPr>
              <p:cNvPr id="5" name="Freeform 5"/>
              <p:cNvSpPr/>
              <p:nvPr/>
            </p:nvSpPr>
            <p:spPr>
              <a:xfrm>
                <a:off x="12700" y="12700"/>
                <a:ext cx="2935093" cy="1462213"/>
              </a:xfrm>
              <a:custGeom>
                <a:avLst/>
                <a:gdLst/>
                <a:ahLst/>
                <a:cxnLst/>
                <a:rect l="l" t="t" r="r" b="b"/>
                <a:pathLst>
                  <a:path w="2935093" h="1462213">
                    <a:moveTo>
                      <a:pt x="146050" y="1462213"/>
                    </a:moveTo>
                    <a:lnTo>
                      <a:pt x="2789043" y="1462213"/>
                    </a:lnTo>
                    <a:cubicBezTo>
                      <a:pt x="2869053" y="1462213"/>
                      <a:pt x="2935093" y="1396173"/>
                      <a:pt x="2935093" y="1316163"/>
                    </a:cubicBezTo>
                    <a:lnTo>
                      <a:pt x="2935093" y="146050"/>
                    </a:lnTo>
                    <a:cubicBezTo>
                      <a:pt x="2935093" y="66040"/>
                      <a:pt x="2869053" y="0"/>
                      <a:pt x="2789043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1316163"/>
                    </a:lnTo>
                    <a:cubicBezTo>
                      <a:pt x="0" y="1397443"/>
                      <a:pt x="66040" y="1462213"/>
                      <a:pt x="146050" y="1462213"/>
                    </a:cubicBezTo>
                    <a:close/>
                  </a:path>
                </a:pathLst>
              </a:custGeom>
              <a:solidFill>
                <a:srgbClr val="FFF3ED"/>
              </a:solidFill>
            </p:spPr>
          </p:sp>
          <p:sp>
            <p:nvSpPr>
              <p:cNvPr id="6" name="Freeform 6"/>
              <p:cNvSpPr/>
              <p:nvPr/>
            </p:nvSpPr>
            <p:spPr>
              <a:xfrm>
                <a:off x="0" y="0"/>
                <a:ext cx="2999863" cy="1530793"/>
              </a:xfrm>
              <a:custGeom>
                <a:avLst/>
                <a:gdLst/>
                <a:ahLst/>
                <a:cxnLst/>
                <a:rect l="l" t="t" r="r" b="b"/>
                <a:pathLst>
                  <a:path w="2999863" h="1530793">
                    <a:moveTo>
                      <a:pt x="2936363" y="74930"/>
                    </a:moveTo>
                    <a:cubicBezTo>
                      <a:pt x="2908423" y="30480"/>
                      <a:pt x="2858893" y="0"/>
                      <a:pt x="2801743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1328863"/>
                    </a:lnTo>
                    <a:cubicBezTo>
                      <a:pt x="0" y="1380933"/>
                      <a:pt x="25400" y="1426653"/>
                      <a:pt x="63500" y="1455863"/>
                    </a:cubicBezTo>
                    <a:cubicBezTo>
                      <a:pt x="91440" y="1500313"/>
                      <a:pt x="140970" y="1530793"/>
                      <a:pt x="207881" y="1530793"/>
                    </a:cubicBezTo>
                    <a:lnTo>
                      <a:pt x="2841113" y="1530793"/>
                    </a:lnTo>
                    <a:cubicBezTo>
                      <a:pt x="2928743" y="1530793"/>
                      <a:pt x="2999863" y="1459673"/>
                      <a:pt x="2999863" y="1372043"/>
                    </a:cubicBezTo>
                    <a:lnTo>
                      <a:pt x="2999863" y="201930"/>
                    </a:lnTo>
                    <a:cubicBezTo>
                      <a:pt x="2999862" y="149860"/>
                      <a:pt x="2974462" y="104140"/>
                      <a:pt x="2936363" y="74930"/>
                    </a:cubicBezTo>
                    <a:close/>
                    <a:moveTo>
                      <a:pt x="12700" y="1328863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2801743" y="12700"/>
                    </a:lnTo>
                    <a:cubicBezTo>
                      <a:pt x="2881753" y="12700"/>
                      <a:pt x="2947793" y="78740"/>
                      <a:pt x="2947793" y="158750"/>
                    </a:cubicBezTo>
                    <a:lnTo>
                      <a:pt x="2947793" y="1328863"/>
                    </a:lnTo>
                    <a:cubicBezTo>
                      <a:pt x="2947793" y="1408873"/>
                      <a:pt x="2881753" y="1474913"/>
                      <a:pt x="2801743" y="1474913"/>
                    </a:cubicBezTo>
                    <a:lnTo>
                      <a:pt x="158750" y="1474913"/>
                    </a:lnTo>
                    <a:cubicBezTo>
                      <a:pt x="78740" y="1474913"/>
                      <a:pt x="12700" y="1410143"/>
                      <a:pt x="12700" y="1328863"/>
                    </a:cubicBezTo>
                    <a:close/>
                    <a:moveTo>
                      <a:pt x="2988433" y="1372043"/>
                    </a:moveTo>
                    <a:cubicBezTo>
                      <a:pt x="2988433" y="1452053"/>
                      <a:pt x="2921123" y="1518093"/>
                      <a:pt x="2841113" y="1518093"/>
                    </a:cubicBezTo>
                    <a:lnTo>
                      <a:pt x="207881" y="1518093"/>
                    </a:lnTo>
                    <a:cubicBezTo>
                      <a:pt x="157480" y="1518093"/>
                      <a:pt x="120650" y="1501583"/>
                      <a:pt x="93980" y="1473643"/>
                    </a:cubicBezTo>
                    <a:cubicBezTo>
                      <a:pt x="114300" y="1482533"/>
                      <a:pt x="135890" y="1487613"/>
                      <a:pt x="160020" y="1487613"/>
                    </a:cubicBezTo>
                    <a:lnTo>
                      <a:pt x="2803013" y="1487613"/>
                    </a:lnTo>
                    <a:cubicBezTo>
                      <a:pt x="2890643" y="1487613"/>
                      <a:pt x="2961763" y="1416493"/>
                      <a:pt x="2961763" y="1328863"/>
                    </a:cubicBezTo>
                    <a:lnTo>
                      <a:pt x="2961763" y="158750"/>
                    </a:lnTo>
                    <a:cubicBezTo>
                      <a:pt x="2961763" y="140970"/>
                      <a:pt x="2957953" y="123190"/>
                      <a:pt x="2952873" y="106680"/>
                    </a:cubicBezTo>
                    <a:cubicBezTo>
                      <a:pt x="2974463" y="132080"/>
                      <a:pt x="2988433" y="165100"/>
                      <a:pt x="2988433" y="201930"/>
                    </a:cubicBezTo>
                    <a:lnTo>
                      <a:pt x="2988433" y="1372043"/>
                    </a:lnTo>
                    <a:cubicBezTo>
                      <a:pt x="2988433" y="1372043"/>
                      <a:pt x="2988433" y="1372043"/>
                      <a:pt x="2988433" y="1372043"/>
                    </a:cubicBezTo>
                    <a:close/>
                  </a:path>
                </a:pathLst>
              </a:custGeom>
              <a:solidFill>
                <a:srgbClr val="704430"/>
              </a:solidFill>
            </p:spPr>
          </p:sp>
        </p:grpSp>
        <p:sp>
          <p:nvSpPr>
            <p:cNvPr id="13" name="TextBox 13"/>
            <p:cNvSpPr txBox="1"/>
            <p:nvPr/>
          </p:nvSpPr>
          <p:spPr>
            <a:xfrm>
              <a:off x="1706176" y="1345381"/>
              <a:ext cx="7048674" cy="265636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ct val="150000"/>
                </a:lnSpc>
                <a:defRPr/>
              </a:pPr>
              <a:r>
                <a:rPr lang="en-US" sz="4400" dirty="0" err="1"/>
                <a:t>Tính</a:t>
              </a:r>
              <a:r>
                <a:rPr lang="en-US" sz="4400" dirty="0"/>
                <a:t> </a:t>
              </a:r>
              <a:r>
                <a:rPr lang="en-US" sz="4400" dirty="0" err="1"/>
                <a:t>đến</a:t>
              </a:r>
              <a:r>
                <a:rPr lang="en-US" sz="4400" dirty="0"/>
                <a:t> </a:t>
              </a:r>
              <a:r>
                <a:rPr lang="en-US" sz="4400" dirty="0" err="1"/>
                <a:t>năm</a:t>
              </a:r>
              <a:r>
                <a:rPr lang="en-US" sz="4400" dirty="0"/>
                <a:t> 2022, </a:t>
              </a:r>
              <a:r>
                <a:rPr lang="en-US" sz="4400" dirty="0" err="1"/>
                <a:t>trên</a:t>
              </a:r>
              <a:r>
                <a:rPr lang="en-US" sz="4400" dirty="0"/>
                <a:t> </a:t>
              </a:r>
              <a:r>
                <a:rPr lang="en-US" sz="4400" dirty="0" err="1"/>
                <a:t>địa</a:t>
              </a:r>
              <a:r>
                <a:rPr lang="en-US" sz="4400" dirty="0"/>
                <a:t> </a:t>
              </a:r>
              <a:r>
                <a:rPr lang="en-US" sz="4400" dirty="0" err="1"/>
                <a:t>bàn</a:t>
              </a:r>
              <a:r>
                <a:rPr lang="en-US" sz="4400" dirty="0"/>
                <a:t> Hà </a:t>
              </a:r>
              <a:r>
                <a:rPr lang="en-US" sz="4400" dirty="0" err="1"/>
                <a:t>Nội</a:t>
              </a:r>
              <a:r>
                <a:rPr lang="en-US" sz="4400" dirty="0"/>
                <a:t> có 36 </a:t>
              </a:r>
              <a:r>
                <a:rPr lang="en-US" sz="4400" dirty="0" err="1"/>
                <a:t>ngân</a:t>
              </a:r>
              <a:r>
                <a:rPr lang="en-US" sz="4400" dirty="0"/>
                <a:t> </a:t>
              </a:r>
              <a:r>
                <a:rPr lang="en-US" sz="4400" dirty="0" err="1"/>
                <a:t>hàng</a:t>
              </a:r>
              <a:r>
                <a:rPr lang="en-US" sz="4400" dirty="0"/>
                <a:t> </a:t>
              </a:r>
              <a:r>
                <a:rPr lang="en-US" sz="4400" dirty="0" err="1"/>
                <a:t>đang</a:t>
              </a:r>
              <a:r>
                <a:rPr lang="en-US" sz="4400" dirty="0"/>
                <a:t> </a:t>
              </a:r>
              <a:r>
                <a:rPr lang="en-US" sz="4400" dirty="0" err="1"/>
                <a:t>hoạt</a:t>
              </a:r>
              <a:r>
                <a:rPr lang="en-US" sz="4400" dirty="0"/>
                <a:t> </a:t>
              </a:r>
              <a:r>
                <a:rPr lang="en-US" sz="4400" dirty="0" err="1"/>
                <a:t>động</a:t>
              </a:r>
              <a:r>
                <a:rPr lang="en-US" sz="4400" dirty="0"/>
                <a:t> (</a:t>
              </a:r>
              <a:r>
                <a:rPr lang="en-US" sz="4400" dirty="0" err="1"/>
                <a:t>trong</a:t>
              </a:r>
              <a:r>
                <a:rPr lang="en-US" sz="4400" dirty="0"/>
                <a:t> </a:t>
              </a:r>
              <a:r>
                <a:rPr lang="en-US" sz="4400" dirty="0" err="1"/>
                <a:t>đo</a:t>
              </a:r>
              <a:r>
                <a:rPr lang="en-US" sz="4400" dirty="0"/>
                <a:t>́ có 9 </a:t>
              </a:r>
              <a:r>
                <a:rPr lang="en-US" sz="4400" dirty="0" err="1"/>
                <a:t>ngân</a:t>
              </a:r>
              <a:r>
                <a:rPr lang="en-US" sz="4400" dirty="0"/>
                <a:t> </a:t>
              </a:r>
              <a:r>
                <a:rPr lang="en-US" sz="4400" dirty="0" err="1"/>
                <a:t>hàng</a:t>
              </a:r>
              <a:r>
                <a:rPr lang="en-US" sz="4400" dirty="0"/>
                <a:t> </a:t>
              </a:r>
              <a:r>
                <a:rPr lang="en-US" sz="4400" dirty="0" err="1"/>
                <a:t>nước</a:t>
              </a:r>
              <a:r>
                <a:rPr lang="en-US" sz="4400" dirty="0"/>
                <a:t> </a:t>
              </a:r>
              <a:r>
                <a:rPr lang="en-US" sz="4400" dirty="0" err="1"/>
                <a:t>ngoài</a:t>
              </a:r>
              <a:r>
                <a:rPr lang="en-US" sz="4400" dirty="0"/>
                <a:t>) </a:t>
              </a:r>
              <a:r>
                <a:rPr lang="en-US" sz="4400" dirty="0" err="1"/>
                <a:t>với</a:t>
              </a:r>
              <a:r>
                <a:rPr lang="en-US" sz="4400" dirty="0"/>
                <a:t> </a:t>
              </a:r>
              <a:r>
                <a:rPr lang="en-US" sz="4400" dirty="0" err="1"/>
                <a:t>hàng</a:t>
              </a:r>
              <a:r>
                <a:rPr lang="en-US" sz="4400" dirty="0"/>
                <a:t> </a:t>
              </a:r>
              <a:r>
                <a:rPr lang="en-US" sz="4400" dirty="0" err="1"/>
                <a:t>nghìn</a:t>
              </a:r>
              <a:r>
                <a:rPr lang="en-US" sz="4400" dirty="0"/>
                <a:t> chi </a:t>
              </a:r>
              <a:r>
                <a:rPr lang="en-US" sz="4400" dirty="0" err="1"/>
                <a:t>nhánh</a:t>
              </a:r>
              <a:r>
                <a:rPr lang="en-US" sz="4400" dirty="0"/>
                <a:t>, </a:t>
              </a:r>
              <a:r>
                <a:rPr lang="en-US" sz="4400" dirty="0" err="1"/>
                <a:t>điểm</a:t>
              </a:r>
              <a:r>
                <a:rPr lang="en-US" sz="4400" dirty="0"/>
                <a:t> </a:t>
              </a:r>
              <a:r>
                <a:rPr lang="en-US" sz="4400" dirty="0" err="1"/>
                <a:t>giao</a:t>
              </a:r>
              <a:r>
                <a:rPr lang="en-US" sz="4400" dirty="0"/>
                <a:t> </a:t>
              </a:r>
              <a:r>
                <a:rPr lang="en-US" sz="4400" dirty="0" err="1"/>
                <a:t>dịch</a:t>
              </a:r>
              <a:r>
                <a:rPr lang="en-US" sz="4400" dirty="0"/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31452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1A1CA388-6A56-C553-04AF-2C953DA83BEE}"/>
              </a:ext>
            </a:extLst>
          </p:cNvPr>
          <p:cNvGrpSpPr/>
          <p:nvPr/>
        </p:nvGrpSpPr>
        <p:grpSpPr>
          <a:xfrm>
            <a:off x="191484" y="1335946"/>
            <a:ext cx="5904516" cy="5262572"/>
            <a:chOff x="400332" y="1001959"/>
            <a:chExt cx="2717614" cy="3581946"/>
          </a:xfrm>
        </p:grpSpPr>
        <p:grpSp>
          <p:nvGrpSpPr>
            <p:cNvPr id="3" name="Group 3"/>
            <p:cNvGrpSpPr/>
            <p:nvPr/>
          </p:nvGrpSpPr>
          <p:grpSpPr>
            <a:xfrm>
              <a:off x="400332" y="1001959"/>
              <a:ext cx="2717614" cy="3581946"/>
              <a:chOff x="0" y="0"/>
              <a:chExt cx="1570252" cy="2069668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92710" y="106680"/>
                <a:ext cx="1466112" cy="1962988"/>
              </a:xfrm>
              <a:custGeom>
                <a:avLst/>
                <a:gdLst/>
                <a:ahLst/>
                <a:cxnLst/>
                <a:rect l="l" t="t" r="r" b="b"/>
                <a:pathLst>
                  <a:path w="1466112" h="1460737">
                    <a:moveTo>
                      <a:pt x="1439442" y="1271507"/>
                    </a:moveTo>
                    <a:cubicBezTo>
                      <a:pt x="1439442" y="1359137"/>
                      <a:pt x="1363242" y="1430257"/>
                      <a:pt x="1281962" y="1430257"/>
                    </a:cubicBezTo>
                    <a:lnTo>
                      <a:pt x="66040" y="1430257"/>
                    </a:lnTo>
                    <a:cubicBezTo>
                      <a:pt x="43180" y="1430257"/>
                      <a:pt x="20320" y="1425177"/>
                      <a:pt x="0" y="1416287"/>
                    </a:cubicBezTo>
                    <a:cubicBezTo>
                      <a:pt x="26670" y="1444227"/>
                      <a:pt x="63500" y="1460737"/>
                      <a:pt x="103471" y="1460737"/>
                    </a:cubicBezTo>
                    <a:lnTo>
                      <a:pt x="1320062" y="1460737"/>
                    </a:lnTo>
                    <a:cubicBezTo>
                      <a:pt x="1400072" y="1460737"/>
                      <a:pt x="1466112" y="1394697"/>
                      <a:pt x="1466112" y="1314687"/>
                    </a:cubicBezTo>
                    <a:lnTo>
                      <a:pt x="1466112" y="95250"/>
                    </a:lnTo>
                    <a:cubicBezTo>
                      <a:pt x="1466112" y="58420"/>
                      <a:pt x="1452142" y="25400"/>
                      <a:pt x="1430552" y="0"/>
                    </a:cubicBezTo>
                    <a:cubicBezTo>
                      <a:pt x="1436902" y="16510"/>
                      <a:pt x="1439442" y="34290"/>
                      <a:pt x="1439442" y="52070"/>
                    </a:cubicBezTo>
                    <a:lnTo>
                      <a:pt x="1439442" y="1271507"/>
                    </a:lnTo>
                    <a:lnTo>
                      <a:pt x="1439442" y="1271507"/>
                    </a:lnTo>
                    <a:close/>
                  </a:path>
                </a:pathLst>
              </a:custGeom>
              <a:solidFill>
                <a:srgbClr val="704430"/>
              </a:solidFill>
            </p:spPr>
          </p:sp>
          <p:sp>
            <p:nvSpPr>
              <p:cNvPr id="5" name="Freeform 5"/>
              <p:cNvSpPr/>
              <p:nvPr/>
            </p:nvSpPr>
            <p:spPr>
              <a:xfrm>
                <a:off x="12700" y="12700"/>
                <a:ext cx="1505482" cy="1925547"/>
              </a:xfrm>
              <a:custGeom>
                <a:avLst/>
                <a:gdLst/>
                <a:ahLst/>
                <a:cxnLst/>
                <a:rect l="l" t="t" r="r" b="b"/>
                <a:pathLst>
                  <a:path w="1505482" h="1511537">
                    <a:moveTo>
                      <a:pt x="146050" y="1511537"/>
                    </a:moveTo>
                    <a:lnTo>
                      <a:pt x="1359432" y="1511537"/>
                    </a:lnTo>
                    <a:cubicBezTo>
                      <a:pt x="1439442" y="1511537"/>
                      <a:pt x="1505482" y="1445497"/>
                      <a:pt x="1505482" y="1365487"/>
                    </a:cubicBezTo>
                    <a:lnTo>
                      <a:pt x="1505482" y="146050"/>
                    </a:lnTo>
                    <a:cubicBezTo>
                      <a:pt x="1505482" y="66040"/>
                      <a:pt x="1439442" y="0"/>
                      <a:pt x="1359432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1365487"/>
                    </a:lnTo>
                    <a:cubicBezTo>
                      <a:pt x="0" y="1446767"/>
                      <a:pt x="66040" y="1511537"/>
                      <a:pt x="146050" y="1511537"/>
                    </a:cubicBezTo>
                    <a:close/>
                  </a:path>
                </a:pathLst>
              </a:custGeom>
              <a:solidFill>
                <a:srgbClr val="FFF3ED"/>
              </a:solidFill>
            </p:spPr>
          </p:sp>
          <p:sp>
            <p:nvSpPr>
              <p:cNvPr id="6" name="Freeform 6"/>
              <p:cNvSpPr/>
              <p:nvPr/>
            </p:nvSpPr>
            <p:spPr>
              <a:xfrm>
                <a:off x="0" y="0"/>
                <a:ext cx="1570252" cy="2069668"/>
              </a:xfrm>
              <a:custGeom>
                <a:avLst/>
                <a:gdLst/>
                <a:ahLst/>
                <a:cxnLst/>
                <a:rect l="l" t="t" r="r" b="b"/>
                <a:pathLst>
                  <a:path w="1570252" h="1580117">
                    <a:moveTo>
                      <a:pt x="1506752" y="74930"/>
                    </a:moveTo>
                    <a:cubicBezTo>
                      <a:pt x="1478812" y="30480"/>
                      <a:pt x="1429282" y="0"/>
                      <a:pt x="1372132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1378187"/>
                    </a:lnTo>
                    <a:cubicBezTo>
                      <a:pt x="0" y="1430257"/>
                      <a:pt x="25400" y="1475977"/>
                      <a:pt x="63500" y="1505187"/>
                    </a:cubicBezTo>
                    <a:cubicBezTo>
                      <a:pt x="91440" y="1549637"/>
                      <a:pt x="140970" y="1580117"/>
                      <a:pt x="197347" y="1580117"/>
                    </a:cubicBezTo>
                    <a:lnTo>
                      <a:pt x="1411502" y="1580117"/>
                    </a:lnTo>
                    <a:cubicBezTo>
                      <a:pt x="1499132" y="1580117"/>
                      <a:pt x="1570252" y="1508997"/>
                      <a:pt x="1570252" y="1421367"/>
                    </a:cubicBezTo>
                    <a:lnTo>
                      <a:pt x="1570252" y="201930"/>
                    </a:lnTo>
                    <a:cubicBezTo>
                      <a:pt x="1570252" y="149860"/>
                      <a:pt x="1544852" y="104140"/>
                      <a:pt x="1506752" y="74930"/>
                    </a:cubicBezTo>
                    <a:close/>
                    <a:moveTo>
                      <a:pt x="12700" y="1378187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1372132" y="12700"/>
                    </a:lnTo>
                    <a:cubicBezTo>
                      <a:pt x="1452142" y="12700"/>
                      <a:pt x="1518182" y="78740"/>
                      <a:pt x="1518182" y="158750"/>
                    </a:cubicBezTo>
                    <a:lnTo>
                      <a:pt x="1518182" y="1378187"/>
                    </a:lnTo>
                    <a:cubicBezTo>
                      <a:pt x="1518182" y="1458197"/>
                      <a:pt x="1452142" y="1524237"/>
                      <a:pt x="1372132" y="1524237"/>
                    </a:cubicBezTo>
                    <a:lnTo>
                      <a:pt x="158750" y="1524237"/>
                    </a:lnTo>
                    <a:cubicBezTo>
                      <a:pt x="78740" y="1524237"/>
                      <a:pt x="12700" y="1459467"/>
                      <a:pt x="12700" y="1378187"/>
                    </a:cubicBezTo>
                    <a:close/>
                    <a:moveTo>
                      <a:pt x="1558822" y="1421367"/>
                    </a:moveTo>
                    <a:cubicBezTo>
                      <a:pt x="1558822" y="1501376"/>
                      <a:pt x="1491512" y="1567417"/>
                      <a:pt x="1411502" y="1567417"/>
                    </a:cubicBezTo>
                    <a:lnTo>
                      <a:pt x="197347" y="1567417"/>
                    </a:lnTo>
                    <a:cubicBezTo>
                      <a:pt x="157480" y="1567417"/>
                      <a:pt x="120650" y="1550906"/>
                      <a:pt x="93980" y="1522967"/>
                    </a:cubicBezTo>
                    <a:cubicBezTo>
                      <a:pt x="114300" y="1531856"/>
                      <a:pt x="135890" y="1536937"/>
                      <a:pt x="160020" y="1536937"/>
                    </a:cubicBezTo>
                    <a:lnTo>
                      <a:pt x="1373402" y="1536937"/>
                    </a:lnTo>
                    <a:cubicBezTo>
                      <a:pt x="1461032" y="1536937"/>
                      <a:pt x="1532152" y="1465817"/>
                      <a:pt x="1532152" y="1378187"/>
                    </a:cubicBezTo>
                    <a:lnTo>
                      <a:pt x="1532152" y="158750"/>
                    </a:lnTo>
                    <a:cubicBezTo>
                      <a:pt x="1532152" y="140970"/>
                      <a:pt x="1528342" y="123190"/>
                      <a:pt x="1523262" y="106680"/>
                    </a:cubicBezTo>
                    <a:cubicBezTo>
                      <a:pt x="1544852" y="132080"/>
                      <a:pt x="1558822" y="165100"/>
                      <a:pt x="1558822" y="201930"/>
                    </a:cubicBezTo>
                    <a:lnTo>
                      <a:pt x="1558822" y="1421367"/>
                    </a:lnTo>
                    <a:cubicBezTo>
                      <a:pt x="1558822" y="1421367"/>
                      <a:pt x="1558822" y="1421367"/>
                      <a:pt x="1558822" y="1421367"/>
                    </a:cubicBezTo>
                    <a:close/>
                  </a:path>
                </a:pathLst>
              </a:custGeom>
              <a:solidFill>
                <a:srgbClr val="704430"/>
              </a:solidFill>
            </p:spPr>
          </p:sp>
        </p:grpSp>
        <p:sp>
          <p:nvSpPr>
            <p:cNvPr id="26" name="TextBox 26"/>
            <p:cNvSpPr txBox="1"/>
            <p:nvPr/>
          </p:nvSpPr>
          <p:spPr>
            <a:xfrm>
              <a:off x="496463" y="1026227"/>
              <a:ext cx="2457215" cy="339368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/>
              <a:r>
                <a:rPr lang="vi-VN" sz="3600" dirty="0"/>
                <a:t>+ </a:t>
              </a:r>
              <a:r>
                <a:rPr lang="en-US" sz="3600" dirty="0" err="1"/>
                <a:t>Với</a:t>
              </a:r>
              <a:r>
                <a:rPr lang="en-US" sz="3600" dirty="0"/>
                <a:t> vị trí </a:t>
              </a:r>
              <a:r>
                <a:rPr lang="en-US" sz="3600" dirty="0" err="1"/>
                <a:t>địa</a:t>
              </a:r>
              <a:r>
                <a:rPr lang="en-US" sz="3600" dirty="0"/>
                <a:t> lí </a:t>
              </a:r>
              <a:r>
                <a:rPr lang="en-US" sz="3600" dirty="0" err="1"/>
                <a:t>kinh</a:t>
              </a:r>
              <a:r>
                <a:rPr lang="en-US" sz="3600" dirty="0"/>
                <a:t> </a:t>
              </a:r>
              <a:r>
                <a:rPr lang="en-US" sz="3600" dirty="0" err="1"/>
                <a:t>tê</a:t>
              </a:r>
              <a:r>
                <a:rPr lang="en-US" sz="3600" dirty="0"/>
                <a:t>́ – </a:t>
              </a:r>
              <a:r>
                <a:rPr lang="en-US" sz="3600" dirty="0" err="1"/>
                <a:t>chính</a:t>
              </a:r>
              <a:r>
                <a:rPr lang="en-US" sz="3600" dirty="0"/>
                <a:t> trị – </a:t>
              </a:r>
              <a:r>
                <a:rPr lang="en-US" sz="3600" dirty="0" err="1"/>
                <a:t>giao</a:t>
              </a:r>
              <a:r>
                <a:rPr lang="en-US" sz="3600" dirty="0"/>
                <a:t> </a:t>
              </a:r>
              <a:r>
                <a:rPr lang="en-US" sz="3600" dirty="0" err="1"/>
                <a:t>thông</a:t>
              </a:r>
              <a:r>
                <a:rPr lang="en-US" sz="3600" dirty="0"/>
                <a:t> </a:t>
              </a:r>
              <a:r>
                <a:rPr lang="en-US" sz="3600" dirty="0" err="1"/>
                <a:t>thuận</a:t>
              </a:r>
              <a:r>
                <a:rPr lang="en-US" sz="3600" dirty="0"/>
                <a:t> </a:t>
              </a:r>
              <a:r>
                <a:rPr lang="en-US" sz="3600" dirty="0" err="1"/>
                <a:t>lợi</a:t>
              </a:r>
              <a:r>
                <a:rPr lang="en-US" sz="3600" dirty="0"/>
                <a:t>, </a:t>
              </a:r>
              <a:r>
                <a:rPr lang="en-US" sz="3600" dirty="0" err="1"/>
                <a:t>nguồn</a:t>
              </a:r>
              <a:r>
                <a:rPr lang="en-US" sz="3600" dirty="0"/>
                <a:t> </a:t>
              </a:r>
              <a:r>
                <a:rPr lang="en-US" sz="3600" dirty="0" err="1"/>
                <a:t>tài</a:t>
              </a:r>
              <a:r>
                <a:rPr lang="en-US" sz="3600" dirty="0"/>
                <a:t> </a:t>
              </a:r>
              <a:r>
                <a:rPr lang="en-US" sz="3600" dirty="0" err="1"/>
                <a:t>nguyên</a:t>
              </a:r>
              <a:r>
                <a:rPr lang="en-US" sz="3600" dirty="0"/>
                <a:t> du </a:t>
              </a:r>
              <a:r>
                <a:rPr lang="en-US" sz="3600" dirty="0" err="1"/>
                <a:t>lịch</a:t>
              </a:r>
              <a:r>
                <a:rPr lang="en-US" sz="3600" dirty="0"/>
                <a:t> </a:t>
              </a:r>
              <a:r>
                <a:rPr lang="en-US" sz="3600" dirty="0" err="1"/>
                <a:t>tư</a:t>
              </a:r>
              <a:r>
                <a:rPr lang="en-US" sz="3600" dirty="0"/>
                <a:t>̣ </a:t>
              </a:r>
              <a:r>
                <a:rPr lang="en-US" sz="3600" dirty="0" err="1"/>
                <a:t>nhiên</a:t>
              </a:r>
              <a:r>
                <a:rPr lang="en-US" sz="3600" dirty="0"/>
                <a:t>, </a:t>
              </a:r>
              <a:r>
                <a:rPr lang="en-US" sz="3600" dirty="0" err="1"/>
                <a:t>văn</a:t>
              </a:r>
              <a:r>
                <a:rPr lang="en-US" sz="3600" dirty="0"/>
                <a:t> </a:t>
              </a:r>
              <a:r>
                <a:rPr lang="en-US" sz="3600" dirty="0" err="1"/>
                <a:t>hoa</a:t>
              </a:r>
              <a:r>
                <a:rPr lang="en-US" sz="3600" dirty="0"/>
                <a:t>́ – </a:t>
              </a:r>
              <a:r>
                <a:rPr lang="en-US" sz="3600" dirty="0" err="1"/>
                <a:t>lịch</a:t>
              </a:r>
              <a:r>
                <a:rPr lang="en-US" sz="3600" dirty="0"/>
                <a:t> </a:t>
              </a:r>
              <a:r>
                <a:rPr lang="en-US" sz="3600" dirty="0" err="1"/>
                <a:t>sư</a:t>
              </a:r>
              <a:r>
                <a:rPr lang="en-US" sz="3600" dirty="0"/>
                <a:t>̉ </a:t>
              </a:r>
              <a:r>
                <a:rPr lang="en-US" sz="3600" dirty="0" err="1"/>
                <a:t>phong</a:t>
              </a:r>
              <a:r>
                <a:rPr lang="en-US" sz="3600" dirty="0"/>
                <a:t> </a:t>
              </a:r>
              <a:r>
                <a:rPr lang="en-US" sz="3600" dirty="0" err="1"/>
                <a:t>phu</a:t>
              </a:r>
              <a:r>
                <a:rPr lang="en-US" sz="3600" dirty="0"/>
                <a:t>́ </a:t>
              </a:r>
              <a:r>
                <a:rPr lang="en-US" sz="3600" dirty="0" err="1"/>
                <a:t>va</a:t>
              </a:r>
              <a:r>
                <a:rPr lang="en-US" sz="3600" dirty="0"/>
                <a:t>̀ có </a:t>
              </a:r>
              <a:r>
                <a:rPr lang="en-US" sz="3600" dirty="0" err="1"/>
                <a:t>gia</a:t>
              </a:r>
              <a:r>
                <a:rPr lang="en-US" sz="3600" dirty="0"/>
                <a:t>́ trị, Hà </a:t>
              </a:r>
              <a:r>
                <a:rPr lang="en-US" sz="3600" dirty="0" err="1"/>
                <a:t>Nội</a:t>
              </a:r>
              <a:r>
                <a:rPr lang="en-US" sz="3600" dirty="0"/>
                <a:t> là </a:t>
              </a:r>
              <a:r>
                <a:rPr lang="en-US" sz="3600" dirty="0" err="1"/>
                <a:t>điểm</a:t>
              </a:r>
              <a:r>
                <a:rPr lang="en-US" sz="3600" dirty="0"/>
                <a:t> </a:t>
              </a:r>
              <a:r>
                <a:rPr lang="en-US" sz="3600" dirty="0" err="1"/>
                <a:t>đến</a:t>
              </a:r>
              <a:r>
                <a:rPr lang="en-US" sz="3600" dirty="0"/>
                <a:t> </a:t>
              </a:r>
              <a:r>
                <a:rPr lang="en-US" sz="3600" dirty="0" err="1"/>
                <a:t>hấp</a:t>
              </a:r>
              <a:r>
                <a:rPr lang="en-US" sz="3600" dirty="0"/>
                <a:t> </a:t>
              </a:r>
              <a:r>
                <a:rPr lang="en-US" sz="3600" dirty="0" err="1"/>
                <a:t>dẫn</a:t>
              </a:r>
              <a:r>
                <a:rPr lang="en-US" sz="3600" dirty="0"/>
                <a:t> </a:t>
              </a:r>
              <a:r>
                <a:rPr lang="en-US" sz="3600" dirty="0" err="1"/>
                <a:t>đối</a:t>
              </a:r>
              <a:r>
                <a:rPr lang="en-US" sz="3600" dirty="0"/>
                <a:t> </a:t>
              </a:r>
              <a:r>
                <a:rPr lang="en-US" sz="3600" dirty="0" err="1"/>
                <a:t>với</a:t>
              </a:r>
              <a:r>
                <a:rPr lang="en-US" sz="3600" dirty="0"/>
                <a:t> du </a:t>
              </a:r>
              <a:r>
                <a:rPr lang="en-US" sz="3600" dirty="0" err="1"/>
                <a:t>khách</a:t>
              </a:r>
              <a:r>
                <a:rPr lang="en-US" sz="3600" dirty="0"/>
                <a:t> </a:t>
              </a:r>
              <a:r>
                <a:rPr lang="en-US" sz="3600" dirty="0" err="1"/>
                <a:t>trong</a:t>
              </a:r>
              <a:r>
                <a:rPr lang="en-US" sz="3600" dirty="0"/>
                <a:t> </a:t>
              </a:r>
              <a:r>
                <a:rPr lang="en-US" sz="3600" dirty="0" err="1"/>
                <a:t>nước</a:t>
              </a:r>
              <a:r>
                <a:rPr lang="en-US" sz="3600" dirty="0"/>
                <a:t> </a:t>
              </a:r>
              <a:r>
                <a:rPr lang="en-US" sz="3600" dirty="0" err="1"/>
                <a:t>va</a:t>
              </a:r>
              <a:r>
                <a:rPr lang="en-US" sz="3600" dirty="0"/>
                <a:t>̀ </a:t>
              </a:r>
              <a:r>
                <a:rPr lang="en-US" sz="3600" dirty="0" err="1"/>
                <a:t>quốc</a:t>
              </a:r>
              <a:r>
                <a:rPr lang="en-US" sz="3600" dirty="0"/>
                <a:t> </a:t>
              </a:r>
              <a:r>
                <a:rPr lang="en-US" sz="3600" dirty="0" err="1"/>
                <a:t>tê</a:t>
              </a:r>
              <a:r>
                <a:rPr lang="en-US" sz="3600" dirty="0"/>
                <a:t>́. 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196F247F-CED6-6DC2-F8F6-3308DA2A6DF3}"/>
              </a:ext>
            </a:extLst>
          </p:cNvPr>
          <p:cNvGrpSpPr/>
          <p:nvPr/>
        </p:nvGrpSpPr>
        <p:grpSpPr>
          <a:xfrm>
            <a:off x="6287483" y="1365252"/>
            <a:ext cx="5904516" cy="5233265"/>
            <a:chOff x="5102747" y="1849219"/>
            <a:chExt cx="2717614" cy="2734687"/>
          </a:xfrm>
        </p:grpSpPr>
        <p:grpSp>
          <p:nvGrpSpPr>
            <p:cNvPr id="12" name="Group 12"/>
            <p:cNvGrpSpPr/>
            <p:nvPr/>
          </p:nvGrpSpPr>
          <p:grpSpPr>
            <a:xfrm>
              <a:off x="5102747" y="1849219"/>
              <a:ext cx="2717614" cy="2734687"/>
              <a:chOff x="0" y="0"/>
              <a:chExt cx="1570252" cy="1580117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92710" y="106680"/>
                <a:ext cx="1466112" cy="1460737"/>
              </a:xfrm>
              <a:custGeom>
                <a:avLst/>
                <a:gdLst/>
                <a:ahLst/>
                <a:cxnLst/>
                <a:rect l="l" t="t" r="r" b="b"/>
                <a:pathLst>
                  <a:path w="1466112" h="1460737">
                    <a:moveTo>
                      <a:pt x="1439442" y="1271507"/>
                    </a:moveTo>
                    <a:cubicBezTo>
                      <a:pt x="1439442" y="1359137"/>
                      <a:pt x="1363242" y="1430257"/>
                      <a:pt x="1281962" y="1430257"/>
                    </a:cubicBezTo>
                    <a:lnTo>
                      <a:pt x="66040" y="1430257"/>
                    </a:lnTo>
                    <a:cubicBezTo>
                      <a:pt x="43180" y="1430257"/>
                      <a:pt x="20320" y="1425177"/>
                      <a:pt x="0" y="1416287"/>
                    </a:cubicBezTo>
                    <a:cubicBezTo>
                      <a:pt x="26670" y="1444227"/>
                      <a:pt x="63500" y="1460737"/>
                      <a:pt x="103471" y="1460737"/>
                    </a:cubicBezTo>
                    <a:lnTo>
                      <a:pt x="1320062" y="1460737"/>
                    </a:lnTo>
                    <a:cubicBezTo>
                      <a:pt x="1400072" y="1460737"/>
                      <a:pt x="1466112" y="1394697"/>
                      <a:pt x="1466112" y="1314687"/>
                    </a:cubicBezTo>
                    <a:lnTo>
                      <a:pt x="1466112" y="95250"/>
                    </a:lnTo>
                    <a:cubicBezTo>
                      <a:pt x="1466112" y="58420"/>
                      <a:pt x="1452142" y="25400"/>
                      <a:pt x="1430552" y="0"/>
                    </a:cubicBezTo>
                    <a:cubicBezTo>
                      <a:pt x="1436902" y="16510"/>
                      <a:pt x="1439442" y="34290"/>
                      <a:pt x="1439442" y="52070"/>
                    </a:cubicBezTo>
                    <a:lnTo>
                      <a:pt x="1439442" y="1271507"/>
                    </a:lnTo>
                    <a:lnTo>
                      <a:pt x="1439442" y="1271507"/>
                    </a:lnTo>
                    <a:close/>
                  </a:path>
                </a:pathLst>
              </a:custGeom>
              <a:solidFill>
                <a:srgbClr val="704430"/>
              </a:solidFill>
            </p:spPr>
          </p:sp>
          <p:sp>
            <p:nvSpPr>
              <p:cNvPr id="14" name="Freeform 14"/>
              <p:cNvSpPr/>
              <p:nvPr/>
            </p:nvSpPr>
            <p:spPr>
              <a:xfrm>
                <a:off x="12700" y="12700"/>
                <a:ext cx="1505482" cy="1511537"/>
              </a:xfrm>
              <a:custGeom>
                <a:avLst/>
                <a:gdLst/>
                <a:ahLst/>
                <a:cxnLst/>
                <a:rect l="l" t="t" r="r" b="b"/>
                <a:pathLst>
                  <a:path w="1505482" h="1511537">
                    <a:moveTo>
                      <a:pt x="146050" y="1511537"/>
                    </a:moveTo>
                    <a:lnTo>
                      <a:pt x="1359432" y="1511537"/>
                    </a:lnTo>
                    <a:cubicBezTo>
                      <a:pt x="1439442" y="1511537"/>
                      <a:pt x="1505482" y="1445497"/>
                      <a:pt x="1505482" y="1365487"/>
                    </a:cubicBezTo>
                    <a:lnTo>
                      <a:pt x="1505482" y="146050"/>
                    </a:lnTo>
                    <a:cubicBezTo>
                      <a:pt x="1505482" y="66040"/>
                      <a:pt x="1439442" y="0"/>
                      <a:pt x="1359432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1365487"/>
                    </a:lnTo>
                    <a:cubicBezTo>
                      <a:pt x="0" y="1446767"/>
                      <a:pt x="66040" y="1511537"/>
                      <a:pt x="146050" y="1511537"/>
                    </a:cubicBezTo>
                    <a:close/>
                  </a:path>
                </a:pathLst>
              </a:custGeom>
              <a:solidFill>
                <a:srgbClr val="B9DDBF"/>
              </a:solidFill>
            </p:spPr>
          </p:sp>
          <p:sp>
            <p:nvSpPr>
              <p:cNvPr id="15" name="Freeform 15"/>
              <p:cNvSpPr/>
              <p:nvPr/>
            </p:nvSpPr>
            <p:spPr>
              <a:xfrm>
                <a:off x="0" y="0"/>
                <a:ext cx="1570252" cy="1580117"/>
              </a:xfrm>
              <a:custGeom>
                <a:avLst/>
                <a:gdLst/>
                <a:ahLst/>
                <a:cxnLst/>
                <a:rect l="l" t="t" r="r" b="b"/>
                <a:pathLst>
                  <a:path w="1570252" h="1580117">
                    <a:moveTo>
                      <a:pt x="1506752" y="74930"/>
                    </a:moveTo>
                    <a:cubicBezTo>
                      <a:pt x="1478812" y="30480"/>
                      <a:pt x="1429282" y="0"/>
                      <a:pt x="1372132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1378187"/>
                    </a:lnTo>
                    <a:cubicBezTo>
                      <a:pt x="0" y="1430257"/>
                      <a:pt x="25400" y="1475977"/>
                      <a:pt x="63500" y="1505187"/>
                    </a:cubicBezTo>
                    <a:cubicBezTo>
                      <a:pt x="91440" y="1549637"/>
                      <a:pt x="140970" y="1580117"/>
                      <a:pt x="197347" y="1580117"/>
                    </a:cubicBezTo>
                    <a:lnTo>
                      <a:pt x="1411502" y="1580117"/>
                    </a:lnTo>
                    <a:cubicBezTo>
                      <a:pt x="1499132" y="1580117"/>
                      <a:pt x="1570252" y="1508997"/>
                      <a:pt x="1570252" y="1421367"/>
                    </a:cubicBezTo>
                    <a:lnTo>
                      <a:pt x="1570252" y="201930"/>
                    </a:lnTo>
                    <a:cubicBezTo>
                      <a:pt x="1570252" y="149860"/>
                      <a:pt x="1544852" y="104140"/>
                      <a:pt x="1506752" y="74930"/>
                    </a:cubicBezTo>
                    <a:close/>
                    <a:moveTo>
                      <a:pt x="12700" y="1378187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1372132" y="12700"/>
                    </a:lnTo>
                    <a:cubicBezTo>
                      <a:pt x="1452142" y="12700"/>
                      <a:pt x="1518182" y="78740"/>
                      <a:pt x="1518182" y="158750"/>
                    </a:cubicBezTo>
                    <a:lnTo>
                      <a:pt x="1518182" y="1378187"/>
                    </a:lnTo>
                    <a:cubicBezTo>
                      <a:pt x="1518182" y="1458197"/>
                      <a:pt x="1452142" y="1524237"/>
                      <a:pt x="1372132" y="1524237"/>
                    </a:cubicBezTo>
                    <a:lnTo>
                      <a:pt x="158750" y="1524237"/>
                    </a:lnTo>
                    <a:cubicBezTo>
                      <a:pt x="78740" y="1524237"/>
                      <a:pt x="12700" y="1459467"/>
                      <a:pt x="12700" y="1378187"/>
                    </a:cubicBezTo>
                    <a:close/>
                    <a:moveTo>
                      <a:pt x="1558822" y="1421367"/>
                    </a:moveTo>
                    <a:cubicBezTo>
                      <a:pt x="1558822" y="1501376"/>
                      <a:pt x="1491512" y="1567417"/>
                      <a:pt x="1411502" y="1567417"/>
                    </a:cubicBezTo>
                    <a:lnTo>
                      <a:pt x="197347" y="1567417"/>
                    </a:lnTo>
                    <a:cubicBezTo>
                      <a:pt x="157480" y="1567417"/>
                      <a:pt x="120650" y="1550906"/>
                      <a:pt x="93980" y="1522967"/>
                    </a:cubicBezTo>
                    <a:cubicBezTo>
                      <a:pt x="114300" y="1531856"/>
                      <a:pt x="135890" y="1536937"/>
                      <a:pt x="160020" y="1536937"/>
                    </a:cubicBezTo>
                    <a:lnTo>
                      <a:pt x="1373402" y="1536937"/>
                    </a:lnTo>
                    <a:cubicBezTo>
                      <a:pt x="1461032" y="1536937"/>
                      <a:pt x="1532152" y="1465817"/>
                      <a:pt x="1532152" y="1378187"/>
                    </a:cubicBezTo>
                    <a:lnTo>
                      <a:pt x="1532152" y="158750"/>
                    </a:lnTo>
                    <a:cubicBezTo>
                      <a:pt x="1532152" y="140970"/>
                      <a:pt x="1528342" y="123190"/>
                      <a:pt x="1523262" y="106680"/>
                    </a:cubicBezTo>
                    <a:cubicBezTo>
                      <a:pt x="1544852" y="132080"/>
                      <a:pt x="1558822" y="165100"/>
                      <a:pt x="1558822" y="201930"/>
                    </a:cubicBezTo>
                    <a:lnTo>
                      <a:pt x="1558822" y="1421367"/>
                    </a:lnTo>
                    <a:cubicBezTo>
                      <a:pt x="1558822" y="1421367"/>
                      <a:pt x="1558822" y="1421367"/>
                      <a:pt x="1558822" y="1421367"/>
                    </a:cubicBezTo>
                    <a:close/>
                  </a:path>
                </a:pathLst>
              </a:custGeom>
              <a:solidFill>
                <a:srgbClr val="704430"/>
              </a:solidFill>
            </p:spPr>
          </p:sp>
        </p:grpSp>
        <p:sp>
          <p:nvSpPr>
            <p:cNvPr id="27" name="TextBox 27"/>
            <p:cNvSpPr txBox="1"/>
            <p:nvPr/>
          </p:nvSpPr>
          <p:spPr>
            <a:xfrm>
              <a:off x="5161490" y="1871199"/>
              <a:ext cx="2500566" cy="226829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3200" dirty="0"/>
                <a:t>+ </a:t>
              </a:r>
              <a:r>
                <a:rPr lang="en-US" sz="3200" dirty="0" err="1"/>
                <a:t>Các</a:t>
              </a:r>
              <a:r>
                <a:rPr lang="en-US" sz="3200" dirty="0"/>
                <a:t> </a:t>
              </a:r>
              <a:r>
                <a:rPr lang="en-US" sz="3200" dirty="0" err="1"/>
                <a:t>khu</a:t>
              </a:r>
              <a:r>
                <a:rPr lang="en-US" sz="3200" dirty="0"/>
                <a:t> du </a:t>
              </a:r>
              <a:r>
                <a:rPr lang="en-US" sz="3200" dirty="0" err="1"/>
                <a:t>lịch</a:t>
              </a:r>
              <a:r>
                <a:rPr lang="en-US" sz="3200" dirty="0"/>
                <a:t> có ý </a:t>
              </a:r>
              <a:r>
                <a:rPr lang="en-US" sz="3200" dirty="0" err="1"/>
                <a:t>nghĩa</a:t>
              </a:r>
              <a:r>
                <a:rPr lang="en-US" sz="3200" dirty="0"/>
                <a:t> </a:t>
              </a:r>
              <a:r>
                <a:rPr lang="en-US" sz="3200" dirty="0" err="1"/>
                <a:t>quốc</a:t>
              </a:r>
              <a:r>
                <a:rPr lang="en-US" sz="3200" dirty="0"/>
                <a:t> </a:t>
              </a:r>
              <a:r>
                <a:rPr lang="en-US" sz="3200" dirty="0" err="1"/>
                <a:t>gia</a:t>
              </a:r>
              <a:r>
                <a:rPr lang="en-US" sz="3200" dirty="0"/>
                <a:t> </a:t>
              </a:r>
              <a:r>
                <a:rPr lang="en-US" sz="3200" dirty="0" err="1"/>
                <a:t>va</a:t>
              </a:r>
              <a:r>
                <a:rPr lang="en-US" sz="3200" dirty="0"/>
                <a:t>̀ </a:t>
              </a:r>
              <a:r>
                <a:rPr lang="en-US" sz="3200" dirty="0" err="1"/>
                <a:t>quốc</a:t>
              </a:r>
              <a:r>
                <a:rPr lang="en-US" sz="3200" dirty="0"/>
                <a:t> </a:t>
              </a:r>
              <a:r>
                <a:rPr lang="en-US" sz="3200" dirty="0" err="1"/>
                <a:t>tê</a:t>
              </a:r>
              <a:r>
                <a:rPr lang="en-US" sz="3200" dirty="0"/>
                <a:t>́ </a:t>
              </a:r>
              <a:r>
                <a:rPr lang="en-US" sz="3200" dirty="0" err="1"/>
                <a:t>của</a:t>
              </a:r>
              <a:r>
                <a:rPr lang="en-US" sz="3200" dirty="0"/>
                <a:t> Hà </a:t>
              </a:r>
              <a:r>
                <a:rPr lang="en-US" sz="3200" dirty="0" err="1"/>
                <a:t>Nội</a:t>
              </a:r>
              <a:r>
                <a:rPr lang="en-US" sz="3200" dirty="0"/>
                <a:t> là: Di </a:t>
              </a:r>
              <a:r>
                <a:rPr lang="en-US" sz="3200" dirty="0" err="1"/>
                <a:t>tích</a:t>
              </a:r>
              <a:r>
                <a:rPr lang="en-US" sz="3200" dirty="0"/>
                <a:t> </a:t>
              </a:r>
              <a:r>
                <a:rPr lang="en-US" sz="3200" dirty="0" err="1"/>
                <a:t>Lăng</a:t>
              </a:r>
              <a:r>
                <a:rPr lang="en-US" sz="3200" dirty="0"/>
                <a:t> Chủ </a:t>
              </a:r>
              <a:r>
                <a:rPr lang="en-US" sz="3200" dirty="0" err="1"/>
                <a:t>tịch</a:t>
              </a:r>
              <a:r>
                <a:rPr lang="en-US" sz="3200" dirty="0"/>
                <a:t> </a:t>
              </a:r>
              <a:r>
                <a:rPr lang="en-US" sz="3200" dirty="0" err="1"/>
                <a:t>Hô</a:t>
              </a:r>
              <a:r>
                <a:rPr lang="en-US" sz="3200" dirty="0"/>
                <a:t>̀ Chí Minh, </a:t>
              </a:r>
              <a:r>
                <a:rPr lang="en-US" sz="3200" dirty="0" err="1"/>
                <a:t>Phô</a:t>
              </a:r>
              <a:r>
                <a:rPr lang="en-US" sz="3200" dirty="0"/>
                <a:t>́ </a:t>
              </a:r>
              <a:r>
                <a:rPr lang="en-US" sz="3200" dirty="0" err="1"/>
                <a:t>cô</a:t>
              </a:r>
              <a:r>
                <a:rPr lang="en-US" sz="3200" dirty="0"/>
                <a:t>̉ Hà </a:t>
              </a:r>
              <a:r>
                <a:rPr lang="en-US" sz="3200" dirty="0" err="1"/>
                <a:t>Nội</a:t>
              </a:r>
              <a:r>
                <a:rPr lang="en-US" sz="3200" dirty="0"/>
                <a:t>, </a:t>
              </a:r>
              <a:r>
                <a:rPr lang="en-US" sz="3200" dirty="0" err="1"/>
                <a:t>Hoàng</a:t>
              </a:r>
              <a:r>
                <a:rPr lang="en-US" sz="3200" dirty="0"/>
                <a:t> </a:t>
              </a:r>
              <a:r>
                <a:rPr lang="en-US" sz="3200" dirty="0" err="1"/>
                <a:t>thành</a:t>
              </a:r>
              <a:r>
                <a:rPr lang="en-US" sz="3200" dirty="0"/>
                <a:t> </a:t>
              </a:r>
              <a:r>
                <a:rPr lang="en-US" sz="3200" dirty="0" err="1"/>
                <a:t>Thăng</a:t>
              </a:r>
              <a:r>
                <a:rPr lang="en-US" sz="3200" dirty="0"/>
                <a:t> Long, </a:t>
              </a:r>
              <a:r>
                <a:rPr lang="en-US" sz="3200" dirty="0" err="1"/>
                <a:t>Chùa</a:t>
              </a:r>
              <a:r>
                <a:rPr lang="en-US" sz="3200" dirty="0"/>
                <a:t> </a:t>
              </a:r>
              <a:r>
                <a:rPr lang="en-US" sz="3200" dirty="0" err="1"/>
                <a:t>Hương</a:t>
              </a:r>
              <a:r>
                <a:rPr lang="vi-VN" sz="3200" dirty="0"/>
                <a:t>,…</a:t>
              </a:r>
              <a:endParaRPr lang="en-US" sz="3200" dirty="0"/>
            </a:p>
          </p:txBody>
        </p:sp>
      </p:grpSp>
      <p:sp>
        <p:nvSpPr>
          <p:cNvPr id="29" name="TextBox 29"/>
          <p:cNvSpPr txBox="1"/>
          <p:nvPr/>
        </p:nvSpPr>
        <p:spPr>
          <a:xfrm>
            <a:off x="86424" y="228600"/>
            <a:ext cx="11909780" cy="61555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fr-FR" sz="4000" b="1" dirty="0">
                <a:solidFill>
                  <a:srgbClr val="002060"/>
                </a:solidFill>
              </a:rPr>
              <a:t>- Du </a:t>
            </a:r>
            <a:r>
              <a:rPr lang="fr-FR" sz="4000" b="1" dirty="0" err="1">
                <a:solidFill>
                  <a:srgbClr val="002060"/>
                </a:solidFill>
              </a:rPr>
              <a:t>lịch</a:t>
            </a:r>
            <a:r>
              <a:rPr lang="fr-FR" sz="4000" b="1" dirty="0">
                <a:solidFill>
                  <a:srgbClr val="002060"/>
                </a:solidFill>
              </a:rPr>
              <a:t>:</a:t>
            </a:r>
            <a:endParaRPr lang="en-US" sz="4000" b="1" dirty="0">
              <a:solidFill>
                <a:srgbClr val="002060"/>
              </a:solidFill>
            </a:endParaRPr>
          </a:p>
        </p:txBody>
      </p:sp>
      <p:pic>
        <p:nvPicPr>
          <p:cNvPr id="30" name="Picture 23">
            <a:extLst>
              <a:ext uri="{FF2B5EF4-FFF2-40B4-BE49-F238E27FC236}">
                <a16:creationId xmlns:a16="http://schemas.microsoft.com/office/drawing/2014/main" id="{465C4637-1EC8-8C9C-730E-71EC47F1BBE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291006" flipH="1">
            <a:off x="98441" y="55735"/>
            <a:ext cx="1467999" cy="1476050"/>
          </a:xfrm>
          <a:prstGeom prst="rect">
            <a:avLst/>
          </a:prstGeom>
        </p:spPr>
      </p:pic>
      <p:pic>
        <p:nvPicPr>
          <p:cNvPr id="31" name="Picture 3">
            <a:extLst>
              <a:ext uri="{FF2B5EF4-FFF2-40B4-BE49-F238E27FC236}">
                <a16:creationId xmlns:a16="http://schemas.microsoft.com/office/drawing/2014/main" id="{EDF965A9-FA3D-2A9A-78CE-8386FD21176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349273">
            <a:off x="10720491" y="10035"/>
            <a:ext cx="1694127" cy="1121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06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731239" y="533400"/>
            <a:ext cx="8729521" cy="5056224"/>
            <a:chOff x="1345438" y="156735"/>
            <a:chExt cx="6547141" cy="3792168"/>
          </a:xfrm>
        </p:grpSpPr>
        <p:sp>
          <p:nvSpPr>
            <p:cNvPr id="4" name="Google Shape;952;p48"/>
            <p:cNvSpPr/>
            <p:nvPr/>
          </p:nvSpPr>
          <p:spPr>
            <a:xfrm>
              <a:off x="3707358" y="156735"/>
              <a:ext cx="1326019" cy="1467205"/>
            </a:xfrm>
            <a:custGeom>
              <a:avLst/>
              <a:gdLst/>
              <a:ahLst/>
              <a:cxnLst/>
              <a:rect l="l" t="t" r="r" b="b"/>
              <a:pathLst>
                <a:path w="37329" h="39590" extrusionOk="0">
                  <a:moveTo>
                    <a:pt x="19112" y="512"/>
                  </a:moveTo>
                  <a:cubicBezTo>
                    <a:pt x="19112" y="512"/>
                    <a:pt x="19155" y="555"/>
                    <a:pt x="19155" y="555"/>
                  </a:cubicBezTo>
                  <a:cubicBezTo>
                    <a:pt x="19112" y="597"/>
                    <a:pt x="19070" y="640"/>
                    <a:pt x="19027" y="683"/>
                  </a:cubicBezTo>
                  <a:cubicBezTo>
                    <a:pt x="19027" y="683"/>
                    <a:pt x="19027" y="664"/>
                    <a:pt x="19015" y="651"/>
                  </a:cubicBezTo>
                  <a:lnTo>
                    <a:pt x="19015" y="651"/>
                  </a:lnTo>
                  <a:cubicBezTo>
                    <a:pt x="19066" y="559"/>
                    <a:pt x="19089" y="535"/>
                    <a:pt x="19112" y="512"/>
                  </a:cubicBezTo>
                  <a:close/>
                  <a:moveTo>
                    <a:pt x="18942" y="640"/>
                  </a:moveTo>
                  <a:cubicBezTo>
                    <a:pt x="18950" y="657"/>
                    <a:pt x="18957" y="674"/>
                    <a:pt x="18963" y="691"/>
                  </a:cubicBezTo>
                  <a:lnTo>
                    <a:pt x="18963" y="691"/>
                  </a:lnTo>
                  <a:cubicBezTo>
                    <a:pt x="18939" y="747"/>
                    <a:pt x="18924" y="770"/>
                    <a:pt x="18918" y="770"/>
                  </a:cubicBezTo>
                  <a:cubicBezTo>
                    <a:pt x="18907" y="770"/>
                    <a:pt x="18918" y="712"/>
                    <a:pt x="18942" y="640"/>
                  </a:cubicBezTo>
                  <a:close/>
                  <a:moveTo>
                    <a:pt x="20264" y="640"/>
                  </a:moveTo>
                  <a:lnTo>
                    <a:pt x="20264" y="811"/>
                  </a:lnTo>
                  <a:lnTo>
                    <a:pt x="20222" y="811"/>
                  </a:lnTo>
                  <a:lnTo>
                    <a:pt x="20222" y="640"/>
                  </a:lnTo>
                  <a:close/>
                  <a:moveTo>
                    <a:pt x="22952" y="811"/>
                  </a:moveTo>
                  <a:cubicBezTo>
                    <a:pt x="22952" y="853"/>
                    <a:pt x="22952" y="896"/>
                    <a:pt x="22952" y="939"/>
                  </a:cubicBezTo>
                  <a:cubicBezTo>
                    <a:pt x="22824" y="981"/>
                    <a:pt x="22653" y="981"/>
                    <a:pt x="22483" y="1024"/>
                  </a:cubicBezTo>
                  <a:cubicBezTo>
                    <a:pt x="22483" y="1008"/>
                    <a:pt x="22483" y="994"/>
                    <a:pt x="22483" y="981"/>
                  </a:cubicBezTo>
                  <a:cubicBezTo>
                    <a:pt x="22653" y="853"/>
                    <a:pt x="22781" y="853"/>
                    <a:pt x="22952" y="811"/>
                  </a:cubicBezTo>
                  <a:close/>
                  <a:moveTo>
                    <a:pt x="18974" y="728"/>
                  </a:moveTo>
                  <a:lnTo>
                    <a:pt x="18974" y="728"/>
                  </a:lnTo>
                  <a:cubicBezTo>
                    <a:pt x="18990" y="784"/>
                    <a:pt x="18999" y="840"/>
                    <a:pt x="19027" y="896"/>
                  </a:cubicBezTo>
                  <a:cubicBezTo>
                    <a:pt x="19027" y="896"/>
                    <a:pt x="18942" y="939"/>
                    <a:pt x="18814" y="1067"/>
                  </a:cubicBezTo>
                  <a:cubicBezTo>
                    <a:pt x="18884" y="913"/>
                    <a:pt x="18935" y="805"/>
                    <a:pt x="18974" y="728"/>
                  </a:cubicBezTo>
                  <a:close/>
                  <a:moveTo>
                    <a:pt x="22312" y="1152"/>
                  </a:moveTo>
                  <a:cubicBezTo>
                    <a:pt x="22312" y="1195"/>
                    <a:pt x="22269" y="1237"/>
                    <a:pt x="22227" y="1280"/>
                  </a:cubicBezTo>
                  <a:lnTo>
                    <a:pt x="22141" y="1237"/>
                  </a:lnTo>
                  <a:cubicBezTo>
                    <a:pt x="22227" y="1195"/>
                    <a:pt x="22269" y="1152"/>
                    <a:pt x="22312" y="1152"/>
                  </a:cubicBezTo>
                  <a:close/>
                  <a:moveTo>
                    <a:pt x="23634" y="1195"/>
                  </a:moveTo>
                  <a:lnTo>
                    <a:pt x="23634" y="1280"/>
                  </a:lnTo>
                  <a:lnTo>
                    <a:pt x="23464" y="1280"/>
                  </a:lnTo>
                  <a:lnTo>
                    <a:pt x="23464" y="1195"/>
                  </a:lnTo>
                  <a:close/>
                  <a:moveTo>
                    <a:pt x="20008" y="1365"/>
                  </a:moveTo>
                  <a:lnTo>
                    <a:pt x="20008" y="1408"/>
                  </a:lnTo>
                  <a:lnTo>
                    <a:pt x="19838" y="1408"/>
                  </a:lnTo>
                  <a:lnTo>
                    <a:pt x="19838" y="1365"/>
                  </a:lnTo>
                  <a:close/>
                  <a:moveTo>
                    <a:pt x="16041" y="1706"/>
                  </a:moveTo>
                  <a:lnTo>
                    <a:pt x="16041" y="1749"/>
                  </a:lnTo>
                  <a:lnTo>
                    <a:pt x="15870" y="1749"/>
                  </a:lnTo>
                  <a:lnTo>
                    <a:pt x="15870" y="1706"/>
                  </a:lnTo>
                  <a:close/>
                  <a:moveTo>
                    <a:pt x="22824" y="1706"/>
                  </a:moveTo>
                  <a:lnTo>
                    <a:pt x="22824" y="1749"/>
                  </a:lnTo>
                  <a:lnTo>
                    <a:pt x="22653" y="1749"/>
                  </a:lnTo>
                  <a:lnTo>
                    <a:pt x="22653" y="1706"/>
                  </a:lnTo>
                  <a:close/>
                  <a:moveTo>
                    <a:pt x="25256" y="1706"/>
                  </a:moveTo>
                  <a:lnTo>
                    <a:pt x="25256" y="1749"/>
                  </a:lnTo>
                  <a:lnTo>
                    <a:pt x="25128" y="1749"/>
                  </a:lnTo>
                  <a:lnTo>
                    <a:pt x="25128" y="1706"/>
                  </a:lnTo>
                  <a:close/>
                  <a:moveTo>
                    <a:pt x="11732" y="2005"/>
                  </a:moveTo>
                  <a:cubicBezTo>
                    <a:pt x="11732" y="2090"/>
                    <a:pt x="11775" y="2176"/>
                    <a:pt x="11775" y="2261"/>
                  </a:cubicBezTo>
                  <a:lnTo>
                    <a:pt x="11647" y="2261"/>
                  </a:lnTo>
                  <a:lnTo>
                    <a:pt x="11647" y="2005"/>
                  </a:lnTo>
                  <a:close/>
                  <a:moveTo>
                    <a:pt x="26365" y="2176"/>
                  </a:moveTo>
                  <a:cubicBezTo>
                    <a:pt x="26407" y="2261"/>
                    <a:pt x="26407" y="2346"/>
                    <a:pt x="26450" y="2432"/>
                  </a:cubicBezTo>
                  <a:lnTo>
                    <a:pt x="26279" y="2432"/>
                  </a:lnTo>
                  <a:lnTo>
                    <a:pt x="26279" y="2176"/>
                  </a:lnTo>
                  <a:close/>
                  <a:moveTo>
                    <a:pt x="27261" y="2517"/>
                  </a:moveTo>
                  <a:lnTo>
                    <a:pt x="27261" y="2560"/>
                  </a:lnTo>
                  <a:lnTo>
                    <a:pt x="27090" y="2560"/>
                  </a:lnTo>
                  <a:lnTo>
                    <a:pt x="27090" y="2517"/>
                  </a:lnTo>
                  <a:close/>
                  <a:moveTo>
                    <a:pt x="27901" y="2858"/>
                  </a:moveTo>
                  <a:lnTo>
                    <a:pt x="27901" y="2901"/>
                  </a:lnTo>
                  <a:lnTo>
                    <a:pt x="27730" y="2901"/>
                  </a:lnTo>
                  <a:lnTo>
                    <a:pt x="27730" y="2858"/>
                  </a:lnTo>
                  <a:close/>
                  <a:moveTo>
                    <a:pt x="10068" y="2816"/>
                  </a:moveTo>
                  <a:lnTo>
                    <a:pt x="10068" y="2944"/>
                  </a:lnTo>
                  <a:lnTo>
                    <a:pt x="10026" y="2944"/>
                  </a:lnTo>
                  <a:lnTo>
                    <a:pt x="10026" y="2816"/>
                  </a:lnTo>
                  <a:close/>
                  <a:moveTo>
                    <a:pt x="10580" y="3114"/>
                  </a:moveTo>
                  <a:lnTo>
                    <a:pt x="10580" y="3285"/>
                  </a:lnTo>
                  <a:lnTo>
                    <a:pt x="10495" y="3285"/>
                  </a:lnTo>
                  <a:lnTo>
                    <a:pt x="10495" y="3114"/>
                  </a:lnTo>
                  <a:close/>
                  <a:moveTo>
                    <a:pt x="29906" y="4181"/>
                  </a:moveTo>
                  <a:lnTo>
                    <a:pt x="29906" y="4223"/>
                  </a:lnTo>
                  <a:lnTo>
                    <a:pt x="29735" y="4223"/>
                  </a:lnTo>
                  <a:lnTo>
                    <a:pt x="29735" y="4181"/>
                  </a:lnTo>
                  <a:close/>
                  <a:moveTo>
                    <a:pt x="29351" y="4266"/>
                  </a:moveTo>
                  <a:lnTo>
                    <a:pt x="29351" y="4437"/>
                  </a:lnTo>
                  <a:lnTo>
                    <a:pt x="29266" y="4437"/>
                  </a:lnTo>
                  <a:lnTo>
                    <a:pt x="29266" y="4266"/>
                  </a:lnTo>
                  <a:close/>
                  <a:moveTo>
                    <a:pt x="31313" y="5759"/>
                  </a:moveTo>
                  <a:cubicBezTo>
                    <a:pt x="31313" y="5802"/>
                    <a:pt x="31356" y="5802"/>
                    <a:pt x="31356" y="5845"/>
                  </a:cubicBezTo>
                  <a:cubicBezTo>
                    <a:pt x="31313" y="5887"/>
                    <a:pt x="31271" y="5887"/>
                    <a:pt x="31228" y="5930"/>
                  </a:cubicBezTo>
                  <a:cubicBezTo>
                    <a:pt x="31228" y="5845"/>
                    <a:pt x="31271" y="5802"/>
                    <a:pt x="31313" y="5759"/>
                  </a:cubicBezTo>
                  <a:close/>
                  <a:moveTo>
                    <a:pt x="6186" y="6143"/>
                  </a:moveTo>
                  <a:lnTo>
                    <a:pt x="6186" y="6186"/>
                  </a:lnTo>
                  <a:lnTo>
                    <a:pt x="6016" y="6186"/>
                  </a:lnTo>
                  <a:lnTo>
                    <a:pt x="6016" y="6143"/>
                  </a:lnTo>
                  <a:close/>
                  <a:moveTo>
                    <a:pt x="30546" y="6143"/>
                  </a:moveTo>
                  <a:lnTo>
                    <a:pt x="30546" y="6186"/>
                  </a:lnTo>
                  <a:lnTo>
                    <a:pt x="30375" y="6186"/>
                  </a:lnTo>
                  <a:lnTo>
                    <a:pt x="30375" y="6143"/>
                  </a:lnTo>
                  <a:close/>
                  <a:moveTo>
                    <a:pt x="31185" y="5931"/>
                  </a:moveTo>
                  <a:cubicBezTo>
                    <a:pt x="31185" y="6016"/>
                    <a:pt x="31185" y="6101"/>
                    <a:pt x="31185" y="6229"/>
                  </a:cubicBezTo>
                  <a:cubicBezTo>
                    <a:pt x="31143" y="6229"/>
                    <a:pt x="31143" y="6271"/>
                    <a:pt x="31100" y="6271"/>
                  </a:cubicBezTo>
                  <a:cubicBezTo>
                    <a:pt x="31057" y="6186"/>
                    <a:pt x="31015" y="6058"/>
                    <a:pt x="30972" y="5973"/>
                  </a:cubicBezTo>
                  <a:cubicBezTo>
                    <a:pt x="30972" y="5973"/>
                    <a:pt x="31073" y="5939"/>
                    <a:pt x="31185" y="5931"/>
                  </a:cubicBezTo>
                  <a:close/>
                  <a:moveTo>
                    <a:pt x="32209" y="6484"/>
                  </a:moveTo>
                  <a:lnTo>
                    <a:pt x="32209" y="6527"/>
                  </a:lnTo>
                  <a:lnTo>
                    <a:pt x="32039" y="6527"/>
                  </a:lnTo>
                  <a:lnTo>
                    <a:pt x="32039" y="6484"/>
                  </a:lnTo>
                  <a:close/>
                  <a:moveTo>
                    <a:pt x="5205" y="7466"/>
                  </a:moveTo>
                  <a:lnTo>
                    <a:pt x="5205" y="7508"/>
                  </a:lnTo>
                  <a:lnTo>
                    <a:pt x="5034" y="7508"/>
                  </a:lnTo>
                  <a:lnTo>
                    <a:pt x="5034" y="7466"/>
                  </a:lnTo>
                  <a:close/>
                  <a:moveTo>
                    <a:pt x="4693" y="7807"/>
                  </a:moveTo>
                  <a:lnTo>
                    <a:pt x="4693" y="7850"/>
                  </a:lnTo>
                  <a:lnTo>
                    <a:pt x="4522" y="7850"/>
                  </a:lnTo>
                  <a:lnTo>
                    <a:pt x="4522" y="7807"/>
                  </a:lnTo>
                  <a:close/>
                  <a:moveTo>
                    <a:pt x="24061" y="8063"/>
                  </a:moveTo>
                  <a:lnTo>
                    <a:pt x="24061" y="8234"/>
                  </a:lnTo>
                  <a:lnTo>
                    <a:pt x="24018" y="8234"/>
                  </a:lnTo>
                  <a:lnTo>
                    <a:pt x="24018" y="8063"/>
                  </a:lnTo>
                  <a:close/>
                  <a:moveTo>
                    <a:pt x="32636" y="8575"/>
                  </a:moveTo>
                  <a:lnTo>
                    <a:pt x="32636" y="8745"/>
                  </a:lnTo>
                  <a:lnTo>
                    <a:pt x="32593" y="8745"/>
                  </a:lnTo>
                  <a:lnTo>
                    <a:pt x="32593" y="8575"/>
                  </a:lnTo>
                  <a:close/>
                  <a:moveTo>
                    <a:pt x="4096" y="8916"/>
                  </a:moveTo>
                  <a:cubicBezTo>
                    <a:pt x="4053" y="9001"/>
                    <a:pt x="3968" y="9087"/>
                    <a:pt x="3883" y="9129"/>
                  </a:cubicBezTo>
                  <a:cubicBezTo>
                    <a:pt x="3883" y="9129"/>
                    <a:pt x="3883" y="9044"/>
                    <a:pt x="3840" y="8916"/>
                  </a:cubicBezTo>
                  <a:close/>
                  <a:moveTo>
                    <a:pt x="34129" y="10068"/>
                  </a:moveTo>
                  <a:cubicBezTo>
                    <a:pt x="34129" y="10111"/>
                    <a:pt x="34129" y="10111"/>
                    <a:pt x="34129" y="10153"/>
                  </a:cubicBezTo>
                  <a:cubicBezTo>
                    <a:pt x="34044" y="10153"/>
                    <a:pt x="33958" y="10196"/>
                    <a:pt x="33873" y="10196"/>
                  </a:cubicBezTo>
                  <a:cubicBezTo>
                    <a:pt x="33873" y="10153"/>
                    <a:pt x="33873" y="10111"/>
                    <a:pt x="33873" y="10068"/>
                  </a:cubicBezTo>
                  <a:close/>
                  <a:moveTo>
                    <a:pt x="34428" y="10239"/>
                  </a:moveTo>
                  <a:cubicBezTo>
                    <a:pt x="34470" y="10324"/>
                    <a:pt x="34470" y="10409"/>
                    <a:pt x="34513" y="10495"/>
                  </a:cubicBezTo>
                  <a:lnTo>
                    <a:pt x="34342" y="10495"/>
                  </a:lnTo>
                  <a:lnTo>
                    <a:pt x="34342" y="10239"/>
                  </a:lnTo>
                  <a:close/>
                  <a:moveTo>
                    <a:pt x="35665" y="13054"/>
                  </a:moveTo>
                  <a:lnTo>
                    <a:pt x="35665" y="13140"/>
                  </a:lnTo>
                  <a:lnTo>
                    <a:pt x="35324" y="13140"/>
                  </a:lnTo>
                  <a:lnTo>
                    <a:pt x="35324" y="13054"/>
                  </a:lnTo>
                  <a:close/>
                  <a:moveTo>
                    <a:pt x="2048" y="13225"/>
                  </a:moveTo>
                  <a:lnTo>
                    <a:pt x="2048" y="13268"/>
                  </a:lnTo>
                  <a:lnTo>
                    <a:pt x="1877" y="13268"/>
                  </a:lnTo>
                  <a:lnTo>
                    <a:pt x="1877" y="13225"/>
                  </a:lnTo>
                  <a:close/>
                  <a:moveTo>
                    <a:pt x="36390" y="15486"/>
                  </a:moveTo>
                  <a:lnTo>
                    <a:pt x="36475" y="15529"/>
                  </a:lnTo>
                  <a:cubicBezTo>
                    <a:pt x="36390" y="15571"/>
                    <a:pt x="36347" y="15614"/>
                    <a:pt x="36305" y="15657"/>
                  </a:cubicBezTo>
                  <a:cubicBezTo>
                    <a:pt x="36347" y="15571"/>
                    <a:pt x="36347" y="15529"/>
                    <a:pt x="36390" y="15486"/>
                  </a:cubicBezTo>
                  <a:close/>
                  <a:moveTo>
                    <a:pt x="36305" y="15614"/>
                  </a:moveTo>
                  <a:cubicBezTo>
                    <a:pt x="36305" y="15699"/>
                    <a:pt x="36262" y="15742"/>
                    <a:pt x="36219" y="15785"/>
                  </a:cubicBezTo>
                  <a:cubicBezTo>
                    <a:pt x="36177" y="15785"/>
                    <a:pt x="36177" y="15742"/>
                    <a:pt x="36177" y="15742"/>
                  </a:cubicBezTo>
                  <a:cubicBezTo>
                    <a:pt x="36219" y="15699"/>
                    <a:pt x="36262" y="15657"/>
                    <a:pt x="36305" y="15614"/>
                  </a:cubicBezTo>
                  <a:close/>
                  <a:moveTo>
                    <a:pt x="1067" y="16510"/>
                  </a:moveTo>
                  <a:lnTo>
                    <a:pt x="1067" y="16552"/>
                  </a:lnTo>
                  <a:lnTo>
                    <a:pt x="896" y="16552"/>
                  </a:lnTo>
                  <a:lnTo>
                    <a:pt x="896" y="16510"/>
                  </a:lnTo>
                  <a:close/>
                  <a:moveTo>
                    <a:pt x="36646" y="17022"/>
                  </a:moveTo>
                  <a:lnTo>
                    <a:pt x="36646" y="17064"/>
                  </a:lnTo>
                  <a:lnTo>
                    <a:pt x="36475" y="17064"/>
                  </a:lnTo>
                  <a:lnTo>
                    <a:pt x="36475" y="17022"/>
                  </a:lnTo>
                  <a:close/>
                  <a:moveTo>
                    <a:pt x="36817" y="18302"/>
                  </a:moveTo>
                  <a:lnTo>
                    <a:pt x="36817" y="18387"/>
                  </a:lnTo>
                  <a:lnTo>
                    <a:pt x="36475" y="18387"/>
                  </a:lnTo>
                  <a:lnTo>
                    <a:pt x="36475" y="18302"/>
                  </a:lnTo>
                  <a:close/>
                  <a:moveTo>
                    <a:pt x="36817" y="18643"/>
                  </a:moveTo>
                  <a:lnTo>
                    <a:pt x="36817" y="18728"/>
                  </a:lnTo>
                  <a:lnTo>
                    <a:pt x="36646" y="18728"/>
                  </a:lnTo>
                  <a:lnTo>
                    <a:pt x="36646" y="18643"/>
                  </a:lnTo>
                  <a:close/>
                  <a:moveTo>
                    <a:pt x="36433" y="18771"/>
                  </a:moveTo>
                  <a:lnTo>
                    <a:pt x="36433" y="18941"/>
                  </a:lnTo>
                  <a:lnTo>
                    <a:pt x="36347" y="18941"/>
                  </a:lnTo>
                  <a:lnTo>
                    <a:pt x="36347" y="18771"/>
                  </a:lnTo>
                  <a:close/>
                  <a:moveTo>
                    <a:pt x="726" y="19795"/>
                  </a:moveTo>
                  <a:lnTo>
                    <a:pt x="726" y="19880"/>
                  </a:lnTo>
                  <a:lnTo>
                    <a:pt x="598" y="19880"/>
                  </a:lnTo>
                  <a:lnTo>
                    <a:pt x="598" y="19795"/>
                  </a:lnTo>
                  <a:close/>
                  <a:moveTo>
                    <a:pt x="36731" y="20904"/>
                  </a:moveTo>
                  <a:lnTo>
                    <a:pt x="36731" y="21074"/>
                  </a:lnTo>
                  <a:lnTo>
                    <a:pt x="36689" y="21074"/>
                  </a:lnTo>
                  <a:lnTo>
                    <a:pt x="36689" y="20904"/>
                  </a:lnTo>
                  <a:close/>
                  <a:moveTo>
                    <a:pt x="36603" y="21714"/>
                  </a:moveTo>
                  <a:lnTo>
                    <a:pt x="36603" y="22056"/>
                  </a:lnTo>
                  <a:lnTo>
                    <a:pt x="36518" y="22056"/>
                  </a:lnTo>
                  <a:lnTo>
                    <a:pt x="36518" y="21714"/>
                  </a:lnTo>
                  <a:close/>
                  <a:moveTo>
                    <a:pt x="683" y="23037"/>
                  </a:moveTo>
                  <a:lnTo>
                    <a:pt x="683" y="23208"/>
                  </a:lnTo>
                  <a:lnTo>
                    <a:pt x="640" y="23208"/>
                  </a:lnTo>
                  <a:lnTo>
                    <a:pt x="640" y="23037"/>
                  </a:lnTo>
                  <a:close/>
                  <a:moveTo>
                    <a:pt x="36262" y="25042"/>
                  </a:moveTo>
                  <a:lnTo>
                    <a:pt x="36262" y="25170"/>
                  </a:lnTo>
                  <a:lnTo>
                    <a:pt x="36177" y="25170"/>
                  </a:lnTo>
                  <a:lnTo>
                    <a:pt x="36177" y="25042"/>
                  </a:lnTo>
                  <a:close/>
                  <a:moveTo>
                    <a:pt x="35921" y="25810"/>
                  </a:moveTo>
                  <a:cubicBezTo>
                    <a:pt x="35963" y="25938"/>
                    <a:pt x="36006" y="26066"/>
                    <a:pt x="36006" y="26151"/>
                  </a:cubicBezTo>
                  <a:lnTo>
                    <a:pt x="35835" y="26151"/>
                  </a:lnTo>
                  <a:lnTo>
                    <a:pt x="35835" y="25895"/>
                  </a:lnTo>
                  <a:cubicBezTo>
                    <a:pt x="35878" y="25852"/>
                    <a:pt x="35878" y="25852"/>
                    <a:pt x="35921" y="25810"/>
                  </a:cubicBezTo>
                  <a:close/>
                  <a:moveTo>
                    <a:pt x="35494" y="26706"/>
                  </a:moveTo>
                  <a:lnTo>
                    <a:pt x="35494" y="26791"/>
                  </a:lnTo>
                  <a:lnTo>
                    <a:pt x="35324" y="26791"/>
                  </a:lnTo>
                  <a:lnTo>
                    <a:pt x="35324" y="26706"/>
                  </a:lnTo>
                  <a:close/>
                  <a:moveTo>
                    <a:pt x="35665" y="27218"/>
                  </a:moveTo>
                  <a:lnTo>
                    <a:pt x="35665" y="27260"/>
                  </a:lnTo>
                  <a:lnTo>
                    <a:pt x="35494" y="27260"/>
                  </a:lnTo>
                  <a:lnTo>
                    <a:pt x="35494" y="27218"/>
                  </a:lnTo>
                  <a:close/>
                  <a:moveTo>
                    <a:pt x="1579" y="27388"/>
                  </a:moveTo>
                  <a:lnTo>
                    <a:pt x="1579" y="27431"/>
                  </a:lnTo>
                  <a:lnTo>
                    <a:pt x="1408" y="27431"/>
                  </a:lnTo>
                  <a:lnTo>
                    <a:pt x="1408" y="27388"/>
                  </a:lnTo>
                  <a:close/>
                  <a:moveTo>
                    <a:pt x="1494" y="27815"/>
                  </a:moveTo>
                  <a:lnTo>
                    <a:pt x="1494" y="27986"/>
                  </a:lnTo>
                  <a:lnTo>
                    <a:pt x="1451" y="27986"/>
                  </a:lnTo>
                  <a:lnTo>
                    <a:pt x="1451" y="27815"/>
                  </a:lnTo>
                  <a:close/>
                  <a:moveTo>
                    <a:pt x="1579" y="28199"/>
                  </a:moveTo>
                  <a:lnTo>
                    <a:pt x="1579" y="28241"/>
                  </a:lnTo>
                  <a:lnTo>
                    <a:pt x="1408" y="28241"/>
                  </a:lnTo>
                  <a:lnTo>
                    <a:pt x="1408" y="28199"/>
                  </a:lnTo>
                  <a:close/>
                  <a:moveTo>
                    <a:pt x="34677" y="29762"/>
                  </a:moveTo>
                  <a:lnTo>
                    <a:pt x="34677" y="29762"/>
                  </a:lnTo>
                  <a:cubicBezTo>
                    <a:pt x="34663" y="29772"/>
                    <a:pt x="34650" y="29782"/>
                    <a:pt x="34636" y="29792"/>
                  </a:cubicBezTo>
                  <a:lnTo>
                    <a:pt x="34636" y="29792"/>
                  </a:lnTo>
                  <a:cubicBezTo>
                    <a:pt x="34650" y="29784"/>
                    <a:pt x="34667" y="29777"/>
                    <a:pt x="34684" y="29777"/>
                  </a:cubicBezTo>
                  <a:cubicBezTo>
                    <a:pt x="34681" y="29772"/>
                    <a:pt x="34679" y="29767"/>
                    <a:pt x="34677" y="29762"/>
                  </a:cubicBezTo>
                  <a:close/>
                  <a:moveTo>
                    <a:pt x="34636" y="29792"/>
                  </a:moveTo>
                  <a:cubicBezTo>
                    <a:pt x="34614" y="29804"/>
                    <a:pt x="34598" y="29820"/>
                    <a:pt x="34598" y="29820"/>
                  </a:cubicBezTo>
                  <a:cubicBezTo>
                    <a:pt x="34611" y="29810"/>
                    <a:pt x="34624" y="29801"/>
                    <a:pt x="34636" y="29792"/>
                  </a:cubicBezTo>
                  <a:close/>
                  <a:moveTo>
                    <a:pt x="22312" y="30673"/>
                  </a:moveTo>
                  <a:lnTo>
                    <a:pt x="22312" y="30716"/>
                  </a:lnTo>
                  <a:lnTo>
                    <a:pt x="22141" y="30716"/>
                  </a:lnTo>
                  <a:lnTo>
                    <a:pt x="22141" y="30673"/>
                  </a:lnTo>
                  <a:close/>
                  <a:moveTo>
                    <a:pt x="32465" y="31270"/>
                  </a:moveTo>
                  <a:lnTo>
                    <a:pt x="32465" y="31441"/>
                  </a:lnTo>
                  <a:lnTo>
                    <a:pt x="32423" y="31441"/>
                  </a:lnTo>
                  <a:lnTo>
                    <a:pt x="32423" y="31270"/>
                  </a:lnTo>
                  <a:close/>
                  <a:moveTo>
                    <a:pt x="33391" y="31287"/>
                  </a:moveTo>
                  <a:cubicBezTo>
                    <a:pt x="33514" y="31287"/>
                    <a:pt x="33553" y="31356"/>
                    <a:pt x="33404" y="31654"/>
                  </a:cubicBezTo>
                  <a:cubicBezTo>
                    <a:pt x="33318" y="31526"/>
                    <a:pt x="33276" y="31441"/>
                    <a:pt x="33190" y="31313"/>
                  </a:cubicBezTo>
                  <a:cubicBezTo>
                    <a:pt x="33268" y="31300"/>
                    <a:pt x="33337" y="31287"/>
                    <a:pt x="33391" y="31287"/>
                  </a:cubicBezTo>
                  <a:close/>
                  <a:moveTo>
                    <a:pt x="3200" y="31996"/>
                  </a:moveTo>
                  <a:lnTo>
                    <a:pt x="3200" y="32038"/>
                  </a:lnTo>
                  <a:lnTo>
                    <a:pt x="3029" y="32038"/>
                  </a:lnTo>
                  <a:lnTo>
                    <a:pt x="3029" y="31996"/>
                  </a:lnTo>
                  <a:close/>
                  <a:moveTo>
                    <a:pt x="24616" y="32977"/>
                  </a:moveTo>
                  <a:lnTo>
                    <a:pt x="24616" y="33020"/>
                  </a:lnTo>
                  <a:lnTo>
                    <a:pt x="24445" y="33020"/>
                  </a:lnTo>
                  <a:lnTo>
                    <a:pt x="24445" y="32977"/>
                  </a:lnTo>
                  <a:close/>
                  <a:moveTo>
                    <a:pt x="13695" y="33915"/>
                  </a:moveTo>
                  <a:lnTo>
                    <a:pt x="13695" y="34086"/>
                  </a:lnTo>
                  <a:lnTo>
                    <a:pt x="13652" y="34086"/>
                  </a:lnTo>
                  <a:lnTo>
                    <a:pt x="13652" y="33915"/>
                  </a:lnTo>
                  <a:close/>
                  <a:moveTo>
                    <a:pt x="30503" y="34555"/>
                  </a:moveTo>
                  <a:lnTo>
                    <a:pt x="30503" y="34726"/>
                  </a:lnTo>
                  <a:lnTo>
                    <a:pt x="30418" y="34726"/>
                  </a:lnTo>
                  <a:lnTo>
                    <a:pt x="30418" y="34555"/>
                  </a:lnTo>
                  <a:close/>
                  <a:moveTo>
                    <a:pt x="6997" y="35281"/>
                  </a:moveTo>
                  <a:lnTo>
                    <a:pt x="6997" y="35323"/>
                  </a:lnTo>
                  <a:lnTo>
                    <a:pt x="6826" y="35323"/>
                  </a:lnTo>
                  <a:lnTo>
                    <a:pt x="6826" y="35281"/>
                  </a:lnTo>
                  <a:close/>
                  <a:moveTo>
                    <a:pt x="29778" y="35238"/>
                  </a:moveTo>
                  <a:cubicBezTo>
                    <a:pt x="29820" y="35281"/>
                    <a:pt x="29863" y="35323"/>
                    <a:pt x="29906" y="35366"/>
                  </a:cubicBezTo>
                  <a:cubicBezTo>
                    <a:pt x="29820" y="35366"/>
                    <a:pt x="29778" y="35323"/>
                    <a:pt x="29735" y="35281"/>
                  </a:cubicBezTo>
                  <a:cubicBezTo>
                    <a:pt x="29735" y="35281"/>
                    <a:pt x="29778" y="35281"/>
                    <a:pt x="29778" y="35238"/>
                  </a:cubicBezTo>
                  <a:close/>
                  <a:moveTo>
                    <a:pt x="6186" y="35451"/>
                  </a:moveTo>
                  <a:lnTo>
                    <a:pt x="6186" y="35494"/>
                  </a:lnTo>
                  <a:lnTo>
                    <a:pt x="6016" y="35494"/>
                  </a:lnTo>
                  <a:lnTo>
                    <a:pt x="6016" y="35451"/>
                  </a:lnTo>
                  <a:close/>
                  <a:moveTo>
                    <a:pt x="29863" y="35409"/>
                  </a:moveTo>
                  <a:cubicBezTo>
                    <a:pt x="29948" y="35409"/>
                    <a:pt x="29991" y="35451"/>
                    <a:pt x="30034" y="35494"/>
                  </a:cubicBezTo>
                  <a:cubicBezTo>
                    <a:pt x="30034" y="35494"/>
                    <a:pt x="29991" y="35536"/>
                    <a:pt x="29991" y="35536"/>
                  </a:cubicBezTo>
                  <a:cubicBezTo>
                    <a:pt x="29948" y="35494"/>
                    <a:pt x="29906" y="35451"/>
                    <a:pt x="29863" y="35409"/>
                  </a:cubicBezTo>
                  <a:close/>
                  <a:moveTo>
                    <a:pt x="29709" y="35747"/>
                  </a:moveTo>
                  <a:lnTo>
                    <a:pt x="29709" y="35747"/>
                  </a:lnTo>
                  <a:cubicBezTo>
                    <a:pt x="29704" y="35748"/>
                    <a:pt x="29698" y="35749"/>
                    <a:pt x="29692" y="35750"/>
                  </a:cubicBezTo>
                  <a:cubicBezTo>
                    <a:pt x="29699" y="35750"/>
                    <a:pt x="29705" y="35749"/>
                    <a:pt x="29709" y="35747"/>
                  </a:cubicBezTo>
                  <a:close/>
                  <a:moveTo>
                    <a:pt x="28540" y="35579"/>
                  </a:moveTo>
                  <a:cubicBezTo>
                    <a:pt x="28540" y="35792"/>
                    <a:pt x="28540" y="35963"/>
                    <a:pt x="28583" y="36176"/>
                  </a:cubicBezTo>
                  <a:lnTo>
                    <a:pt x="28412" y="36176"/>
                  </a:lnTo>
                  <a:lnTo>
                    <a:pt x="28412" y="35579"/>
                  </a:lnTo>
                  <a:close/>
                  <a:moveTo>
                    <a:pt x="27858" y="36048"/>
                  </a:moveTo>
                  <a:lnTo>
                    <a:pt x="27858" y="36219"/>
                  </a:lnTo>
                  <a:lnTo>
                    <a:pt x="27815" y="36219"/>
                  </a:lnTo>
                  <a:lnTo>
                    <a:pt x="27815" y="36048"/>
                  </a:lnTo>
                  <a:close/>
                  <a:moveTo>
                    <a:pt x="8959" y="37243"/>
                  </a:moveTo>
                  <a:lnTo>
                    <a:pt x="8959" y="37328"/>
                  </a:lnTo>
                  <a:lnTo>
                    <a:pt x="8831" y="37328"/>
                  </a:lnTo>
                  <a:lnTo>
                    <a:pt x="8831" y="37243"/>
                  </a:lnTo>
                  <a:close/>
                  <a:moveTo>
                    <a:pt x="12585" y="37755"/>
                  </a:moveTo>
                  <a:lnTo>
                    <a:pt x="12585" y="37798"/>
                  </a:lnTo>
                  <a:lnTo>
                    <a:pt x="12415" y="37798"/>
                  </a:lnTo>
                  <a:lnTo>
                    <a:pt x="12415" y="37755"/>
                  </a:lnTo>
                  <a:close/>
                  <a:moveTo>
                    <a:pt x="12415" y="38395"/>
                  </a:moveTo>
                  <a:lnTo>
                    <a:pt x="12415" y="38480"/>
                  </a:lnTo>
                  <a:lnTo>
                    <a:pt x="12287" y="38480"/>
                  </a:lnTo>
                  <a:lnTo>
                    <a:pt x="12287" y="38395"/>
                  </a:lnTo>
                  <a:close/>
                  <a:moveTo>
                    <a:pt x="23421" y="38352"/>
                  </a:moveTo>
                  <a:lnTo>
                    <a:pt x="23421" y="38523"/>
                  </a:lnTo>
                  <a:lnTo>
                    <a:pt x="23336" y="38523"/>
                  </a:lnTo>
                  <a:lnTo>
                    <a:pt x="23336" y="38352"/>
                  </a:lnTo>
                  <a:close/>
                  <a:moveTo>
                    <a:pt x="21928" y="38523"/>
                  </a:moveTo>
                  <a:lnTo>
                    <a:pt x="21928" y="38693"/>
                  </a:lnTo>
                  <a:lnTo>
                    <a:pt x="21885" y="38693"/>
                  </a:lnTo>
                  <a:lnTo>
                    <a:pt x="21885" y="38523"/>
                  </a:lnTo>
                  <a:close/>
                  <a:moveTo>
                    <a:pt x="18131" y="0"/>
                  </a:moveTo>
                  <a:cubicBezTo>
                    <a:pt x="17875" y="43"/>
                    <a:pt x="17619" y="128"/>
                    <a:pt x="17363" y="171"/>
                  </a:cubicBezTo>
                  <a:cubicBezTo>
                    <a:pt x="17321" y="213"/>
                    <a:pt x="17278" y="256"/>
                    <a:pt x="17278" y="299"/>
                  </a:cubicBezTo>
                  <a:cubicBezTo>
                    <a:pt x="17235" y="256"/>
                    <a:pt x="17235" y="213"/>
                    <a:pt x="17193" y="171"/>
                  </a:cubicBezTo>
                  <a:cubicBezTo>
                    <a:pt x="17165" y="167"/>
                    <a:pt x="17138" y="165"/>
                    <a:pt x="17110" y="165"/>
                  </a:cubicBezTo>
                  <a:cubicBezTo>
                    <a:pt x="16860" y="165"/>
                    <a:pt x="16590" y="304"/>
                    <a:pt x="16369" y="304"/>
                  </a:cubicBezTo>
                  <a:cubicBezTo>
                    <a:pt x="16345" y="304"/>
                    <a:pt x="16320" y="303"/>
                    <a:pt x="16297" y="299"/>
                  </a:cubicBezTo>
                  <a:cubicBezTo>
                    <a:pt x="16238" y="284"/>
                    <a:pt x="16182" y="278"/>
                    <a:pt x="16127" y="278"/>
                  </a:cubicBezTo>
                  <a:cubicBezTo>
                    <a:pt x="15921" y="278"/>
                    <a:pt x="15746" y="362"/>
                    <a:pt x="15577" y="362"/>
                  </a:cubicBezTo>
                  <a:cubicBezTo>
                    <a:pt x="15532" y="362"/>
                    <a:pt x="15488" y="356"/>
                    <a:pt x="15444" y="341"/>
                  </a:cubicBezTo>
                  <a:cubicBezTo>
                    <a:pt x="15401" y="512"/>
                    <a:pt x="15358" y="555"/>
                    <a:pt x="15358" y="725"/>
                  </a:cubicBezTo>
                  <a:cubicBezTo>
                    <a:pt x="15230" y="555"/>
                    <a:pt x="15102" y="427"/>
                    <a:pt x="15060" y="341"/>
                  </a:cubicBezTo>
                  <a:cubicBezTo>
                    <a:pt x="14804" y="427"/>
                    <a:pt x="14633" y="512"/>
                    <a:pt x="14420" y="555"/>
                  </a:cubicBezTo>
                  <a:cubicBezTo>
                    <a:pt x="14420" y="725"/>
                    <a:pt x="14377" y="853"/>
                    <a:pt x="14334" y="1152"/>
                  </a:cubicBezTo>
                  <a:lnTo>
                    <a:pt x="14334" y="1323"/>
                  </a:lnTo>
                  <a:lnTo>
                    <a:pt x="14292" y="1323"/>
                  </a:lnTo>
                  <a:lnTo>
                    <a:pt x="14292" y="1152"/>
                  </a:lnTo>
                  <a:lnTo>
                    <a:pt x="14334" y="1152"/>
                  </a:lnTo>
                  <a:cubicBezTo>
                    <a:pt x="14164" y="896"/>
                    <a:pt x="14078" y="811"/>
                    <a:pt x="14036" y="725"/>
                  </a:cubicBezTo>
                  <a:cubicBezTo>
                    <a:pt x="13865" y="853"/>
                    <a:pt x="13737" y="1024"/>
                    <a:pt x="13567" y="1195"/>
                  </a:cubicBezTo>
                  <a:cubicBezTo>
                    <a:pt x="13439" y="1109"/>
                    <a:pt x="13396" y="1024"/>
                    <a:pt x="13311" y="939"/>
                  </a:cubicBezTo>
                  <a:cubicBezTo>
                    <a:pt x="12841" y="1195"/>
                    <a:pt x="12372" y="1536"/>
                    <a:pt x="11817" y="1536"/>
                  </a:cubicBezTo>
                  <a:cubicBezTo>
                    <a:pt x="10794" y="2048"/>
                    <a:pt x="9684" y="2517"/>
                    <a:pt x="8917" y="3456"/>
                  </a:cubicBezTo>
                  <a:cubicBezTo>
                    <a:pt x="8789" y="3456"/>
                    <a:pt x="8661" y="3456"/>
                    <a:pt x="8490" y="3498"/>
                  </a:cubicBezTo>
                  <a:cubicBezTo>
                    <a:pt x="8362" y="3712"/>
                    <a:pt x="8234" y="3967"/>
                    <a:pt x="8106" y="4181"/>
                  </a:cubicBezTo>
                  <a:cubicBezTo>
                    <a:pt x="7935" y="4309"/>
                    <a:pt x="7807" y="4437"/>
                    <a:pt x="7679" y="4522"/>
                  </a:cubicBezTo>
                  <a:cubicBezTo>
                    <a:pt x="7509" y="4607"/>
                    <a:pt x="7338" y="4607"/>
                    <a:pt x="7125" y="4693"/>
                  </a:cubicBezTo>
                  <a:lnTo>
                    <a:pt x="7125" y="5077"/>
                  </a:lnTo>
                  <a:cubicBezTo>
                    <a:pt x="6954" y="5119"/>
                    <a:pt x="6826" y="5119"/>
                    <a:pt x="6783" y="5119"/>
                  </a:cubicBezTo>
                  <a:cubicBezTo>
                    <a:pt x="6357" y="5418"/>
                    <a:pt x="6144" y="5845"/>
                    <a:pt x="5674" y="6015"/>
                  </a:cubicBezTo>
                  <a:lnTo>
                    <a:pt x="5674" y="6356"/>
                  </a:lnTo>
                  <a:cubicBezTo>
                    <a:pt x="5205" y="6655"/>
                    <a:pt x="4778" y="7039"/>
                    <a:pt x="4650" y="7551"/>
                  </a:cubicBezTo>
                  <a:cubicBezTo>
                    <a:pt x="4522" y="7594"/>
                    <a:pt x="4437" y="7594"/>
                    <a:pt x="4352" y="7636"/>
                  </a:cubicBezTo>
                  <a:lnTo>
                    <a:pt x="4352" y="8020"/>
                  </a:lnTo>
                  <a:cubicBezTo>
                    <a:pt x="4224" y="8063"/>
                    <a:pt x="4181" y="8063"/>
                    <a:pt x="4053" y="8106"/>
                  </a:cubicBezTo>
                  <a:lnTo>
                    <a:pt x="4053" y="8660"/>
                  </a:lnTo>
                  <a:cubicBezTo>
                    <a:pt x="3413" y="8831"/>
                    <a:pt x="3413" y="9343"/>
                    <a:pt x="3328" y="9897"/>
                  </a:cubicBezTo>
                  <a:cubicBezTo>
                    <a:pt x="3200" y="9983"/>
                    <a:pt x="3029" y="10153"/>
                    <a:pt x="2944" y="10239"/>
                  </a:cubicBezTo>
                  <a:cubicBezTo>
                    <a:pt x="2987" y="10409"/>
                    <a:pt x="2987" y="10537"/>
                    <a:pt x="3072" y="10793"/>
                  </a:cubicBezTo>
                  <a:cubicBezTo>
                    <a:pt x="2901" y="10623"/>
                    <a:pt x="2859" y="10580"/>
                    <a:pt x="2816" y="10537"/>
                  </a:cubicBezTo>
                  <a:cubicBezTo>
                    <a:pt x="2517" y="11049"/>
                    <a:pt x="2347" y="11561"/>
                    <a:pt x="2389" y="12158"/>
                  </a:cubicBezTo>
                  <a:cubicBezTo>
                    <a:pt x="2261" y="12158"/>
                    <a:pt x="2176" y="12201"/>
                    <a:pt x="2133" y="12201"/>
                  </a:cubicBezTo>
                  <a:cubicBezTo>
                    <a:pt x="2048" y="12500"/>
                    <a:pt x="1920" y="12756"/>
                    <a:pt x="1835" y="13012"/>
                  </a:cubicBezTo>
                  <a:cubicBezTo>
                    <a:pt x="1749" y="13140"/>
                    <a:pt x="1622" y="13310"/>
                    <a:pt x="1622" y="13438"/>
                  </a:cubicBezTo>
                  <a:cubicBezTo>
                    <a:pt x="1494" y="14121"/>
                    <a:pt x="1494" y="14121"/>
                    <a:pt x="1280" y="14419"/>
                  </a:cubicBezTo>
                  <a:cubicBezTo>
                    <a:pt x="1323" y="14462"/>
                    <a:pt x="1366" y="14547"/>
                    <a:pt x="1408" y="14590"/>
                  </a:cubicBezTo>
                  <a:cubicBezTo>
                    <a:pt x="1280" y="14675"/>
                    <a:pt x="1195" y="14803"/>
                    <a:pt x="1024" y="14931"/>
                  </a:cubicBezTo>
                  <a:cubicBezTo>
                    <a:pt x="1110" y="15187"/>
                    <a:pt x="1152" y="15443"/>
                    <a:pt x="1238" y="15742"/>
                  </a:cubicBezTo>
                  <a:cubicBezTo>
                    <a:pt x="854" y="16083"/>
                    <a:pt x="555" y="16510"/>
                    <a:pt x="854" y="17064"/>
                  </a:cubicBezTo>
                  <a:cubicBezTo>
                    <a:pt x="640" y="17491"/>
                    <a:pt x="640" y="17576"/>
                    <a:pt x="555" y="18472"/>
                  </a:cubicBezTo>
                  <a:cubicBezTo>
                    <a:pt x="555" y="18728"/>
                    <a:pt x="470" y="18984"/>
                    <a:pt x="427" y="19240"/>
                  </a:cubicBezTo>
                  <a:cubicBezTo>
                    <a:pt x="342" y="19539"/>
                    <a:pt x="555" y="19923"/>
                    <a:pt x="256" y="20179"/>
                  </a:cubicBezTo>
                  <a:cubicBezTo>
                    <a:pt x="555" y="20349"/>
                    <a:pt x="128" y="20563"/>
                    <a:pt x="256" y="20776"/>
                  </a:cubicBezTo>
                  <a:cubicBezTo>
                    <a:pt x="342" y="20989"/>
                    <a:pt x="128" y="21245"/>
                    <a:pt x="384" y="21458"/>
                  </a:cubicBezTo>
                  <a:cubicBezTo>
                    <a:pt x="214" y="21757"/>
                    <a:pt x="640" y="22184"/>
                    <a:pt x="256" y="22482"/>
                  </a:cubicBezTo>
                  <a:cubicBezTo>
                    <a:pt x="512" y="22738"/>
                    <a:pt x="0" y="23165"/>
                    <a:pt x="384" y="23421"/>
                  </a:cubicBezTo>
                  <a:cubicBezTo>
                    <a:pt x="214" y="23719"/>
                    <a:pt x="470" y="23975"/>
                    <a:pt x="427" y="24274"/>
                  </a:cubicBezTo>
                  <a:cubicBezTo>
                    <a:pt x="384" y="24573"/>
                    <a:pt x="512" y="24871"/>
                    <a:pt x="598" y="25170"/>
                  </a:cubicBezTo>
                  <a:cubicBezTo>
                    <a:pt x="640" y="25213"/>
                    <a:pt x="683" y="25255"/>
                    <a:pt x="768" y="25298"/>
                  </a:cubicBezTo>
                  <a:cubicBezTo>
                    <a:pt x="683" y="25469"/>
                    <a:pt x="640" y="25639"/>
                    <a:pt x="555" y="25767"/>
                  </a:cubicBezTo>
                  <a:cubicBezTo>
                    <a:pt x="726" y="25852"/>
                    <a:pt x="811" y="25852"/>
                    <a:pt x="811" y="25895"/>
                  </a:cubicBezTo>
                  <a:cubicBezTo>
                    <a:pt x="768" y="26151"/>
                    <a:pt x="768" y="26407"/>
                    <a:pt x="726" y="26620"/>
                  </a:cubicBezTo>
                  <a:cubicBezTo>
                    <a:pt x="896" y="26663"/>
                    <a:pt x="982" y="26706"/>
                    <a:pt x="1067" y="26748"/>
                  </a:cubicBezTo>
                  <a:cubicBezTo>
                    <a:pt x="1024" y="27047"/>
                    <a:pt x="1195" y="27346"/>
                    <a:pt x="939" y="27559"/>
                  </a:cubicBezTo>
                  <a:cubicBezTo>
                    <a:pt x="1024" y="27900"/>
                    <a:pt x="1366" y="28199"/>
                    <a:pt x="1110" y="28583"/>
                  </a:cubicBezTo>
                  <a:cubicBezTo>
                    <a:pt x="1238" y="28796"/>
                    <a:pt x="1408" y="28967"/>
                    <a:pt x="1494" y="29180"/>
                  </a:cubicBezTo>
                  <a:cubicBezTo>
                    <a:pt x="1622" y="29351"/>
                    <a:pt x="1664" y="29564"/>
                    <a:pt x="1749" y="29777"/>
                  </a:cubicBezTo>
                  <a:cubicBezTo>
                    <a:pt x="2091" y="29905"/>
                    <a:pt x="2048" y="30289"/>
                    <a:pt x="2261" y="30503"/>
                  </a:cubicBezTo>
                  <a:cubicBezTo>
                    <a:pt x="2176" y="30588"/>
                    <a:pt x="2133" y="30630"/>
                    <a:pt x="2048" y="30716"/>
                  </a:cubicBezTo>
                  <a:cubicBezTo>
                    <a:pt x="2176" y="30844"/>
                    <a:pt x="2304" y="30929"/>
                    <a:pt x="2389" y="31014"/>
                  </a:cubicBezTo>
                  <a:cubicBezTo>
                    <a:pt x="2304" y="31526"/>
                    <a:pt x="2645" y="31868"/>
                    <a:pt x="2816" y="32252"/>
                  </a:cubicBezTo>
                  <a:cubicBezTo>
                    <a:pt x="2901" y="32294"/>
                    <a:pt x="2987" y="32294"/>
                    <a:pt x="3029" y="32294"/>
                  </a:cubicBezTo>
                  <a:cubicBezTo>
                    <a:pt x="3029" y="32508"/>
                    <a:pt x="3072" y="32721"/>
                    <a:pt x="3072" y="32892"/>
                  </a:cubicBezTo>
                  <a:cubicBezTo>
                    <a:pt x="3200" y="32934"/>
                    <a:pt x="3285" y="32934"/>
                    <a:pt x="3371" y="32977"/>
                  </a:cubicBezTo>
                  <a:cubicBezTo>
                    <a:pt x="3328" y="33275"/>
                    <a:pt x="3413" y="33446"/>
                    <a:pt x="3669" y="33574"/>
                  </a:cubicBezTo>
                  <a:cubicBezTo>
                    <a:pt x="3883" y="33702"/>
                    <a:pt x="4181" y="33873"/>
                    <a:pt x="4181" y="34001"/>
                  </a:cubicBezTo>
                  <a:cubicBezTo>
                    <a:pt x="4138" y="34427"/>
                    <a:pt x="4437" y="34513"/>
                    <a:pt x="4736" y="34683"/>
                  </a:cubicBezTo>
                  <a:cubicBezTo>
                    <a:pt x="4650" y="34811"/>
                    <a:pt x="4608" y="34897"/>
                    <a:pt x="4565" y="35025"/>
                  </a:cubicBezTo>
                  <a:cubicBezTo>
                    <a:pt x="4608" y="34982"/>
                    <a:pt x="4650" y="34939"/>
                    <a:pt x="4693" y="34939"/>
                  </a:cubicBezTo>
                  <a:cubicBezTo>
                    <a:pt x="4693" y="35025"/>
                    <a:pt x="4736" y="35153"/>
                    <a:pt x="4778" y="35323"/>
                  </a:cubicBezTo>
                  <a:cubicBezTo>
                    <a:pt x="4864" y="35110"/>
                    <a:pt x="4864" y="35025"/>
                    <a:pt x="4906" y="34897"/>
                  </a:cubicBezTo>
                  <a:cubicBezTo>
                    <a:pt x="4992" y="35025"/>
                    <a:pt x="5077" y="35153"/>
                    <a:pt x="5120" y="35281"/>
                  </a:cubicBezTo>
                  <a:cubicBezTo>
                    <a:pt x="5290" y="35195"/>
                    <a:pt x="5376" y="35153"/>
                    <a:pt x="5546" y="35067"/>
                  </a:cubicBezTo>
                  <a:lnTo>
                    <a:pt x="5546" y="35067"/>
                  </a:lnTo>
                  <a:cubicBezTo>
                    <a:pt x="5504" y="35281"/>
                    <a:pt x="5418" y="35409"/>
                    <a:pt x="5418" y="35409"/>
                  </a:cubicBezTo>
                  <a:cubicBezTo>
                    <a:pt x="5504" y="35536"/>
                    <a:pt x="5546" y="35664"/>
                    <a:pt x="5589" y="35750"/>
                  </a:cubicBezTo>
                  <a:cubicBezTo>
                    <a:pt x="5674" y="35664"/>
                    <a:pt x="5717" y="35622"/>
                    <a:pt x="5802" y="35536"/>
                  </a:cubicBezTo>
                  <a:cubicBezTo>
                    <a:pt x="5845" y="35750"/>
                    <a:pt x="5845" y="35878"/>
                    <a:pt x="5888" y="36048"/>
                  </a:cubicBezTo>
                  <a:cubicBezTo>
                    <a:pt x="6058" y="36048"/>
                    <a:pt x="6272" y="36048"/>
                    <a:pt x="6272" y="36091"/>
                  </a:cubicBezTo>
                  <a:cubicBezTo>
                    <a:pt x="6357" y="36432"/>
                    <a:pt x="6655" y="36390"/>
                    <a:pt x="6826" y="36560"/>
                  </a:cubicBezTo>
                  <a:cubicBezTo>
                    <a:pt x="6826" y="36432"/>
                    <a:pt x="6826" y="36347"/>
                    <a:pt x="6869" y="36262"/>
                  </a:cubicBezTo>
                  <a:cubicBezTo>
                    <a:pt x="6869" y="36219"/>
                    <a:pt x="6911" y="36219"/>
                    <a:pt x="6954" y="36176"/>
                  </a:cubicBezTo>
                  <a:cubicBezTo>
                    <a:pt x="6997" y="36304"/>
                    <a:pt x="7039" y="36432"/>
                    <a:pt x="7082" y="36518"/>
                  </a:cubicBezTo>
                  <a:cubicBezTo>
                    <a:pt x="7039" y="36518"/>
                    <a:pt x="6954" y="36560"/>
                    <a:pt x="6826" y="36560"/>
                  </a:cubicBezTo>
                  <a:cubicBezTo>
                    <a:pt x="6883" y="36712"/>
                    <a:pt x="6974" y="36737"/>
                    <a:pt x="7079" y="36737"/>
                  </a:cubicBezTo>
                  <a:cubicBezTo>
                    <a:pt x="7132" y="36737"/>
                    <a:pt x="7188" y="36731"/>
                    <a:pt x="7246" y="36731"/>
                  </a:cubicBezTo>
                  <a:cubicBezTo>
                    <a:pt x="7333" y="36731"/>
                    <a:pt x="7423" y="36745"/>
                    <a:pt x="7509" y="36816"/>
                  </a:cubicBezTo>
                  <a:cubicBezTo>
                    <a:pt x="7637" y="36944"/>
                    <a:pt x="7765" y="37158"/>
                    <a:pt x="7935" y="37371"/>
                  </a:cubicBezTo>
                  <a:cubicBezTo>
                    <a:pt x="7970" y="37367"/>
                    <a:pt x="8004" y="37364"/>
                    <a:pt x="8037" y="37364"/>
                  </a:cubicBezTo>
                  <a:cubicBezTo>
                    <a:pt x="8336" y="37364"/>
                    <a:pt x="8592" y="37533"/>
                    <a:pt x="8746" y="37840"/>
                  </a:cubicBezTo>
                  <a:cubicBezTo>
                    <a:pt x="8789" y="37755"/>
                    <a:pt x="8831" y="37670"/>
                    <a:pt x="8917" y="37456"/>
                  </a:cubicBezTo>
                  <a:cubicBezTo>
                    <a:pt x="9044" y="37755"/>
                    <a:pt x="9130" y="38011"/>
                    <a:pt x="9258" y="38224"/>
                  </a:cubicBezTo>
                  <a:cubicBezTo>
                    <a:pt x="9556" y="38053"/>
                    <a:pt x="9812" y="37883"/>
                    <a:pt x="10068" y="37712"/>
                  </a:cubicBezTo>
                  <a:cubicBezTo>
                    <a:pt x="10111" y="37755"/>
                    <a:pt x="10154" y="37755"/>
                    <a:pt x="10154" y="37798"/>
                  </a:cubicBezTo>
                  <a:cubicBezTo>
                    <a:pt x="10068" y="37968"/>
                    <a:pt x="9940" y="38139"/>
                    <a:pt x="9770" y="38395"/>
                  </a:cubicBezTo>
                  <a:cubicBezTo>
                    <a:pt x="9876" y="38363"/>
                    <a:pt x="9980" y="38355"/>
                    <a:pt x="10082" y="38355"/>
                  </a:cubicBezTo>
                  <a:cubicBezTo>
                    <a:pt x="10183" y="38355"/>
                    <a:pt x="10282" y="38363"/>
                    <a:pt x="10378" y="38363"/>
                  </a:cubicBezTo>
                  <a:cubicBezTo>
                    <a:pt x="10570" y="38363"/>
                    <a:pt x="10751" y="38331"/>
                    <a:pt x="10922" y="38139"/>
                  </a:cubicBezTo>
                  <a:cubicBezTo>
                    <a:pt x="11092" y="38352"/>
                    <a:pt x="11220" y="38523"/>
                    <a:pt x="11306" y="38651"/>
                  </a:cubicBezTo>
                  <a:cubicBezTo>
                    <a:pt x="11561" y="38693"/>
                    <a:pt x="11732" y="38779"/>
                    <a:pt x="11903" y="38821"/>
                  </a:cubicBezTo>
                  <a:cubicBezTo>
                    <a:pt x="11945" y="38779"/>
                    <a:pt x="12031" y="38736"/>
                    <a:pt x="12116" y="38651"/>
                  </a:cubicBezTo>
                  <a:cubicBezTo>
                    <a:pt x="12244" y="38779"/>
                    <a:pt x="12415" y="38907"/>
                    <a:pt x="12500" y="38992"/>
                  </a:cubicBezTo>
                  <a:lnTo>
                    <a:pt x="13055" y="38992"/>
                  </a:lnTo>
                  <a:cubicBezTo>
                    <a:pt x="13097" y="38864"/>
                    <a:pt x="13097" y="38779"/>
                    <a:pt x="13140" y="38693"/>
                  </a:cubicBezTo>
                  <a:cubicBezTo>
                    <a:pt x="13225" y="38693"/>
                    <a:pt x="13311" y="38693"/>
                    <a:pt x="13439" y="38736"/>
                  </a:cubicBezTo>
                  <a:cubicBezTo>
                    <a:pt x="13353" y="38821"/>
                    <a:pt x="13311" y="38864"/>
                    <a:pt x="13268" y="38949"/>
                  </a:cubicBezTo>
                  <a:cubicBezTo>
                    <a:pt x="13464" y="38982"/>
                    <a:pt x="13635" y="39190"/>
                    <a:pt x="13838" y="39190"/>
                  </a:cubicBezTo>
                  <a:cubicBezTo>
                    <a:pt x="13900" y="39190"/>
                    <a:pt x="13966" y="39170"/>
                    <a:pt x="14036" y="39120"/>
                  </a:cubicBezTo>
                  <a:cubicBezTo>
                    <a:pt x="14078" y="38992"/>
                    <a:pt x="14121" y="38821"/>
                    <a:pt x="14121" y="38651"/>
                  </a:cubicBezTo>
                  <a:cubicBezTo>
                    <a:pt x="14249" y="38864"/>
                    <a:pt x="14377" y="39035"/>
                    <a:pt x="14462" y="39205"/>
                  </a:cubicBezTo>
                  <a:cubicBezTo>
                    <a:pt x="14590" y="39120"/>
                    <a:pt x="14633" y="39077"/>
                    <a:pt x="14676" y="38992"/>
                  </a:cubicBezTo>
                  <a:cubicBezTo>
                    <a:pt x="14846" y="39077"/>
                    <a:pt x="15017" y="39120"/>
                    <a:pt x="15188" y="39205"/>
                  </a:cubicBezTo>
                  <a:cubicBezTo>
                    <a:pt x="15230" y="39035"/>
                    <a:pt x="15273" y="38949"/>
                    <a:pt x="15316" y="38821"/>
                  </a:cubicBezTo>
                  <a:cubicBezTo>
                    <a:pt x="15358" y="38949"/>
                    <a:pt x="15401" y="39077"/>
                    <a:pt x="15486" y="39205"/>
                  </a:cubicBezTo>
                  <a:cubicBezTo>
                    <a:pt x="15614" y="39163"/>
                    <a:pt x="15700" y="39077"/>
                    <a:pt x="15828" y="39035"/>
                  </a:cubicBezTo>
                  <a:cubicBezTo>
                    <a:pt x="16126" y="39163"/>
                    <a:pt x="16425" y="39333"/>
                    <a:pt x="16723" y="39504"/>
                  </a:cubicBezTo>
                  <a:cubicBezTo>
                    <a:pt x="16809" y="39461"/>
                    <a:pt x="16937" y="39419"/>
                    <a:pt x="17022" y="39333"/>
                  </a:cubicBezTo>
                  <a:cubicBezTo>
                    <a:pt x="17150" y="39376"/>
                    <a:pt x="17278" y="39461"/>
                    <a:pt x="17363" y="39504"/>
                  </a:cubicBezTo>
                  <a:cubicBezTo>
                    <a:pt x="17406" y="39461"/>
                    <a:pt x="17449" y="39419"/>
                    <a:pt x="17491" y="39376"/>
                  </a:cubicBezTo>
                  <a:cubicBezTo>
                    <a:pt x="17491" y="39419"/>
                    <a:pt x="17534" y="39461"/>
                    <a:pt x="17534" y="39504"/>
                  </a:cubicBezTo>
                  <a:cubicBezTo>
                    <a:pt x="17662" y="39419"/>
                    <a:pt x="17833" y="39291"/>
                    <a:pt x="18046" y="39163"/>
                  </a:cubicBezTo>
                  <a:cubicBezTo>
                    <a:pt x="18174" y="39291"/>
                    <a:pt x="18345" y="39461"/>
                    <a:pt x="18473" y="39589"/>
                  </a:cubicBezTo>
                  <a:cubicBezTo>
                    <a:pt x="18515" y="39547"/>
                    <a:pt x="18558" y="39461"/>
                    <a:pt x="18601" y="39291"/>
                  </a:cubicBezTo>
                  <a:cubicBezTo>
                    <a:pt x="18814" y="39376"/>
                    <a:pt x="19027" y="39419"/>
                    <a:pt x="19240" y="39504"/>
                  </a:cubicBezTo>
                  <a:cubicBezTo>
                    <a:pt x="19326" y="39461"/>
                    <a:pt x="19454" y="39376"/>
                    <a:pt x="19539" y="39333"/>
                  </a:cubicBezTo>
                  <a:cubicBezTo>
                    <a:pt x="19624" y="39376"/>
                    <a:pt x="19710" y="39461"/>
                    <a:pt x="19795" y="39504"/>
                  </a:cubicBezTo>
                  <a:cubicBezTo>
                    <a:pt x="19838" y="39376"/>
                    <a:pt x="19880" y="39291"/>
                    <a:pt x="19880" y="39205"/>
                  </a:cubicBezTo>
                  <a:cubicBezTo>
                    <a:pt x="20008" y="39248"/>
                    <a:pt x="20094" y="39291"/>
                    <a:pt x="20179" y="39333"/>
                  </a:cubicBezTo>
                  <a:cubicBezTo>
                    <a:pt x="20307" y="39248"/>
                    <a:pt x="20435" y="39120"/>
                    <a:pt x="20563" y="39035"/>
                  </a:cubicBezTo>
                  <a:cubicBezTo>
                    <a:pt x="20674" y="39146"/>
                    <a:pt x="20785" y="39193"/>
                    <a:pt x="20896" y="39193"/>
                  </a:cubicBezTo>
                  <a:cubicBezTo>
                    <a:pt x="21041" y="39193"/>
                    <a:pt x="21186" y="39113"/>
                    <a:pt x="21331" y="38992"/>
                  </a:cubicBezTo>
                  <a:cubicBezTo>
                    <a:pt x="21480" y="39081"/>
                    <a:pt x="21608" y="39192"/>
                    <a:pt x="21759" y="39192"/>
                  </a:cubicBezTo>
                  <a:cubicBezTo>
                    <a:pt x="21824" y="39192"/>
                    <a:pt x="21894" y="39171"/>
                    <a:pt x="21971" y="39120"/>
                  </a:cubicBezTo>
                  <a:cubicBezTo>
                    <a:pt x="21928" y="39035"/>
                    <a:pt x="21885" y="38992"/>
                    <a:pt x="21800" y="38949"/>
                  </a:cubicBezTo>
                  <a:cubicBezTo>
                    <a:pt x="21880" y="38858"/>
                    <a:pt x="21960" y="38828"/>
                    <a:pt x="22041" y="38828"/>
                  </a:cubicBezTo>
                  <a:cubicBezTo>
                    <a:pt x="22197" y="38828"/>
                    <a:pt x="22356" y="38939"/>
                    <a:pt x="22523" y="38939"/>
                  </a:cubicBezTo>
                  <a:cubicBezTo>
                    <a:pt x="22593" y="38939"/>
                    <a:pt x="22665" y="38919"/>
                    <a:pt x="22739" y="38864"/>
                  </a:cubicBezTo>
                  <a:cubicBezTo>
                    <a:pt x="22952" y="38693"/>
                    <a:pt x="23336" y="38779"/>
                    <a:pt x="23592" y="38608"/>
                  </a:cubicBezTo>
                  <a:cubicBezTo>
                    <a:pt x="23890" y="38437"/>
                    <a:pt x="24402" y="38736"/>
                    <a:pt x="24445" y="38139"/>
                  </a:cubicBezTo>
                  <a:cubicBezTo>
                    <a:pt x="24402" y="38096"/>
                    <a:pt x="24360" y="38011"/>
                    <a:pt x="24317" y="37925"/>
                  </a:cubicBezTo>
                  <a:lnTo>
                    <a:pt x="24573" y="37670"/>
                  </a:lnTo>
                  <a:cubicBezTo>
                    <a:pt x="24616" y="37883"/>
                    <a:pt x="24616" y="38053"/>
                    <a:pt x="24701" y="38309"/>
                  </a:cubicBezTo>
                  <a:cubicBezTo>
                    <a:pt x="24872" y="38096"/>
                    <a:pt x="24957" y="37968"/>
                    <a:pt x="25085" y="37840"/>
                  </a:cubicBezTo>
                  <a:cubicBezTo>
                    <a:pt x="25170" y="37883"/>
                    <a:pt x="25256" y="37925"/>
                    <a:pt x="25341" y="38011"/>
                  </a:cubicBezTo>
                  <a:cubicBezTo>
                    <a:pt x="25725" y="37883"/>
                    <a:pt x="26151" y="37755"/>
                    <a:pt x="26578" y="37584"/>
                  </a:cubicBezTo>
                  <a:cubicBezTo>
                    <a:pt x="26578" y="37584"/>
                    <a:pt x="26621" y="37627"/>
                    <a:pt x="26706" y="37712"/>
                  </a:cubicBezTo>
                  <a:cubicBezTo>
                    <a:pt x="26877" y="37499"/>
                    <a:pt x="27005" y="37286"/>
                    <a:pt x="27175" y="37072"/>
                  </a:cubicBezTo>
                  <a:cubicBezTo>
                    <a:pt x="27303" y="37158"/>
                    <a:pt x="27431" y="37286"/>
                    <a:pt x="27645" y="37456"/>
                  </a:cubicBezTo>
                  <a:cubicBezTo>
                    <a:pt x="27815" y="37030"/>
                    <a:pt x="28199" y="36859"/>
                    <a:pt x="28455" y="36560"/>
                  </a:cubicBezTo>
                  <a:cubicBezTo>
                    <a:pt x="28668" y="36560"/>
                    <a:pt x="28839" y="36560"/>
                    <a:pt x="29052" y="36518"/>
                  </a:cubicBezTo>
                  <a:cubicBezTo>
                    <a:pt x="29052" y="36390"/>
                    <a:pt x="29052" y="36262"/>
                    <a:pt x="29095" y="36134"/>
                  </a:cubicBezTo>
                  <a:cubicBezTo>
                    <a:pt x="29223" y="36048"/>
                    <a:pt x="29351" y="35963"/>
                    <a:pt x="29479" y="35920"/>
                  </a:cubicBezTo>
                  <a:cubicBezTo>
                    <a:pt x="29607" y="35963"/>
                    <a:pt x="29735" y="36006"/>
                    <a:pt x="29906" y="36091"/>
                  </a:cubicBezTo>
                  <a:cubicBezTo>
                    <a:pt x="29820" y="35878"/>
                    <a:pt x="29778" y="35792"/>
                    <a:pt x="29692" y="35750"/>
                  </a:cubicBezTo>
                  <a:cubicBezTo>
                    <a:pt x="29650" y="35707"/>
                    <a:pt x="29607" y="35664"/>
                    <a:pt x="29564" y="35622"/>
                  </a:cubicBezTo>
                  <a:cubicBezTo>
                    <a:pt x="29607" y="35622"/>
                    <a:pt x="29607" y="35579"/>
                    <a:pt x="29607" y="35579"/>
                  </a:cubicBezTo>
                  <a:cubicBezTo>
                    <a:pt x="29650" y="35622"/>
                    <a:pt x="29692" y="35664"/>
                    <a:pt x="29735" y="35707"/>
                  </a:cubicBezTo>
                  <a:cubicBezTo>
                    <a:pt x="29735" y="35707"/>
                    <a:pt x="29735" y="35738"/>
                    <a:pt x="29709" y="35747"/>
                  </a:cubicBezTo>
                  <a:lnTo>
                    <a:pt x="29709" y="35747"/>
                  </a:lnTo>
                  <a:cubicBezTo>
                    <a:pt x="29956" y="35707"/>
                    <a:pt x="30125" y="35707"/>
                    <a:pt x="30375" y="35707"/>
                  </a:cubicBezTo>
                  <a:cubicBezTo>
                    <a:pt x="30460" y="35494"/>
                    <a:pt x="30546" y="35281"/>
                    <a:pt x="30631" y="35025"/>
                  </a:cubicBezTo>
                  <a:lnTo>
                    <a:pt x="31015" y="35025"/>
                  </a:lnTo>
                  <a:cubicBezTo>
                    <a:pt x="30972" y="34939"/>
                    <a:pt x="30929" y="34854"/>
                    <a:pt x="30887" y="34769"/>
                  </a:cubicBezTo>
                  <a:cubicBezTo>
                    <a:pt x="31399" y="34641"/>
                    <a:pt x="31783" y="34342"/>
                    <a:pt x="32039" y="33915"/>
                  </a:cubicBezTo>
                  <a:cubicBezTo>
                    <a:pt x="31953" y="33873"/>
                    <a:pt x="31911" y="33873"/>
                    <a:pt x="31868" y="33830"/>
                  </a:cubicBezTo>
                  <a:cubicBezTo>
                    <a:pt x="31911" y="33787"/>
                    <a:pt x="31911" y="33787"/>
                    <a:pt x="31911" y="33745"/>
                  </a:cubicBezTo>
                  <a:cubicBezTo>
                    <a:pt x="31953" y="33787"/>
                    <a:pt x="31996" y="33873"/>
                    <a:pt x="32039" y="33915"/>
                  </a:cubicBezTo>
                  <a:lnTo>
                    <a:pt x="32295" y="33915"/>
                  </a:lnTo>
                  <a:cubicBezTo>
                    <a:pt x="32380" y="33745"/>
                    <a:pt x="32423" y="33617"/>
                    <a:pt x="32508" y="33489"/>
                  </a:cubicBezTo>
                  <a:cubicBezTo>
                    <a:pt x="32465" y="33403"/>
                    <a:pt x="32423" y="33318"/>
                    <a:pt x="32337" y="33275"/>
                  </a:cubicBezTo>
                  <a:lnTo>
                    <a:pt x="32209" y="33147"/>
                  </a:lnTo>
                  <a:lnTo>
                    <a:pt x="32337" y="33105"/>
                  </a:lnTo>
                  <a:cubicBezTo>
                    <a:pt x="32380" y="33062"/>
                    <a:pt x="32423" y="33020"/>
                    <a:pt x="32465" y="32934"/>
                  </a:cubicBezTo>
                  <a:cubicBezTo>
                    <a:pt x="32465" y="33020"/>
                    <a:pt x="32508" y="33062"/>
                    <a:pt x="32508" y="33105"/>
                  </a:cubicBezTo>
                  <a:lnTo>
                    <a:pt x="32807" y="33105"/>
                  </a:lnTo>
                  <a:cubicBezTo>
                    <a:pt x="32849" y="32892"/>
                    <a:pt x="32849" y="32764"/>
                    <a:pt x="32849" y="32721"/>
                  </a:cubicBezTo>
                  <a:cubicBezTo>
                    <a:pt x="33105" y="32508"/>
                    <a:pt x="33276" y="32337"/>
                    <a:pt x="33489" y="32166"/>
                  </a:cubicBezTo>
                  <a:cubicBezTo>
                    <a:pt x="33489" y="32081"/>
                    <a:pt x="33532" y="31953"/>
                    <a:pt x="33532" y="31825"/>
                  </a:cubicBezTo>
                  <a:cubicBezTo>
                    <a:pt x="33745" y="31654"/>
                    <a:pt x="33958" y="31526"/>
                    <a:pt x="34172" y="31398"/>
                  </a:cubicBezTo>
                  <a:cubicBezTo>
                    <a:pt x="34172" y="31228"/>
                    <a:pt x="34172" y="31100"/>
                    <a:pt x="34172" y="30972"/>
                  </a:cubicBezTo>
                  <a:cubicBezTo>
                    <a:pt x="34086" y="30929"/>
                    <a:pt x="34044" y="30886"/>
                    <a:pt x="34001" y="30844"/>
                  </a:cubicBezTo>
                  <a:lnTo>
                    <a:pt x="34086" y="30801"/>
                  </a:lnTo>
                  <a:cubicBezTo>
                    <a:pt x="34086" y="30844"/>
                    <a:pt x="34129" y="30886"/>
                    <a:pt x="34172" y="30929"/>
                  </a:cubicBezTo>
                  <a:cubicBezTo>
                    <a:pt x="34172" y="30929"/>
                    <a:pt x="34172" y="30972"/>
                    <a:pt x="34172" y="30972"/>
                  </a:cubicBezTo>
                  <a:cubicBezTo>
                    <a:pt x="34257" y="30929"/>
                    <a:pt x="34342" y="30929"/>
                    <a:pt x="34513" y="30929"/>
                  </a:cubicBezTo>
                  <a:cubicBezTo>
                    <a:pt x="34428" y="30503"/>
                    <a:pt x="34812" y="30204"/>
                    <a:pt x="34598" y="29820"/>
                  </a:cubicBezTo>
                  <a:cubicBezTo>
                    <a:pt x="34513" y="29692"/>
                    <a:pt x="34513" y="29607"/>
                    <a:pt x="34513" y="29479"/>
                  </a:cubicBezTo>
                  <a:lnTo>
                    <a:pt x="34598" y="29479"/>
                  </a:lnTo>
                  <a:cubicBezTo>
                    <a:pt x="34638" y="29559"/>
                    <a:pt x="34641" y="29677"/>
                    <a:pt x="34677" y="29762"/>
                  </a:cubicBezTo>
                  <a:lnTo>
                    <a:pt x="34677" y="29762"/>
                  </a:lnTo>
                  <a:cubicBezTo>
                    <a:pt x="34810" y="29665"/>
                    <a:pt x="34917" y="29593"/>
                    <a:pt x="35025" y="29521"/>
                  </a:cubicBezTo>
                  <a:cubicBezTo>
                    <a:pt x="34940" y="29393"/>
                    <a:pt x="34897" y="29308"/>
                    <a:pt x="34812" y="29180"/>
                  </a:cubicBezTo>
                  <a:cubicBezTo>
                    <a:pt x="35068" y="29137"/>
                    <a:pt x="35281" y="29137"/>
                    <a:pt x="35537" y="29095"/>
                  </a:cubicBezTo>
                  <a:cubicBezTo>
                    <a:pt x="35452" y="28881"/>
                    <a:pt x="35409" y="28711"/>
                    <a:pt x="35366" y="28540"/>
                  </a:cubicBezTo>
                  <a:cubicBezTo>
                    <a:pt x="35409" y="28455"/>
                    <a:pt x="35452" y="28369"/>
                    <a:pt x="35494" y="28327"/>
                  </a:cubicBezTo>
                  <a:lnTo>
                    <a:pt x="35366" y="28199"/>
                  </a:lnTo>
                  <a:lnTo>
                    <a:pt x="35494" y="28156"/>
                  </a:lnTo>
                  <a:cubicBezTo>
                    <a:pt x="35580" y="28028"/>
                    <a:pt x="35622" y="27943"/>
                    <a:pt x="35707" y="27815"/>
                  </a:cubicBezTo>
                  <a:cubicBezTo>
                    <a:pt x="35835" y="27900"/>
                    <a:pt x="35878" y="27943"/>
                    <a:pt x="35963" y="28028"/>
                  </a:cubicBezTo>
                  <a:lnTo>
                    <a:pt x="35963" y="27260"/>
                  </a:lnTo>
                  <a:lnTo>
                    <a:pt x="36305" y="26919"/>
                  </a:lnTo>
                  <a:cubicBezTo>
                    <a:pt x="36177" y="26791"/>
                    <a:pt x="36049" y="26620"/>
                    <a:pt x="35921" y="26450"/>
                  </a:cubicBezTo>
                  <a:cubicBezTo>
                    <a:pt x="36177" y="26279"/>
                    <a:pt x="36561" y="26407"/>
                    <a:pt x="36646" y="25980"/>
                  </a:cubicBezTo>
                  <a:cubicBezTo>
                    <a:pt x="36646" y="25682"/>
                    <a:pt x="36305" y="25383"/>
                    <a:pt x="36603" y="25085"/>
                  </a:cubicBezTo>
                  <a:cubicBezTo>
                    <a:pt x="36731" y="24914"/>
                    <a:pt x="36859" y="24701"/>
                    <a:pt x="36987" y="24530"/>
                  </a:cubicBezTo>
                  <a:cubicBezTo>
                    <a:pt x="36902" y="24402"/>
                    <a:pt x="36817" y="24274"/>
                    <a:pt x="36774" y="24189"/>
                  </a:cubicBezTo>
                  <a:cubicBezTo>
                    <a:pt x="36902" y="23975"/>
                    <a:pt x="36987" y="23805"/>
                    <a:pt x="37115" y="23591"/>
                  </a:cubicBezTo>
                  <a:cubicBezTo>
                    <a:pt x="37073" y="23591"/>
                    <a:pt x="37030" y="23506"/>
                    <a:pt x="36987" y="23463"/>
                  </a:cubicBezTo>
                  <a:cubicBezTo>
                    <a:pt x="37243" y="23122"/>
                    <a:pt x="37073" y="22738"/>
                    <a:pt x="37115" y="22397"/>
                  </a:cubicBezTo>
                  <a:cubicBezTo>
                    <a:pt x="37073" y="22354"/>
                    <a:pt x="37030" y="22312"/>
                    <a:pt x="36987" y="22312"/>
                  </a:cubicBezTo>
                  <a:lnTo>
                    <a:pt x="37030" y="22226"/>
                  </a:lnTo>
                  <a:cubicBezTo>
                    <a:pt x="37073" y="22269"/>
                    <a:pt x="37115" y="22312"/>
                    <a:pt x="37158" y="22354"/>
                  </a:cubicBezTo>
                  <a:cubicBezTo>
                    <a:pt x="37115" y="22397"/>
                    <a:pt x="37115" y="22397"/>
                    <a:pt x="37115" y="22397"/>
                  </a:cubicBezTo>
                  <a:cubicBezTo>
                    <a:pt x="37158" y="22354"/>
                    <a:pt x="37243" y="22354"/>
                    <a:pt x="37243" y="22312"/>
                  </a:cubicBezTo>
                  <a:cubicBezTo>
                    <a:pt x="37329" y="21800"/>
                    <a:pt x="37286" y="21288"/>
                    <a:pt x="37286" y="20819"/>
                  </a:cubicBezTo>
                  <a:cubicBezTo>
                    <a:pt x="37115" y="20733"/>
                    <a:pt x="37073" y="20691"/>
                    <a:pt x="36902" y="20648"/>
                  </a:cubicBezTo>
                  <a:cubicBezTo>
                    <a:pt x="37073" y="20605"/>
                    <a:pt x="37158" y="20563"/>
                    <a:pt x="37329" y="20520"/>
                  </a:cubicBezTo>
                  <a:cubicBezTo>
                    <a:pt x="37115" y="20392"/>
                    <a:pt x="36987" y="20264"/>
                    <a:pt x="36774" y="20136"/>
                  </a:cubicBezTo>
                  <a:cubicBezTo>
                    <a:pt x="36987" y="20093"/>
                    <a:pt x="37158" y="20051"/>
                    <a:pt x="37329" y="20051"/>
                  </a:cubicBezTo>
                  <a:cubicBezTo>
                    <a:pt x="36987" y="19752"/>
                    <a:pt x="37158" y="19496"/>
                    <a:pt x="37329" y="19240"/>
                  </a:cubicBezTo>
                  <a:cubicBezTo>
                    <a:pt x="37243" y="19155"/>
                    <a:pt x="37158" y="19027"/>
                    <a:pt x="37115" y="18941"/>
                  </a:cubicBezTo>
                  <a:cubicBezTo>
                    <a:pt x="37201" y="18813"/>
                    <a:pt x="37243" y="18685"/>
                    <a:pt x="37286" y="18600"/>
                  </a:cubicBezTo>
                  <a:cubicBezTo>
                    <a:pt x="37243" y="18472"/>
                    <a:pt x="37201" y="18430"/>
                    <a:pt x="37158" y="18344"/>
                  </a:cubicBezTo>
                  <a:cubicBezTo>
                    <a:pt x="37201" y="18259"/>
                    <a:pt x="37243" y="18216"/>
                    <a:pt x="37286" y="18174"/>
                  </a:cubicBezTo>
                  <a:cubicBezTo>
                    <a:pt x="37115" y="18046"/>
                    <a:pt x="36945" y="17918"/>
                    <a:pt x="36774" y="17832"/>
                  </a:cubicBezTo>
                  <a:cubicBezTo>
                    <a:pt x="36849" y="17683"/>
                    <a:pt x="36891" y="17598"/>
                    <a:pt x="36814" y="17436"/>
                  </a:cubicBezTo>
                  <a:lnTo>
                    <a:pt x="36814" y="17436"/>
                  </a:lnTo>
                  <a:cubicBezTo>
                    <a:pt x="36787" y="17444"/>
                    <a:pt x="36759" y="17448"/>
                    <a:pt x="36731" y="17448"/>
                  </a:cubicBezTo>
                  <a:cubicBezTo>
                    <a:pt x="36731" y="17448"/>
                    <a:pt x="36689" y="17406"/>
                    <a:pt x="36774" y="17363"/>
                  </a:cubicBezTo>
                  <a:cubicBezTo>
                    <a:pt x="36774" y="17349"/>
                    <a:pt x="36783" y="17344"/>
                    <a:pt x="36799" y="17344"/>
                  </a:cubicBezTo>
                  <a:cubicBezTo>
                    <a:pt x="36831" y="17344"/>
                    <a:pt x="36888" y="17363"/>
                    <a:pt x="36945" y="17363"/>
                  </a:cubicBezTo>
                  <a:cubicBezTo>
                    <a:pt x="36932" y="17375"/>
                    <a:pt x="36916" y="17388"/>
                    <a:pt x="36898" y="17399"/>
                  </a:cubicBezTo>
                  <a:lnTo>
                    <a:pt x="36898" y="17399"/>
                  </a:lnTo>
                  <a:cubicBezTo>
                    <a:pt x="36863" y="17391"/>
                    <a:pt x="36823" y="17379"/>
                    <a:pt x="36774" y="17363"/>
                  </a:cubicBezTo>
                  <a:lnTo>
                    <a:pt x="36774" y="17363"/>
                  </a:lnTo>
                  <a:cubicBezTo>
                    <a:pt x="36790" y="17389"/>
                    <a:pt x="36803" y="17413"/>
                    <a:pt x="36814" y="17436"/>
                  </a:cubicBezTo>
                  <a:lnTo>
                    <a:pt x="36814" y="17436"/>
                  </a:lnTo>
                  <a:cubicBezTo>
                    <a:pt x="36845" y="17427"/>
                    <a:pt x="36874" y="17414"/>
                    <a:pt x="36898" y="17399"/>
                  </a:cubicBezTo>
                  <a:lnTo>
                    <a:pt x="36898" y="17399"/>
                  </a:lnTo>
                  <a:cubicBezTo>
                    <a:pt x="36955" y="17412"/>
                    <a:pt x="36995" y="17416"/>
                    <a:pt x="37025" y="17416"/>
                  </a:cubicBezTo>
                  <a:cubicBezTo>
                    <a:pt x="37073" y="17416"/>
                    <a:pt x="37094" y="17406"/>
                    <a:pt x="37115" y="17406"/>
                  </a:cubicBezTo>
                  <a:cubicBezTo>
                    <a:pt x="36945" y="17064"/>
                    <a:pt x="37201" y="16723"/>
                    <a:pt x="37115" y="16382"/>
                  </a:cubicBezTo>
                  <a:cubicBezTo>
                    <a:pt x="37115" y="16382"/>
                    <a:pt x="37073" y="16339"/>
                    <a:pt x="37030" y="16296"/>
                  </a:cubicBezTo>
                  <a:cubicBezTo>
                    <a:pt x="36987" y="16424"/>
                    <a:pt x="36945" y="16510"/>
                    <a:pt x="36902" y="16638"/>
                  </a:cubicBezTo>
                  <a:cubicBezTo>
                    <a:pt x="36817" y="16595"/>
                    <a:pt x="36731" y="16595"/>
                    <a:pt x="36646" y="16595"/>
                  </a:cubicBezTo>
                  <a:cubicBezTo>
                    <a:pt x="36774" y="16339"/>
                    <a:pt x="36859" y="16168"/>
                    <a:pt x="36945" y="15998"/>
                  </a:cubicBezTo>
                  <a:cubicBezTo>
                    <a:pt x="36859" y="15657"/>
                    <a:pt x="36731" y="15401"/>
                    <a:pt x="36646" y="15145"/>
                  </a:cubicBezTo>
                  <a:cubicBezTo>
                    <a:pt x="36689" y="14974"/>
                    <a:pt x="36774" y="14846"/>
                    <a:pt x="36817" y="14675"/>
                  </a:cubicBezTo>
                  <a:cubicBezTo>
                    <a:pt x="36603" y="14675"/>
                    <a:pt x="36475" y="14633"/>
                    <a:pt x="36305" y="14633"/>
                  </a:cubicBezTo>
                  <a:cubicBezTo>
                    <a:pt x="36433" y="14419"/>
                    <a:pt x="36561" y="14249"/>
                    <a:pt x="36774" y="13950"/>
                  </a:cubicBezTo>
                  <a:lnTo>
                    <a:pt x="36774" y="13950"/>
                  </a:lnTo>
                  <a:cubicBezTo>
                    <a:pt x="36475" y="14035"/>
                    <a:pt x="36305" y="14078"/>
                    <a:pt x="36177" y="14121"/>
                  </a:cubicBezTo>
                  <a:cubicBezTo>
                    <a:pt x="36006" y="13865"/>
                    <a:pt x="36390" y="13609"/>
                    <a:pt x="36177" y="13353"/>
                  </a:cubicBezTo>
                  <a:cubicBezTo>
                    <a:pt x="36177" y="13353"/>
                    <a:pt x="36305" y="13225"/>
                    <a:pt x="36347" y="13097"/>
                  </a:cubicBezTo>
                  <a:cubicBezTo>
                    <a:pt x="36134" y="12969"/>
                    <a:pt x="35963" y="12798"/>
                    <a:pt x="35793" y="12670"/>
                  </a:cubicBezTo>
                  <a:lnTo>
                    <a:pt x="35665" y="12585"/>
                  </a:lnTo>
                  <a:lnTo>
                    <a:pt x="35793" y="12500"/>
                  </a:lnTo>
                  <a:cubicBezTo>
                    <a:pt x="35878" y="12414"/>
                    <a:pt x="35921" y="12329"/>
                    <a:pt x="36006" y="12158"/>
                  </a:cubicBezTo>
                  <a:cubicBezTo>
                    <a:pt x="35878" y="12030"/>
                    <a:pt x="35707" y="11860"/>
                    <a:pt x="35537" y="11689"/>
                  </a:cubicBezTo>
                  <a:cubicBezTo>
                    <a:pt x="35537" y="11689"/>
                    <a:pt x="35580" y="11646"/>
                    <a:pt x="35622" y="11604"/>
                  </a:cubicBezTo>
                  <a:cubicBezTo>
                    <a:pt x="35537" y="11476"/>
                    <a:pt x="35409" y="11348"/>
                    <a:pt x="35324" y="11177"/>
                  </a:cubicBezTo>
                  <a:cubicBezTo>
                    <a:pt x="35238" y="11049"/>
                    <a:pt x="35238" y="10836"/>
                    <a:pt x="35153" y="10708"/>
                  </a:cubicBezTo>
                  <a:cubicBezTo>
                    <a:pt x="34982" y="10409"/>
                    <a:pt x="34940" y="10068"/>
                    <a:pt x="34641" y="9897"/>
                  </a:cubicBezTo>
                  <a:cubicBezTo>
                    <a:pt x="34641" y="9940"/>
                    <a:pt x="34598" y="9983"/>
                    <a:pt x="34556" y="10025"/>
                  </a:cubicBezTo>
                  <a:cubicBezTo>
                    <a:pt x="34513" y="9983"/>
                    <a:pt x="34513" y="9940"/>
                    <a:pt x="34470" y="9897"/>
                  </a:cubicBezTo>
                  <a:cubicBezTo>
                    <a:pt x="34428" y="9855"/>
                    <a:pt x="34385" y="9812"/>
                    <a:pt x="34342" y="9769"/>
                  </a:cubicBezTo>
                  <a:lnTo>
                    <a:pt x="34385" y="9727"/>
                  </a:lnTo>
                  <a:cubicBezTo>
                    <a:pt x="34428" y="9769"/>
                    <a:pt x="34470" y="9812"/>
                    <a:pt x="34513" y="9855"/>
                  </a:cubicBezTo>
                  <a:cubicBezTo>
                    <a:pt x="34513" y="9855"/>
                    <a:pt x="34470" y="9897"/>
                    <a:pt x="34470" y="9897"/>
                  </a:cubicBezTo>
                  <a:lnTo>
                    <a:pt x="34641" y="9897"/>
                  </a:lnTo>
                  <a:lnTo>
                    <a:pt x="34641" y="9471"/>
                  </a:lnTo>
                  <a:cubicBezTo>
                    <a:pt x="34470" y="9385"/>
                    <a:pt x="34342" y="9257"/>
                    <a:pt x="34172" y="9172"/>
                  </a:cubicBezTo>
                  <a:cubicBezTo>
                    <a:pt x="34214" y="9087"/>
                    <a:pt x="34257" y="9001"/>
                    <a:pt x="34342" y="8959"/>
                  </a:cubicBezTo>
                  <a:cubicBezTo>
                    <a:pt x="34300" y="8959"/>
                    <a:pt x="34257" y="8916"/>
                    <a:pt x="34257" y="8916"/>
                  </a:cubicBezTo>
                  <a:cubicBezTo>
                    <a:pt x="34214" y="8788"/>
                    <a:pt x="34129" y="8660"/>
                    <a:pt x="34086" y="8575"/>
                  </a:cubicBezTo>
                  <a:cubicBezTo>
                    <a:pt x="34001" y="8618"/>
                    <a:pt x="33916" y="8660"/>
                    <a:pt x="33830" y="8788"/>
                  </a:cubicBezTo>
                  <a:cubicBezTo>
                    <a:pt x="33745" y="8873"/>
                    <a:pt x="33617" y="8873"/>
                    <a:pt x="33532" y="8873"/>
                  </a:cubicBezTo>
                  <a:cubicBezTo>
                    <a:pt x="33532" y="8831"/>
                    <a:pt x="33532" y="8788"/>
                    <a:pt x="33532" y="8788"/>
                  </a:cubicBezTo>
                  <a:cubicBezTo>
                    <a:pt x="33617" y="8745"/>
                    <a:pt x="33745" y="8745"/>
                    <a:pt x="33830" y="8703"/>
                  </a:cubicBezTo>
                  <a:cubicBezTo>
                    <a:pt x="33830" y="8529"/>
                    <a:pt x="33830" y="8387"/>
                    <a:pt x="33830" y="8276"/>
                  </a:cubicBezTo>
                  <a:cubicBezTo>
                    <a:pt x="33617" y="8234"/>
                    <a:pt x="33489" y="8191"/>
                    <a:pt x="33318" y="8191"/>
                  </a:cubicBezTo>
                  <a:cubicBezTo>
                    <a:pt x="33404" y="8106"/>
                    <a:pt x="33446" y="8020"/>
                    <a:pt x="33489" y="7978"/>
                  </a:cubicBezTo>
                  <a:cubicBezTo>
                    <a:pt x="33190" y="7679"/>
                    <a:pt x="33233" y="7082"/>
                    <a:pt x="32764" y="7039"/>
                  </a:cubicBezTo>
                  <a:cubicBezTo>
                    <a:pt x="32636" y="6740"/>
                    <a:pt x="32551" y="6527"/>
                    <a:pt x="32465" y="6314"/>
                  </a:cubicBezTo>
                  <a:cubicBezTo>
                    <a:pt x="32295" y="6229"/>
                    <a:pt x="32124" y="6143"/>
                    <a:pt x="31996" y="6058"/>
                  </a:cubicBezTo>
                  <a:cubicBezTo>
                    <a:pt x="31911" y="6143"/>
                    <a:pt x="31825" y="6186"/>
                    <a:pt x="31783" y="6271"/>
                  </a:cubicBezTo>
                  <a:cubicBezTo>
                    <a:pt x="31740" y="6186"/>
                    <a:pt x="31697" y="6101"/>
                    <a:pt x="31697" y="6058"/>
                  </a:cubicBezTo>
                  <a:cubicBezTo>
                    <a:pt x="31783" y="5930"/>
                    <a:pt x="31911" y="5802"/>
                    <a:pt x="31996" y="5674"/>
                  </a:cubicBezTo>
                  <a:cubicBezTo>
                    <a:pt x="31953" y="5617"/>
                    <a:pt x="31892" y="5608"/>
                    <a:pt x="31827" y="5608"/>
                  </a:cubicBezTo>
                  <a:cubicBezTo>
                    <a:pt x="31795" y="5608"/>
                    <a:pt x="31761" y="5610"/>
                    <a:pt x="31729" y="5610"/>
                  </a:cubicBezTo>
                  <a:cubicBezTo>
                    <a:pt x="31633" y="5610"/>
                    <a:pt x="31548" y="5589"/>
                    <a:pt x="31527" y="5418"/>
                  </a:cubicBezTo>
                  <a:cubicBezTo>
                    <a:pt x="31484" y="5375"/>
                    <a:pt x="31441" y="5375"/>
                    <a:pt x="31399" y="5333"/>
                  </a:cubicBezTo>
                  <a:cubicBezTo>
                    <a:pt x="31441" y="5290"/>
                    <a:pt x="31484" y="5290"/>
                    <a:pt x="31527" y="5247"/>
                  </a:cubicBezTo>
                  <a:cubicBezTo>
                    <a:pt x="31441" y="5162"/>
                    <a:pt x="31271" y="5077"/>
                    <a:pt x="31228" y="4906"/>
                  </a:cubicBezTo>
                  <a:cubicBezTo>
                    <a:pt x="31100" y="4693"/>
                    <a:pt x="30929" y="4650"/>
                    <a:pt x="30759" y="4565"/>
                  </a:cubicBezTo>
                  <a:cubicBezTo>
                    <a:pt x="30631" y="4437"/>
                    <a:pt x="30546" y="4266"/>
                    <a:pt x="30460" y="4095"/>
                  </a:cubicBezTo>
                  <a:lnTo>
                    <a:pt x="30119" y="4095"/>
                  </a:lnTo>
                  <a:cubicBezTo>
                    <a:pt x="30076" y="4010"/>
                    <a:pt x="30034" y="3925"/>
                    <a:pt x="29991" y="3839"/>
                  </a:cubicBezTo>
                  <a:cubicBezTo>
                    <a:pt x="29308" y="3797"/>
                    <a:pt x="29010" y="3072"/>
                    <a:pt x="28455" y="2858"/>
                  </a:cubicBezTo>
                  <a:cubicBezTo>
                    <a:pt x="28370" y="2901"/>
                    <a:pt x="28370" y="2901"/>
                    <a:pt x="28327" y="2944"/>
                  </a:cubicBezTo>
                  <a:cubicBezTo>
                    <a:pt x="28157" y="2816"/>
                    <a:pt x="28071" y="2645"/>
                    <a:pt x="27901" y="2560"/>
                  </a:cubicBezTo>
                  <a:cubicBezTo>
                    <a:pt x="27602" y="2346"/>
                    <a:pt x="27218" y="2304"/>
                    <a:pt x="27005" y="1962"/>
                  </a:cubicBezTo>
                  <a:cubicBezTo>
                    <a:pt x="26973" y="1968"/>
                    <a:pt x="26943" y="1971"/>
                    <a:pt x="26913" y="1971"/>
                  </a:cubicBezTo>
                  <a:cubicBezTo>
                    <a:pt x="26561" y="1971"/>
                    <a:pt x="26350" y="1590"/>
                    <a:pt x="25991" y="1590"/>
                  </a:cubicBezTo>
                  <a:cubicBezTo>
                    <a:pt x="25935" y="1590"/>
                    <a:pt x="25875" y="1600"/>
                    <a:pt x="25810" y="1621"/>
                  </a:cubicBezTo>
                  <a:cubicBezTo>
                    <a:pt x="25768" y="1621"/>
                    <a:pt x="25725" y="1536"/>
                    <a:pt x="25640" y="1493"/>
                  </a:cubicBezTo>
                  <a:cubicBezTo>
                    <a:pt x="25298" y="1237"/>
                    <a:pt x="24957" y="1067"/>
                    <a:pt x="24530" y="981"/>
                  </a:cubicBezTo>
                  <a:cubicBezTo>
                    <a:pt x="24445" y="1109"/>
                    <a:pt x="24317" y="1195"/>
                    <a:pt x="24146" y="1323"/>
                  </a:cubicBezTo>
                  <a:cubicBezTo>
                    <a:pt x="24146" y="1152"/>
                    <a:pt x="24104" y="1024"/>
                    <a:pt x="24104" y="811"/>
                  </a:cubicBezTo>
                  <a:cubicBezTo>
                    <a:pt x="23848" y="853"/>
                    <a:pt x="23677" y="896"/>
                    <a:pt x="23464" y="939"/>
                  </a:cubicBezTo>
                  <a:cubicBezTo>
                    <a:pt x="23464" y="811"/>
                    <a:pt x="23421" y="768"/>
                    <a:pt x="23421" y="640"/>
                  </a:cubicBezTo>
                  <a:cubicBezTo>
                    <a:pt x="23326" y="640"/>
                    <a:pt x="23234" y="642"/>
                    <a:pt x="23143" y="642"/>
                  </a:cubicBezTo>
                  <a:cubicBezTo>
                    <a:pt x="22826" y="642"/>
                    <a:pt x="22535" y="616"/>
                    <a:pt x="22269" y="384"/>
                  </a:cubicBezTo>
                  <a:cubicBezTo>
                    <a:pt x="22190" y="325"/>
                    <a:pt x="22093" y="293"/>
                    <a:pt x="21989" y="293"/>
                  </a:cubicBezTo>
                  <a:cubicBezTo>
                    <a:pt x="21870" y="293"/>
                    <a:pt x="21744" y="335"/>
                    <a:pt x="21629" y="427"/>
                  </a:cubicBezTo>
                  <a:cubicBezTo>
                    <a:pt x="21544" y="469"/>
                    <a:pt x="21416" y="469"/>
                    <a:pt x="21331" y="512"/>
                  </a:cubicBezTo>
                  <a:cubicBezTo>
                    <a:pt x="21288" y="555"/>
                    <a:pt x="21245" y="597"/>
                    <a:pt x="21245" y="640"/>
                  </a:cubicBezTo>
                  <a:cubicBezTo>
                    <a:pt x="21203" y="640"/>
                    <a:pt x="21203" y="597"/>
                    <a:pt x="21160" y="597"/>
                  </a:cubicBezTo>
                  <a:cubicBezTo>
                    <a:pt x="21203" y="555"/>
                    <a:pt x="21245" y="512"/>
                    <a:pt x="21288" y="469"/>
                  </a:cubicBezTo>
                  <a:lnTo>
                    <a:pt x="21331" y="512"/>
                  </a:lnTo>
                  <a:cubicBezTo>
                    <a:pt x="21135" y="267"/>
                    <a:pt x="21009" y="149"/>
                    <a:pt x="20841" y="149"/>
                  </a:cubicBezTo>
                  <a:cubicBezTo>
                    <a:pt x="20716" y="149"/>
                    <a:pt x="20568" y="214"/>
                    <a:pt x="20350" y="341"/>
                  </a:cubicBezTo>
                  <a:cubicBezTo>
                    <a:pt x="20307" y="384"/>
                    <a:pt x="20264" y="427"/>
                    <a:pt x="20222" y="469"/>
                  </a:cubicBezTo>
                  <a:lnTo>
                    <a:pt x="20179" y="427"/>
                  </a:lnTo>
                  <a:cubicBezTo>
                    <a:pt x="20222" y="384"/>
                    <a:pt x="20264" y="341"/>
                    <a:pt x="20307" y="299"/>
                  </a:cubicBezTo>
                  <a:cubicBezTo>
                    <a:pt x="20350" y="341"/>
                    <a:pt x="20350" y="341"/>
                    <a:pt x="20350" y="341"/>
                  </a:cubicBezTo>
                  <a:cubicBezTo>
                    <a:pt x="20307" y="256"/>
                    <a:pt x="20264" y="213"/>
                    <a:pt x="20222" y="171"/>
                  </a:cubicBezTo>
                  <a:cubicBezTo>
                    <a:pt x="20153" y="102"/>
                    <a:pt x="20078" y="89"/>
                    <a:pt x="20002" y="89"/>
                  </a:cubicBezTo>
                  <a:cubicBezTo>
                    <a:pt x="19951" y="89"/>
                    <a:pt x="19899" y="95"/>
                    <a:pt x="19849" y="95"/>
                  </a:cubicBezTo>
                  <a:cubicBezTo>
                    <a:pt x="19786" y="95"/>
                    <a:pt x="19724" y="85"/>
                    <a:pt x="19667" y="43"/>
                  </a:cubicBezTo>
                  <a:cubicBezTo>
                    <a:pt x="19623" y="16"/>
                    <a:pt x="19577" y="6"/>
                    <a:pt x="19530" y="6"/>
                  </a:cubicBezTo>
                  <a:cubicBezTo>
                    <a:pt x="19386" y="6"/>
                    <a:pt x="19239" y="103"/>
                    <a:pt x="19135" y="103"/>
                  </a:cubicBezTo>
                  <a:cubicBezTo>
                    <a:pt x="19111" y="103"/>
                    <a:pt x="19089" y="98"/>
                    <a:pt x="19070" y="85"/>
                  </a:cubicBezTo>
                  <a:cubicBezTo>
                    <a:pt x="18942" y="21"/>
                    <a:pt x="18824" y="0"/>
                    <a:pt x="18712" y="0"/>
                  </a:cubicBezTo>
                  <a:cubicBezTo>
                    <a:pt x="18601" y="0"/>
                    <a:pt x="18494" y="21"/>
                    <a:pt x="18387" y="43"/>
                  </a:cubicBezTo>
                  <a:cubicBezTo>
                    <a:pt x="18345" y="43"/>
                    <a:pt x="18302" y="128"/>
                    <a:pt x="18302" y="171"/>
                  </a:cubicBezTo>
                  <a:cubicBezTo>
                    <a:pt x="18217" y="85"/>
                    <a:pt x="18174" y="43"/>
                    <a:pt x="18131" y="0"/>
                  </a:cubicBez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080">
                <a:buClr>
                  <a:srgbClr val="000000"/>
                </a:buClr>
              </a:pPr>
              <a:r>
                <a:rPr lang="en-US" sz="8800" b="1" kern="0" dirty="0"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3</a:t>
              </a:r>
              <a:endParaRPr sz="88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" name="Google Shape;914;p46"/>
            <p:cNvSpPr/>
            <p:nvPr/>
          </p:nvSpPr>
          <p:spPr>
            <a:xfrm rot="5268462">
              <a:off x="3241867" y="-701809"/>
              <a:ext cx="2754283" cy="6547141"/>
            </a:xfrm>
            <a:custGeom>
              <a:avLst/>
              <a:gdLst/>
              <a:ahLst/>
              <a:cxnLst/>
              <a:rect l="l" t="t" r="r" b="b"/>
              <a:pathLst>
                <a:path w="37329" h="39590" extrusionOk="0">
                  <a:moveTo>
                    <a:pt x="19112" y="512"/>
                  </a:moveTo>
                  <a:cubicBezTo>
                    <a:pt x="19112" y="512"/>
                    <a:pt x="19155" y="555"/>
                    <a:pt x="19155" y="555"/>
                  </a:cubicBezTo>
                  <a:cubicBezTo>
                    <a:pt x="19112" y="597"/>
                    <a:pt x="19070" y="640"/>
                    <a:pt x="19027" y="683"/>
                  </a:cubicBezTo>
                  <a:cubicBezTo>
                    <a:pt x="19027" y="683"/>
                    <a:pt x="19027" y="664"/>
                    <a:pt x="19015" y="651"/>
                  </a:cubicBezTo>
                  <a:lnTo>
                    <a:pt x="19015" y="651"/>
                  </a:lnTo>
                  <a:cubicBezTo>
                    <a:pt x="19066" y="559"/>
                    <a:pt x="19089" y="535"/>
                    <a:pt x="19112" y="512"/>
                  </a:cubicBezTo>
                  <a:close/>
                  <a:moveTo>
                    <a:pt x="18942" y="640"/>
                  </a:moveTo>
                  <a:cubicBezTo>
                    <a:pt x="18950" y="657"/>
                    <a:pt x="18957" y="674"/>
                    <a:pt x="18963" y="691"/>
                  </a:cubicBezTo>
                  <a:lnTo>
                    <a:pt x="18963" y="691"/>
                  </a:lnTo>
                  <a:cubicBezTo>
                    <a:pt x="18939" y="747"/>
                    <a:pt x="18924" y="770"/>
                    <a:pt x="18918" y="770"/>
                  </a:cubicBezTo>
                  <a:cubicBezTo>
                    <a:pt x="18907" y="770"/>
                    <a:pt x="18918" y="712"/>
                    <a:pt x="18942" y="640"/>
                  </a:cubicBezTo>
                  <a:close/>
                  <a:moveTo>
                    <a:pt x="20264" y="640"/>
                  </a:moveTo>
                  <a:lnTo>
                    <a:pt x="20264" y="811"/>
                  </a:lnTo>
                  <a:lnTo>
                    <a:pt x="20222" y="811"/>
                  </a:lnTo>
                  <a:lnTo>
                    <a:pt x="20222" y="640"/>
                  </a:lnTo>
                  <a:close/>
                  <a:moveTo>
                    <a:pt x="22952" y="811"/>
                  </a:moveTo>
                  <a:cubicBezTo>
                    <a:pt x="22952" y="853"/>
                    <a:pt x="22952" y="896"/>
                    <a:pt x="22952" y="939"/>
                  </a:cubicBezTo>
                  <a:cubicBezTo>
                    <a:pt x="22824" y="981"/>
                    <a:pt x="22653" y="981"/>
                    <a:pt x="22483" y="1024"/>
                  </a:cubicBezTo>
                  <a:cubicBezTo>
                    <a:pt x="22483" y="1008"/>
                    <a:pt x="22483" y="994"/>
                    <a:pt x="22483" y="981"/>
                  </a:cubicBezTo>
                  <a:cubicBezTo>
                    <a:pt x="22653" y="853"/>
                    <a:pt x="22781" y="853"/>
                    <a:pt x="22952" y="811"/>
                  </a:cubicBezTo>
                  <a:close/>
                  <a:moveTo>
                    <a:pt x="18974" y="728"/>
                  </a:moveTo>
                  <a:lnTo>
                    <a:pt x="18974" y="728"/>
                  </a:lnTo>
                  <a:cubicBezTo>
                    <a:pt x="18990" y="784"/>
                    <a:pt x="18999" y="840"/>
                    <a:pt x="19027" y="896"/>
                  </a:cubicBezTo>
                  <a:cubicBezTo>
                    <a:pt x="19027" y="896"/>
                    <a:pt x="18942" y="939"/>
                    <a:pt x="18814" y="1067"/>
                  </a:cubicBezTo>
                  <a:cubicBezTo>
                    <a:pt x="18884" y="913"/>
                    <a:pt x="18935" y="805"/>
                    <a:pt x="18974" y="728"/>
                  </a:cubicBezTo>
                  <a:close/>
                  <a:moveTo>
                    <a:pt x="22312" y="1152"/>
                  </a:moveTo>
                  <a:cubicBezTo>
                    <a:pt x="22312" y="1195"/>
                    <a:pt x="22269" y="1237"/>
                    <a:pt x="22227" y="1280"/>
                  </a:cubicBezTo>
                  <a:lnTo>
                    <a:pt x="22141" y="1237"/>
                  </a:lnTo>
                  <a:cubicBezTo>
                    <a:pt x="22227" y="1195"/>
                    <a:pt x="22269" y="1152"/>
                    <a:pt x="22312" y="1152"/>
                  </a:cubicBezTo>
                  <a:close/>
                  <a:moveTo>
                    <a:pt x="23634" y="1195"/>
                  </a:moveTo>
                  <a:lnTo>
                    <a:pt x="23634" y="1280"/>
                  </a:lnTo>
                  <a:lnTo>
                    <a:pt x="23464" y="1280"/>
                  </a:lnTo>
                  <a:lnTo>
                    <a:pt x="23464" y="1195"/>
                  </a:lnTo>
                  <a:close/>
                  <a:moveTo>
                    <a:pt x="20008" y="1365"/>
                  </a:moveTo>
                  <a:lnTo>
                    <a:pt x="20008" y="1408"/>
                  </a:lnTo>
                  <a:lnTo>
                    <a:pt x="19838" y="1408"/>
                  </a:lnTo>
                  <a:lnTo>
                    <a:pt x="19838" y="1365"/>
                  </a:lnTo>
                  <a:close/>
                  <a:moveTo>
                    <a:pt x="16041" y="1706"/>
                  </a:moveTo>
                  <a:lnTo>
                    <a:pt x="16041" y="1749"/>
                  </a:lnTo>
                  <a:lnTo>
                    <a:pt x="15870" y="1749"/>
                  </a:lnTo>
                  <a:lnTo>
                    <a:pt x="15870" y="1706"/>
                  </a:lnTo>
                  <a:close/>
                  <a:moveTo>
                    <a:pt x="22824" y="1706"/>
                  </a:moveTo>
                  <a:lnTo>
                    <a:pt x="22824" y="1749"/>
                  </a:lnTo>
                  <a:lnTo>
                    <a:pt x="22653" y="1749"/>
                  </a:lnTo>
                  <a:lnTo>
                    <a:pt x="22653" y="1706"/>
                  </a:lnTo>
                  <a:close/>
                  <a:moveTo>
                    <a:pt x="25256" y="1706"/>
                  </a:moveTo>
                  <a:lnTo>
                    <a:pt x="25256" y="1749"/>
                  </a:lnTo>
                  <a:lnTo>
                    <a:pt x="25128" y="1749"/>
                  </a:lnTo>
                  <a:lnTo>
                    <a:pt x="25128" y="1706"/>
                  </a:lnTo>
                  <a:close/>
                  <a:moveTo>
                    <a:pt x="11732" y="2005"/>
                  </a:moveTo>
                  <a:cubicBezTo>
                    <a:pt x="11732" y="2090"/>
                    <a:pt x="11775" y="2176"/>
                    <a:pt x="11775" y="2261"/>
                  </a:cubicBezTo>
                  <a:lnTo>
                    <a:pt x="11647" y="2261"/>
                  </a:lnTo>
                  <a:lnTo>
                    <a:pt x="11647" y="2005"/>
                  </a:lnTo>
                  <a:close/>
                  <a:moveTo>
                    <a:pt x="26365" y="2176"/>
                  </a:moveTo>
                  <a:cubicBezTo>
                    <a:pt x="26407" y="2261"/>
                    <a:pt x="26407" y="2346"/>
                    <a:pt x="26450" y="2432"/>
                  </a:cubicBezTo>
                  <a:lnTo>
                    <a:pt x="26279" y="2432"/>
                  </a:lnTo>
                  <a:lnTo>
                    <a:pt x="26279" y="2176"/>
                  </a:lnTo>
                  <a:close/>
                  <a:moveTo>
                    <a:pt x="27261" y="2517"/>
                  </a:moveTo>
                  <a:lnTo>
                    <a:pt x="27261" y="2560"/>
                  </a:lnTo>
                  <a:lnTo>
                    <a:pt x="27090" y="2560"/>
                  </a:lnTo>
                  <a:lnTo>
                    <a:pt x="27090" y="2517"/>
                  </a:lnTo>
                  <a:close/>
                  <a:moveTo>
                    <a:pt x="27901" y="2858"/>
                  </a:moveTo>
                  <a:lnTo>
                    <a:pt x="27901" y="2901"/>
                  </a:lnTo>
                  <a:lnTo>
                    <a:pt x="27730" y="2901"/>
                  </a:lnTo>
                  <a:lnTo>
                    <a:pt x="27730" y="2858"/>
                  </a:lnTo>
                  <a:close/>
                  <a:moveTo>
                    <a:pt x="10068" y="2816"/>
                  </a:moveTo>
                  <a:lnTo>
                    <a:pt x="10068" y="2944"/>
                  </a:lnTo>
                  <a:lnTo>
                    <a:pt x="10026" y="2944"/>
                  </a:lnTo>
                  <a:lnTo>
                    <a:pt x="10026" y="2816"/>
                  </a:lnTo>
                  <a:close/>
                  <a:moveTo>
                    <a:pt x="10580" y="3114"/>
                  </a:moveTo>
                  <a:lnTo>
                    <a:pt x="10580" y="3285"/>
                  </a:lnTo>
                  <a:lnTo>
                    <a:pt x="10495" y="3285"/>
                  </a:lnTo>
                  <a:lnTo>
                    <a:pt x="10495" y="3114"/>
                  </a:lnTo>
                  <a:close/>
                  <a:moveTo>
                    <a:pt x="29906" y="4181"/>
                  </a:moveTo>
                  <a:lnTo>
                    <a:pt x="29906" y="4223"/>
                  </a:lnTo>
                  <a:lnTo>
                    <a:pt x="29735" y="4223"/>
                  </a:lnTo>
                  <a:lnTo>
                    <a:pt x="29735" y="4181"/>
                  </a:lnTo>
                  <a:close/>
                  <a:moveTo>
                    <a:pt x="29351" y="4266"/>
                  </a:moveTo>
                  <a:lnTo>
                    <a:pt x="29351" y="4437"/>
                  </a:lnTo>
                  <a:lnTo>
                    <a:pt x="29266" y="4437"/>
                  </a:lnTo>
                  <a:lnTo>
                    <a:pt x="29266" y="4266"/>
                  </a:lnTo>
                  <a:close/>
                  <a:moveTo>
                    <a:pt x="31313" y="5759"/>
                  </a:moveTo>
                  <a:cubicBezTo>
                    <a:pt x="31313" y="5802"/>
                    <a:pt x="31356" y="5802"/>
                    <a:pt x="31356" y="5845"/>
                  </a:cubicBezTo>
                  <a:cubicBezTo>
                    <a:pt x="31313" y="5887"/>
                    <a:pt x="31271" y="5887"/>
                    <a:pt x="31228" y="5930"/>
                  </a:cubicBezTo>
                  <a:cubicBezTo>
                    <a:pt x="31228" y="5845"/>
                    <a:pt x="31271" y="5802"/>
                    <a:pt x="31313" y="5759"/>
                  </a:cubicBezTo>
                  <a:close/>
                  <a:moveTo>
                    <a:pt x="6186" y="6143"/>
                  </a:moveTo>
                  <a:lnTo>
                    <a:pt x="6186" y="6186"/>
                  </a:lnTo>
                  <a:lnTo>
                    <a:pt x="6016" y="6186"/>
                  </a:lnTo>
                  <a:lnTo>
                    <a:pt x="6016" y="6143"/>
                  </a:lnTo>
                  <a:close/>
                  <a:moveTo>
                    <a:pt x="30546" y="6143"/>
                  </a:moveTo>
                  <a:lnTo>
                    <a:pt x="30546" y="6186"/>
                  </a:lnTo>
                  <a:lnTo>
                    <a:pt x="30375" y="6186"/>
                  </a:lnTo>
                  <a:lnTo>
                    <a:pt x="30375" y="6143"/>
                  </a:lnTo>
                  <a:close/>
                  <a:moveTo>
                    <a:pt x="31185" y="5931"/>
                  </a:moveTo>
                  <a:cubicBezTo>
                    <a:pt x="31185" y="6016"/>
                    <a:pt x="31185" y="6101"/>
                    <a:pt x="31185" y="6229"/>
                  </a:cubicBezTo>
                  <a:cubicBezTo>
                    <a:pt x="31143" y="6229"/>
                    <a:pt x="31143" y="6271"/>
                    <a:pt x="31100" y="6271"/>
                  </a:cubicBezTo>
                  <a:cubicBezTo>
                    <a:pt x="31057" y="6186"/>
                    <a:pt x="31015" y="6058"/>
                    <a:pt x="30972" y="5973"/>
                  </a:cubicBezTo>
                  <a:cubicBezTo>
                    <a:pt x="30972" y="5973"/>
                    <a:pt x="31073" y="5939"/>
                    <a:pt x="31185" y="5931"/>
                  </a:cubicBezTo>
                  <a:close/>
                  <a:moveTo>
                    <a:pt x="32209" y="6484"/>
                  </a:moveTo>
                  <a:lnTo>
                    <a:pt x="32209" y="6527"/>
                  </a:lnTo>
                  <a:lnTo>
                    <a:pt x="32039" y="6527"/>
                  </a:lnTo>
                  <a:lnTo>
                    <a:pt x="32039" y="6484"/>
                  </a:lnTo>
                  <a:close/>
                  <a:moveTo>
                    <a:pt x="5205" y="7466"/>
                  </a:moveTo>
                  <a:lnTo>
                    <a:pt x="5205" y="7508"/>
                  </a:lnTo>
                  <a:lnTo>
                    <a:pt x="5034" y="7508"/>
                  </a:lnTo>
                  <a:lnTo>
                    <a:pt x="5034" y="7466"/>
                  </a:lnTo>
                  <a:close/>
                  <a:moveTo>
                    <a:pt x="4693" y="7807"/>
                  </a:moveTo>
                  <a:lnTo>
                    <a:pt x="4693" y="7850"/>
                  </a:lnTo>
                  <a:lnTo>
                    <a:pt x="4522" y="7850"/>
                  </a:lnTo>
                  <a:lnTo>
                    <a:pt x="4522" y="7807"/>
                  </a:lnTo>
                  <a:close/>
                  <a:moveTo>
                    <a:pt x="24061" y="8063"/>
                  </a:moveTo>
                  <a:lnTo>
                    <a:pt x="24061" y="8234"/>
                  </a:lnTo>
                  <a:lnTo>
                    <a:pt x="24018" y="8234"/>
                  </a:lnTo>
                  <a:lnTo>
                    <a:pt x="24018" y="8063"/>
                  </a:lnTo>
                  <a:close/>
                  <a:moveTo>
                    <a:pt x="32636" y="8575"/>
                  </a:moveTo>
                  <a:lnTo>
                    <a:pt x="32636" y="8745"/>
                  </a:lnTo>
                  <a:lnTo>
                    <a:pt x="32593" y="8745"/>
                  </a:lnTo>
                  <a:lnTo>
                    <a:pt x="32593" y="8575"/>
                  </a:lnTo>
                  <a:close/>
                  <a:moveTo>
                    <a:pt x="4096" y="8916"/>
                  </a:moveTo>
                  <a:cubicBezTo>
                    <a:pt x="4053" y="9001"/>
                    <a:pt x="3968" y="9087"/>
                    <a:pt x="3883" y="9129"/>
                  </a:cubicBezTo>
                  <a:cubicBezTo>
                    <a:pt x="3883" y="9129"/>
                    <a:pt x="3883" y="9044"/>
                    <a:pt x="3840" y="8916"/>
                  </a:cubicBezTo>
                  <a:close/>
                  <a:moveTo>
                    <a:pt x="34129" y="10068"/>
                  </a:moveTo>
                  <a:cubicBezTo>
                    <a:pt x="34129" y="10111"/>
                    <a:pt x="34129" y="10111"/>
                    <a:pt x="34129" y="10153"/>
                  </a:cubicBezTo>
                  <a:cubicBezTo>
                    <a:pt x="34044" y="10153"/>
                    <a:pt x="33958" y="10196"/>
                    <a:pt x="33873" y="10196"/>
                  </a:cubicBezTo>
                  <a:cubicBezTo>
                    <a:pt x="33873" y="10153"/>
                    <a:pt x="33873" y="10111"/>
                    <a:pt x="33873" y="10068"/>
                  </a:cubicBezTo>
                  <a:close/>
                  <a:moveTo>
                    <a:pt x="34428" y="10239"/>
                  </a:moveTo>
                  <a:cubicBezTo>
                    <a:pt x="34470" y="10324"/>
                    <a:pt x="34470" y="10409"/>
                    <a:pt x="34513" y="10495"/>
                  </a:cubicBezTo>
                  <a:lnTo>
                    <a:pt x="34342" y="10495"/>
                  </a:lnTo>
                  <a:lnTo>
                    <a:pt x="34342" y="10239"/>
                  </a:lnTo>
                  <a:close/>
                  <a:moveTo>
                    <a:pt x="35665" y="13054"/>
                  </a:moveTo>
                  <a:lnTo>
                    <a:pt x="35665" y="13140"/>
                  </a:lnTo>
                  <a:lnTo>
                    <a:pt x="35324" y="13140"/>
                  </a:lnTo>
                  <a:lnTo>
                    <a:pt x="35324" y="13054"/>
                  </a:lnTo>
                  <a:close/>
                  <a:moveTo>
                    <a:pt x="2048" y="13225"/>
                  </a:moveTo>
                  <a:lnTo>
                    <a:pt x="2048" y="13268"/>
                  </a:lnTo>
                  <a:lnTo>
                    <a:pt x="1877" y="13268"/>
                  </a:lnTo>
                  <a:lnTo>
                    <a:pt x="1877" y="13225"/>
                  </a:lnTo>
                  <a:close/>
                  <a:moveTo>
                    <a:pt x="36390" y="15486"/>
                  </a:moveTo>
                  <a:lnTo>
                    <a:pt x="36475" y="15529"/>
                  </a:lnTo>
                  <a:cubicBezTo>
                    <a:pt x="36390" y="15571"/>
                    <a:pt x="36347" y="15614"/>
                    <a:pt x="36305" y="15657"/>
                  </a:cubicBezTo>
                  <a:cubicBezTo>
                    <a:pt x="36347" y="15571"/>
                    <a:pt x="36347" y="15529"/>
                    <a:pt x="36390" y="15486"/>
                  </a:cubicBezTo>
                  <a:close/>
                  <a:moveTo>
                    <a:pt x="36305" y="15614"/>
                  </a:moveTo>
                  <a:cubicBezTo>
                    <a:pt x="36305" y="15699"/>
                    <a:pt x="36262" y="15742"/>
                    <a:pt x="36219" y="15785"/>
                  </a:cubicBezTo>
                  <a:cubicBezTo>
                    <a:pt x="36177" y="15785"/>
                    <a:pt x="36177" y="15742"/>
                    <a:pt x="36177" y="15742"/>
                  </a:cubicBezTo>
                  <a:cubicBezTo>
                    <a:pt x="36219" y="15699"/>
                    <a:pt x="36262" y="15657"/>
                    <a:pt x="36305" y="15614"/>
                  </a:cubicBezTo>
                  <a:close/>
                  <a:moveTo>
                    <a:pt x="1067" y="16510"/>
                  </a:moveTo>
                  <a:lnTo>
                    <a:pt x="1067" y="16552"/>
                  </a:lnTo>
                  <a:lnTo>
                    <a:pt x="896" y="16552"/>
                  </a:lnTo>
                  <a:lnTo>
                    <a:pt x="896" y="16510"/>
                  </a:lnTo>
                  <a:close/>
                  <a:moveTo>
                    <a:pt x="36646" y="17022"/>
                  </a:moveTo>
                  <a:lnTo>
                    <a:pt x="36646" y="17064"/>
                  </a:lnTo>
                  <a:lnTo>
                    <a:pt x="36475" y="17064"/>
                  </a:lnTo>
                  <a:lnTo>
                    <a:pt x="36475" y="17022"/>
                  </a:lnTo>
                  <a:close/>
                  <a:moveTo>
                    <a:pt x="36817" y="18302"/>
                  </a:moveTo>
                  <a:lnTo>
                    <a:pt x="36817" y="18387"/>
                  </a:lnTo>
                  <a:lnTo>
                    <a:pt x="36475" y="18387"/>
                  </a:lnTo>
                  <a:lnTo>
                    <a:pt x="36475" y="18302"/>
                  </a:lnTo>
                  <a:close/>
                  <a:moveTo>
                    <a:pt x="36817" y="18643"/>
                  </a:moveTo>
                  <a:lnTo>
                    <a:pt x="36817" y="18728"/>
                  </a:lnTo>
                  <a:lnTo>
                    <a:pt x="36646" y="18728"/>
                  </a:lnTo>
                  <a:lnTo>
                    <a:pt x="36646" y="18643"/>
                  </a:lnTo>
                  <a:close/>
                  <a:moveTo>
                    <a:pt x="36433" y="18771"/>
                  </a:moveTo>
                  <a:lnTo>
                    <a:pt x="36433" y="18941"/>
                  </a:lnTo>
                  <a:lnTo>
                    <a:pt x="36347" y="18941"/>
                  </a:lnTo>
                  <a:lnTo>
                    <a:pt x="36347" y="18771"/>
                  </a:lnTo>
                  <a:close/>
                  <a:moveTo>
                    <a:pt x="726" y="19795"/>
                  </a:moveTo>
                  <a:lnTo>
                    <a:pt x="726" y="19880"/>
                  </a:lnTo>
                  <a:lnTo>
                    <a:pt x="598" y="19880"/>
                  </a:lnTo>
                  <a:lnTo>
                    <a:pt x="598" y="19795"/>
                  </a:lnTo>
                  <a:close/>
                  <a:moveTo>
                    <a:pt x="36731" y="20904"/>
                  </a:moveTo>
                  <a:lnTo>
                    <a:pt x="36731" y="21074"/>
                  </a:lnTo>
                  <a:lnTo>
                    <a:pt x="36689" y="21074"/>
                  </a:lnTo>
                  <a:lnTo>
                    <a:pt x="36689" y="20904"/>
                  </a:lnTo>
                  <a:close/>
                  <a:moveTo>
                    <a:pt x="36603" y="21714"/>
                  </a:moveTo>
                  <a:lnTo>
                    <a:pt x="36603" y="22056"/>
                  </a:lnTo>
                  <a:lnTo>
                    <a:pt x="36518" y="22056"/>
                  </a:lnTo>
                  <a:lnTo>
                    <a:pt x="36518" y="21714"/>
                  </a:lnTo>
                  <a:close/>
                  <a:moveTo>
                    <a:pt x="683" y="23037"/>
                  </a:moveTo>
                  <a:lnTo>
                    <a:pt x="683" y="23208"/>
                  </a:lnTo>
                  <a:lnTo>
                    <a:pt x="640" y="23208"/>
                  </a:lnTo>
                  <a:lnTo>
                    <a:pt x="640" y="23037"/>
                  </a:lnTo>
                  <a:close/>
                  <a:moveTo>
                    <a:pt x="36262" y="25042"/>
                  </a:moveTo>
                  <a:lnTo>
                    <a:pt x="36262" y="25170"/>
                  </a:lnTo>
                  <a:lnTo>
                    <a:pt x="36177" y="25170"/>
                  </a:lnTo>
                  <a:lnTo>
                    <a:pt x="36177" y="25042"/>
                  </a:lnTo>
                  <a:close/>
                  <a:moveTo>
                    <a:pt x="35921" y="25810"/>
                  </a:moveTo>
                  <a:cubicBezTo>
                    <a:pt x="35963" y="25938"/>
                    <a:pt x="36006" y="26066"/>
                    <a:pt x="36006" y="26151"/>
                  </a:cubicBezTo>
                  <a:lnTo>
                    <a:pt x="35835" y="26151"/>
                  </a:lnTo>
                  <a:lnTo>
                    <a:pt x="35835" y="25895"/>
                  </a:lnTo>
                  <a:cubicBezTo>
                    <a:pt x="35878" y="25852"/>
                    <a:pt x="35878" y="25852"/>
                    <a:pt x="35921" y="25810"/>
                  </a:cubicBezTo>
                  <a:close/>
                  <a:moveTo>
                    <a:pt x="35494" y="26706"/>
                  </a:moveTo>
                  <a:lnTo>
                    <a:pt x="35494" y="26791"/>
                  </a:lnTo>
                  <a:lnTo>
                    <a:pt x="35324" y="26791"/>
                  </a:lnTo>
                  <a:lnTo>
                    <a:pt x="35324" y="26706"/>
                  </a:lnTo>
                  <a:close/>
                  <a:moveTo>
                    <a:pt x="35665" y="27218"/>
                  </a:moveTo>
                  <a:lnTo>
                    <a:pt x="35665" y="27260"/>
                  </a:lnTo>
                  <a:lnTo>
                    <a:pt x="35494" y="27260"/>
                  </a:lnTo>
                  <a:lnTo>
                    <a:pt x="35494" y="27218"/>
                  </a:lnTo>
                  <a:close/>
                  <a:moveTo>
                    <a:pt x="1579" y="27388"/>
                  </a:moveTo>
                  <a:lnTo>
                    <a:pt x="1579" y="27431"/>
                  </a:lnTo>
                  <a:lnTo>
                    <a:pt x="1408" y="27431"/>
                  </a:lnTo>
                  <a:lnTo>
                    <a:pt x="1408" y="27388"/>
                  </a:lnTo>
                  <a:close/>
                  <a:moveTo>
                    <a:pt x="1494" y="27815"/>
                  </a:moveTo>
                  <a:lnTo>
                    <a:pt x="1494" y="27986"/>
                  </a:lnTo>
                  <a:lnTo>
                    <a:pt x="1451" y="27986"/>
                  </a:lnTo>
                  <a:lnTo>
                    <a:pt x="1451" y="27815"/>
                  </a:lnTo>
                  <a:close/>
                  <a:moveTo>
                    <a:pt x="1579" y="28199"/>
                  </a:moveTo>
                  <a:lnTo>
                    <a:pt x="1579" y="28241"/>
                  </a:lnTo>
                  <a:lnTo>
                    <a:pt x="1408" y="28241"/>
                  </a:lnTo>
                  <a:lnTo>
                    <a:pt x="1408" y="28199"/>
                  </a:lnTo>
                  <a:close/>
                  <a:moveTo>
                    <a:pt x="34677" y="29762"/>
                  </a:moveTo>
                  <a:lnTo>
                    <a:pt x="34677" y="29762"/>
                  </a:lnTo>
                  <a:cubicBezTo>
                    <a:pt x="34663" y="29772"/>
                    <a:pt x="34650" y="29782"/>
                    <a:pt x="34636" y="29792"/>
                  </a:cubicBezTo>
                  <a:lnTo>
                    <a:pt x="34636" y="29792"/>
                  </a:lnTo>
                  <a:cubicBezTo>
                    <a:pt x="34650" y="29784"/>
                    <a:pt x="34667" y="29777"/>
                    <a:pt x="34684" y="29777"/>
                  </a:cubicBezTo>
                  <a:cubicBezTo>
                    <a:pt x="34681" y="29772"/>
                    <a:pt x="34679" y="29767"/>
                    <a:pt x="34677" y="29762"/>
                  </a:cubicBezTo>
                  <a:close/>
                  <a:moveTo>
                    <a:pt x="34636" y="29792"/>
                  </a:moveTo>
                  <a:cubicBezTo>
                    <a:pt x="34614" y="29804"/>
                    <a:pt x="34598" y="29820"/>
                    <a:pt x="34598" y="29820"/>
                  </a:cubicBezTo>
                  <a:cubicBezTo>
                    <a:pt x="34611" y="29810"/>
                    <a:pt x="34624" y="29801"/>
                    <a:pt x="34636" y="29792"/>
                  </a:cubicBezTo>
                  <a:close/>
                  <a:moveTo>
                    <a:pt x="22312" y="30673"/>
                  </a:moveTo>
                  <a:lnTo>
                    <a:pt x="22312" y="30716"/>
                  </a:lnTo>
                  <a:lnTo>
                    <a:pt x="22141" y="30716"/>
                  </a:lnTo>
                  <a:lnTo>
                    <a:pt x="22141" y="30673"/>
                  </a:lnTo>
                  <a:close/>
                  <a:moveTo>
                    <a:pt x="32465" y="31270"/>
                  </a:moveTo>
                  <a:lnTo>
                    <a:pt x="32465" y="31441"/>
                  </a:lnTo>
                  <a:lnTo>
                    <a:pt x="32423" y="31441"/>
                  </a:lnTo>
                  <a:lnTo>
                    <a:pt x="32423" y="31270"/>
                  </a:lnTo>
                  <a:close/>
                  <a:moveTo>
                    <a:pt x="33391" y="31287"/>
                  </a:moveTo>
                  <a:cubicBezTo>
                    <a:pt x="33514" y="31287"/>
                    <a:pt x="33553" y="31356"/>
                    <a:pt x="33404" y="31654"/>
                  </a:cubicBezTo>
                  <a:cubicBezTo>
                    <a:pt x="33318" y="31526"/>
                    <a:pt x="33276" y="31441"/>
                    <a:pt x="33190" y="31313"/>
                  </a:cubicBezTo>
                  <a:cubicBezTo>
                    <a:pt x="33268" y="31300"/>
                    <a:pt x="33337" y="31287"/>
                    <a:pt x="33391" y="31287"/>
                  </a:cubicBezTo>
                  <a:close/>
                  <a:moveTo>
                    <a:pt x="3200" y="31996"/>
                  </a:moveTo>
                  <a:lnTo>
                    <a:pt x="3200" y="32038"/>
                  </a:lnTo>
                  <a:lnTo>
                    <a:pt x="3029" y="32038"/>
                  </a:lnTo>
                  <a:lnTo>
                    <a:pt x="3029" y="31996"/>
                  </a:lnTo>
                  <a:close/>
                  <a:moveTo>
                    <a:pt x="24616" y="32977"/>
                  </a:moveTo>
                  <a:lnTo>
                    <a:pt x="24616" y="33020"/>
                  </a:lnTo>
                  <a:lnTo>
                    <a:pt x="24445" y="33020"/>
                  </a:lnTo>
                  <a:lnTo>
                    <a:pt x="24445" y="32977"/>
                  </a:lnTo>
                  <a:close/>
                  <a:moveTo>
                    <a:pt x="13695" y="33915"/>
                  </a:moveTo>
                  <a:lnTo>
                    <a:pt x="13695" y="34086"/>
                  </a:lnTo>
                  <a:lnTo>
                    <a:pt x="13652" y="34086"/>
                  </a:lnTo>
                  <a:lnTo>
                    <a:pt x="13652" y="33915"/>
                  </a:lnTo>
                  <a:close/>
                  <a:moveTo>
                    <a:pt x="30503" y="34555"/>
                  </a:moveTo>
                  <a:lnTo>
                    <a:pt x="30503" y="34726"/>
                  </a:lnTo>
                  <a:lnTo>
                    <a:pt x="30418" y="34726"/>
                  </a:lnTo>
                  <a:lnTo>
                    <a:pt x="30418" y="34555"/>
                  </a:lnTo>
                  <a:close/>
                  <a:moveTo>
                    <a:pt x="6997" y="35281"/>
                  </a:moveTo>
                  <a:lnTo>
                    <a:pt x="6997" y="35323"/>
                  </a:lnTo>
                  <a:lnTo>
                    <a:pt x="6826" y="35323"/>
                  </a:lnTo>
                  <a:lnTo>
                    <a:pt x="6826" y="35281"/>
                  </a:lnTo>
                  <a:close/>
                  <a:moveTo>
                    <a:pt x="29778" y="35238"/>
                  </a:moveTo>
                  <a:cubicBezTo>
                    <a:pt x="29820" y="35281"/>
                    <a:pt x="29863" y="35323"/>
                    <a:pt x="29906" y="35366"/>
                  </a:cubicBezTo>
                  <a:cubicBezTo>
                    <a:pt x="29820" y="35366"/>
                    <a:pt x="29778" y="35323"/>
                    <a:pt x="29735" y="35281"/>
                  </a:cubicBezTo>
                  <a:cubicBezTo>
                    <a:pt x="29735" y="35281"/>
                    <a:pt x="29778" y="35281"/>
                    <a:pt x="29778" y="35238"/>
                  </a:cubicBezTo>
                  <a:close/>
                  <a:moveTo>
                    <a:pt x="6186" y="35451"/>
                  </a:moveTo>
                  <a:lnTo>
                    <a:pt x="6186" y="35494"/>
                  </a:lnTo>
                  <a:lnTo>
                    <a:pt x="6016" y="35494"/>
                  </a:lnTo>
                  <a:lnTo>
                    <a:pt x="6016" y="35451"/>
                  </a:lnTo>
                  <a:close/>
                  <a:moveTo>
                    <a:pt x="29863" y="35409"/>
                  </a:moveTo>
                  <a:cubicBezTo>
                    <a:pt x="29948" y="35409"/>
                    <a:pt x="29991" y="35451"/>
                    <a:pt x="30034" y="35494"/>
                  </a:cubicBezTo>
                  <a:cubicBezTo>
                    <a:pt x="30034" y="35494"/>
                    <a:pt x="29991" y="35536"/>
                    <a:pt x="29991" y="35536"/>
                  </a:cubicBezTo>
                  <a:cubicBezTo>
                    <a:pt x="29948" y="35494"/>
                    <a:pt x="29906" y="35451"/>
                    <a:pt x="29863" y="35409"/>
                  </a:cubicBezTo>
                  <a:close/>
                  <a:moveTo>
                    <a:pt x="29709" y="35747"/>
                  </a:moveTo>
                  <a:lnTo>
                    <a:pt x="29709" y="35747"/>
                  </a:lnTo>
                  <a:cubicBezTo>
                    <a:pt x="29704" y="35748"/>
                    <a:pt x="29698" y="35749"/>
                    <a:pt x="29692" y="35750"/>
                  </a:cubicBezTo>
                  <a:cubicBezTo>
                    <a:pt x="29699" y="35750"/>
                    <a:pt x="29705" y="35749"/>
                    <a:pt x="29709" y="35747"/>
                  </a:cubicBezTo>
                  <a:close/>
                  <a:moveTo>
                    <a:pt x="28540" y="35579"/>
                  </a:moveTo>
                  <a:cubicBezTo>
                    <a:pt x="28540" y="35792"/>
                    <a:pt x="28540" y="35963"/>
                    <a:pt x="28583" y="36176"/>
                  </a:cubicBezTo>
                  <a:lnTo>
                    <a:pt x="28412" y="36176"/>
                  </a:lnTo>
                  <a:lnTo>
                    <a:pt x="28412" y="35579"/>
                  </a:lnTo>
                  <a:close/>
                  <a:moveTo>
                    <a:pt x="27858" y="36048"/>
                  </a:moveTo>
                  <a:lnTo>
                    <a:pt x="27858" y="36219"/>
                  </a:lnTo>
                  <a:lnTo>
                    <a:pt x="27815" y="36219"/>
                  </a:lnTo>
                  <a:lnTo>
                    <a:pt x="27815" y="36048"/>
                  </a:lnTo>
                  <a:close/>
                  <a:moveTo>
                    <a:pt x="8959" y="37243"/>
                  </a:moveTo>
                  <a:lnTo>
                    <a:pt x="8959" y="37328"/>
                  </a:lnTo>
                  <a:lnTo>
                    <a:pt x="8831" y="37328"/>
                  </a:lnTo>
                  <a:lnTo>
                    <a:pt x="8831" y="37243"/>
                  </a:lnTo>
                  <a:close/>
                  <a:moveTo>
                    <a:pt x="12585" y="37755"/>
                  </a:moveTo>
                  <a:lnTo>
                    <a:pt x="12585" y="37798"/>
                  </a:lnTo>
                  <a:lnTo>
                    <a:pt x="12415" y="37798"/>
                  </a:lnTo>
                  <a:lnTo>
                    <a:pt x="12415" y="37755"/>
                  </a:lnTo>
                  <a:close/>
                  <a:moveTo>
                    <a:pt x="12415" y="38395"/>
                  </a:moveTo>
                  <a:lnTo>
                    <a:pt x="12415" y="38480"/>
                  </a:lnTo>
                  <a:lnTo>
                    <a:pt x="12287" y="38480"/>
                  </a:lnTo>
                  <a:lnTo>
                    <a:pt x="12287" y="38395"/>
                  </a:lnTo>
                  <a:close/>
                  <a:moveTo>
                    <a:pt x="23421" y="38352"/>
                  </a:moveTo>
                  <a:lnTo>
                    <a:pt x="23421" y="38523"/>
                  </a:lnTo>
                  <a:lnTo>
                    <a:pt x="23336" y="38523"/>
                  </a:lnTo>
                  <a:lnTo>
                    <a:pt x="23336" y="38352"/>
                  </a:lnTo>
                  <a:close/>
                  <a:moveTo>
                    <a:pt x="21928" y="38523"/>
                  </a:moveTo>
                  <a:lnTo>
                    <a:pt x="21928" y="38693"/>
                  </a:lnTo>
                  <a:lnTo>
                    <a:pt x="21885" y="38693"/>
                  </a:lnTo>
                  <a:lnTo>
                    <a:pt x="21885" y="38523"/>
                  </a:lnTo>
                  <a:close/>
                  <a:moveTo>
                    <a:pt x="18131" y="0"/>
                  </a:moveTo>
                  <a:cubicBezTo>
                    <a:pt x="17875" y="43"/>
                    <a:pt x="17619" y="128"/>
                    <a:pt x="17363" y="171"/>
                  </a:cubicBezTo>
                  <a:cubicBezTo>
                    <a:pt x="17321" y="213"/>
                    <a:pt x="17278" y="256"/>
                    <a:pt x="17278" y="299"/>
                  </a:cubicBezTo>
                  <a:cubicBezTo>
                    <a:pt x="17235" y="256"/>
                    <a:pt x="17235" y="213"/>
                    <a:pt x="17193" y="171"/>
                  </a:cubicBezTo>
                  <a:cubicBezTo>
                    <a:pt x="17165" y="167"/>
                    <a:pt x="17138" y="165"/>
                    <a:pt x="17110" y="165"/>
                  </a:cubicBezTo>
                  <a:cubicBezTo>
                    <a:pt x="16860" y="165"/>
                    <a:pt x="16590" y="304"/>
                    <a:pt x="16369" y="304"/>
                  </a:cubicBezTo>
                  <a:cubicBezTo>
                    <a:pt x="16345" y="304"/>
                    <a:pt x="16320" y="303"/>
                    <a:pt x="16297" y="299"/>
                  </a:cubicBezTo>
                  <a:cubicBezTo>
                    <a:pt x="16238" y="284"/>
                    <a:pt x="16182" y="278"/>
                    <a:pt x="16127" y="278"/>
                  </a:cubicBezTo>
                  <a:cubicBezTo>
                    <a:pt x="15921" y="278"/>
                    <a:pt x="15746" y="362"/>
                    <a:pt x="15577" y="362"/>
                  </a:cubicBezTo>
                  <a:cubicBezTo>
                    <a:pt x="15532" y="362"/>
                    <a:pt x="15488" y="356"/>
                    <a:pt x="15444" y="341"/>
                  </a:cubicBezTo>
                  <a:cubicBezTo>
                    <a:pt x="15401" y="512"/>
                    <a:pt x="15358" y="555"/>
                    <a:pt x="15358" y="725"/>
                  </a:cubicBezTo>
                  <a:cubicBezTo>
                    <a:pt x="15230" y="555"/>
                    <a:pt x="15102" y="427"/>
                    <a:pt x="15060" y="341"/>
                  </a:cubicBezTo>
                  <a:cubicBezTo>
                    <a:pt x="14804" y="427"/>
                    <a:pt x="14633" y="512"/>
                    <a:pt x="14420" y="555"/>
                  </a:cubicBezTo>
                  <a:cubicBezTo>
                    <a:pt x="14420" y="725"/>
                    <a:pt x="14377" y="853"/>
                    <a:pt x="14334" y="1152"/>
                  </a:cubicBezTo>
                  <a:lnTo>
                    <a:pt x="14334" y="1323"/>
                  </a:lnTo>
                  <a:lnTo>
                    <a:pt x="14292" y="1323"/>
                  </a:lnTo>
                  <a:lnTo>
                    <a:pt x="14292" y="1152"/>
                  </a:lnTo>
                  <a:lnTo>
                    <a:pt x="14334" y="1152"/>
                  </a:lnTo>
                  <a:cubicBezTo>
                    <a:pt x="14164" y="896"/>
                    <a:pt x="14078" y="811"/>
                    <a:pt x="14036" y="725"/>
                  </a:cubicBezTo>
                  <a:cubicBezTo>
                    <a:pt x="13865" y="853"/>
                    <a:pt x="13737" y="1024"/>
                    <a:pt x="13567" y="1195"/>
                  </a:cubicBezTo>
                  <a:cubicBezTo>
                    <a:pt x="13439" y="1109"/>
                    <a:pt x="13396" y="1024"/>
                    <a:pt x="13311" y="939"/>
                  </a:cubicBezTo>
                  <a:cubicBezTo>
                    <a:pt x="12841" y="1195"/>
                    <a:pt x="12372" y="1536"/>
                    <a:pt x="11817" y="1536"/>
                  </a:cubicBezTo>
                  <a:cubicBezTo>
                    <a:pt x="10794" y="2048"/>
                    <a:pt x="9684" y="2517"/>
                    <a:pt x="8917" y="3456"/>
                  </a:cubicBezTo>
                  <a:cubicBezTo>
                    <a:pt x="8789" y="3456"/>
                    <a:pt x="8661" y="3456"/>
                    <a:pt x="8490" y="3498"/>
                  </a:cubicBezTo>
                  <a:cubicBezTo>
                    <a:pt x="8362" y="3712"/>
                    <a:pt x="8234" y="3967"/>
                    <a:pt x="8106" y="4181"/>
                  </a:cubicBezTo>
                  <a:cubicBezTo>
                    <a:pt x="7935" y="4309"/>
                    <a:pt x="7807" y="4437"/>
                    <a:pt x="7679" y="4522"/>
                  </a:cubicBezTo>
                  <a:cubicBezTo>
                    <a:pt x="7509" y="4607"/>
                    <a:pt x="7338" y="4607"/>
                    <a:pt x="7125" y="4693"/>
                  </a:cubicBezTo>
                  <a:lnTo>
                    <a:pt x="7125" y="5077"/>
                  </a:lnTo>
                  <a:cubicBezTo>
                    <a:pt x="6954" y="5119"/>
                    <a:pt x="6826" y="5119"/>
                    <a:pt x="6783" y="5119"/>
                  </a:cubicBezTo>
                  <a:cubicBezTo>
                    <a:pt x="6357" y="5418"/>
                    <a:pt x="6144" y="5845"/>
                    <a:pt x="5674" y="6015"/>
                  </a:cubicBezTo>
                  <a:lnTo>
                    <a:pt x="5674" y="6356"/>
                  </a:lnTo>
                  <a:cubicBezTo>
                    <a:pt x="5205" y="6655"/>
                    <a:pt x="4778" y="7039"/>
                    <a:pt x="4650" y="7551"/>
                  </a:cubicBezTo>
                  <a:cubicBezTo>
                    <a:pt x="4522" y="7594"/>
                    <a:pt x="4437" y="7594"/>
                    <a:pt x="4352" y="7636"/>
                  </a:cubicBezTo>
                  <a:lnTo>
                    <a:pt x="4352" y="8020"/>
                  </a:lnTo>
                  <a:cubicBezTo>
                    <a:pt x="4224" y="8063"/>
                    <a:pt x="4181" y="8063"/>
                    <a:pt x="4053" y="8106"/>
                  </a:cubicBezTo>
                  <a:lnTo>
                    <a:pt x="4053" y="8660"/>
                  </a:lnTo>
                  <a:cubicBezTo>
                    <a:pt x="3413" y="8831"/>
                    <a:pt x="3413" y="9343"/>
                    <a:pt x="3328" y="9897"/>
                  </a:cubicBezTo>
                  <a:cubicBezTo>
                    <a:pt x="3200" y="9983"/>
                    <a:pt x="3029" y="10153"/>
                    <a:pt x="2944" y="10239"/>
                  </a:cubicBezTo>
                  <a:cubicBezTo>
                    <a:pt x="2987" y="10409"/>
                    <a:pt x="2987" y="10537"/>
                    <a:pt x="3072" y="10793"/>
                  </a:cubicBezTo>
                  <a:cubicBezTo>
                    <a:pt x="2901" y="10623"/>
                    <a:pt x="2859" y="10580"/>
                    <a:pt x="2816" y="10537"/>
                  </a:cubicBezTo>
                  <a:cubicBezTo>
                    <a:pt x="2517" y="11049"/>
                    <a:pt x="2347" y="11561"/>
                    <a:pt x="2389" y="12158"/>
                  </a:cubicBezTo>
                  <a:cubicBezTo>
                    <a:pt x="2261" y="12158"/>
                    <a:pt x="2176" y="12201"/>
                    <a:pt x="2133" y="12201"/>
                  </a:cubicBezTo>
                  <a:cubicBezTo>
                    <a:pt x="2048" y="12500"/>
                    <a:pt x="1920" y="12756"/>
                    <a:pt x="1835" y="13012"/>
                  </a:cubicBezTo>
                  <a:cubicBezTo>
                    <a:pt x="1749" y="13140"/>
                    <a:pt x="1622" y="13310"/>
                    <a:pt x="1622" y="13438"/>
                  </a:cubicBezTo>
                  <a:cubicBezTo>
                    <a:pt x="1494" y="14121"/>
                    <a:pt x="1494" y="14121"/>
                    <a:pt x="1280" y="14419"/>
                  </a:cubicBezTo>
                  <a:cubicBezTo>
                    <a:pt x="1323" y="14462"/>
                    <a:pt x="1366" y="14547"/>
                    <a:pt x="1408" y="14590"/>
                  </a:cubicBezTo>
                  <a:cubicBezTo>
                    <a:pt x="1280" y="14675"/>
                    <a:pt x="1195" y="14803"/>
                    <a:pt x="1024" y="14931"/>
                  </a:cubicBezTo>
                  <a:cubicBezTo>
                    <a:pt x="1110" y="15187"/>
                    <a:pt x="1152" y="15443"/>
                    <a:pt x="1238" y="15742"/>
                  </a:cubicBezTo>
                  <a:cubicBezTo>
                    <a:pt x="854" y="16083"/>
                    <a:pt x="555" y="16510"/>
                    <a:pt x="854" y="17064"/>
                  </a:cubicBezTo>
                  <a:cubicBezTo>
                    <a:pt x="640" y="17491"/>
                    <a:pt x="640" y="17576"/>
                    <a:pt x="555" y="18472"/>
                  </a:cubicBezTo>
                  <a:cubicBezTo>
                    <a:pt x="555" y="18728"/>
                    <a:pt x="470" y="18984"/>
                    <a:pt x="427" y="19240"/>
                  </a:cubicBezTo>
                  <a:cubicBezTo>
                    <a:pt x="342" y="19539"/>
                    <a:pt x="555" y="19923"/>
                    <a:pt x="256" y="20179"/>
                  </a:cubicBezTo>
                  <a:cubicBezTo>
                    <a:pt x="555" y="20349"/>
                    <a:pt x="128" y="20563"/>
                    <a:pt x="256" y="20776"/>
                  </a:cubicBezTo>
                  <a:cubicBezTo>
                    <a:pt x="342" y="20989"/>
                    <a:pt x="128" y="21245"/>
                    <a:pt x="384" y="21458"/>
                  </a:cubicBezTo>
                  <a:cubicBezTo>
                    <a:pt x="214" y="21757"/>
                    <a:pt x="640" y="22184"/>
                    <a:pt x="256" y="22482"/>
                  </a:cubicBezTo>
                  <a:cubicBezTo>
                    <a:pt x="512" y="22738"/>
                    <a:pt x="0" y="23165"/>
                    <a:pt x="384" y="23421"/>
                  </a:cubicBezTo>
                  <a:cubicBezTo>
                    <a:pt x="214" y="23719"/>
                    <a:pt x="470" y="23975"/>
                    <a:pt x="427" y="24274"/>
                  </a:cubicBezTo>
                  <a:cubicBezTo>
                    <a:pt x="384" y="24573"/>
                    <a:pt x="512" y="24871"/>
                    <a:pt x="598" y="25170"/>
                  </a:cubicBezTo>
                  <a:cubicBezTo>
                    <a:pt x="640" y="25213"/>
                    <a:pt x="683" y="25255"/>
                    <a:pt x="768" y="25298"/>
                  </a:cubicBezTo>
                  <a:cubicBezTo>
                    <a:pt x="683" y="25469"/>
                    <a:pt x="640" y="25639"/>
                    <a:pt x="555" y="25767"/>
                  </a:cubicBezTo>
                  <a:cubicBezTo>
                    <a:pt x="726" y="25852"/>
                    <a:pt x="811" y="25852"/>
                    <a:pt x="811" y="25895"/>
                  </a:cubicBezTo>
                  <a:cubicBezTo>
                    <a:pt x="768" y="26151"/>
                    <a:pt x="768" y="26407"/>
                    <a:pt x="726" y="26620"/>
                  </a:cubicBezTo>
                  <a:cubicBezTo>
                    <a:pt x="896" y="26663"/>
                    <a:pt x="982" y="26706"/>
                    <a:pt x="1067" y="26748"/>
                  </a:cubicBezTo>
                  <a:cubicBezTo>
                    <a:pt x="1024" y="27047"/>
                    <a:pt x="1195" y="27346"/>
                    <a:pt x="939" y="27559"/>
                  </a:cubicBezTo>
                  <a:cubicBezTo>
                    <a:pt x="1024" y="27900"/>
                    <a:pt x="1366" y="28199"/>
                    <a:pt x="1110" y="28583"/>
                  </a:cubicBezTo>
                  <a:cubicBezTo>
                    <a:pt x="1238" y="28796"/>
                    <a:pt x="1408" y="28967"/>
                    <a:pt x="1494" y="29180"/>
                  </a:cubicBezTo>
                  <a:cubicBezTo>
                    <a:pt x="1622" y="29351"/>
                    <a:pt x="1664" y="29564"/>
                    <a:pt x="1749" y="29777"/>
                  </a:cubicBezTo>
                  <a:cubicBezTo>
                    <a:pt x="2091" y="29905"/>
                    <a:pt x="2048" y="30289"/>
                    <a:pt x="2261" y="30503"/>
                  </a:cubicBezTo>
                  <a:cubicBezTo>
                    <a:pt x="2176" y="30588"/>
                    <a:pt x="2133" y="30630"/>
                    <a:pt x="2048" y="30716"/>
                  </a:cubicBezTo>
                  <a:cubicBezTo>
                    <a:pt x="2176" y="30844"/>
                    <a:pt x="2304" y="30929"/>
                    <a:pt x="2389" y="31014"/>
                  </a:cubicBezTo>
                  <a:cubicBezTo>
                    <a:pt x="2304" y="31526"/>
                    <a:pt x="2645" y="31868"/>
                    <a:pt x="2816" y="32252"/>
                  </a:cubicBezTo>
                  <a:cubicBezTo>
                    <a:pt x="2901" y="32294"/>
                    <a:pt x="2987" y="32294"/>
                    <a:pt x="3029" y="32294"/>
                  </a:cubicBezTo>
                  <a:cubicBezTo>
                    <a:pt x="3029" y="32508"/>
                    <a:pt x="3072" y="32721"/>
                    <a:pt x="3072" y="32892"/>
                  </a:cubicBezTo>
                  <a:cubicBezTo>
                    <a:pt x="3200" y="32934"/>
                    <a:pt x="3285" y="32934"/>
                    <a:pt x="3371" y="32977"/>
                  </a:cubicBezTo>
                  <a:cubicBezTo>
                    <a:pt x="3328" y="33275"/>
                    <a:pt x="3413" y="33446"/>
                    <a:pt x="3669" y="33574"/>
                  </a:cubicBezTo>
                  <a:cubicBezTo>
                    <a:pt x="3883" y="33702"/>
                    <a:pt x="4181" y="33873"/>
                    <a:pt x="4181" y="34001"/>
                  </a:cubicBezTo>
                  <a:cubicBezTo>
                    <a:pt x="4138" y="34427"/>
                    <a:pt x="4437" y="34513"/>
                    <a:pt x="4736" y="34683"/>
                  </a:cubicBezTo>
                  <a:cubicBezTo>
                    <a:pt x="4650" y="34811"/>
                    <a:pt x="4608" y="34897"/>
                    <a:pt x="4565" y="35025"/>
                  </a:cubicBezTo>
                  <a:cubicBezTo>
                    <a:pt x="4608" y="34982"/>
                    <a:pt x="4650" y="34939"/>
                    <a:pt x="4693" y="34939"/>
                  </a:cubicBezTo>
                  <a:cubicBezTo>
                    <a:pt x="4693" y="35025"/>
                    <a:pt x="4736" y="35153"/>
                    <a:pt x="4778" y="35323"/>
                  </a:cubicBezTo>
                  <a:cubicBezTo>
                    <a:pt x="4864" y="35110"/>
                    <a:pt x="4864" y="35025"/>
                    <a:pt x="4906" y="34897"/>
                  </a:cubicBezTo>
                  <a:cubicBezTo>
                    <a:pt x="4992" y="35025"/>
                    <a:pt x="5077" y="35153"/>
                    <a:pt x="5120" y="35281"/>
                  </a:cubicBezTo>
                  <a:cubicBezTo>
                    <a:pt x="5290" y="35195"/>
                    <a:pt x="5376" y="35153"/>
                    <a:pt x="5546" y="35067"/>
                  </a:cubicBezTo>
                  <a:lnTo>
                    <a:pt x="5546" y="35067"/>
                  </a:lnTo>
                  <a:cubicBezTo>
                    <a:pt x="5504" y="35281"/>
                    <a:pt x="5418" y="35409"/>
                    <a:pt x="5418" y="35409"/>
                  </a:cubicBezTo>
                  <a:cubicBezTo>
                    <a:pt x="5504" y="35536"/>
                    <a:pt x="5546" y="35664"/>
                    <a:pt x="5589" y="35750"/>
                  </a:cubicBezTo>
                  <a:cubicBezTo>
                    <a:pt x="5674" y="35664"/>
                    <a:pt x="5717" y="35622"/>
                    <a:pt x="5802" y="35536"/>
                  </a:cubicBezTo>
                  <a:cubicBezTo>
                    <a:pt x="5845" y="35750"/>
                    <a:pt x="5845" y="35878"/>
                    <a:pt x="5888" y="36048"/>
                  </a:cubicBezTo>
                  <a:cubicBezTo>
                    <a:pt x="6058" y="36048"/>
                    <a:pt x="6272" y="36048"/>
                    <a:pt x="6272" y="36091"/>
                  </a:cubicBezTo>
                  <a:cubicBezTo>
                    <a:pt x="6357" y="36432"/>
                    <a:pt x="6655" y="36390"/>
                    <a:pt x="6826" y="36560"/>
                  </a:cubicBezTo>
                  <a:cubicBezTo>
                    <a:pt x="6826" y="36432"/>
                    <a:pt x="6826" y="36347"/>
                    <a:pt x="6869" y="36262"/>
                  </a:cubicBezTo>
                  <a:cubicBezTo>
                    <a:pt x="6869" y="36219"/>
                    <a:pt x="6911" y="36219"/>
                    <a:pt x="6954" y="36176"/>
                  </a:cubicBezTo>
                  <a:cubicBezTo>
                    <a:pt x="6997" y="36304"/>
                    <a:pt x="7039" y="36432"/>
                    <a:pt x="7082" y="36518"/>
                  </a:cubicBezTo>
                  <a:cubicBezTo>
                    <a:pt x="7039" y="36518"/>
                    <a:pt x="6954" y="36560"/>
                    <a:pt x="6826" y="36560"/>
                  </a:cubicBezTo>
                  <a:cubicBezTo>
                    <a:pt x="6883" y="36712"/>
                    <a:pt x="6974" y="36737"/>
                    <a:pt x="7079" y="36737"/>
                  </a:cubicBezTo>
                  <a:cubicBezTo>
                    <a:pt x="7132" y="36737"/>
                    <a:pt x="7188" y="36731"/>
                    <a:pt x="7246" y="36731"/>
                  </a:cubicBezTo>
                  <a:cubicBezTo>
                    <a:pt x="7333" y="36731"/>
                    <a:pt x="7423" y="36745"/>
                    <a:pt x="7509" y="36816"/>
                  </a:cubicBezTo>
                  <a:cubicBezTo>
                    <a:pt x="7637" y="36944"/>
                    <a:pt x="7765" y="37158"/>
                    <a:pt x="7935" y="37371"/>
                  </a:cubicBezTo>
                  <a:cubicBezTo>
                    <a:pt x="7970" y="37367"/>
                    <a:pt x="8004" y="37364"/>
                    <a:pt x="8037" y="37364"/>
                  </a:cubicBezTo>
                  <a:cubicBezTo>
                    <a:pt x="8336" y="37364"/>
                    <a:pt x="8592" y="37533"/>
                    <a:pt x="8746" y="37840"/>
                  </a:cubicBezTo>
                  <a:cubicBezTo>
                    <a:pt x="8789" y="37755"/>
                    <a:pt x="8831" y="37670"/>
                    <a:pt x="8917" y="37456"/>
                  </a:cubicBezTo>
                  <a:cubicBezTo>
                    <a:pt x="9044" y="37755"/>
                    <a:pt x="9130" y="38011"/>
                    <a:pt x="9258" y="38224"/>
                  </a:cubicBezTo>
                  <a:cubicBezTo>
                    <a:pt x="9556" y="38053"/>
                    <a:pt x="9812" y="37883"/>
                    <a:pt x="10068" y="37712"/>
                  </a:cubicBezTo>
                  <a:cubicBezTo>
                    <a:pt x="10111" y="37755"/>
                    <a:pt x="10154" y="37755"/>
                    <a:pt x="10154" y="37798"/>
                  </a:cubicBezTo>
                  <a:cubicBezTo>
                    <a:pt x="10068" y="37968"/>
                    <a:pt x="9940" y="38139"/>
                    <a:pt x="9770" y="38395"/>
                  </a:cubicBezTo>
                  <a:cubicBezTo>
                    <a:pt x="9876" y="38363"/>
                    <a:pt x="9980" y="38355"/>
                    <a:pt x="10082" y="38355"/>
                  </a:cubicBezTo>
                  <a:cubicBezTo>
                    <a:pt x="10183" y="38355"/>
                    <a:pt x="10282" y="38363"/>
                    <a:pt x="10378" y="38363"/>
                  </a:cubicBezTo>
                  <a:cubicBezTo>
                    <a:pt x="10570" y="38363"/>
                    <a:pt x="10751" y="38331"/>
                    <a:pt x="10922" y="38139"/>
                  </a:cubicBezTo>
                  <a:cubicBezTo>
                    <a:pt x="11092" y="38352"/>
                    <a:pt x="11220" y="38523"/>
                    <a:pt x="11306" y="38651"/>
                  </a:cubicBezTo>
                  <a:cubicBezTo>
                    <a:pt x="11561" y="38693"/>
                    <a:pt x="11732" y="38779"/>
                    <a:pt x="11903" y="38821"/>
                  </a:cubicBezTo>
                  <a:cubicBezTo>
                    <a:pt x="11945" y="38779"/>
                    <a:pt x="12031" y="38736"/>
                    <a:pt x="12116" y="38651"/>
                  </a:cubicBezTo>
                  <a:cubicBezTo>
                    <a:pt x="12244" y="38779"/>
                    <a:pt x="12415" y="38907"/>
                    <a:pt x="12500" y="38992"/>
                  </a:cubicBezTo>
                  <a:lnTo>
                    <a:pt x="13055" y="38992"/>
                  </a:lnTo>
                  <a:cubicBezTo>
                    <a:pt x="13097" y="38864"/>
                    <a:pt x="13097" y="38779"/>
                    <a:pt x="13140" y="38693"/>
                  </a:cubicBezTo>
                  <a:cubicBezTo>
                    <a:pt x="13225" y="38693"/>
                    <a:pt x="13311" y="38693"/>
                    <a:pt x="13439" y="38736"/>
                  </a:cubicBezTo>
                  <a:cubicBezTo>
                    <a:pt x="13353" y="38821"/>
                    <a:pt x="13311" y="38864"/>
                    <a:pt x="13268" y="38949"/>
                  </a:cubicBezTo>
                  <a:cubicBezTo>
                    <a:pt x="13464" y="38982"/>
                    <a:pt x="13635" y="39190"/>
                    <a:pt x="13838" y="39190"/>
                  </a:cubicBezTo>
                  <a:cubicBezTo>
                    <a:pt x="13900" y="39190"/>
                    <a:pt x="13966" y="39170"/>
                    <a:pt x="14036" y="39120"/>
                  </a:cubicBezTo>
                  <a:cubicBezTo>
                    <a:pt x="14078" y="38992"/>
                    <a:pt x="14121" y="38821"/>
                    <a:pt x="14121" y="38651"/>
                  </a:cubicBezTo>
                  <a:cubicBezTo>
                    <a:pt x="14249" y="38864"/>
                    <a:pt x="14377" y="39035"/>
                    <a:pt x="14462" y="39205"/>
                  </a:cubicBezTo>
                  <a:cubicBezTo>
                    <a:pt x="14590" y="39120"/>
                    <a:pt x="14633" y="39077"/>
                    <a:pt x="14676" y="38992"/>
                  </a:cubicBezTo>
                  <a:cubicBezTo>
                    <a:pt x="14846" y="39077"/>
                    <a:pt x="15017" y="39120"/>
                    <a:pt x="15188" y="39205"/>
                  </a:cubicBezTo>
                  <a:cubicBezTo>
                    <a:pt x="15230" y="39035"/>
                    <a:pt x="15273" y="38949"/>
                    <a:pt x="15316" y="38821"/>
                  </a:cubicBezTo>
                  <a:cubicBezTo>
                    <a:pt x="15358" y="38949"/>
                    <a:pt x="15401" y="39077"/>
                    <a:pt x="15486" y="39205"/>
                  </a:cubicBezTo>
                  <a:cubicBezTo>
                    <a:pt x="15614" y="39163"/>
                    <a:pt x="15700" y="39077"/>
                    <a:pt x="15828" y="39035"/>
                  </a:cubicBezTo>
                  <a:cubicBezTo>
                    <a:pt x="16126" y="39163"/>
                    <a:pt x="16425" y="39333"/>
                    <a:pt x="16723" y="39504"/>
                  </a:cubicBezTo>
                  <a:cubicBezTo>
                    <a:pt x="16809" y="39461"/>
                    <a:pt x="16937" y="39419"/>
                    <a:pt x="17022" y="39333"/>
                  </a:cubicBezTo>
                  <a:cubicBezTo>
                    <a:pt x="17150" y="39376"/>
                    <a:pt x="17278" y="39461"/>
                    <a:pt x="17363" y="39504"/>
                  </a:cubicBezTo>
                  <a:cubicBezTo>
                    <a:pt x="17406" y="39461"/>
                    <a:pt x="17449" y="39419"/>
                    <a:pt x="17491" y="39376"/>
                  </a:cubicBezTo>
                  <a:cubicBezTo>
                    <a:pt x="17491" y="39419"/>
                    <a:pt x="17534" y="39461"/>
                    <a:pt x="17534" y="39504"/>
                  </a:cubicBezTo>
                  <a:cubicBezTo>
                    <a:pt x="17662" y="39419"/>
                    <a:pt x="17833" y="39291"/>
                    <a:pt x="18046" y="39163"/>
                  </a:cubicBezTo>
                  <a:cubicBezTo>
                    <a:pt x="18174" y="39291"/>
                    <a:pt x="18345" y="39461"/>
                    <a:pt x="18473" y="39589"/>
                  </a:cubicBezTo>
                  <a:cubicBezTo>
                    <a:pt x="18515" y="39547"/>
                    <a:pt x="18558" y="39461"/>
                    <a:pt x="18601" y="39291"/>
                  </a:cubicBezTo>
                  <a:cubicBezTo>
                    <a:pt x="18814" y="39376"/>
                    <a:pt x="19027" y="39419"/>
                    <a:pt x="19240" y="39504"/>
                  </a:cubicBezTo>
                  <a:cubicBezTo>
                    <a:pt x="19326" y="39461"/>
                    <a:pt x="19454" y="39376"/>
                    <a:pt x="19539" y="39333"/>
                  </a:cubicBezTo>
                  <a:cubicBezTo>
                    <a:pt x="19624" y="39376"/>
                    <a:pt x="19710" y="39461"/>
                    <a:pt x="19795" y="39504"/>
                  </a:cubicBezTo>
                  <a:cubicBezTo>
                    <a:pt x="19838" y="39376"/>
                    <a:pt x="19880" y="39291"/>
                    <a:pt x="19880" y="39205"/>
                  </a:cubicBezTo>
                  <a:cubicBezTo>
                    <a:pt x="20008" y="39248"/>
                    <a:pt x="20094" y="39291"/>
                    <a:pt x="20179" y="39333"/>
                  </a:cubicBezTo>
                  <a:cubicBezTo>
                    <a:pt x="20307" y="39248"/>
                    <a:pt x="20435" y="39120"/>
                    <a:pt x="20563" y="39035"/>
                  </a:cubicBezTo>
                  <a:cubicBezTo>
                    <a:pt x="20674" y="39146"/>
                    <a:pt x="20785" y="39193"/>
                    <a:pt x="20896" y="39193"/>
                  </a:cubicBezTo>
                  <a:cubicBezTo>
                    <a:pt x="21041" y="39193"/>
                    <a:pt x="21186" y="39113"/>
                    <a:pt x="21331" y="38992"/>
                  </a:cubicBezTo>
                  <a:cubicBezTo>
                    <a:pt x="21480" y="39081"/>
                    <a:pt x="21608" y="39192"/>
                    <a:pt x="21759" y="39192"/>
                  </a:cubicBezTo>
                  <a:cubicBezTo>
                    <a:pt x="21824" y="39192"/>
                    <a:pt x="21894" y="39171"/>
                    <a:pt x="21971" y="39120"/>
                  </a:cubicBezTo>
                  <a:cubicBezTo>
                    <a:pt x="21928" y="39035"/>
                    <a:pt x="21885" y="38992"/>
                    <a:pt x="21800" y="38949"/>
                  </a:cubicBezTo>
                  <a:cubicBezTo>
                    <a:pt x="21880" y="38858"/>
                    <a:pt x="21960" y="38828"/>
                    <a:pt x="22041" y="38828"/>
                  </a:cubicBezTo>
                  <a:cubicBezTo>
                    <a:pt x="22197" y="38828"/>
                    <a:pt x="22356" y="38939"/>
                    <a:pt x="22523" y="38939"/>
                  </a:cubicBezTo>
                  <a:cubicBezTo>
                    <a:pt x="22593" y="38939"/>
                    <a:pt x="22665" y="38919"/>
                    <a:pt x="22739" y="38864"/>
                  </a:cubicBezTo>
                  <a:cubicBezTo>
                    <a:pt x="22952" y="38693"/>
                    <a:pt x="23336" y="38779"/>
                    <a:pt x="23592" y="38608"/>
                  </a:cubicBezTo>
                  <a:cubicBezTo>
                    <a:pt x="23890" y="38437"/>
                    <a:pt x="24402" y="38736"/>
                    <a:pt x="24445" y="38139"/>
                  </a:cubicBezTo>
                  <a:cubicBezTo>
                    <a:pt x="24402" y="38096"/>
                    <a:pt x="24360" y="38011"/>
                    <a:pt x="24317" y="37925"/>
                  </a:cubicBezTo>
                  <a:lnTo>
                    <a:pt x="24573" y="37670"/>
                  </a:lnTo>
                  <a:cubicBezTo>
                    <a:pt x="24616" y="37883"/>
                    <a:pt x="24616" y="38053"/>
                    <a:pt x="24701" y="38309"/>
                  </a:cubicBezTo>
                  <a:cubicBezTo>
                    <a:pt x="24872" y="38096"/>
                    <a:pt x="24957" y="37968"/>
                    <a:pt x="25085" y="37840"/>
                  </a:cubicBezTo>
                  <a:cubicBezTo>
                    <a:pt x="25170" y="37883"/>
                    <a:pt x="25256" y="37925"/>
                    <a:pt x="25341" y="38011"/>
                  </a:cubicBezTo>
                  <a:cubicBezTo>
                    <a:pt x="25725" y="37883"/>
                    <a:pt x="26151" y="37755"/>
                    <a:pt x="26578" y="37584"/>
                  </a:cubicBezTo>
                  <a:cubicBezTo>
                    <a:pt x="26578" y="37584"/>
                    <a:pt x="26621" y="37627"/>
                    <a:pt x="26706" y="37712"/>
                  </a:cubicBezTo>
                  <a:cubicBezTo>
                    <a:pt x="26877" y="37499"/>
                    <a:pt x="27005" y="37286"/>
                    <a:pt x="27175" y="37072"/>
                  </a:cubicBezTo>
                  <a:cubicBezTo>
                    <a:pt x="27303" y="37158"/>
                    <a:pt x="27431" y="37286"/>
                    <a:pt x="27645" y="37456"/>
                  </a:cubicBezTo>
                  <a:cubicBezTo>
                    <a:pt x="27815" y="37030"/>
                    <a:pt x="28199" y="36859"/>
                    <a:pt x="28455" y="36560"/>
                  </a:cubicBezTo>
                  <a:cubicBezTo>
                    <a:pt x="28668" y="36560"/>
                    <a:pt x="28839" y="36560"/>
                    <a:pt x="29052" y="36518"/>
                  </a:cubicBezTo>
                  <a:cubicBezTo>
                    <a:pt x="29052" y="36390"/>
                    <a:pt x="29052" y="36262"/>
                    <a:pt x="29095" y="36134"/>
                  </a:cubicBezTo>
                  <a:cubicBezTo>
                    <a:pt x="29223" y="36048"/>
                    <a:pt x="29351" y="35963"/>
                    <a:pt x="29479" y="35920"/>
                  </a:cubicBezTo>
                  <a:cubicBezTo>
                    <a:pt x="29607" y="35963"/>
                    <a:pt x="29735" y="36006"/>
                    <a:pt x="29906" y="36091"/>
                  </a:cubicBezTo>
                  <a:cubicBezTo>
                    <a:pt x="29820" y="35878"/>
                    <a:pt x="29778" y="35792"/>
                    <a:pt x="29692" y="35750"/>
                  </a:cubicBezTo>
                  <a:cubicBezTo>
                    <a:pt x="29650" y="35707"/>
                    <a:pt x="29607" y="35664"/>
                    <a:pt x="29564" y="35622"/>
                  </a:cubicBezTo>
                  <a:cubicBezTo>
                    <a:pt x="29607" y="35622"/>
                    <a:pt x="29607" y="35579"/>
                    <a:pt x="29607" y="35579"/>
                  </a:cubicBezTo>
                  <a:cubicBezTo>
                    <a:pt x="29650" y="35622"/>
                    <a:pt x="29692" y="35664"/>
                    <a:pt x="29735" y="35707"/>
                  </a:cubicBezTo>
                  <a:cubicBezTo>
                    <a:pt x="29735" y="35707"/>
                    <a:pt x="29735" y="35738"/>
                    <a:pt x="29709" y="35747"/>
                  </a:cubicBezTo>
                  <a:lnTo>
                    <a:pt x="29709" y="35747"/>
                  </a:lnTo>
                  <a:cubicBezTo>
                    <a:pt x="29956" y="35707"/>
                    <a:pt x="30125" y="35707"/>
                    <a:pt x="30375" y="35707"/>
                  </a:cubicBezTo>
                  <a:cubicBezTo>
                    <a:pt x="30460" y="35494"/>
                    <a:pt x="30546" y="35281"/>
                    <a:pt x="30631" y="35025"/>
                  </a:cubicBezTo>
                  <a:lnTo>
                    <a:pt x="31015" y="35025"/>
                  </a:lnTo>
                  <a:cubicBezTo>
                    <a:pt x="30972" y="34939"/>
                    <a:pt x="30929" y="34854"/>
                    <a:pt x="30887" y="34769"/>
                  </a:cubicBezTo>
                  <a:cubicBezTo>
                    <a:pt x="31399" y="34641"/>
                    <a:pt x="31783" y="34342"/>
                    <a:pt x="32039" y="33915"/>
                  </a:cubicBezTo>
                  <a:cubicBezTo>
                    <a:pt x="31953" y="33873"/>
                    <a:pt x="31911" y="33873"/>
                    <a:pt x="31868" y="33830"/>
                  </a:cubicBezTo>
                  <a:cubicBezTo>
                    <a:pt x="31911" y="33787"/>
                    <a:pt x="31911" y="33787"/>
                    <a:pt x="31911" y="33745"/>
                  </a:cubicBezTo>
                  <a:cubicBezTo>
                    <a:pt x="31953" y="33787"/>
                    <a:pt x="31996" y="33873"/>
                    <a:pt x="32039" y="33915"/>
                  </a:cubicBezTo>
                  <a:lnTo>
                    <a:pt x="32295" y="33915"/>
                  </a:lnTo>
                  <a:cubicBezTo>
                    <a:pt x="32380" y="33745"/>
                    <a:pt x="32423" y="33617"/>
                    <a:pt x="32508" y="33489"/>
                  </a:cubicBezTo>
                  <a:cubicBezTo>
                    <a:pt x="32465" y="33403"/>
                    <a:pt x="32423" y="33318"/>
                    <a:pt x="32337" y="33275"/>
                  </a:cubicBezTo>
                  <a:lnTo>
                    <a:pt x="32209" y="33147"/>
                  </a:lnTo>
                  <a:lnTo>
                    <a:pt x="32337" y="33105"/>
                  </a:lnTo>
                  <a:cubicBezTo>
                    <a:pt x="32380" y="33062"/>
                    <a:pt x="32423" y="33020"/>
                    <a:pt x="32465" y="32934"/>
                  </a:cubicBezTo>
                  <a:cubicBezTo>
                    <a:pt x="32465" y="33020"/>
                    <a:pt x="32508" y="33062"/>
                    <a:pt x="32508" y="33105"/>
                  </a:cubicBezTo>
                  <a:lnTo>
                    <a:pt x="32807" y="33105"/>
                  </a:lnTo>
                  <a:cubicBezTo>
                    <a:pt x="32849" y="32892"/>
                    <a:pt x="32849" y="32764"/>
                    <a:pt x="32849" y="32721"/>
                  </a:cubicBezTo>
                  <a:cubicBezTo>
                    <a:pt x="33105" y="32508"/>
                    <a:pt x="33276" y="32337"/>
                    <a:pt x="33489" y="32166"/>
                  </a:cubicBezTo>
                  <a:cubicBezTo>
                    <a:pt x="33489" y="32081"/>
                    <a:pt x="33532" y="31953"/>
                    <a:pt x="33532" y="31825"/>
                  </a:cubicBezTo>
                  <a:cubicBezTo>
                    <a:pt x="33745" y="31654"/>
                    <a:pt x="33958" y="31526"/>
                    <a:pt x="34172" y="31398"/>
                  </a:cubicBezTo>
                  <a:cubicBezTo>
                    <a:pt x="34172" y="31228"/>
                    <a:pt x="34172" y="31100"/>
                    <a:pt x="34172" y="30972"/>
                  </a:cubicBezTo>
                  <a:cubicBezTo>
                    <a:pt x="34086" y="30929"/>
                    <a:pt x="34044" y="30886"/>
                    <a:pt x="34001" y="30844"/>
                  </a:cubicBezTo>
                  <a:lnTo>
                    <a:pt x="34086" y="30801"/>
                  </a:lnTo>
                  <a:cubicBezTo>
                    <a:pt x="34086" y="30844"/>
                    <a:pt x="34129" y="30886"/>
                    <a:pt x="34172" y="30929"/>
                  </a:cubicBezTo>
                  <a:cubicBezTo>
                    <a:pt x="34172" y="30929"/>
                    <a:pt x="34172" y="30972"/>
                    <a:pt x="34172" y="30972"/>
                  </a:cubicBezTo>
                  <a:cubicBezTo>
                    <a:pt x="34257" y="30929"/>
                    <a:pt x="34342" y="30929"/>
                    <a:pt x="34513" y="30929"/>
                  </a:cubicBezTo>
                  <a:cubicBezTo>
                    <a:pt x="34428" y="30503"/>
                    <a:pt x="34812" y="30204"/>
                    <a:pt x="34598" y="29820"/>
                  </a:cubicBezTo>
                  <a:cubicBezTo>
                    <a:pt x="34513" y="29692"/>
                    <a:pt x="34513" y="29607"/>
                    <a:pt x="34513" y="29479"/>
                  </a:cubicBezTo>
                  <a:lnTo>
                    <a:pt x="34598" y="29479"/>
                  </a:lnTo>
                  <a:cubicBezTo>
                    <a:pt x="34638" y="29559"/>
                    <a:pt x="34641" y="29677"/>
                    <a:pt x="34677" y="29762"/>
                  </a:cubicBezTo>
                  <a:lnTo>
                    <a:pt x="34677" y="29762"/>
                  </a:lnTo>
                  <a:cubicBezTo>
                    <a:pt x="34810" y="29665"/>
                    <a:pt x="34917" y="29593"/>
                    <a:pt x="35025" y="29521"/>
                  </a:cubicBezTo>
                  <a:cubicBezTo>
                    <a:pt x="34940" y="29393"/>
                    <a:pt x="34897" y="29308"/>
                    <a:pt x="34812" y="29180"/>
                  </a:cubicBezTo>
                  <a:cubicBezTo>
                    <a:pt x="35068" y="29137"/>
                    <a:pt x="35281" y="29137"/>
                    <a:pt x="35537" y="29095"/>
                  </a:cubicBezTo>
                  <a:cubicBezTo>
                    <a:pt x="35452" y="28881"/>
                    <a:pt x="35409" y="28711"/>
                    <a:pt x="35366" y="28540"/>
                  </a:cubicBezTo>
                  <a:cubicBezTo>
                    <a:pt x="35409" y="28455"/>
                    <a:pt x="35452" y="28369"/>
                    <a:pt x="35494" y="28327"/>
                  </a:cubicBezTo>
                  <a:lnTo>
                    <a:pt x="35366" y="28199"/>
                  </a:lnTo>
                  <a:lnTo>
                    <a:pt x="35494" y="28156"/>
                  </a:lnTo>
                  <a:cubicBezTo>
                    <a:pt x="35580" y="28028"/>
                    <a:pt x="35622" y="27943"/>
                    <a:pt x="35707" y="27815"/>
                  </a:cubicBezTo>
                  <a:cubicBezTo>
                    <a:pt x="35835" y="27900"/>
                    <a:pt x="35878" y="27943"/>
                    <a:pt x="35963" y="28028"/>
                  </a:cubicBezTo>
                  <a:lnTo>
                    <a:pt x="35963" y="27260"/>
                  </a:lnTo>
                  <a:lnTo>
                    <a:pt x="36305" y="26919"/>
                  </a:lnTo>
                  <a:cubicBezTo>
                    <a:pt x="36177" y="26791"/>
                    <a:pt x="36049" y="26620"/>
                    <a:pt x="35921" y="26450"/>
                  </a:cubicBezTo>
                  <a:cubicBezTo>
                    <a:pt x="36177" y="26279"/>
                    <a:pt x="36561" y="26407"/>
                    <a:pt x="36646" y="25980"/>
                  </a:cubicBezTo>
                  <a:cubicBezTo>
                    <a:pt x="36646" y="25682"/>
                    <a:pt x="36305" y="25383"/>
                    <a:pt x="36603" y="25085"/>
                  </a:cubicBezTo>
                  <a:cubicBezTo>
                    <a:pt x="36731" y="24914"/>
                    <a:pt x="36859" y="24701"/>
                    <a:pt x="36987" y="24530"/>
                  </a:cubicBezTo>
                  <a:cubicBezTo>
                    <a:pt x="36902" y="24402"/>
                    <a:pt x="36817" y="24274"/>
                    <a:pt x="36774" y="24189"/>
                  </a:cubicBezTo>
                  <a:cubicBezTo>
                    <a:pt x="36902" y="23975"/>
                    <a:pt x="36987" y="23805"/>
                    <a:pt x="37115" y="23591"/>
                  </a:cubicBezTo>
                  <a:cubicBezTo>
                    <a:pt x="37073" y="23591"/>
                    <a:pt x="37030" y="23506"/>
                    <a:pt x="36987" y="23463"/>
                  </a:cubicBezTo>
                  <a:cubicBezTo>
                    <a:pt x="37243" y="23122"/>
                    <a:pt x="37073" y="22738"/>
                    <a:pt x="37115" y="22397"/>
                  </a:cubicBezTo>
                  <a:cubicBezTo>
                    <a:pt x="37073" y="22354"/>
                    <a:pt x="37030" y="22312"/>
                    <a:pt x="36987" y="22312"/>
                  </a:cubicBezTo>
                  <a:lnTo>
                    <a:pt x="37030" y="22226"/>
                  </a:lnTo>
                  <a:cubicBezTo>
                    <a:pt x="37073" y="22269"/>
                    <a:pt x="37115" y="22312"/>
                    <a:pt x="37158" y="22354"/>
                  </a:cubicBezTo>
                  <a:cubicBezTo>
                    <a:pt x="37115" y="22397"/>
                    <a:pt x="37115" y="22397"/>
                    <a:pt x="37115" y="22397"/>
                  </a:cubicBezTo>
                  <a:cubicBezTo>
                    <a:pt x="37158" y="22354"/>
                    <a:pt x="37243" y="22354"/>
                    <a:pt x="37243" y="22312"/>
                  </a:cubicBezTo>
                  <a:cubicBezTo>
                    <a:pt x="37329" y="21800"/>
                    <a:pt x="37286" y="21288"/>
                    <a:pt x="37286" y="20819"/>
                  </a:cubicBezTo>
                  <a:cubicBezTo>
                    <a:pt x="37115" y="20733"/>
                    <a:pt x="37073" y="20691"/>
                    <a:pt x="36902" y="20648"/>
                  </a:cubicBezTo>
                  <a:cubicBezTo>
                    <a:pt x="37073" y="20605"/>
                    <a:pt x="37158" y="20563"/>
                    <a:pt x="37329" y="20520"/>
                  </a:cubicBezTo>
                  <a:cubicBezTo>
                    <a:pt x="37115" y="20392"/>
                    <a:pt x="36987" y="20264"/>
                    <a:pt x="36774" y="20136"/>
                  </a:cubicBezTo>
                  <a:cubicBezTo>
                    <a:pt x="36987" y="20093"/>
                    <a:pt x="37158" y="20051"/>
                    <a:pt x="37329" y="20051"/>
                  </a:cubicBezTo>
                  <a:cubicBezTo>
                    <a:pt x="36987" y="19752"/>
                    <a:pt x="37158" y="19496"/>
                    <a:pt x="37329" y="19240"/>
                  </a:cubicBezTo>
                  <a:cubicBezTo>
                    <a:pt x="37243" y="19155"/>
                    <a:pt x="37158" y="19027"/>
                    <a:pt x="37115" y="18941"/>
                  </a:cubicBezTo>
                  <a:cubicBezTo>
                    <a:pt x="37201" y="18813"/>
                    <a:pt x="37243" y="18685"/>
                    <a:pt x="37286" y="18600"/>
                  </a:cubicBezTo>
                  <a:cubicBezTo>
                    <a:pt x="37243" y="18472"/>
                    <a:pt x="37201" y="18430"/>
                    <a:pt x="37158" y="18344"/>
                  </a:cubicBezTo>
                  <a:cubicBezTo>
                    <a:pt x="37201" y="18259"/>
                    <a:pt x="37243" y="18216"/>
                    <a:pt x="37286" y="18174"/>
                  </a:cubicBezTo>
                  <a:cubicBezTo>
                    <a:pt x="37115" y="18046"/>
                    <a:pt x="36945" y="17918"/>
                    <a:pt x="36774" y="17832"/>
                  </a:cubicBezTo>
                  <a:cubicBezTo>
                    <a:pt x="36849" y="17683"/>
                    <a:pt x="36891" y="17598"/>
                    <a:pt x="36814" y="17436"/>
                  </a:cubicBezTo>
                  <a:lnTo>
                    <a:pt x="36814" y="17436"/>
                  </a:lnTo>
                  <a:cubicBezTo>
                    <a:pt x="36787" y="17444"/>
                    <a:pt x="36759" y="17448"/>
                    <a:pt x="36731" y="17448"/>
                  </a:cubicBezTo>
                  <a:cubicBezTo>
                    <a:pt x="36731" y="17448"/>
                    <a:pt x="36689" y="17406"/>
                    <a:pt x="36774" y="17363"/>
                  </a:cubicBezTo>
                  <a:cubicBezTo>
                    <a:pt x="36774" y="17349"/>
                    <a:pt x="36783" y="17344"/>
                    <a:pt x="36799" y="17344"/>
                  </a:cubicBezTo>
                  <a:cubicBezTo>
                    <a:pt x="36831" y="17344"/>
                    <a:pt x="36888" y="17363"/>
                    <a:pt x="36945" y="17363"/>
                  </a:cubicBezTo>
                  <a:cubicBezTo>
                    <a:pt x="36932" y="17375"/>
                    <a:pt x="36916" y="17388"/>
                    <a:pt x="36898" y="17399"/>
                  </a:cubicBezTo>
                  <a:lnTo>
                    <a:pt x="36898" y="17399"/>
                  </a:lnTo>
                  <a:cubicBezTo>
                    <a:pt x="36863" y="17391"/>
                    <a:pt x="36823" y="17379"/>
                    <a:pt x="36774" y="17363"/>
                  </a:cubicBezTo>
                  <a:lnTo>
                    <a:pt x="36774" y="17363"/>
                  </a:lnTo>
                  <a:cubicBezTo>
                    <a:pt x="36790" y="17389"/>
                    <a:pt x="36803" y="17413"/>
                    <a:pt x="36814" y="17436"/>
                  </a:cubicBezTo>
                  <a:lnTo>
                    <a:pt x="36814" y="17436"/>
                  </a:lnTo>
                  <a:cubicBezTo>
                    <a:pt x="36845" y="17427"/>
                    <a:pt x="36874" y="17414"/>
                    <a:pt x="36898" y="17399"/>
                  </a:cubicBezTo>
                  <a:lnTo>
                    <a:pt x="36898" y="17399"/>
                  </a:lnTo>
                  <a:cubicBezTo>
                    <a:pt x="36955" y="17412"/>
                    <a:pt x="36995" y="17416"/>
                    <a:pt x="37025" y="17416"/>
                  </a:cubicBezTo>
                  <a:cubicBezTo>
                    <a:pt x="37073" y="17416"/>
                    <a:pt x="37094" y="17406"/>
                    <a:pt x="37115" y="17406"/>
                  </a:cubicBezTo>
                  <a:cubicBezTo>
                    <a:pt x="36945" y="17064"/>
                    <a:pt x="37201" y="16723"/>
                    <a:pt x="37115" y="16382"/>
                  </a:cubicBezTo>
                  <a:cubicBezTo>
                    <a:pt x="37115" y="16382"/>
                    <a:pt x="37073" y="16339"/>
                    <a:pt x="37030" y="16296"/>
                  </a:cubicBezTo>
                  <a:cubicBezTo>
                    <a:pt x="36987" y="16424"/>
                    <a:pt x="36945" y="16510"/>
                    <a:pt x="36902" y="16638"/>
                  </a:cubicBezTo>
                  <a:cubicBezTo>
                    <a:pt x="36817" y="16595"/>
                    <a:pt x="36731" y="16595"/>
                    <a:pt x="36646" y="16595"/>
                  </a:cubicBezTo>
                  <a:cubicBezTo>
                    <a:pt x="36774" y="16339"/>
                    <a:pt x="36859" y="16168"/>
                    <a:pt x="36945" y="15998"/>
                  </a:cubicBezTo>
                  <a:cubicBezTo>
                    <a:pt x="36859" y="15657"/>
                    <a:pt x="36731" y="15401"/>
                    <a:pt x="36646" y="15145"/>
                  </a:cubicBezTo>
                  <a:cubicBezTo>
                    <a:pt x="36689" y="14974"/>
                    <a:pt x="36774" y="14846"/>
                    <a:pt x="36817" y="14675"/>
                  </a:cubicBezTo>
                  <a:cubicBezTo>
                    <a:pt x="36603" y="14675"/>
                    <a:pt x="36475" y="14633"/>
                    <a:pt x="36305" y="14633"/>
                  </a:cubicBezTo>
                  <a:cubicBezTo>
                    <a:pt x="36433" y="14419"/>
                    <a:pt x="36561" y="14249"/>
                    <a:pt x="36774" y="13950"/>
                  </a:cubicBezTo>
                  <a:lnTo>
                    <a:pt x="36774" y="13950"/>
                  </a:lnTo>
                  <a:cubicBezTo>
                    <a:pt x="36475" y="14035"/>
                    <a:pt x="36305" y="14078"/>
                    <a:pt x="36177" y="14121"/>
                  </a:cubicBezTo>
                  <a:cubicBezTo>
                    <a:pt x="36006" y="13865"/>
                    <a:pt x="36390" y="13609"/>
                    <a:pt x="36177" y="13353"/>
                  </a:cubicBezTo>
                  <a:cubicBezTo>
                    <a:pt x="36177" y="13353"/>
                    <a:pt x="36305" y="13225"/>
                    <a:pt x="36347" y="13097"/>
                  </a:cubicBezTo>
                  <a:cubicBezTo>
                    <a:pt x="36134" y="12969"/>
                    <a:pt x="35963" y="12798"/>
                    <a:pt x="35793" y="12670"/>
                  </a:cubicBezTo>
                  <a:lnTo>
                    <a:pt x="35665" y="12585"/>
                  </a:lnTo>
                  <a:lnTo>
                    <a:pt x="35793" y="12500"/>
                  </a:lnTo>
                  <a:cubicBezTo>
                    <a:pt x="35878" y="12414"/>
                    <a:pt x="35921" y="12329"/>
                    <a:pt x="36006" y="12158"/>
                  </a:cubicBezTo>
                  <a:cubicBezTo>
                    <a:pt x="35878" y="12030"/>
                    <a:pt x="35707" y="11860"/>
                    <a:pt x="35537" y="11689"/>
                  </a:cubicBezTo>
                  <a:cubicBezTo>
                    <a:pt x="35537" y="11689"/>
                    <a:pt x="35580" y="11646"/>
                    <a:pt x="35622" y="11604"/>
                  </a:cubicBezTo>
                  <a:cubicBezTo>
                    <a:pt x="35537" y="11476"/>
                    <a:pt x="35409" y="11348"/>
                    <a:pt x="35324" y="11177"/>
                  </a:cubicBezTo>
                  <a:cubicBezTo>
                    <a:pt x="35238" y="11049"/>
                    <a:pt x="35238" y="10836"/>
                    <a:pt x="35153" y="10708"/>
                  </a:cubicBezTo>
                  <a:cubicBezTo>
                    <a:pt x="34982" y="10409"/>
                    <a:pt x="34940" y="10068"/>
                    <a:pt x="34641" y="9897"/>
                  </a:cubicBezTo>
                  <a:cubicBezTo>
                    <a:pt x="34641" y="9940"/>
                    <a:pt x="34598" y="9983"/>
                    <a:pt x="34556" y="10025"/>
                  </a:cubicBezTo>
                  <a:cubicBezTo>
                    <a:pt x="34513" y="9983"/>
                    <a:pt x="34513" y="9940"/>
                    <a:pt x="34470" y="9897"/>
                  </a:cubicBezTo>
                  <a:cubicBezTo>
                    <a:pt x="34428" y="9855"/>
                    <a:pt x="34385" y="9812"/>
                    <a:pt x="34342" y="9769"/>
                  </a:cubicBezTo>
                  <a:lnTo>
                    <a:pt x="34385" y="9727"/>
                  </a:lnTo>
                  <a:cubicBezTo>
                    <a:pt x="34428" y="9769"/>
                    <a:pt x="34470" y="9812"/>
                    <a:pt x="34513" y="9855"/>
                  </a:cubicBezTo>
                  <a:cubicBezTo>
                    <a:pt x="34513" y="9855"/>
                    <a:pt x="34470" y="9897"/>
                    <a:pt x="34470" y="9897"/>
                  </a:cubicBezTo>
                  <a:lnTo>
                    <a:pt x="34641" y="9897"/>
                  </a:lnTo>
                  <a:lnTo>
                    <a:pt x="34641" y="9471"/>
                  </a:lnTo>
                  <a:cubicBezTo>
                    <a:pt x="34470" y="9385"/>
                    <a:pt x="34342" y="9257"/>
                    <a:pt x="34172" y="9172"/>
                  </a:cubicBezTo>
                  <a:cubicBezTo>
                    <a:pt x="34214" y="9087"/>
                    <a:pt x="34257" y="9001"/>
                    <a:pt x="34342" y="8959"/>
                  </a:cubicBezTo>
                  <a:cubicBezTo>
                    <a:pt x="34300" y="8959"/>
                    <a:pt x="34257" y="8916"/>
                    <a:pt x="34257" y="8916"/>
                  </a:cubicBezTo>
                  <a:cubicBezTo>
                    <a:pt x="34214" y="8788"/>
                    <a:pt x="34129" y="8660"/>
                    <a:pt x="34086" y="8575"/>
                  </a:cubicBezTo>
                  <a:cubicBezTo>
                    <a:pt x="34001" y="8618"/>
                    <a:pt x="33916" y="8660"/>
                    <a:pt x="33830" y="8788"/>
                  </a:cubicBezTo>
                  <a:cubicBezTo>
                    <a:pt x="33745" y="8873"/>
                    <a:pt x="33617" y="8873"/>
                    <a:pt x="33532" y="8873"/>
                  </a:cubicBezTo>
                  <a:cubicBezTo>
                    <a:pt x="33532" y="8831"/>
                    <a:pt x="33532" y="8788"/>
                    <a:pt x="33532" y="8788"/>
                  </a:cubicBezTo>
                  <a:cubicBezTo>
                    <a:pt x="33617" y="8745"/>
                    <a:pt x="33745" y="8745"/>
                    <a:pt x="33830" y="8703"/>
                  </a:cubicBezTo>
                  <a:cubicBezTo>
                    <a:pt x="33830" y="8529"/>
                    <a:pt x="33830" y="8387"/>
                    <a:pt x="33830" y="8276"/>
                  </a:cubicBezTo>
                  <a:cubicBezTo>
                    <a:pt x="33617" y="8234"/>
                    <a:pt x="33489" y="8191"/>
                    <a:pt x="33318" y="8191"/>
                  </a:cubicBezTo>
                  <a:cubicBezTo>
                    <a:pt x="33404" y="8106"/>
                    <a:pt x="33446" y="8020"/>
                    <a:pt x="33489" y="7978"/>
                  </a:cubicBezTo>
                  <a:cubicBezTo>
                    <a:pt x="33190" y="7679"/>
                    <a:pt x="33233" y="7082"/>
                    <a:pt x="32764" y="7039"/>
                  </a:cubicBezTo>
                  <a:cubicBezTo>
                    <a:pt x="32636" y="6740"/>
                    <a:pt x="32551" y="6527"/>
                    <a:pt x="32465" y="6314"/>
                  </a:cubicBezTo>
                  <a:cubicBezTo>
                    <a:pt x="32295" y="6229"/>
                    <a:pt x="32124" y="6143"/>
                    <a:pt x="31996" y="6058"/>
                  </a:cubicBezTo>
                  <a:cubicBezTo>
                    <a:pt x="31911" y="6143"/>
                    <a:pt x="31825" y="6186"/>
                    <a:pt x="31783" y="6271"/>
                  </a:cubicBezTo>
                  <a:cubicBezTo>
                    <a:pt x="31740" y="6186"/>
                    <a:pt x="31697" y="6101"/>
                    <a:pt x="31697" y="6058"/>
                  </a:cubicBezTo>
                  <a:cubicBezTo>
                    <a:pt x="31783" y="5930"/>
                    <a:pt x="31911" y="5802"/>
                    <a:pt x="31996" y="5674"/>
                  </a:cubicBezTo>
                  <a:cubicBezTo>
                    <a:pt x="31953" y="5617"/>
                    <a:pt x="31892" y="5608"/>
                    <a:pt x="31827" y="5608"/>
                  </a:cubicBezTo>
                  <a:cubicBezTo>
                    <a:pt x="31795" y="5608"/>
                    <a:pt x="31761" y="5610"/>
                    <a:pt x="31729" y="5610"/>
                  </a:cubicBezTo>
                  <a:cubicBezTo>
                    <a:pt x="31633" y="5610"/>
                    <a:pt x="31548" y="5589"/>
                    <a:pt x="31527" y="5418"/>
                  </a:cubicBezTo>
                  <a:cubicBezTo>
                    <a:pt x="31484" y="5375"/>
                    <a:pt x="31441" y="5375"/>
                    <a:pt x="31399" y="5333"/>
                  </a:cubicBezTo>
                  <a:cubicBezTo>
                    <a:pt x="31441" y="5290"/>
                    <a:pt x="31484" y="5290"/>
                    <a:pt x="31527" y="5247"/>
                  </a:cubicBezTo>
                  <a:cubicBezTo>
                    <a:pt x="31441" y="5162"/>
                    <a:pt x="31271" y="5077"/>
                    <a:pt x="31228" y="4906"/>
                  </a:cubicBezTo>
                  <a:cubicBezTo>
                    <a:pt x="31100" y="4693"/>
                    <a:pt x="30929" y="4650"/>
                    <a:pt x="30759" y="4565"/>
                  </a:cubicBezTo>
                  <a:cubicBezTo>
                    <a:pt x="30631" y="4437"/>
                    <a:pt x="30546" y="4266"/>
                    <a:pt x="30460" y="4095"/>
                  </a:cubicBezTo>
                  <a:lnTo>
                    <a:pt x="30119" y="4095"/>
                  </a:lnTo>
                  <a:cubicBezTo>
                    <a:pt x="30076" y="4010"/>
                    <a:pt x="30034" y="3925"/>
                    <a:pt x="29991" y="3839"/>
                  </a:cubicBezTo>
                  <a:cubicBezTo>
                    <a:pt x="29308" y="3797"/>
                    <a:pt x="29010" y="3072"/>
                    <a:pt x="28455" y="2858"/>
                  </a:cubicBezTo>
                  <a:cubicBezTo>
                    <a:pt x="28370" y="2901"/>
                    <a:pt x="28370" y="2901"/>
                    <a:pt x="28327" y="2944"/>
                  </a:cubicBezTo>
                  <a:cubicBezTo>
                    <a:pt x="28157" y="2816"/>
                    <a:pt x="28071" y="2645"/>
                    <a:pt x="27901" y="2560"/>
                  </a:cubicBezTo>
                  <a:cubicBezTo>
                    <a:pt x="27602" y="2346"/>
                    <a:pt x="27218" y="2304"/>
                    <a:pt x="27005" y="1962"/>
                  </a:cubicBezTo>
                  <a:cubicBezTo>
                    <a:pt x="26973" y="1968"/>
                    <a:pt x="26943" y="1971"/>
                    <a:pt x="26913" y="1971"/>
                  </a:cubicBezTo>
                  <a:cubicBezTo>
                    <a:pt x="26561" y="1971"/>
                    <a:pt x="26350" y="1590"/>
                    <a:pt x="25991" y="1590"/>
                  </a:cubicBezTo>
                  <a:cubicBezTo>
                    <a:pt x="25935" y="1590"/>
                    <a:pt x="25875" y="1600"/>
                    <a:pt x="25810" y="1621"/>
                  </a:cubicBezTo>
                  <a:cubicBezTo>
                    <a:pt x="25768" y="1621"/>
                    <a:pt x="25725" y="1536"/>
                    <a:pt x="25640" y="1493"/>
                  </a:cubicBezTo>
                  <a:cubicBezTo>
                    <a:pt x="25298" y="1237"/>
                    <a:pt x="24957" y="1067"/>
                    <a:pt x="24530" y="981"/>
                  </a:cubicBezTo>
                  <a:cubicBezTo>
                    <a:pt x="24445" y="1109"/>
                    <a:pt x="24317" y="1195"/>
                    <a:pt x="24146" y="1323"/>
                  </a:cubicBezTo>
                  <a:cubicBezTo>
                    <a:pt x="24146" y="1152"/>
                    <a:pt x="24104" y="1024"/>
                    <a:pt x="24104" y="811"/>
                  </a:cubicBezTo>
                  <a:cubicBezTo>
                    <a:pt x="23848" y="853"/>
                    <a:pt x="23677" y="896"/>
                    <a:pt x="23464" y="939"/>
                  </a:cubicBezTo>
                  <a:cubicBezTo>
                    <a:pt x="23464" y="811"/>
                    <a:pt x="23421" y="768"/>
                    <a:pt x="23421" y="640"/>
                  </a:cubicBezTo>
                  <a:cubicBezTo>
                    <a:pt x="23326" y="640"/>
                    <a:pt x="23234" y="642"/>
                    <a:pt x="23143" y="642"/>
                  </a:cubicBezTo>
                  <a:cubicBezTo>
                    <a:pt x="22826" y="642"/>
                    <a:pt x="22535" y="616"/>
                    <a:pt x="22269" y="384"/>
                  </a:cubicBezTo>
                  <a:cubicBezTo>
                    <a:pt x="22190" y="325"/>
                    <a:pt x="22093" y="293"/>
                    <a:pt x="21989" y="293"/>
                  </a:cubicBezTo>
                  <a:cubicBezTo>
                    <a:pt x="21870" y="293"/>
                    <a:pt x="21744" y="335"/>
                    <a:pt x="21629" y="427"/>
                  </a:cubicBezTo>
                  <a:cubicBezTo>
                    <a:pt x="21544" y="469"/>
                    <a:pt x="21416" y="469"/>
                    <a:pt x="21331" y="512"/>
                  </a:cubicBezTo>
                  <a:cubicBezTo>
                    <a:pt x="21288" y="555"/>
                    <a:pt x="21245" y="597"/>
                    <a:pt x="21245" y="640"/>
                  </a:cubicBezTo>
                  <a:cubicBezTo>
                    <a:pt x="21203" y="640"/>
                    <a:pt x="21203" y="597"/>
                    <a:pt x="21160" y="597"/>
                  </a:cubicBezTo>
                  <a:cubicBezTo>
                    <a:pt x="21203" y="555"/>
                    <a:pt x="21245" y="512"/>
                    <a:pt x="21288" y="469"/>
                  </a:cubicBezTo>
                  <a:lnTo>
                    <a:pt x="21331" y="512"/>
                  </a:lnTo>
                  <a:cubicBezTo>
                    <a:pt x="21135" y="267"/>
                    <a:pt x="21009" y="149"/>
                    <a:pt x="20841" y="149"/>
                  </a:cubicBezTo>
                  <a:cubicBezTo>
                    <a:pt x="20716" y="149"/>
                    <a:pt x="20568" y="214"/>
                    <a:pt x="20350" y="341"/>
                  </a:cubicBezTo>
                  <a:cubicBezTo>
                    <a:pt x="20307" y="384"/>
                    <a:pt x="20264" y="427"/>
                    <a:pt x="20222" y="469"/>
                  </a:cubicBezTo>
                  <a:lnTo>
                    <a:pt x="20179" y="427"/>
                  </a:lnTo>
                  <a:cubicBezTo>
                    <a:pt x="20222" y="384"/>
                    <a:pt x="20264" y="341"/>
                    <a:pt x="20307" y="299"/>
                  </a:cubicBezTo>
                  <a:cubicBezTo>
                    <a:pt x="20350" y="341"/>
                    <a:pt x="20350" y="341"/>
                    <a:pt x="20350" y="341"/>
                  </a:cubicBezTo>
                  <a:cubicBezTo>
                    <a:pt x="20307" y="256"/>
                    <a:pt x="20264" y="213"/>
                    <a:pt x="20222" y="171"/>
                  </a:cubicBezTo>
                  <a:cubicBezTo>
                    <a:pt x="20153" y="102"/>
                    <a:pt x="20078" y="89"/>
                    <a:pt x="20002" y="89"/>
                  </a:cubicBezTo>
                  <a:cubicBezTo>
                    <a:pt x="19951" y="89"/>
                    <a:pt x="19899" y="95"/>
                    <a:pt x="19849" y="95"/>
                  </a:cubicBezTo>
                  <a:cubicBezTo>
                    <a:pt x="19786" y="95"/>
                    <a:pt x="19724" y="85"/>
                    <a:pt x="19667" y="43"/>
                  </a:cubicBezTo>
                  <a:cubicBezTo>
                    <a:pt x="19623" y="16"/>
                    <a:pt x="19577" y="6"/>
                    <a:pt x="19530" y="6"/>
                  </a:cubicBezTo>
                  <a:cubicBezTo>
                    <a:pt x="19386" y="6"/>
                    <a:pt x="19239" y="103"/>
                    <a:pt x="19135" y="103"/>
                  </a:cubicBezTo>
                  <a:cubicBezTo>
                    <a:pt x="19111" y="103"/>
                    <a:pt x="19089" y="98"/>
                    <a:pt x="19070" y="85"/>
                  </a:cubicBezTo>
                  <a:cubicBezTo>
                    <a:pt x="18942" y="21"/>
                    <a:pt x="18824" y="0"/>
                    <a:pt x="18712" y="0"/>
                  </a:cubicBezTo>
                  <a:cubicBezTo>
                    <a:pt x="18601" y="0"/>
                    <a:pt x="18494" y="21"/>
                    <a:pt x="18387" y="43"/>
                  </a:cubicBezTo>
                  <a:cubicBezTo>
                    <a:pt x="18345" y="43"/>
                    <a:pt x="18302" y="128"/>
                    <a:pt x="18302" y="171"/>
                  </a:cubicBezTo>
                  <a:cubicBezTo>
                    <a:pt x="18217" y="85"/>
                    <a:pt x="18174" y="43"/>
                    <a:pt x="18131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080">
                <a:buClr>
                  <a:srgbClr val="000000"/>
                </a:buClr>
              </a:pPr>
              <a:endParaRPr sz="1867" ker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6" name="Google Shape;955;p48">
              <a:extLst>
                <a:ext uri="{FF2B5EF4-FFF2-40B4-BE49-F238E27FC236}">
                  <a16:creationId xmlns:a16="http://schemas.microsoft.com/office/drawing/2014/main" id="{181432CF-12BA-49BA-B1A7-4A400032D983}"/>
                </a:ext>
              </a:extLst>
            </p:cNvPr>
            <p:cNvSpPr txBox="1">
              <a:spLocks/>
            </p:cNvSpPr>
            <p:nvPr/>
          </p:nvSpPr>
          <p:spPr>
            <a:xfrm>
              <a:off x="1533875" y="1623940"/>
              <a:ext cx="6170266" cy="17166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Sanchez"/>
                <a:buNone/>
                <a:defRPr sz="8000" b="1" i="0" u="none" strike="noStrike" cap="none">
                  <a:solidFill>
                    <a:schemeClr val="dk1"/>
                  </a:solidFill>
                  <a:latin typeface="Sanchez"/>
                  <a:ea typeface="Sanchez"/>
                  <a:cs typeface="Sanchez"/>
                  <a:sym typeface="Sanchez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Libre Baskerville"/>
                <a:buNone/>
                <a:defRPr sz="16000" b="0" i="0" u="none" strike="noStrike" cap="none">
                  <a:solidFill>
                    <a:schemeClr val="dk1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Libre Baskerville"/>
                <a:buNone/>
                <a:defRPr sz="16000" b="0" i="0" u="none" strike="noStrike" cap="none">
                  <a:solidFill>
                    <a:schemeClr val="dk1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Libre Baskerville"/>
                <a:buNone/>
                <a:defRPr sz="16000" b="0" i="0" u="none" strike="noStrike" cap="none">
                  <a:solidFill>
                    <a:schemeClr val="dk1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Libre Baskerville"/>
                <a:buNone/>
                <a:defRPr sz="16000" b="0" i="0" u="none" strike="noStrike" cap="none">
                  <a:solidFill>
                    <a:schemeClr val="dk1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Libre Baskerville"/>
                <a:buNone/>
                <a:defRPr sz="16000" b="0" i="0" u="none" strike="noStrike" cap="none">
                  <a:solidFill>
                    <a:schemeClr val="dk1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Libre Baskerville"/>
                <a:buNone/>
                <a:defRPr sz="16000" b="0" i="0" u="none" strike="noStrike" cap="none">
                  <a:solidFill>
                    <a:schemeClr val="dk1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Libre Baskerville"/>
                <a:buNone/>
                <a:defRPr sz="16000" b="0" i="0" u="none" strike="noStrike" cap="none">
                  <a:solidFill>
                    <a:schemeClr val="dk1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Libre Baskerville"/>
                <a:buNone/>
                <a:defRPr sz="16000" b="0" i="0" u="none" strike="noStrike" cap="none">
                  <a:solidFill>
                    <a:schemeClr val="dk1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defRPr>
              </a:lvl9pPr>
            </a:lstStyle>
            <a:p>
              <a:pPr lvl="0"/>
              <a:r>
                <a:rPr lang="en-US" sz="4400" dirty="0" err="1">
                  <a:solidFill>
                    <a:srgbClr val="000000"/>
                  </a:solidFill>
                  <a:latin typeface="Times New Roman" panose="02020603050405020304" pitchFamily="18" charset="0"/>
                </a:rPr>
                <a:t>Nông</a:t>
              </a:r>
              <a:r>
                <a:rPr lang="en-US" sz="4400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, </a:t>
              </a:r>
              <a:r>
                <a:rPr lang="en-US" sz="4400" dirty="0" err="1">
                  <a:solidFill>
                    <a:srgbClr val="000000"/>
                  </a:solidFill>
                  <a:latin typeface="Times New Roman" panose="02020603050405020304" pitchFamily="18" charset="0"/>
                </a:rPr>
                <a:t>lâm</a:t>
              </a:r>
              <a:r>
                <a:rPr lang="en-US" sz="4400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Times New Roman" panose="02020603050405020304" pitchFamily="18" charset="0"/>
                </a:rPr>
                <a:t>nghiệp</a:t>
              </a:r>
              <a:r>
                <a:rPr lang="en-US" sz="4400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Times New Roman" panose="02020603050405020304" pitchFamily="18" charset="0"/>
                </a:rPr>
                <a:t>và</a:t>
              </a:r>
              <a:r>
                <a:rPr lang="en-US" sz="4400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Times New Roman" panose="02020603050405020304" pitchFamily="18" charset="0"/>
                </a:rPr>
                <a:t>thuỷ</a:t>
              </a:r>
              <a:r>
                <a:rPr lang="en-US" sz="4400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Times New Roman" panose="02020603050405020304" pitchFamily="18" charset="0"/>
                </a:rPr>
                <a:t>sản</a:t>
              </a:r>
              <a:endParaRPr lang="en-US" sz="96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810118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0FEC13AB-6865-B471-0D42-4BAE3A1873C5}"/>
              </a:ext>
            </a:extLst>
          </p:cNvPr>
          <p:cNvSpPr txBox="1"/>
          <p:nvPr/>
        </p:nvSpPr>
        <p:spPr>
          <a:xfrm>
            <a:off x="381000" y="381000"/>
            <a:ext cx="11430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+mj-lt"/>
              </a:rPr>
              <a:t>Ai </a:t>
            </a:r>
            <a:r>
              <a:rPr lang="en-US" sz="2400" b="1" dirty="0" err="1">
                <a:solidFill>
                  <a:srgbClr val="FF0000"/>
                </a:solidFill>
                <a:latin typeface="+mj-lt"/>
              </a:rPr>
              <a:t>nhanh</a:t>
            </a:r>
            <a:r>
              <a:rPr lang="en-US" sz="24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</a:rPr>
              <a:t>hơn</a:t>
            </a:r>
            <a:r>
              <a:rPr lang="en-US" sz="2400" b="1" dirty="0">
                <a:solidFill>
                  <a:srgbClr val="FF0000"/>
                </a:solidFill>
                <a:latin typeface="+mj-lt"/>
              </a:rPr>
              <a:t>? </a:t>
            </a:r>
          </a:p>
          <a:p>
            <a:pPr algn="just">
              <a:lnSpc>
                <a:spcPct val="150000"/>
              </a:lnSpc>
            </a:pPr>
            <a:r>
              <a:rPr lang="en-US" sz="2400" kern="0" dirty="0">
                <a:latin typeface="+mj-lt"/>
                <a:ea typeface="Times New Roman" panose="02020603050405020304" pitchFamily="18" charset="0"/>
              </a:rPr>
              <a:t>Hà </a:t>
            </a:r>
            <a:r>
              <a:rPr lang="en-US" sz="2400" kern="0" dirty="0" err="1">
                <a:latin typeface="+mj-lt"/>
                <a:ea typeface="Times New Roman" panose="02020603050405020304" pitchFamily="18" charset="0"/>
              </a:rPr>
              <a:t>Nội</a:t>
            </a:r>
            <a:r>
              <a:rPr lang="en-US" sz="2400" kern="0" dirty="0">
                <a:latin typeface="+mj-lt"/>
                <a:ea typeface="Times New Roman" panose="02020603050405020304" pitchFamily="18" charset="0"/>
              </a:rPr>
              <a:t> là </a:t>
            </a:r>
            <a:r>
              <a:rPr lang="en-US" sz="2400" kern="0" dirty="0" err="1">
                <a:latin typeface="+mj-lt"/>
                <a:ea typeface="Times New Roman" panose="02020603050405020304" pitchFamily="18" charset="0"/>
              </a:rPr>
              <a:t>trung</a:t>
            </a:r>
            <a:r>
              <a:rPr lang="en-US" sz="2400" kern="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kern="0" dirty="0" err="1">
                <a:latin typeface="+mj-lt"/>
                <a:ea typeface="Times New Roman" panose="02020603050405020304" pitchFamily="18" charset="0"/>
              </a:rPr>
              <a:t>tâm</a:t>
            </a:r>
            <a:r>
              <a:rPr lang="en-US" sz="2400" kern="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kern="0" dirty="0" err="1">
                <a:latin typeface="+mj-lt"/>
                <a:ea typeface="Times New Roman" panose="02020603050405020304" pitchFamily="18" charset="0"/>
              </a:rPr>
              <a:t>kinh</a:t>
            </a:r>
            <a:r>
              <a:rPr lang="en-US" sz="2400" kern="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kern="0" dirty="0" err="1">
                <a:latin typeface="+mj-lt"/>
                <a:ea typeface="Times New Roman" panose="02020603050405020304" pitchFamily="18" charset="0"/>
              </a:rPr>
              <a:t>tê</a:t>
            </a:r>
            <a:r>
              <a:rPr lang="en-US" sz="2400" kern="0" dirty="0">
                <a:latin typeface="+mj-lt"/>
                <a:ea typeface="Times New Roman" panose="02020603050405020304" pitchFamily="18" charset="0"/>
              </a:rPr>
              <a:t>́ </a:t>
            </a:r>
            <a:r>
              <a:rPr lang="en-US" sz="2400" kern="0" dirty="0" err="1">
                <a:latin typeface="+mj-lt"/>
                <a:ea typeface="Times New Roman" panose="02020603050405020304" pitchFamily="18" charset="0"/>
              </a:rPr>
              <a:t>lớn</a:t>
            </a:r>
            <a:r>
              <a:rPr lang="en-US" sz="2400" kern="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kern="0" dirty="0" err="1">
                <a:latin typeface="+mj-lt"/>
                <a:ea typeface="Times New Roman" panose="02020603050405020304" pitchFamily="18" charset="0"/>
              </a:rPr>
              <a:t>thư</a:t>
            </a:r>
            <a:r>
              <a:rPr lang="en-US" sz="2400" kern="0" dirty="0">
                <a:latin typeface="+mj-lt"/>
                <a:ea typeface="Times New Roman" panose="02020603050405020304" pitchFamily="18" charset="0"/>
              </a:rPr>
              <a:t>́ </a:t>
            </a:r>
            <a:r>
              <a:rPr lang="en-US" sz="2400" kern="0" dirty="0" err="1">
                <a:latin typeface="+mj-lt"/>
                <a:ea typeface="Times New Roman" panose="02020603050405020304" pitchFamily="18" charset="0"/>
              </a:rPr>
              <a:t>hai</a:t>
            </a:r>
            <a:r>
              <a:rPr lang="en-US" sz="2400" kern="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kern="0" dirty="0" err="1">
                <a:latin typeface="+mj-lt"/>
                <a:ea typeface="Times New Roman" panose="02020603050405020304" pitchFamily="18" charset="0"/>
              </a:rPr>
              <a:t>của</a:t>
            </a:r>
            <a:r>
              <a:rPr lang="en-US" sz="2400" kern="0" dirty="0">
                <a:latin typeface="+mj-lt"/>
                <a:ea typeface="Times New Roman" panose="02020603050405020304" pitchFamily="18" charset="0"/>
              </a:rPr>
              <a:t> cả </a:t>
            </a:r>
            <a:r>
              <a:rPr lang="en-US" sz="2400" kern="0" dirty="0" err="1">
                <a:latin typeface="+mj-lt"/>
                <a:ea typeface="Times New Roman" panose="02020603050405020304" pitchFamily="18" charset="0"/>
              </a:rPr>
              <a:t>nước</a:t>
            </a:r>
            <a:r>
              <a:rPr lang="en-US" sz="2400" kern="0" dirty="0">
                <a:latin typeface="+mj-lt"/>
                <a:ea typeface="Times New Roman" panose="02020603050405020304" pitchFamily="18" charset="0"/>
              </a:rPr>
              <a:t>. </a:t>
            </a:r>
            <a:r>
              <a:rPr lang="en-US" sz="2400" kern="0" dirty="0" err="1">
                <a:latin typeface="+mj-lt"/>
                <a:ea typeface="Times New Roman" panose="02020603050405020304" pitchFamily="18" charset="0"/>
              </a:rPr>
              <a:t>Nền</a:t>
            </a:r>
            <a:r>
              <a:rPr lang="en-US" sz="2400" kern="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kern="0" dirty="0" err="1">
                <a:latin typeface="+mj-lt"/>
                <a:ea typeface="Times New Roman" panose="02020603050405020304" pitchFamily="18" charset="0"/>
              </a:rPr>
              <a:t>kinh</a:t>
            </a:r>
            <a:r>
              <a:rPr lang="en-US" sz="2400" kern="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kern="0" dirty="0" err="1">
                <a:latin typeface="+mj-lt"/>
                <a:ea typeface="Times New Roman" panose="02020603050405020304" pitchFamily="18" charset="0"/>
              </a:rPr>
              <a:t>tê</a:t>
            </a:r>
            <a:r>
              <a:rPr lang="en-US" sz="2400" kern="0" dirty="0">
                <a:latin typeface="+mj-lt"/>
                <a:ea typeface="Times New Roman" panose="02020603050405020304" pitchFamily="18" charset="0"/>
              </a:rPr>
              <a:t>́ </a:t>
            </a:r>
            <a:r>
              <a:rPr lang="en-US" sz="2400" kern="0" dirty="0" err="1">
                <a:latin typeface="+mj-lt"/>
                <a:ea typeface="Times New Roman" panose="02020603050405020304" pitchFamily="18" charset="0"/>
              </a:rPr>
              <a:t>của</a:t>
            </a:r>
            <a:r>
              <a:rPr lang="en-US" sz="2400" kern="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kern="0" dirty="0" err="1">
                <a:latin typeface="+mj-lt"/>
                <a:ea typeface="Times New Roman" panose="02020603050405020304" pitchFamily="18" charset="0"/>
              </a:rPr>
              <a:t>thành</a:t>
            </a:r>
            <a:r>
              <a:rPr lang="en-US" sz="2400" kern="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kern="0" dirty="0" err="1">
                <a:latin typeface="+mj-lt"/>
                <a:ea typeface="Times New Roman" panose="02020603050405020304" pitchFamily="18" charset="0"/>
              </a:rPr>
              <a:t>phô</a:t>
            </a:r>
            <a:r>
              <a:rPr lang="en-US" sz="2400" kern="0" dirty="0">
                <a:latin typeface="+mj-lt"/>
                <a:ea typeface="Times New Roman" panose="02020603050405020304" pitchFamily="18" charset="0"/>
              </a:rPr>
              <a:t>́ </a:t>
            </a:r>
            <a:r>
              <a:rPr lang="en-US" sz="2400" kern="0" dirty="0" err="1">
                <a:latin typeface="+mj-lt"/>
                <a:ea typeface="Times New Roman" panose="02020603050405020304" pitchFamily="18" charset="0"/>
              </a:rPr>
              <a:t>phát</a:t>
            </a:r>
            <a:r>
              <a:rPr lang="en-US" sz="2400" kern="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kern="0" dirty="0" err="1">
                <a:latin typeface="+mj-lt"/>
                <a:ea typeface="Times New Roman" panose="02020603050405020304" pitchFamily="18" charset="0"/>
              </a:rPr>
              <a:t>triển</a:t>
            </a:r>
            <a:r>
              <a:rPr lang="en-US" sz="2400" kern="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kern="0" dirty="0" err="1">
                <a:latin typeface="+mj-lt"/>
                <a:ea typeface="Times New Roman" panose="02020603050405020304" pitchFamily="18" charset="0"/>
              </a:rPr>
              <a:t>nhanh</a:t>
            </a:r>
            <a:r>
              <a:rPr lang="en-US" sz="2400" kern="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kern="0" dirty="0" err="1">
                <a:latin typeface="+mj-lt"/>
                <a:ea typeface="Times New Roman" panose="02020603050405020304" pitchFamily="18" charset="0"/>
              </a:rPr>
              <a:t>với</a:t>
            </a:r>
            <a:r>
              <a:rPr lang="en-US" sz="2400" kern="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kern="0" dirty="0" err="1">
                <a:latin typeface="+mj-lt"/>
                <a:ea typeface="Times New Roman" panose="02020603050405020304" pitchFamily="18" charset="0"/>
              </a:rPr>
              <a:t>tốc</a:t>
            </a:r>
            <a:r>
              <a:rPr lang="en-US" sz="2400" kern="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kern="0" dirty="0" err="1">
                <a:latin typeface="+mj-lt"/>
                <a:ea typeface="Times New Roman" panose="02020603050405020304" pitchFamily="18" charset="0"/>
              </a:rPr>
              <a:t>đọ</a:t>
            </a:r>
            <a:r>
              <a:rPr lang="en-US" sz="2400" kern="0" dirty="0">
                <a:latin typeface="+mj-lt"/>
                <a:ea typeface="Times New Roman" panose="02020603050405020304" pitchFamily="18" charset="0"/>
              </a:rPr>
              <a:t>̂ </a:t>
            </a:r>
            <a:r>
              <a:rPr lang="en-US" sz="2400" kern="0" dirty="0" err="1">
                <a:latin typeface="+mj-lt"/>
                <a:ea typeface="Times New Roman" panose="02020603050405020304" pitchFamily="18" charset="0"/>
              </a:rPr>
              <a:t>tăng</a:t>
            </a:r>
            <a:r>
              <a:rPr lang="en-US" sz="2400" kern="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kern="0" dirty="0" err="1">
                <a:latin typeface="+mj-lt"/>
                <a:ea typeface="Times New Roman" panose="02020603050405020304" pitchFamily="18" charset="0"/>
              </a:rPr>
              <a:t>trưởng</a:t>
            </a:r>
            <a:r>
              <a:rPr lang="en-US" sz="2400" kern="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kern="0" dirty="0" err="1">
                <a:latin typeface="+mj-lt"/>
                <a:ea typeface="Times New Roman" panose="02020603050405020304" pitchFamily="18" charset="0"/>
              </a:rPr>
              <a:t>cao</a:t>
            </a:r>
            <a:r>
              <a:rPr lang="en-US" sz="2400" kern="0" dirty="0">
                <a:latin typeface="+mj-lt"/>
                <a:ea typeface="Times New Roman" panose="02020603050405020304" pitchFamily="18" charset="0"/>
              </a:rPr>
              <a:t>, cơ </a:t>
            </a:r>
            <a:r>
              <a:rPr lang="en-US" sz="2400" kern="0" dirty="0" err="1">
                <a:latin typeface="+mj-lt"/>
                <a:ea typeface="Times New Roman" panose="02020603050405020304" pitchFamily="18" charset="0"/>
              </a:rPr>
              <a:t>cấu</a:t>
            </a:r>
            <a:r>
              <a:rPr lang="en-US" sz="2400" kern="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kern="0" dirty="0" err="1">
                <a:latin typeface="+mj-lt"/>
                <a:ea typeface="Times New Roman" panose="02020603050405020304" pitchFamily="18" charset="0"/>
              </a:rPr>
              <a:t>kinh</a:t>
            </a:r>
            <a:r>
              <a:rPr lang="en-US" sz="2400" kern="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kern="0" dirty="0" err="1">
                <a:latin typeface="+mj-lt"/>
                <a:ea typeface="Times New Roman" panose="02020603050405020304" pitchFamily="18" charset="0"/>
              </a:rPr>
              <a:t>tê</a:t>
            </a:r>
            <a:r>
              <a:rPr lang="en-US" sz="2400" kern="0" dirty="0">
                <a:latin typeface="+mj-lt"/>
                <a:ea typeface="Times New Roman" panose="02020603050405020304" pitchFamily="18" charset="0"/>
              </a:rPr>
              <a:t>́ </a:t>
            </a:r>
            <a:r>
              <a:rPr lang="en-US" sz="2400" kern="0" dirty="0" err="1">
                <a:latin typeface="+mj-lt"/>
                <a:ea typeface="Times New Roman" panose="02020603050405020304" pitchFamily="18" charset="0"/>
              </a:rPr>
              <a:t>đa</a:t>
            </a:r>
            <a:r>
              <a:rPr lang="en-US" sz="2400" kern="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kern="0" dirty="0" err="1">
                <a:latin typeface="+mj-lt"/>
                <a:ea typeface="Times New Roman" panose="02020603050405020304" pitchFamily="18" charset="0"/>
              </a:rPr>
              <a:t>dạng</a:t>
            </a:r>
            <a:r>
              <a:rPr lang="en-US" sz="2400" kern="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kern="0" dirty="0" err="1">
                <a:latin typeface="+mj-lt"/>
                <a:ea typeface="Times New Roman" panose="02020603050405020304" pitchFamily="18" charset="0"/>
              </a:rPr>
              <a:t>va</a:t>
            </a:r>
            <a:r>
              <a:rPr lang="en-US" sz="2400" kern="0" dirty="0">
                <a:latin typeface="+mj-lt"/>
                <a:ea typeface="Times New Roman" panose="02020603050405020304" pitchFamily="18" charset="0"/>
              </a:rPr>
              <a:t>̀ có </a:t>
            </a:r>
            <a:r>
              <a:rPr lang="en-US" sz="2400" kern="0" dirty="0" err="1">
                <a:latin typeface="+mj-lt"/>
                <a:ea typeface="Times New Roman" panose="02020603050405020304" pitchFamily="18" charset="0"/>
              </a:rPr>
              <a:t>sư</a:t>
            </a:r>
            <a:r>
              <a:rPr lang="en-US" sz="2400" kern="0" dirty="0">
                <a:latin typeface="+mj-lt"/>
                <a:ea typeface="Times New Roman" panose="02020603050405020304" pitchFamily="18" charset="0"/>
              </a:rPr>
              <a:t>̣ </a:t>
            </a:r>
            <a:r>
              <a:rPr lang="en-US" sz="2400" kern="0" dirty="0" err="1">
                <a:latin typeface="+mj-lt"/>
                <a:ea typeface="Times New Roman" panose="02020603050405020304" pitchFamily="18" charset="0"/>
              </a:rPr>
              <a:t>chuyển</a:t>
            </a:r>
            <a:r>
              <a:rPr lang="en-US" sz="2400" kern="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kern="0" dirty="0" err="1">
                <a:latin typeface="+mj-lt"/>
                <a:ea typeface="Times New Roman" panose="02020603050405020304" pitchFamily="18" charset="0"/>
              </a:rPr>
              <a:t>dịch</a:t>
            </a:r>
            <a:r>
              <a:rPr lang="en-US" sz="2400" kern="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kern="0" dirty="0" err="1">
                <a:latin typeface="+mj-lt"/>
                <a:ea typeface="Times New Roman" panose="02020603050405020304" pitchFamily="18" charset="0"/>
              </a:rPr>
              <a:t>theo</a:t>
            </a:r>
            <a:r>
              <a:rPr lang="en-US" sz="2400" kern="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kern="0" dirty="0" err="1">
                <a:latin typeface="+mj-lt"/>
                <a:ea typeface="Times New Roman" panose="02020603050405020304" pitchFamily="18" charset="0"/>
              </a:rPr>
              <a:t>hướng</a:t>
            </a:r>
            <a:r>
              <a:rPr lang="en-US" sz="2400" kern="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kern="0" dirty="0" err="1">
                <a:latin typeface="+mj-lt"/>
                <a:ea typeface="Times New Roman" panose="02020603050405020304" pitchFamily="18" charset="0"/>
              </a:rPr>
              <a:t>công</a:t>
            </a:r>
            <a:r>
              <a:rPr lang="en-US" sz="2400" kern="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kern="0" dirty="0" err="1">
                <a:latin typeface="+mj-lt"/>
                <a:ea typeface="Times New Roman" panose="02020603050405020304" pitchFamily="18" charset="0"/>
              </a:rPr>
              <a:t>nghẹ</a:t>
            </a:r>
            <a:r>
              <a:rPr lang="en-US" sz="2400" kern="0" dirty="0">
                <a:latin typeface="+mj-lt"/>
                <a:ea typeface="Times New Roman" panose="02020603050405020304" pitchFamily="18" charset="0"/>
              </a:rPr>
              <a:t>̂ </a:t>
            </a:r>
            <a:r>
              <a:rPr lang="en-US" sz="2400" kern="0" dirty="0" err="1">
                <a:latin typeface="+mj-lt"/>
                <a:ea typeface="Times New Roman" panose="02020603050405020304" pitchFamily="18" charset="0"/>
              </a:rPr>
              <a:t>cao</a:t>
            </a:r>
            <a:r>
              <a:rPr lang="en-US" sz="2400" kern="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kern="0" dirty="0" err="1">
                <a:latin typeface="+mj-lt"/>
                <a:ea typeface="Times New Roman" panose="02020603050405020304" pitchFamily="18" charset="0"/>
              </a:rPr>
              <a:t>va</a:t>
            </a:r>
            <a:r>
              <a:rPr lang="en-US" sz="2400" kern="0" dirty="0">
                <a:latin typeface="+mj-lt"/>
                <a:ea typeface="Times New Roman" panose="02020603050405020304" pitchFamily="18" charset="0"/>
              </a:rPr>
              <a:t>̀ </a:t>
            </a:r>
            <a:r>
              <a:rPr lang="en-US" sz="2400" kern="0" dirty="0" err="1">
                <a:latin typeface="+mj-lt"/>
                <a:ea typeface="Times New Roman" panose="02020603050405020304" pitchFamily="18" charset="0"/>
              </a:rPr>
              <a:t>dịch</a:t>
            </a:r>
            <a:r>
              <a:rPr lang="en-US" sz="2400" kern="0" dirty="0">
                <a:latin typeface="+mj-lt"/>
                <a:ea typeface="Times New Roman" panose="02020603050405020304" pitchFamily="18" charset="0"/>
              </a:rPr>
              <a:t> vụ </a:t>
            </a:r>
            <a:r>
              <a:rPr lang="en-US" sz="2400" kern="0" dirty="0" err="1">
                <a:latin typeface="+mj-lt"/>
                <a:ea typeface="Times New Roman" panose="02020603050405020304" pitchFamily="18" charset="0"/>
              </a:rPr>
              <a:t>hiện</a:t>
            </a:r>
            <a:r>
              <a:rPr lang="en-US" sz="2400" kern="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kern="0" dirty="0" err="1">
                <a:latin typeface="+mj-lt"/>
                <a:ea typeface="Times New Roman" panose="02020603050405020304" pitchFamily="18" charset="0"/>
              </a:rPr>
              <a:t>đại</a:t>
            </a:r>
            <a:r>
              <a:rPr lang="en-US" sz="2400" kern="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kern="0" dirty="0" err="1">
                <a:latin typeface="+mj-lt"/>
                <a:ea typeface="Times New Roman" panose="02020603050405020304" pitchFamily="18" charset="0"/>
              </a:rPr>
              <a:t>nhằm</a:t>
            </a:r>
            <a:r>
              <a:rPr lang="en-US" sz="2400" kern="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kern="0" dirty="0" err="1">
                <a:latin typeface="+mj-lt"/>
                <a:ea typeface="Times New Roman" panose="02020603050405020304" pitchFamily="18" charset="0"/>
              </a:rPr>
              <a:t>đáp</a:t>
            </a:r>
            <a:r>
              <a:rPr lang="en-US" sz="2400" kern="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kern="0" dirty="0" err="1">
                <a:latin typeface="+mj-lt"/>
                <a:ea typeface="Times New Roman" panose="02020603050405020304" pitchFamily="18" charset="0"/>
              </a:rPr>
              <a:t>ứng</a:t>
            </a:r>
            <a:r>
              <a:rPr lang="en-US" sz="2400" kern="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kern="0" dirty="0" err="1">
                <a:latin typeface="+mj-lt"/>
                <a:ea typeface="Times New Roman" panose="02020603050405020304" pitchFamily="18" charset="0"/>
              </a:rPr>
              <a:t>yêu</a:t>
            </a:r>
            <a:r>
              <a:rPr lang="en-US" sz="2400" kern="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kern="0" dirty="0" err="1">
                <a:latin typeface="+mj-lt"/>
                <a:ea typeface="Times New Roman" panose="02020603050405020304" pitchFamily="18" charset="0"/>
              </a:rPr>
              <a:t>cầu</a:t>
            </a:r>
            <a:r>
              <a:rPr lang="en-US" sz="2400" kern="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kern="0" dirty="0" err="1">
                <a:latin typeface="+mj-lt"/>
                <a:ea typeface="Times New Roman" panose="02020603050405020304" pitchFamily="18" charset="0"/>
              </a:rPr>
              <a:t>phát</a:t>
            </a:r>
            <a:r>
              <a:rPr lang="en-US" sz="2400" kern="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kern="0" dirty="0" err="1">
                <a:latin typeface="+mj-lt"/>
                <a:ea typeface="Times New Roman" panose="02020603050405020304" pitchFamily="18" charset="0"/>
              </a:rPr>
              <a:t>triển</a:t>
            </a:r>
            <a:r>
              <a:rPr lang="en-US" sz="2400" kern="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kern="0" dirty="0" err="1">
                <a:latin typeface="+mj-lt"/>
                <a:ea typeface="Times New Roman" panose="02020603050405020304" pitchFamily="18" charset="0"/>
              </a:rPr>
              <a:t>kinh</a:t>
            </a:r>
            <a:r>
              <a:rPr lang="en-US" sz="2400" kern="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kern="0" dirty="0" err="1">
                <a:latin typeface="+mj-lt"/>
                <a:ea typeface="Times New Roman" panose="02020603050405020304" pitchFamily="18" charset="0"/>
              </a:rPr>
              <a:t>tê</a:t>
            </a:r>
            <a:r>
              <a:rPr lang="en-US" sz="2400" kern="0" dirty="0">
                <a:latin typeface="+mj-lt"/>
                <a:ea typeface="Times New Roman" panose="02020603050405020304" pitchFamily="18" charset="0"/>
              </a:rPr>
              <a:t>́ </a:t>
            </a:r>
            <a:r>
              <a:rPr lang="en-US" sz="2400" kern="0" dirty="0" err="1">
                <a:latin typeface="+mj-lt"/>
                <a:ea typeface="Times New Roman" panose="02020603050405020304" pitchFamily="18" charset="0"/>
              </a:rPr>
              <a:t>trong</a:t>
            </a:r>
            <a:r>
              <a:rPr lang="en-US" sz="2400" kern="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kern="0" dirty="0" err="1">
                <a:latin typeface="+mj-lt"/>
                <a:ea typeface="Times New Roman" panose="02020603050405020304" pitchFamily="18" charset="0"/>
              </a:rPr>
              <a:t>nước</a:t>
            </a:r>
            <a:r>
              <a:rPr lang="en-US" sz="2400" kern="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kern="0" dirty="0" err="1">
                <a:latin typeface="+mj-lt"/>
                <a:ea typeface="Times New Roman" panose="02020603050405020304" pitchFamily="18" charset="0"/>
              </a:rPr>
              <a:t>va</a:t>
            </a:r>
            <a:r>
              <a:rPr lang="en-US" sz="2400" kern="0" dirty="0">
                <a:latin typeface="+mj-lt"/>
                <a:ea typeface="Times New Roman" panose="02020603050405020304" pitchFamily="18" charset="0"/>
              </a:rPr>
              <a:t>̀ </a:t>
            </a:r>
            <a:r>
              <a:rPr lang="en-US" sz="2400" kern="0" dirty="0" err="1">
                <a:latin typeface="+mj-lt"/>
                <a:ea typeface="Times New Roman" panose="02020603050405020304" pitchFamily="18" charset="0"/>
              </a:rPr>
              <a:t>chu</a:t>
            </a:r>
            <a:r>
              <a:rPr lang="en-US" sz="2400" kern="0" dirty="0">
                <a:latin typeface="+mj-lt"/>
                <a:ea typeface="Times New Roman" panose="02020603050405020304" pitchFamily="18" charset="0"/>
              </a:rPr>
              <a:t>̉ </a:t>
            </a:r>
            <a:r>
              <a:rPr lang="en-US" sz="2400" kern="0" dirty="0" err="1">
                <a:latin typeface="+mj-lt"/>
                <a:ea typeface="Times New Roman" panose="02020603050405020304" pitchFamily="18" charset="0"/>
              </a:rPr>
              <a:t>động</a:t>
            </a:r>
            <a:r>
              <a:rPr lang="en-US" sz="2400" kern="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kern="0" dirty="0" err="1">
                <a:latin typeface="+mj-lt"/>
                <a:ea typeface="Times New Roman" panose="02020603050405020304" pitchFamily="18" charset="0"/>
              </a:rPr>
              <a:t>hội</a:t>
            </a:r>
            <a:r>
              <a:rPr lang="en-US" sz="2400" kern="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kern="0" dirty="0" err="1">
                <a:latin typeface="+mj-lt"/>
                <a:ea typeface="Times New Roman" panose="02020603050405020304" pitchFamily="18" charset="0"/>
              </a:rPr>
              <a:t>nhập</a:t>
            </a:r>
            <a:r>
              <a:rPr lang="en-US" sz="2400" kern="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kern="0" dirty="0" err="1">
                <a:latin typeface="+mj-lt"/>
                <a:ea typeface="Times New Roman" panose="02020603050405020304" pitchFamily="18" charset="0"/>
              </a:rPr>
              <a:t>kinh</a:t>
            </a:r>
            <a:r>
              <a:rPr lang="en-US" sz="2400" kern="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kern="0" dirty="0" err="1">
                <a:latin typeface="+mj-lt"/>
                <a:ea typeface="Times New Roman" panose="02020603050405020304" pitchFamily="18" charset="0"/>
              </a:rPr>
              <a:t>tê</a:t>
            </a:r>
            <a:r>
              <a:rPr lang="en-US" sz="2400" kern="0" dirty="0">
                <a:latin typeface="+mj-lt"/>
                <a:ea typeface="Times New Roman" panose="02020603050405020304" pitchFamily="18" charset="0"/>
              </a:rPr>
              <a:t>́ </a:t>
            </a:r>
            <a:r>
              <a:rPr lang="en-US" sz="2400" kern="0" dirty="0" err="1">
                <a:latin typeface="+mj-lt"/>
                <a:ea typeface="Times New Roman" panose="02020603050405020304" pitchFamily="18" charset="0"/>
              </a:rPr>
              <a:t>quốc</a:t>
            </a:r>
            <a:r>
              <a:rPr lang="en-US" sz="2400" kern="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kern="0" dirty="0" err="1">
                <a:latin typeface="+mj-lt"/>
                <a:ea typeface="Times New Roman" panose="02020603050405020304" pitchFamily="18" charset="0"/>
              </a:rPr>
              <a:t>tê</a:t>
            </a:r>
            <a:r>
              <a:rPr lang="en-US" sz="2400" kern="0" dirty="0">
                <a:latin typeface="+mj-lt"/>
                <a:ea typeface="Times New Roman" panose="02020603050405020304" pitchFamily="18" charset="0"/>
              </a:rPr>
              <a:t>́.</a:t>
            </a:r>
            <a:endParaRPr lang="en-US" sz="2400" dirty="0">
              <a:latin typeface="+mj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81000" y="3886200"/>
            <a:ext cx="11430000" cy="11318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kern="0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Em</a:t>
            </a:r>
            <a:r>
              <a:rPr lang="en-US" sz="2400" b="1" kern="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hãy</a:t>
            </a:r>
            <a:r>
              <a:rPr lang="en-US" sz="2400" b="1" kern="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nêu</a:t>
            </a:r>
            <a:r>
              <a:rPr lang="en-US" sz="2400" b="1" kern="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một</a:t>
            </a:r>
            <a:r>
              <a:rPr lang="en-US" sz="2400" b="1" kern="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sô</a:t>
            </a:r>
            <a:r>
              <a:rPr lang="en-US" sz="2400" b="1" kern="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́ </a:t>
            </a:r>
            <a:r>
              <a:rPr lang="en-US" sz="2400" b="1" kern="0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điểm</a:t>
            </a:r>
            <a:r>
              <a:rPr lang="en-US" sz="2400" b="1" kern="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nổi</a:t>
            </a:r>
            <a:r>
              <a:rPr lang="en-US" sz="2400" b="1" kern="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bật</a:t>
            </a:r>
            <a:r>
              <a:rPr lang="en-US" sz="2400" b="1" kern="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vê</a:t>
            </a:r>
            <a:r>
              <a:rPr lang="en-US" sz="2400" b="1" kern="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̀ </a:t>
            </a:r>
            <a:r>
              <a:rPr lang="en-US" sz="2400" b="1" kern="0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kinh</a:t>
            </a:r>
            <a:r>
              <a:rPr lang="en-US" sz="2400" b="1" kern="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tê</a:t>
            </a:r>
            <a:r>
              <a:rPr lang="en-US" sz="2400" b="1" kern="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́ </a:t>
            </a:r>
            <a:r>
              <a:rPr lang="en-US" sz="2400" b="1" kern="0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của</a:t>
            </a:r>
            <a:r>
              <a:rPr lang="en-US" sz="2400" b="1" kern="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Hà </a:t>
            </a:r>
            <a:r>
              <a:rPr lang="en-US" sz="2400" b="1" kern="0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Nội</a:t>
            </a:r>
            <a:r>
              <a:rPr lang="en-US" sz="2400" b="1" kern="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so </a:t>
            </a:r>
            <a:r>
              <a:rPr lang="en-US" sz="2400" b="1" kern="0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với</a:t>
            </a:r>
            <a:r>
              <a:rPr lang="en-US" sz="2400" b="1" kern="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các</a:t>
            </a:r>
            <a:r>
              <a:rPr lang="en-US" sz="2400" b="1" kern="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địa</a:t>
            </a:r>
            <a:r>
              <a:rPr lang="en-US" sz="2400" b="1" kern="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phương</a:t>
            </a:r>
            <a:r>
              <a:rPr lang="en-US" sz="2400" b="1" kern="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khác</a:t>
            </a:r>
            <a:r>
              <a:rPr lang="en-US" sz="2400" b="1" kern="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mà </a:t>
            </a:r>
            <a:r>
              <a:rPr lang="en-US" sz="2400" b="1" kern="0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em</a:t>
            </a:r>
            <a:r>
              <a:rPr lang="en-US" sz="2400" b="1" kern="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biết</a:t>
            </a:r>
            <a:r>
              <a:rPr lang="en-US" sz="2400" b="1" kern="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. </a:t>
            </a:r>
            <a:endParaRPr lang="en-US" sz="24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32677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41338">
        <p14:gallery dir="l"/>
      </p:transition>
    </mc:Choice>
    <mc:Fallback xmlns="">
      <p:transition spd="slow" advTm="4133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60B4622-25AA-4F3B-A149-73CDC8A3A2FA}"/>
              </a:ext>
            </a:extLst>
          </p:cNvPr>
          <p:cNvSpPr/>
          <p:nvPr/>
        </p:nvSpPr>
        <p:spPr>
          <a:xfrm>
            <a:off x="-67733" y="-23004"/>
            <a:ext cx="12192000" cy="6858000"/>
          </a:xfrm>
          <a:prstGeom prst="rect">
            <a:avLst/>
          </a:prstGeom>
          <a:solidFill>
            <a:srgbClr val="F8E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>
              <a:defRPr/>
            </a:pPr>
            <a:endParaRPr lang="en-US">
              <a:solidFill>
                <a:srgbClr val="F8EC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2420A2-7623-4382-9461-62A425558E4A}"/>
              </a:ext>
            </a:extLst>
          </p:cNvPr>
          <p:cNvSpPr txBox="1"/>
          <p:nvPr/>
        </p:nvSpPr>
        <p:spPr>
          <a:xfrm>
            <a:off x="1" y="1079108"/>
            <a:ext cx="4263667" cy="6093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37" indent="-285737" defTabSz="914354">
              <a:lnSpc>
                <a:spcPct val="120000"/>
              </a:lnSpc>
              <a:buFont typeface="Courier New" panose="02070309020205020404" pitchFamily="49" charset="0"/>
              <a:buChar char="o"/>
              <a:defRPr/>
            </a:pPr>
            <a:r>
              <a:rPr lang="en-US" sz="2800" b="1">
                <a:solidFill>
                  <a:srgbClr val="C0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Thảo luận theo cặp</a:t>
            </a:r>
            <a:endParaRPr lang="en-US" sz="2800" dirty="0">
              <a:solidFill>
                <a:srgbClr val="000000">
                  <a:lumMod val="10000"/>
                </a:srgbClr>
              </a:solidFill>
              <a:latin typeface="Times New Roman" panose="02020603050405020304" pitchFamily="18" charset="0"/>
              <a:ea typeface="#9Slide03 Roboto Condensed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22DCCA-6316-47DE-8250-DF2AB2381EE0}"/>
              </a:ext>
            </a:extLst>
          </p:cNvPr>
          <p:cNvSpPr txBox="1"/>
          <p:nvPr/>
        </p:nvSpPr>
        <p:spPr>
          <a:xfrm>
            <a:off x="26890" y="4245059"/>
            <a:ext cx="357283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buFont typeface="Courier New" panose="02070309020205020404" pitchFamily="49" charset="0"/>
              <a:buChar char="o"/>
            </a:pPr>
            <a:r>
              <a:rPr lang="en-US" sz="2800">
                <a:solidFill>
                  <a:srgbClr val="C0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 </a:t>
            </a:r>
            <a:r>
              <a:rPr lang="vi-VN" sz="2800" b="1">
                <a:solidFill>
                  <a:srgbClr val="C0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Thời gian</a:t>
            </a:r>
            <a:r>
              <a:rPr lang="en-US" sz="2800" b="1">
                <a:solidFill>
                  <a:srgbClr val="C0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: 5 phút</a:t>
            </a:r>
            <a:endParaRPr lang="en-US" sz="2800" b="1" dirty="0">
              <a:solidFill>
                <a:srgbClr val="FFF8E7">
                  <a:lumMod val="10000"/>
                </a:srgbClr>
              </a:solidFill>
              <a:latin typeface="Times New Roman" panose="02020603050405020304" pitchFamily="18" charset="0"/>
              <a:ea typeface="#9Slide03 Roboto Condensed" panose="02000000000000000000" pitchFamily="2" charset="0"/>
              <a:cs typeface="Times New Roman" panose="02020603050405020304" pitchFamily="18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5FA83D8-9E55-47A6-BA7B-EBE2ACE511F0}"/>
              </a:ext>
            </a:extLst>
          </p:cNvPr>
          <p:cNvCxnSpPr/>
          <p:nvPr/>
        </p:nvCxnSpPr>
        <p:spPr>
          <a:xfrm>
            <a:off x="693" y="901585"/>
            <a:ext cx="12191307" cy="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3" name="Google Shape;1748;p44">
            <a:extLst>
              <a:ext uri="{FF2B5EF4-FFF2-40B4-BE49-F238E27FC236}">
                <a16:creationId xmlns:a16="http://schemas.microsoft.com/office/drawing/2014/main" id="{FE96A0B4-59B8-49F5-B490-B98862CCC75A}"/>
              </a:ext>
            </a:extLst>
          </p:cNvPr>
          <p:cNvSpPr txBox="1">
            <a:spLocks/>
          </p:cNvSpPr>
          <p:nvPr/>
        </p:nvSpPr>
        <p:spPr>
          <a:xfrm>
            <a:off x="26890" y="2"/>
            <a:ext cx="12165111" cy="880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111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en-US" sz="42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42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42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nghiệp</a:t>
            </a:r>
            <a:endParaRPr lang="en-US" sz="4267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C0AA3AB-AE09-FF80-5B2A-5051C9030923}"/>
              </a:ext>
            </a:extLst>
          </p:cNvPr>
          <p:cNvGrpSpPr/>
          <p:nvPr/>
        </p:nvGrpSpPr>
        <p:grpSpPr>
          <a:xfrm>
            <a:off x="4134679" y="1202834"/>
            <a:ext cx="7972784" cy="5524538"/>
            <a:chOff x="4479010" y="1569593"/>
            <a:chExt cx="7661133" cy="2375068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1C704F9B-EA1B-C758-848E-A3FBFDE4DC3E}"/>
                </a:ext>
              </a:extLst>
            </p:cNvPr>
            <p:cNvGrpSpPr/>
            <p:nvPr/>
          </p:nvGrpSpPr>
          <p:grpSpPr>
            <a:xfrm>
              <a:off x="4479010" y="2007741"/>
              <a:ext cx="7661133" cy="1936920"/>
              <a:chOff x="4479010" y="2007741"/>
              <a:chExt cx="7661133" cy="1936920"/>
            </a:xfrm>
          </p:grpSpPr>
          <p:sp>
            <p:nvSpPr>
              <p:cNvPr id="21" name="Rectangle: Rounded Corners 7">
                <a:extLst>
                  <a:ext uri="{FF2B5EF4-FFF2-40B4-BE49-F238E27FC236}">
                    <a16:creationId xmlns:a16="http://schemas.microsoft.com/office/drawing/2014/main" id="{B85B5386-5674-92FA-1CCE-EF9B63993AD8}"/>
                  </a:ext>
                </a:extLst>
              </p:cNvPr>
              <p:cNvSpPr/>
              <p:nvPr/>
            </p:nvSpPr>
            <p:spPr bwMode="auto">
              <a:xfrm>
                <a:off x="4584916" y="2098148"/>
                <a:ext cx="7555227" cy="1776968"/>
              </a:xfrm>
              <a:prstGeom prst="round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defTabSz="91437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Calibri" panose="020F050202020403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2" name="Rectangle: Rounded Corners 6">
                <a:extLst>
                  <a:ext uri="{FF2B5EF4-FFF2-40B4-BE49-F238E27FC236}">
                    <a16:creationId xmlns:a16="http://schemas.microsoft.com/office/drawing/2014/main" id="{6C8225D7-6012-E1A3-5E83-39F410D81438}"/>
                  </a:ext>
                </a:extLst>
              </p:cNvPr>
              <p:cNvSpPr/>
              <p:nvPr/>
            </p:nvSpPr>
            <p:spPr bwMode="auto">
              <a:xfrm>
                <a:off x="4479010" y="2007741"/>
                <a:ext cx="7555227" cy="193692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defTabSz="91437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Calibri" panose="020F0502020204030204" pitchFamily="34" charset="0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6E4AD0B8-8329-8FB4-A726-4B80677746C9}"/>
                </a:ext>
              </a:extLst>
            </p:cNvPr>
            <p:cNvSpPr/>
            <p:nvPr/>
          </p:nvSpPr>
          <p:spPr bwMode="auto">
            <a:xfrm>
              <a:off x="6584195" y="1630296"/>
              <a:ext cx="3653826" cy="607440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algn="ctr" defTabSz="914377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7598824-665E-4BAF-BFD2-FAB5CE5557F4}"/>
                </a:ext>
              </a:extLst>
            </p:cNvPr>
            <p:cNvSpPr/>
            <p:nvPr/>
          </p:nvSpPr>
          <p:spPr>
            <a:xfrm>
              <a:off x="4760234" y="2245968"/>
              <a:ext cx="7109440" cy="14245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defRPr/>
              </a:pPr>
              <a:r>
                <a:rPr lang="en-US" sz="3600" dirty="0" err="1"/>
                <a:t>Hãy</a:t>
              </a:r>
              <a:r>
                <a:rPr lang="en-US" sz="3600" dirty="0"/>
                <a:t> </a:t>
              </a:r>
              <a:r>
                <a:rPr lang="en-US" sz="3600" dirty="0" err="1"/>
                <a:t>cho</a:t>
              </a:r>
              <a:r>
                <a:rPr lang="en-US" sz="3600" dirty="0"/>
                <a:t> </a:t>
              </a:r>
              <a:r>
                <a:rPr lang="en-US" sz="3600" dirty="0" err="1"/>
                <a:t>biết</a:t>
              </a:r>
              <a:r>
                <a:rPr lang="en-US" sz="3600" dirty="0"/>
                <a:t> vì </a:t>
              </a:r>
              <a:r>
                <a:rPr lang="en-US" sz="3600" dirty="0" err="1"/>
                <a:t>sao</a:t>
              </a:r>
              <a:r>
                <a:rPr lang="en-US" sz="3600" dirty="0"/>
                <a:t> </a:t>
              </a:r>
              <a:r>
                <a:rPr lang="en-US" sz="3600" dirty="0" err="1"/>
                <a:t>ngành</a:t>
              </a:r>
              <a:r>
                <a:rPr lang="en-US" sz="3600" dirty="0"/>
                <a:t> </a:t>
              </a:r>
              <a:r>
                <a:rPr lang="en-US" sz="3600" dirty="0" err="1"/>
                <a:t>nông</a:t>
              </a:r>
              <a:r>
                <a:rPr lang="en-US" sz="3600" dirty="0"/>
                <a:t>, </a:t>
              </a:r>
              <a:r>
                <a:rPr lang="en-US" sz="3600" dirty="0" err="1"/>
                <a:t>lâm</a:t>
              </a:r>
              <a:r>
                <a:rPr lang="en-US" sz="3600" dirty="0"/>
                <a:t> </a:t>
              </a:r>
              <a:r>
                <a:rPr lang="en-US" sz="3600" dirty="0" err="1"/>
                <a:t>nghiệp</a:t>
              </a:r>
              <a:r>
                <a:rPr lang="en-US" sz="3600" dirty="0"/>
                <a:t> </a:t>
              </a:r>
              <a:r>
                <a:rPr lang="en-US" sz="3600" dirty="0" err="1"/>
                <a:t>va</a:t>
              </a:r>
              <a:r>
                <a:rPr lang="en-US" sz="3600" dirty="0"/>
                <a:t>̀ </a:t>
              </a:r>
              <a:r>
                <a:rPr lang="en-US" sz="3600" dirty="0" err="1"/>
                <a:t>thuy</a:t>
              </a:r>
              <a:r>
                <a:rPr lang="en-US" sz="3600" dirty="0"/>
                <a:t>̉ </a:t>
              </a:r>
              <a:r>
                <a:rPr lang="en-US" sz="3600" dirty="0" err="1"/>
                <a:t>sản</a:t>
              </a:r>
              <a:r>
                <a:rPr lang="en-US" sz="3600" dirty="0"/>
                <a:t> </a:t>
              </a:r>
              <a:r>
                <a:rPr lang="en-US" sz="3600" dirty="0" err="1"/>
                <a:t>của</a:t>
              </a:r>
              <a:r>
                <a:rPr lang="en-US" sz="3600" dirty="0"/>
                <a:t> Hà </a:t>
              </a:r>
              <a:r>
                <a:rPr lang="en-US" sz="3600" dirty="0" err="1"/>
                <a:t>Nội</a:t>
              </a:r>
              <a:r>
                <a:rPr lang="en-US" sz="3600" dirty="0"/>
                <a:t> chỉ </a:t>
              </a:r>
              <a:r>
                <a:rPr lang="en-US" sz="3600" dirty="0" err="1"/>
                <a:t>chiếm</a:t>
              </a:r>
              <a:r>
                <a:rPr lang="en-US" sz="3600" dirty="0"/>
                <a:t> </a:t>
              </a:r>
              <a:r>
                <a:rPr lang="en-US" sz="3600" dirty="0" err="1"/>
                <a:t>ti</a:t>
              </a:r>
              <a:r>
                <a:rPr lang="en-US" sz="3600" dirty="0"/>
                <a:t>̉ </a:t>
              </a:r>
              <a:r>
                <a:rPr lang="en-US" sz="3600" dirty="0" err="1"/>
                <a:t>trọng</a:t>
              </a:r>
              <a:r>
                <a:rPr lang="en-US" sz="3600" dirty="0"/>
                <a:t> </a:t>
              </a:r>
              <a:r>
                <a:rPr lang="en-US" sz="3600" dirty="0" err="1"/>
                <a:t>nho</a:t>
              </a:r>
              <a:r>
                <a:rPr lang="en-US" sz="3600" dirty="0"/>
                <a:t>̉ </a:t>
              </a:r>
              <a:r>
                <a:rPr lang="en-US" sz="3600" dirty="0" err="1"/>
                <a:t>trong</a:t>
              </a:r>
              <a:r>
                <a:rPr lang="en-US" sz="3600" dirty="0"/>
                <a:t> GRDP </a:t>
              </a:r>
              <a:r>
                <a:rPr lang="en-US" sz="3600" dirty="0" err="1"/>
                <a:t>của</a:t>
              </a:r>
              <a:r>
                <a:rPr lang="en-US" sz="3600" dirty="0"/>
                <a:t> </a:t>
              </a:r>
              <a:r>
                <a:rPr lang="en-US" sz="3600" dirty="0" err="1"/>
                <a:t>thành</a:t>
              </a:r>
              <a:r>
                <a:rPr lang="en-US" sz="3600" dirty="0"/>
                <a:t> </a:t>
              </a:r>
              <a:r>
                <a:rPr lang="en-US" sz="3600" dirty="0" err="1"/>
                <a:t>phô</a:t>
              </a:r>
              <a:r>
                <a:rPr lang="en-US" sz="3600" dirty="0"/>
                <a:t>́? </a:t>
              </a:r>
            </a:p>
          </p:txBody>
        </p:sp>
        <p:sp>
          <p:nvSpPr>
            <p:cNvPr id="20" name="Rectangle: Rounded Corners 13">
              <a:extLst>
                <a:ext uri="{FF2B5EF4-FFF2-40B4-BE49-F238E27FC236}">
                  <a16:creationId xmlns:a16="http://schemas.microsoft.com/office/drawing/2014/main" id="{ED7B6B29-B778-8336-766A-322F8F97B5C3}"/>
                </a:ext>
              </a:extLst>
            </p:cNvPr>
            <p:cNvSpPr/>
            <p:nvPr/>
          </p:nvSpPr>
          <p:spPr bwMode="auto">
            <a:xfrm>
              <a:off x="6513064" y="1569593"/>
              <a:ext cx="3653826" cy="577734"/>
            </a:xfrm>
            <a:prstGeom prst="roundRect">
              <a:avLst/>
            </a:prstGeom>
            <a:solidFill>
              <a:srgbClr val="00B05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algn="ctr" defTabSz="914377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4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Nhiệm</a:t>
              </a:r>
              <a:r>
                <a: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vụ</a:t>
              </a:r>
              <a:endPara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7" name="Picture 16" descr="A picture containing text, vector graphics, toy, doll&#10;&#10;Description automatically generated">
            <a:extLst>
              <a:ext uri="{FF2B5EF4-FFF2-40B4-BE49-F238E27FC236}">
                <a16:creationId xmlns:a16="http://schemas.microsoft.com/office/drawing/2014/main" id="{94A1F9CC-4223-FD41-B907-6968DBED4F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74" y="1583352"/>
            <a:ext cx="2785841" cy="2785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2932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9519" y="1948227"/>
            <a:ext cx="5155189" cy="4909773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4400" y="1376727"/>
            <a:ext cx="6908800" cy="11430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 CÁO SẢN PHẨM</a:t>
            </a:r>
          </a:p>
        </p:txBody>
      </p:sp>
    </p:spTree>
    <p:extLst>
      <p:ext uri="{BB962C8B-B14F-4D97-AF65-F5344CB8AC3E}">
        <p14:creationId xmlns:p14="http://schemas.microsoft.com/office/powerpoint/2010/main" val="3597293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5">
            <a:extLst>
              <a:ext uri="{FF2B5EF4-FFF2-40B4-BE49-F238E27FC236}">
                <a16:creationId xmlns:a16="http://schemas.microsoft.com/office/drawing/2014/main" id="{90664436-173A-43A6-B80E-5952C1430C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21921" y="1143000"/>
            <a:ext cx="11521280" cy="5715000"/>
          </a:xfrm>
          <a:prstGeom prst="rect">
            <a:avLst/>
          </a:prstGeom>
        </p:spPr>
      </p:pic>
      <p:sp>
        <p:nvSpPr>
          <p:cNvPr id="52" name="Google Shape;377;p34">
            <a:extLst>
              <a:ext uri="{FF2B5EF4-FFF2-40B4-BE49-F238E27FC236}">
                <a16:creationId xmlns:a16="http://schemas.microsoft.com/office/drawing/2014/main" id="{422FDB54-EA8E-405F-BD08-B64C3A6D971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29112" y="-1"/>
            <a:ext cx="9839495" cy="838201"/>
          </a:xfrm>
          <a:prstGeom prst="rect">
            <a:avLst/>
          </a:prstGeom>
          <a:solidFill>
            <a:schemeClr val="bg1"/>
          </a:solidFill>
        </p:spPr>
        <p:txBody>
          <a:bodyPr spcFirstLastPara="1" vert="horz" wrap="square" lIns="121900" tIns="121900" rIns="121900" bIns="12190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</a:pPr>
            <a:r>
              <a:rPr lang="fr-FR" sz="4000" b="1" dirty="0"/>
              <a:t>3. </a:t>
            </a:r>
            <a:r>
              <a:rPr lang="fr-FR" sz="4000" b="1" dirty="0" err="1"/>
              <a:t>Nông</a:t>
            </a:r>
            <a:r>
              <a:rPr lang="fr-FR" sz="4000" b="1" dirty="0"/>
              <a:t>, </a:t>
            </a:r>
            <a:r>
              <a:rPr lang="fr-FR" sz="4000" b="1" dirty="0" err="1"/>
              <a:t>lâm</a:t>
            </a:r>
            <a:r>
              <a:rPr lang="fr-FR" sz="4000" b="1" dirty="0"/>
              <a:t> </a:t>
            </a:r>
            <a:r>
              <a:rPr lang="fr-FR" sz="4000" b="1" dirty="0" err="1"/>
              <a:t>nghiệp</a:t>
            </a:r>
            <a:r>
              <a:rPr lang="fr-FR" sz="4000" b="1" dirty="0"/>
              <a:t> </a:t>
            </a:r>
            <a:r>
              <a:rPr lang="fr-FR" sz="4000" b="1" dirty="0" err="1"/>
              <a:t>và</a:t>
            </a:r>
            <a:r>
              <a:rPr lang="fr-FR" sz="4000" b="1" dirty="0"/>
              <a:t> </a:t>
            </a:r>
            <a:r>
              <a:rPr lang="fr-FR" sz="4000" b="1" dirty="0" err="1"/>
              <a:t>thuỷ</a:t>
            </a:r>
            <a:r>
              <a:rPr lang="fr-FR" sz="4000" b="1" dirty="0"/>
              <a:t> </a:t>
            </a:r>
            <a:r>
              <a:rPr lang="fr-FR" sz="4000" b="1" dirty="0" err="1"/>
              <a:t>sản</a:t>
            </a:r>
            <a:endParaRPr lang="en-US" sz="40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D8CDEE2-EE88-4FE6-9C9E-D47814C284AF}"/>
              </a:ext>
            </a:extLst>
          </p:cNvPr>
          <p:cNvSpPr txBox="1"/>
          <p:nvPr/>
        </p:nvSpPr>
        <p:spPr>
          <a:xfrm>
            <a:off x="661947" y="1729943"/>
            <a:ext cx="11041227" cy="4975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/>
              <a:t>- </a:t>
            </a:r>
            <a:r>
              <a:rPr lang="en-US" sz="3600" dirty="0" err="1"/>
              <a:t>Năm</a:t>
            </a:r>
            <a:r>
              <a:rPr lang="en-US" sz="3600" dirty="0"/>
              <a:t> 2022, </a:t>
            </a:r>
            <a:r>
              <a:rPr lang="en-US" sz="3600" dirty="0" err="1"/>
              <a:t>khu</a:t>
            </a:r>
            <a:r>
              <a:rPr lang="en-US" sz="3600" dirty="0"/>
              <a:t> </a:t>
            </a:r>
            <a:r>
              <a:rPr lang="en-US" sz="3600" dirty="0" err="1"/>
              <a:t>vực</a:t>
            </a:r>
            <a:r>
              <a:rPr lang="en-US" sz="3600" dirty="0"/>
              <a:t> </a:t>
            </a:r>
            <a:r>
              <a:rPr lang="en-US" sz="3600" dirty="0" err="1"/>
              <a:t>nông</a:t>
            </a:r>
            <a:r>
              <a:rPr lang="en-US" sz="3600" dirty="0"/>
              <a:t>, </a:t>
            </a:r>
            <a:r>
              <a:rPr lang="en-US" sz="3600" dirty="0" err="1"/>
              <a:t>lâm</a:t>
            </a:r>
            <a:r>
              <a:rPr lang="en-US" sz="3600" dirty="0"/>
              <a:t> </a:t>
            </a:r>
            <a:r>
              <a:rPr lang="en-US" sz="3600" dirty="0" err="1"/>
              <a:t>nghiệp</a:t>
            </a:r>
            <a:r>
              <a:rPr lang="en-US" sz="3600" dirty="0"/>
              <a:t> </a:t>
            </a:r>
            <a:r>
              <a:rPr lang="en-US" sz="3600" dirty="0" err="1"/>
              <a:t>va</a:t>
            </a:r>
            <a:r>
              <a:rPr lang="en-US" sz="3600" dirty="0"/>
              <a:t>̀ </a:t>
            </a:r>
            <a:r>
              <a:rPr lang="en-US" sz="3600" dirty="0" err="1"/>
              <a:t>thuy</a:t>
            </a:r>
            <a:r>
              <a:rPr lang="en-US" sz="3600" dirty="0"/>
              <a:t>̉ </a:t>
            </a:r>
            <a:r>
              <a:rPr lang="en-US" sz="3600" dirty="0" err="1"/>
              <a:t>sản</a:t>
            </a:r>
            <a:r>
              <a:rPr lang="en-US" sz="3600" dirty="0"/>
              <a:t> chỉ </a:t>
            </a:r>
            <a:r>
              <a:rPr lang="en-US" sz="3600" dirty="0" err="1"/>
              <a:t>chiếm</a:t>
            </a:r>
            <a:r>
              <a:rPr lang="en-US" sz="3600" dirty="0"/>
              <a:t> 2,08% </a:t>
            </a:r>
            <a:r>
              <a:rPr lang="en-US" sz="3600" dirty="0" err="1"/>
              <a:t>trong</a:t>
            </a:r>
            <a:r>
              <a:rPr lang="en-US" sz="3600" dirty="0"/>
              <a:t> GRDP </a:t>
            </a:r>
            <a:r>
              <a:rPr lang="en-US" sz="3600" dirty="0" err="1"/>
              <a:t>nhưng</a:t>
            </a:r>
            <a:r>
              <a:rPr lang="en-US" sz="3600" dirty="0"/>
              <a:t> </a:t>
            </a:r>
            <a:r>
              <a:rPr lang="en-US" sz="3600" dirty="0" err="1"/>
              <a:t>chiếm</a:t>
            </a:r>
            <a:r>
              <a:rPr lang="en-US" sz="3600" dirty="0"/>
              <a:t> </a:t>
            </a:r>
            <a:r>
              <a:rPr lang="en-US" sz="3600" dirty="0" err="1"/>
              <a:t>tới</a:t>
            </a:r>
            <a:r>
              <a:rPr lang="en-US" sz="3600" dirty="0"/>
              <a:t> 17% </a:t>
            </a:r>
            <a:r>
              <a:rPr lang="en-US" sz="3600" dirty="0" err="1"/>
              <a:t>tổng</a:t>
            </a:r>
            <a:r>
              <a:rPr lang="en-US" sz="3600" dirty="0"/>
              <a:t> </a:t>
            </a:r>
            <a:r>
              <a:rPr lang="en-US" sz="3600" dirty="0" err="1"/>
              <a:t>sô</a:t>
            </a:r>
            <a:r>
              <a:rPr lang="en-US" sz="3600" dirty="0"/>
              <a:t>́ </a:t>
            </a:r>
            <a:r>
              <a:rPr lang="en-US" sz="3600" dirty="0" err="1"/>
              <a:t>lao</a:t>
            </a:r>
            <a:r>
              <a:rPr lang="en-US" sz="3600" dirty="0"/>
              <a:t> </a:t>
            </a:r>
            <a:r>
              <a:rPr lang="en-US" sz="3600" dirty="0" err="1"/>
              <a:t>động</a:t>
            </a:r>
            <a:r>
              <a:rPr lang="en-US" sz="3600" dirty="0"/>
              <a:t> </a:t>
            </a:r>
            <a:r>
              <a:rPr lang="en-US" sz="3600" dirty="0" err="1"/>
              <a:t>của</a:t>
            </a:r>
            <a:r>
              <a:rPr lang="en-US" sz="3600" dirty="0"/>
              <a:t> </a:t>
            </a:r>
            <a:r>
              <a:rPr lang="en-US" sz="3600" dirty="0" err="1"/>
              <a:t>thành</a:t>
            </a:r>
            <a:r>
              <a:rPr lang="en-US" sz="3600" dirty="0"/>
              <a:t> </a:t>
            </a:r>
            <a:r>
              <a:rPr lang="en-US" sz="3600" dirty="0" err="1"/>
              <a:t>phô</a:t>
            </a:r>
            <a:r>
              <a:rPr lang="en-US" sz="3600" dirty="0"/>
              <a:t>́. </a:t>
            </a:r>
          </a:p>
          <a:p>
            <a:pPr algn="just">
              <a:lnSpc>
                <a:spcPct val="150000"/>
              </a:lnSpc>
            </a:pPr>
            <a:r>
              <a:rPr lang="vi-VN" sz="3600" dirty="0"/>
              <a:t>- S</a:t>
            </a:r>
            <a:r>
              <a:rPr lang="en-US" sz="3600" dirty="0" err="1"/>
              <a:t>ản</a:t>
            </a:r>
            <a:r>
              <a:rPr lang="en-US" sz="3600" dirty="0"/>
              <a:t> </a:t>
            </a:r>
            <a:r>
              <a:rPr lang="en-US" sz="3600" dirty="0" err="1"/>
              <a:t>xuất</a:t>
            </a:r>
            <a:r>
              <a:rPr lang="en-US" sz="3600" dirty="0"/>
              <a:t> </a:t>
            </a:r>
            <a:r>
              <a:rPr lang="en-US" sz="3600" dirty="0" err="1"/>
              <a:t>nông</a:t>
            </a:r>
            <a:r>
              <a:rPr lang="en-US" sz="3600" dirty="0"/>
              <a:t> </a:t>
            </a:r>
            <a:r>
              <a:rPr lang="en-US" sz="3600" dirty="0" err="1"/>
              <a:t>nghiệp</a:t>
            </a:r>
            <a:r>
              <a:rPr lang="en-US" sz="3600" dirty="0"/>
              <a:t> </a:t>
            </a:r>
            <a:r>
              <a:rPr lang="en-US" sz="3600" dirty="0" err="1"/>
              <a:t>chiếm</a:t>
            </a:r>
            <a:r>
              <a:rPr lang="en-US" sz="3600" dirty="0"/>
              <a:t> </a:t>
            </a:r>
            <a:r>
              <a:rPr lang="en-US" sz="3600" dirty="0" err="1"/>
              <a:t>ưu</a:t>
            </a:r>
            <a:r>
              <a:rPr lang="en-US" sz="3600" dirty="0"/>
              <a:t> </a:t>
            </a:r>
            <a:r>
              <a:rPr lang="en-US" sz="3600" dirty="0" err="1"/>
              <a:t>thê</a:t>
            </a:r>
            <a:r>
              <a:rPr lang="en-US" sz="3600" dirty="0"/>
              <a:t>́ </a:t>
            </a:r>
            <a:r>
              <a:rPr lang="en-US" sz="3600" dirty="0" err="1"/>
              <a:t>vượt</a:t>
            </a:r>
            <a:r>
              <a:rPr lang="en-US" sz="3600" dirty="0"/>
              <a:t> </a:t>
            </a:r>
            <a:r>
              <a:rPr lang="en-US" sz="3600" dirty="0" err="1"/>
              <a:t>trội</a:t>
            </a:r>
            <a:r>
              <a:rPr lang="en-US" sz="3600" dirty="0"/>
              <a:t>, </a:t>
            </a:r>
            <a:r>
              <a:rPr lang="en-US" sz="3600" dirty="0" err="1"/>
              <a:t>chiếm</a:t>
            </a:r>
            <a:r>
              <a:rPr lang="en-US" sz="3600" dirty="0"/>
              <a:t> 95,6% </a:t>
            </a:r>
            <a:r>
              <a:rPr lang="en-US" sz="3600" dirty="0" err="1"/>
              <a:t>gia</a:t>
            </a:r>
            <a:r>
              <a:rPr lang="en-US" sz="3600" dirty="0"/>
              <a:t>́ trị </a:t>
            </a:r>
            <a:r>
              <a:rPr lang="en-US" sz="3600" dirty="0" err="1"/>
              <a:t>sản</a:t>
            </a:r>
            <a:r>
              <a:rPr lang="en-US" sz="3600" dirty="0"/>
              <a:t> </a:t>
            </a:r>
            <a:r>
              <a:rPr lang="en-US" sz="3600" dirty="0" err="1"/>
              <a:t>xuất</a:t>
            </a:r>
            <a:r>
              <a:rPr lang="en-US" sz="3600" dirty="0"/>
              <a:t> </a:t>
            </a:r>
            <a:r>
              <a:rPr lang="en-US" sz="3600" dirty="0" err="1"/>
              <a:t>toàn</a:t>
            </a:r>
            <a:r>
              <a:rPr lang="en-US" sz="3600" dirty="0"/>
              <a:t> </a:t>
            </a:r>
            <a:r>
              <a:rPr lang="en-US" sz="3600" dirty="0" err="1"/>
              <a:t>ngành</a:t>
            </a:r>
            <a:r>
              <a:rPr lang="en-US" sz="3600" dirty="0"/>
              <a:t>, </a:t>
            </a:r>
            <a:r>
              <a:rPr lang="en-US" sz="3600" dirty="0" err="1"/>
              <a:t>sản</a:t>
            </a:r>
            <a:r>
              <a:rPr lang="en-US" sz="3600" dirty="0"/>
              <a:t> </a:t>
            </a:r>
            <a:r>
              <a:rPr lang="en-US" sz="3600" dirty="0" err="1"/>
              <a:t>xuất</a:t>
            </a:r>
            <a:r>
              <a:rPr lang="en-US" sz="3600" dirty="0"/>
              <a:t> </a:t>
            </a:r>
            <a:r>
              <a:rPr lang="en-US" sz="3600" dirty="0" err="1"/>
              <a:t>thuy</a:t>
            </a:r>
            <a:r>
              <a:rPr lang="en-US" sz="3600" dirty="0"/>
              <a:t>̉ </a:t>
            </a:r>
            <a:r>
              <a:rPr lang="en-US" sz="3600" dirty="0" err="1"/>
              <a:t>sản</a:t>
            </a:r>
            <a:r>
              <a:rPr lang="en-US" sz="3600" dirty="0"/>
              <a:t> 4,1%, </a:t>
            </a:r>
            <a:r>
              <a:rPr lang="en-US" sz="3600" dirty="0" err="1"/>
              <a:t>còn</a:t>
            </a:r>
            <a:r>
              <a:rPr lang="en-US" sz="3600" dirty="0"/>
              <a:t> </a:t>
            </a:r>
            <a:r>
              <a:rPr lang="en-US" sz="3600" dirty="0" err="1"/>
              <a:t>lâm</a:t>
            </a:r>
            <a:r>
              <a:rPr lang="en-US" sz="3600" dirty="0"/>
              <a:t> </a:t>
            </a:r>
            <a:r>
              <a:rPr lang="en-US" sz="3600" dirty="0" err="1"/>
              <a:t>nghiệp</a:t>
            </a:r>
            <a:r>
              <a:rPr lang="en-US" sz="3600" dirty="0"/>
              <a:t> chỉ có 0,3% </a:t>
            </a:r>
          </a:p>
        </p:txBody>
      </p:sp>
      <p:pic>
        <p:nvPicPr>
          <p:cNvPr id="24" name="Picture 15">
            <a:extLst>
              <a:ext uri="{FF2B5EF4-FFF2-40B4-BE49-F238E27FC236}">
                <a16:creationId xmlns:a16="http://schemas.microsoft.com/office/drawing/2014/main" id="{87D13BC8-A7B4-4F1F-ABC9-AFD828D10F6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85050" y="-201842"/>
            <a:ext cx="1279780" cy="1538431"/>
          </a:xfrm>
          <a:prstGeom prst="rect">
            <a:avLst/>
          </a:prstGeom>
        </p:spPr>
      </p:pic>
      <p:pic>
        <p:nvPicPr>
          <p:cNvPr id="28" name="Picture 9">
            <a:extLst>
              <a:ext uri="{FF2B5EF4-FFF2-40B4-BE49-F238E27FC236}">
                <a16:creationId xmlns:a16="http://schemas.microsoft.com/office/drawing/2014/main" id="{533F8E32-DEFD-42EE-A826-84CEE82DC1D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608502" y="5828645"/>
            <a:ext cx="1765549" cy="110748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0" y="2551837"/>
            <a:ext cx="6096000" cy="46487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6637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3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3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3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5">
            <a:extLst>
              <a:ext uri="{FF2B5EF4-FFF2-40B4-BE49-F238E27FC236}">
                <a16:creationId xmlns:a16="http://schemas.microsoft.com/office/drawing/2014/main" id="{90664436-173A-43A6-B80E-5952C1430C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21921" y="1143000"/>
            <a:ext cx="11521280" cy="5715000"/>
          </a:xfrm>
          <a:prstGeom prst="rect">
            <a:avLst/>
          </a:prstGeom>
        </p:spPr>
      </p:pic>
      <p:sp>
        <p:nvSpPr>
          <p:cNvPr id="52" name="Google Shape;377;p34">
            <a:extLst>
              <a:ext uri="{FF2B5EF4-FFF2-40B4-BE49-F238E27FC236}">
                <a16:creationId xmlns:a16="http://schemas.microsoft.com/office/drawing/2014/main" id="{422FDB54-EA8E-405F-BD08-B64C3A6D971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29112" y="-1"/>
            <a:ext cx="9839495" cy="838201"/>
          </a:xfrm>
          <a:prstGeom prst="rect">
            <a:avLst/>
          </a:prstGeom>
          <a:solidFill>
            <a:schemeClr val="bg1"/>
          </a:solidFill>
        </p:spPr>
        <p:txBody>
          <a:bodyPr spcFirstLastPara="1" vert="horz" wrap="square" lIns="121900" tIns="121900" rIns="121900" bIns="12190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</a:pPr>
            <a:r>
              <a:rPr lang="fr-FR" sz="4000" b="1" dirty="0"/>
              <a:t>3. </a:t>
            </a:r>
            <a:r>
              <a:rPr lang="fr-FR" sz="4000" b="1" dirty="0" err="1"/>
              <a:t>Nông</a:t>
            </a:r>
            <a:r>
              <a:rPr lang="fr-FR" sz="4000" b="1" dirty="0"/>
              <a:t>, </a:t>
            </a:r>
            <a:r>
              <a:rPr lang="fr-FR" sz="4000" b="1" dirty="0" err="1"/>
              <a:t>lâm</a:t>
            </a:r>
            <a:r>
              <a:rPr lang="fr-FR" sz="4000" b="1" dirty="0"/>
              <a:t> </a:t>
            </a:r>
            <a:r>
              <a:rPr lang="fr-FR" sz="4000" b="1" dirty="0" err="1"/>
              <a:t>nghiệp</a:t>
            </a:r>
            <a:r>
              <a:rPr lang="fr-FR" sz="4000" b="1" dirty="0"/>
              <a:t> </a:t>
            </a:r>
            <a:r>
              <a:rPr lang="fr-FR" sz="4000" b="1" dirty="0" err="1"/>
              <a:t>và</a:t>
            </a:r>
            <a:r>
              <a:rPr lang="fr-FR" sz="4000" b="1" dirty="0"/>
              <a:t> </a:t>
            </a:r>
            <a:r>
              <a:rPr lang="fr-FR" sz="4000" b="1" dirty="0" err="1"/>
              <a:t>thuỷ</a:t>
            </a:r>
            <a:r>
              <a:rPr lang="fr-FR" sz="4000" b="1" dirty="0"/>
              <a:t> </a:t>
            </a:r>
            <a:r>
              <a:rPr lang="fr-FR" sz="4000" b="1" dirty="0" err="1"/>
              <a:t>sản</a:t>
            </a:r>
            <a:endParaRPr lang="en-US" sz="40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D8CDEE2-EE88-4FE6-9C9E-D47814C284AF}"/>
              </a:ext>
            </a:extLst>
          </p:cNvPr>
          <p:cNvSpPr txBox="1"/>
          <p:nvPr/>
        </p:nvSpPr>
        <p:spPr>
          <a:xfrm>
            <a:off x="661947" y="1729943"/>
            <a:ext cx="11041227" cy="4975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/>
              <a:t>- </a:t>
            </a:r>
            <a:r>
              <a:rPr lang="en-US" sz="3600" dirty="0" err="1"/>
              <a:t>Năm</a:t>
            </a:r>
            <a:r>
              <a:rPr lang="en-US" sz="3600" dirty="0"/>
              <a:t> 2022, </a:t>
            </a:r>
            <a:r>
              <a:rPr lang="en-US" sz="3600" dirty="0" err="1"/>
              <a:t>khu</a:t>
            </a:r>
            <a:r>
              <a:rPr lang="en-US" sz="3600" dirty="0"/>
              <a:t> </a:t>
            </a:r>
            <a:r>
              <a:rPr lang="en-US" sz="3600" dirty="0" err="1"/>
              <a:t>vực</a:t>
            </a:r>
            <a:r>
              <a:rPr lang="en-US" sz="3600" dirty="0"/>
              <a:t> </a:t>
            </a:r>
            <a:r>
              <a:rPr lang="en-US" sz="3600" dirty="0" err="1"/>
              <a:t>nông</a:t>
            </a:r>
            <a:r>
              <a:rPr lang="en-US" sz="3600" dirty="0"/>
              <a:t>, </a:t>
            </a:r>
            <a:r>
              <a:rPr lang="en-US" sz="3600" dirty="0" err="1"/>
              <a:t>lâm</a:t>
            </a:r>
            <a:r>
              <a:rPr lang="en-US" sz="3600" dirty="0"/>
              <a:t> </a:t>
            </a:r>
            <a:r>
              <a:rPr lang="en-US" sz="3600" dirty="0" err="1"/>
              <a:t>nghiệp</a:t>
            </a:r>
            <a:r>
              <a:rPr lang="en-US" sz="3600" dirty="0"/>
              <a:t> </a:t>
            </a:r>
            <a:r>
              <a:rPr lang="en-US" sz="3600" dirty="0" err="1"/>
              <a:t>va</a:t>
            </a:r>
            <a:r>
              <a:rPr lang="en-US" sz="3600" dirty="0"/>
              <a:t>̀ </a:t>
            </a:r>
            <a:r>
              <a:rPr lang="en-US" sz="3600" dirty="0" err="1"/>
              <a:t>thuy</a:t>
            </a:r>
            <a:r>
              <a:rPr lang="en-US" sz="3600" dirty="0"/>
              <a:t>̉ </a:t>
            </a:r>
            <a:r>
              <a:rPr lang="en-US" sz="3600" dirty="0" err="1"/>
              <a:t>sản</a:t>
            </a:r>
            <a:r>
              <a:rPr lang="en-US" sz="3600" dirty="0"/>
              <a:t> chỉ </a:t>
            </a:r>
            <a:r>
              <a:rPr lang="en-US" sz="3600" dirty="0" err="1"/>
              <a:t>chiếm</a:t>
            </a:r>
            <a:r>
              <a:rPr lang="en-US" sz="3600" dirty="0"/>
              <a:t> 2,08% </a:t>
            </a:r>
            <a:r>
              <a:rPr lang="en-US" sz="3600" dirty="0" err="1"/>
              <a:t>trong</a:t>
            </a:r>
            <a:r>
              <a:rPr lang="en-US" sz="3600" dirty="0"/>
              <a:t> GRDP </a:t>
            </a:r>
            <a:r>
              <a:rPr lang="en-US" sz="3600" dirty="0" err="1"/>
              <a:t>nhưng</a:t>
            </a:r>
            <a:r>
              <a:rPr lang="en-US" sz="3600" dirty="0"/>
              <a:t> </a:t>
            </a:r>
            <a:r>
              <a:rPr lang="en-US" sz="3600" dirty="0" err="1"/>
              <a:t>chiếm</a:t>
            </a:r>
            <a:r>
              <a:rPr lang="en-US" sz="3600" dirty="0"/>
              <a:t> </a:t>
            </a:r>
            <a:r>
              <a:rPr lang="en-US" sz="3600" dirty="0" err="1"/>
              <a:t>tới</a:t>
            </a:r>
            <a:r>
              <a:rPr lang="en-US" sz="3600" dirty="0"/>
              <a:t> 17% </a:t>
            </a:r>
            <a:r>
              <a:rPr lang="en-US" sz="3600" dirty="0" err="1"/>
              <a:t>tổng</a:t>
            </a:r>
            <a:r>
              <a:rPr lang="en-US" sz="3600" dirty="0"/>
              <a:t> </a:t>
            </a:r>
            <a:r>
              <a:rPr lang="en-US" sz="3600" dirty="0" err="1"/>
              <a:t>sô</a:t>
            </a:r>
            <a:r>
              <a:rPr lang="en-US" sz="3600" dirty="0"/>
              <a:t>́ </a:t>
            </a:r>
            <a:r>
              <a:rPr lang="en-US" sz="3600" dirty="0" err="1"/>
              <a:t>lao</a:t>
            </a:r>
            <a:r>
              <a:rPr lang="en-US" sz="3600" dirty="0"/>
              <a:t> </a:t>
            </a:r>
            <a:r>
              <a:rPr lang="en-US" sz="3600" dirty="0" err="1"/>
              <a:t>động</a:t>
            </a:r>
            <a:r>
              <a:rPr lang="en-US" sz="3600" dirty="0"/>
              <a:t> </a:t>
            </a:r>
            <a:r>
              <a:rPr lang="en-US" sz="3600" dirty="0" err="1"/>
              <a:t>của</a:t>
            </a:r>
            <a:r>
              <a:rPr lang="en-US" sz="3600" dirty="0"/>
              <a:t> </a:t>
            </a:r>
            <a:r>
              <a:rPr lang="en-US" sz="3600" dirty="0" err="1"/>
              <a:t>thành</a:t>
            </a:r>
            <a:r>
              <a:rPr lang="en-US" sz="3600" dirty="0"/>
              <a:t> </a:t>
            </a:r>
            <a:r>
              <a:rPr lang="en-US" sz="3600" dirty="0" err="1"/>
              <a:t>phô</a:t>
            </a:r>
            <a:r>
              <a:rPr lang="en-US" sz="3600" dirty="0"/>
              <a:t>́. </a:t>
            </a:r>
          </a:p>
          <a:p>
            <a:pPr algn="just">
              <a:lnSpc>
                <a:spcPct val="150000"/>
              </a:lnSpc>
            </a:pPr>
            <a:r>
              <a:rPr lang="vi-VN" sz="3600" dirty="0"/>
              <a:t>- S</a:t>
            </a:r>
            <a:r>
              <a:rPr lang="en-US" sz="3600" dirty="0" err="1"/>
              <a:t>ản</a:t>
            </a:r>
            <a:r>
              <a:rPr lang="en-US" sz="3600" dirty="0"/>
              <a:t> </a:t>
            </a:r>
            <a:r>
              <a:rPr lang="en-US" sz="3600" dirty="0" err="1"/>
              <a:t>xuất</a:t>
            </a:r>
            <a:r>
              <a:rPr lang="en-US" sz="3600" dirty="0"/>
              <a:t> </a:t>
            </a:r>
            <a:r>
              <a:rPr lang="en-US" sz="3600" dirty="0" err="1"/>
              <a:t>nông</a:t>
            </a:r>
            <a:r>
              <a:rPr lang="en-US" sz="3600" dirty="0"/>
              <a:t> </a:t>
            </a:r>
            <a:r>
              <a:rPr lang="en-US" sz="3600" dirty="0" err="1"/>
              <a:t>nghiệp</a:t>
            </a:r>
            <a:r>
              <a:rPr lang="en-US" sz="3600" dirty="0"/>
              <a:t> </a:t>
            </a:r>
            <a:r>
              <a:rPr lang="en-US" sz="3600" dirty="0" err="1"/>
              <a:t>chiếm</a:t>
            </a:r>
            <a:r>
              <a:rPr lang="en-US" sz="3600" dirty="0"/>
              <a:t> </a:t>
            </a:r>
            <a:r>
              <a:rPr lang="en-US" sz="3600" dirty="0" err="1"/>
              <a:t>ưu</a:t>
            </a:r>
            <a:r>
              <a:rPr lang="en-US" sz="3600" dirty="0"/>
              <a:t> </a:t>
            </a:r>
            <a:r>
              <a:rPr lang="en-US" sz="3600" dirty="0" err="1"/>
              <a:t>thê</a:t>
            </a:r>
            <a:r>
              <a:rPr lang="en-US" sz="3600" dirty="0"/>
              <a:t>́ </a:t>
            </a:r>
            <a:r>
              <a:rPr lang="en-US" sz="3600" dirty="0" err="1"/>
              <a:t>vượt</a:t>
            </a:r>
            <a:r>
              <a:rPr lang="en-US" sz="3600" dirty="0"/>
              <a:t> </a:t>
            </a:r>
            <a:r>
              <a:rPr lang="en-US" sz="3600" dirty="0" err="1"/>
              <a:t>trội</a:t>
            </a:r>
            <a:r>
              <a:rPr lang="en-US" sz="3600" dirty="0"/>
              <a:t>, </a:t>
            </a:r>
            <a:r>
              <a:rPr lang="en-US" sz="3600" dirty="0" err="1"/>
              <a:t>chiếm</a:t>
            </a:r>
            <a:r>
              <a:rPr lang="en-US" sz="3600" dirty="0"/>
              <a:t> 95,6% </a:t>
            </a:r>
            <a:r>
              <a:rPr lang="en-US" sz="3600" dirty="0" err="1"/>
              <a:t>gia</a:t>
            </a:r>
            <a:r>
              <a:rPr lang="en-US" sz="3600" dirty="0"/>
              <a:t>́ trị </a:t>
            </a:r>
            <a:r>
              <a:rPr lang="en-US" sz="3600" dirty="0" err="1"/>
              <a:t>sản</a:t>
            </a:r>
            <a:r>
              <a:rPr lang="en-US" sz="3600" dirty="0"/>
              <a:t> </a:t>
            </a:r>
            <a:r>
              <a:rPr lang="en-US" sz="3600" dirty="0" err="1"/>
              <a:t>xuất</a:t>
            </a:r>
            <a:r>
              <a:rPr lang="en-US" sz="3600" dirty="0"/>
              <a:t> </a:t>
            </a:r>
            <a:r>
              <a:rPr lang="en-US" sz="3600" dirty="0" err="1"/>
              <a:t>toàn</a:t>
            </a:r>
            <a:r>
              <a:rPr lang="en-US" sz="3600" dirty="0"/>
              <a:t> </a:t>
            </a:r>
            <a:r>
              <a:rPr lang="en-US" sz="3600" dirty="0" err="1"/>
              <a:t>ngành</a:t>
            </a:r>
            <a:r>
              <a:rPr lang="en-US" sz="3600" dirty="0"/>
              <a:t>, </a:t>
            </a:r>
            <a:r>
              <a:rPr lang="en-US" sz="3600" dirty="0" err="1"/>
              <a:t>sản</a:t>
            </a:r>
            <a:r>
              <a:rPr lang="en-US" sz="3600" dirty="0"/>
              <a:t> </a:t>
            </a:r>
            <a:r>
              <a:rPr lang="en-US" sz="3600" dirty="0" err="1"/>
              <a:t>xuất</a:t>
            </a:r>
            <a:r>
              <a:rPr lang="en-US" sz="3600" dirty="0"/>
              <a:t> </a:t>
            </a:r>
            <a:r>
              <a:rPr lang="en-US" sz="3600" dirty="0" err="1"/>
              <a:t>thuy</a:t>
            </a:r>
            <a:r>
              <a:rPr lang="en-US" sz="3600" dirty="0"/>
              <a:t>̉ </a:t>
            </a:r>
            <a:r>
              <a:rPr lang="en-US" sz="3600" dirty="0" err="1"/>
              <a:t>sản</a:t>
            </a:r>
            <a:r>
              <a:rPr lang="en-US" sz="3600" dirty="0"/>
              <a:t> 4,1%, </a:t>
            </a:r>
            <a:r>
              <a:rPr lang="en-US" sz="3600" dirty="0" err="1"/>
              <a:t>còn</a:t>
            </a:r>
            <a:r>
              <a:rPr lang="en-US" sz="3600" dirty="0"/>
              <a:t> </a:t>
            </a:r>
            <a:r>
              <a:rPr lang="en-US" sz="3600" dirty="0" err="1"/>
              <a:t>lâm</a:t>
            </a:r>
            <a:r>
              <a:rPr lang="en-US" sz="3600" dirty="0"/>
              <a:t> </a:t>
            </a:r>
            <a:r>
              <a:rPr lang="en-US" sz="3600" dirty="0" err="1"/>
              <a:t>nghiệp</a:t>
            </a:r>
            <a:r>
              <a:rPr lang="en-US" sz="3600" dirty="0"/>
              <a:t> chỉ có 0,3% </a:t>
            </a:r>
          </a:p>
        </p:txBody>
      </p:sp>
      <p:pic>
        <p:nvPicPr>
          <p:cNvPr id="24" name="Picture 15">
            <a:extLst>
              <a:ext uri="{FF2B5EF4-FFF2-40B4-BE49-F238E27FC236}">
                <a16:creationId xmlns:a16="http://schemas.microsoft.com/office/drawing/2014/main" id="{87D13BC8-A7B4-4F1F-ABC9-AFD828D10F6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85050" y="-201842"/>
            <a:ext cx="1279780" cy="1538431"/>
          </a:xfrm>
          <a:prstGeom prst="rect">
            <a:avLst/>
          </a:prstGeom>
        </p:spPr>
      </p:pic>
      <p:pic>
        <p:nvPicPr>
          <p:cNvPr id="28" name="Picture 9">
            <a:extLst>
              <a:ext uri="{FF2B5EF4-FFF2-40B4-BE49-F238E27FC236}">
                <a16:creationId xmlns:a16="http://schemas.microsoft.com/office/drawing/2014/main" id="{533F8E32-DEFD-42EE-A826-84CEE82DC1D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608502" y="5828645"/>
            <a:ext cx="1765549" cy="110748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0" y="2551837"/>
            <a:ext cx="6096000" cy="46487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994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3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3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3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2993" t="-61988" r="-12993" b="-61988"/>
            </a:stretch>
          </a:blipFill>
        </p:spPr>
        <p:txBody>
          <a:bodyPr/>
          <a:lstStyle/>
          <a:p>
            <a:pPr defTabSz="609615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 rot="9503470">
            <a:off x="9362747" y="1645657"/>
            <a:ext cx="6257555" cy="547442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0"/>
                </a:moveTo>
                <a:lnTo>
                  <a:pt x="9386333" y="0"/>
                </a:lnTo>
                <a:lnTo>
                  <a:pt x="9386333" y="8211630"/>
                </a:lnTo>
                <a:lnTo>
                  <a:pt x="0" y="82116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15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4" name="Group 4"/>
          <p:cNvGrpSpPr/>
          <p:nvPr/>
        </p:nvGrpSpPr>
        <p:grpSpPr>
          <a:xfrm rot="-10800000">
            <a:off x="2780546" y="228600"/>
            <a:ext cx="9106655" cy="6177939"/>
            <a:chOff x="0" y="0"/>
            <a:chExt cx="2816250" cy="21674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816250" cy="2167467"/>
            </a:xfrm>
            <a:custGeom>
              <a:avLst/>
              <a:gdLst/>
              <a:ahLst/>
              <a:cxnLst/>
              <a:rect l="l" t="t" r="r" b="b"/>
              <a:pathLst>
                <a:path w="2816250" h="2167467">
                  <a:moveTo>
                    <a:pt x="36925" y="0"/>
                  </a:moveTo>
                  <a:lnTo>
                    <a:pt x="2779325" y="0"/>
                  </a:lnTo>
                  <a:cubicBezTo>
                    <a:pt x="2789118" y="0"/>
                    <a:pt x="2798510" y="3890"/>
                    <a:pt x="2805435" y="10815"/>
                  </a:cubicBezTo>
                  <a:cubicBezTo>
                    <a:pt x="2812359" y="17740"/>
                    <a:pt x="2816250" y="27132"/>
                    <a:pt x="2816250" y="36925"/>
                  </a:cubicBezTo>
                  <a:lnTo>
                    <a:pt x="2816250" y="2130542"/>
                  </a:lnTo>
                  <a:cubicBezTo>
                    <a:pt x="2816250" y="2140335"/>
                    <a:pt x="2812359" y="2149727"/>
                    <a:pt x="2805435" y="2156652"/>
                  </a:cubicBezTo>
                  <a:cubicBezTo>
                    <a:pt x="2798510" y="2163576"/>
                    <a:pt x="2789118" y="2167467"/>
                    <a:pt x="2779325" y="2167467"/>
                  </a:cubicBezTo>
                  <a:lnTo>
                    <a:pt x="36925" y="2167467"/>
                  </a:lnTo>
                  <a:cubicBezTo>
                    <a:pt x="27132" y="2167467"/>
                    <a:pt x="17740" y="2163576"/>
                    <a:pt x="10815" y="2156652"/>
                  </a:cubicBezTo>
                  <a:cubicBezTo>
                    <a:pt x="3890" y="2149727"/>
                    <a:pt x="0" y="2140335"/>
                    <a:pt x="0" y="2130542"/>
                  </a:cubicBezTo>
                  <a:lnTo>
                    <a:pt x="0" y="36925"/>
                  </a:lnTo>
                  <a:cubicBezTo>
                    <a:pt x="0" y="27132"/>
                    <a:pt x="3890" y="17740"/>
                    <a:pt x="10815" y="10815"/>
                  </a:cubicBezTo>
                  <a:cubicBezTo>
                    <a:pt x="17740" y="3890"/>
                    <a:pt x="27132" y="0"/>
                    <a:pt x="36925" y="0"/>
                  </a:cubicBezTo>
                  <a:close/>
                </a:path>
              </a:pathLst>
            </a:custGeom>
            <a:solidFill>
              <a:srgbClr val="FFEEC8"/>
            </a:solidFill>
          </p:spPr>
          <p:txBody>
            <a:bodyPr/>
            <a:lstStyle/>
            <a:p>
              <a:pPr defTabSz="609615">
                <a:defRPr/>
              </a:pPr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15">
                <a:lnSpc>
                  <a:spcPts val="1495"/>
                </a:lnSpc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0" name="Freeform 10"/>
          <p:cNvSpPr/>
          <p:nvPr/>
        </p:nvSpPr>
        <p:spPr>
          <a:xfrm rot="-1461796">
            <a:off x="-2240536" y="-1421190"/>
            <a:ext cx="6257555" cy="547442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0"/>
                </a:moveTo>
                <a:lnTo>
                  <a:pt x="9386333" y="0"/>
                </a:lnTo>
                <a:lnTo>
                  <a:pt x="9386333" y="8211629"/>
                </a:lnTo>
                <a:lnTo>
                  <a:pt x="0" y="82116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15">
              <a:defRPr/>
            </a:pPr>
            <a:endParaRPr lang="en-US" sz="1200" i="1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1" name="Group 11"/>
          <p:cNvGrpSpPr/>
          <p:nvPr/>
        </p:nvGrpSpPr>
        <p:grpSpPr>
          <a:xfrm rot="-10800000">
            <a:off x="685800" y="685800"/>
            <a:ext cx="3296805" cy="5486400"/>
            <a:chOff x="0" y="0"/>
            <a:chExt cx="1302441" cy="216746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302441" cy="2167467"/>
            </a:xfrm>
            <a:custGeom>
              <a:avLst/>
              <a:gdLst/>
              <a:ahLst/>
              <a:cxnLst/>
              <a:rect l="l" t="t" r="r" b="b"/>
              <a:pathLst>
                <a:path w="1302441" h="2167467">
                  <a:moveTo>
                    <a:pt x="79843" y="0"/>
                  </a:moveTo>
                  <a:lnTo>
                    <a:pt x="1222599" y="0"/>
                  </a:lnTo>
                  <a:cubicBezTo>
                    <a:pt x="1266695" y="0"/>
                    <a:pt x="1302441" y="35747"/>
                    <a:pt x="1302441" y="79843"/>
                  </a:cubicBezTo>
                  <a:lnTo>
                    <a:pt x="1302441" y="2087624"/>
                  </a:lnTo>
                  <a:cubicBezTo>
                    <a:pt x="1302441" y="2131720"/>
                    <a:pt x="1266695" y="2167467"/>
                    <a:pt x="1222599" y="2167467"/>
                  </a:cubicBezTo>
                  <a:lnTo>
                    <a:pt x="79843" y="2167467"/>
                  </a:lnTo>
                  <a:cubicBezTo>
                    <a:pt x="35747" y="2167467"/>
                    <a:pt x="0" y="2131720"/>
                    <a:pt x="0" y="2087624"/>
                  </a:cubicBezTo>
                  <a:lnTo>
                    <a:pt x="0" y="79843"/>
                  </a:lnTo>
                  <a:cubicBezTo>
                    <a:pt x="0" y="35747"/>
                    <a:pt x="35747" y="0"/>
                    <a:pt x="79843" y="0"/>
                  </a:cubicBezTo>
                  <a:close/>
                </a:path>
              </a:pathLst>
            </a:custGeom>
            <a:solidFill>
              <a:srgbClr val="FFEEC8"/>
            </a:solidFill>
          </p:spPr>
          <p:txBody>
            <a:bodyPr/>
            <a:lstStyle/>
            <a:p>
              <a:pPr defTabSz="609615">
                <a:defRPr/>
              </a:pPr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15">
                <a:lnSpc>
                  <a:spcPts val="1495"/>
                </a:lnSpc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5" name="Freeform 15"/>
          <p:cNvSpPr/>
          <p:nvPr/>
        </p:nvSpPr>
        <p:spPr>
          <a:xfrm flipH="1">
            <a:off x="-1572468" y="5100161"/>
            <a:ext cx="4009955" cy="1629777"/>
          </a:xfrm>
          <a:custGeom>
            <a:avLst/>
            <a:gdLst/>
            <a:ahLst/>
            <a:cxnLst/>
            <a:rect l="l" t="t" r="r" b="b"/>
            <a:pathLst>
              <a:path w="6014933" h="2444666">
                <a:moveTo>
                  <a:pt x="6014933" y="0"/>
                </a:moveTo>
                <a:lnTo>
                  <a:pt x="0" y="0"/>
                </a:lnTo>
                <a:lnTo>
                  <a:pt x="0" y="2444666"/>
                </a:lnTo>
                <a:lnTo>
                  <a:pt x="6014933" y="2444666"/>
                </a:lnTo>
                <a:lnTo>
                  <a:pt x="6014933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15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Freeform 16"/>
          <p:cNvSpPr/>
          <p:nvPr/>
        </p:nvSpPr>
        <p:spPr>
          <a:xfrm flipH="1" flipV="1">
            <a:off x="-593363" y="-344105"/>
            <a:ext cx="4876296" cy="1981887"/>
          </a:xfrm>
          <a:custGeom>
            <a:avLst/>
            <a:gdLst/>
            <a:ahLst/>
            <a:cxnLst/>
            <a:rect l="l" t="t" r="r" b="b"/>
            <a:pathLst>
              <a:path w="7314444" h="2972830">
                <a:moveTo>
                  <a:pt x="7314445" y="2972830"/>
                </a:moveTo>
                <a:lnTo>
                  <a:pt x="0" y="2972830"/>
                </a:lnTo>
                <a:lnTo>
                  <a:pt x="0" y="0"/>
                </a:lnTo>
                <a:lnTo>
                  <a:pt x="7314445" y="0"/>
                </a:lnTo>
                <a:lnTo>
                  <a:pt x="7314445" y="297283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15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Freeform 17"/>
          <p:cNvSpPr/>
          <p:nvPr/>
        </p:nvSpPr>
        <p:spPr>
          <a:xfrm flipH="1">
            <a:off x="7689220" y="5228225"/>
            <a:ext cx="4009955" cy="1629777"/>
          </a:xfrm>
          <a:custGeom>
            <a:avLst/>
            <a:gdLst/>
            <a:ahLst/>
            <a:cxnLst/>
            <a:rect l="l" t="t" r="r" b="b"/>
            <a:pathLst>
              <a:path w="6014933" h="2444666">
                <a:moveTo>
                  <a:pt x="6014933" y="0"/>
                </a:moveTo>
                <a:lnTo>
                  <a:pt x="0" y="0"/>
                </a:lnTo>
                <a:lnTo>
                  <a:pt x="0" y="2444666"/>
                </a:lnTo>
                <a:lnTo>
                  <a:pt x="6014933" y="2444666"/>
                </a:lnTo>
                <a:lnTo>
                  <a:pt x="6014933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15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8917671" y="-268154"/>
            <a:ext cx="4009955" cy="1629777"/>
          </a:xfrm>
          <a:custGeom>
            <a:avLst/>
            <a:gdLst/>
            <a:ahLst/>
            <a:cxnLst/>
            <a:rect l="l" t="t" r="r" b="b"/>
            <a:pathLst>
              <a:path w="6014933" h="2444666">
                <a:moveTo>
                  <a:pt x="0" y="0"/>
                </a:moveTo>
                <a:lnTo>
                  <a:pt x="6014933" y="0"/>
                </a:lnTo>
                <a:lnTo>
                  <a:pt x="6014933" y="2444666"/>
                </a:lnTo>
                <a:lnTo>
                  <a:pt x="0" y="244466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15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-417293" y="1244124"/>
            <a:ext cx="3610205" cy="9977953"/>
          </a:xfrm>
          <a:custGeom>
            <a:avLst/>
            <a:gdLst/>
            <a:ahLst/>
            <a:cxnLst/>
            <a:rect l="l" t="t" r="r" b="b"/>
            <a:pathLst>
              <a:path w="5415307" h="14966929">
                <a:moveTo>
                  <a:pt x="0" y="0"/>
                </a:moveTo>
                <a:lnTo>
                  <a:pt x="5415307" y="0"/>
                </a:lnTo>
                <a:lnTo>
                  <a:pt x="5415307" y="14966929"/>
                </a:lnTo>
                <a:lnTo>
                  <a:pt x="0" y="1496692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15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6066915" y="4548088"/>
            <a:ext cx="4018479" cy="512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15">
              <a:lnSpc>
                <a:spcPts val="3955"/>
              </a:lnSpc>
              <a:spcBef>
                <a:spcPct val="0"/>
              </a:spcBef>
              <a:defRPr/>
            </a:pPr>
            <a:r>
              <a:rPr lang="en-US" sz="2471" dirty="0">
                <a:solidFill>
                  <a:srgbClr val="FFEEC8"/>
                </a:solidFill>
                <a:latin typeface="Jua Bold"/>
              </a:rPr>
              <a:t>LET'S GET STARTED!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77A6157-333C-E99F-DBEA-87CDE8EFC41E}"/>
              </a:ext>
            </a:extLst>
          </p:cNvPr>
          <p:cNvSpPr txBox="1"/>
          <p:nvPr/>
        </p:nvSpPr>
        <p:spPr>
          <a:xfrm>
            <a:off x="2914112" y="1239089"/>
            <a:ext cx="8480987" cy="90159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4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 </a:t>
            </a:r>
            <a:r>
              <a:rPr lang="en-US" sz="40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bảng</a:t>
            </a:r>
            <a:r>
              <a:rPr lang="en-US" sz="4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4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liệu</a:t>
            </a:r>
            <a:r>
              <a:rPr lang="en-US" sz="4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sau</a:t>
            </a:r>
            <a:endParaRPr lang="en-US" sz="36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1" name="Freeform 9"/>
          <p:cNvSpPr/>
          <p:nvPr/>
        </p:nvSpPr>
        <p:spPr>
          <a:xfrm>
            <a:off x="2475746" y="532981"/>
            <a:ext cx="9223429" cy="627867"/>
          </a:xfrm>
          <a:custGeom>
            <a:avLst/>
            <a:gdLst/>
            <a:ahLst/>
            <a:cxnLst/>
            <a:rect l="l" t="t" r="r" b="b"/>
            <a:pathLst>
              <a:path w="2036904" h="248046">
                <a:moveTo>
                  <a:pt x="51053" y="0"/>
                </a:moveTo>
                <a:lnTo>
                  <a:pt x="1985850" y="0"/>
                </a:lnTo>
                <a:cubicBezTo>
                  <a:pt x="2014046" y="0"/>
                  <a:pt x="2036904" y="22857"/>
                  <a:pt x="2036904" y="51053"/>
                </a:cubicBezTo>
                <a:lnTo>
                  <a:pt x="2036904" y="196993"/>
                </a:lnTo>
                <a:cubicBezTo>
                  <a:pt x="2036904" y="210533"/>
                  <a:pt x="2031525" y="223519"/>
                  <a:pt x="2021950" y="233093"/>
                </a:cubicBezTo>
                <a:cubicBezTo>
                  <a:pt x="2012376" y="242667"/>
                  <a:pt x="1999391" y="248046"/>
                  <a:pt x="1985850" y="248046"/>
                </a:cubicBezTo>
                <a:lnTo>
                  <a:pt x="51053" y="248046"/>
                </a:lnTo>
                <a:cubicBezTo>
                  <a:pt x="22857" y="248046"/>
                  <a:pt x="0" y="225189"/>
                  <a:pt x="0" y="196993"/>
                </a:cubicBezTo>
                <a:lnTo>
                  <a:pt x="0" y="51053"/>
                </a:lnTo>
                <a:cubicBezTo>
                  <a:pt x="0" y="22857"/>
                  <a:pt x="22857" y="0"/>
                  <a:pt x="51053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/>
          <a:lstStyle/>
          <a:p>
            <a:pPr lvl="0" algn="ctr"/>
            <a:r>
              <a:rPr lang="en-US" sz="3733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pic>
        <p:nvPicPr>
          <p:cNvPr id="23" name="Picture 22" descr="A screenshot of a phone&#10;&#10;Description automatically generated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3557" y="2506345"/>
            <a:ext cx="9273643" cy="305101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677A6157-333C-E99F-DBEA-87CDE8EFC41E}"/>
              </a:ext>
            </a:extLst>
          </p:cNvPr>
          <p:cNvSpPr txBox="1"/>
          <p:nvPr/>
        </p:nvSpPr>
        <p:spPr>
          <a:xfrm>
            <a:off x="2604476" y="5557363"/>
            <a:ext cx="9282724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Em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hãy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ve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̃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biểu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đô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̀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thê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̉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hiện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 cơ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cấu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 GRDP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của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 Hà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Nội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năm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 2022.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Nhận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xét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va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̀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giải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thích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vê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̀ cơ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cấu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các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ngành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kinh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tê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́. </a:t>
            </a:r>
          </a:p>
        </p:txBody>
      </p:sp>
    </p:spTree>
    <p:extLst>
      <p:ext uri="{BB962C8B-B14F-4D97-AF65-F5344CB8AC3E}">
        <p14:creationId xmlns:p14="http://schemas.microsoft.com/office/powerpoint/2010/main" val="3598980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1" grpId="0" animBg="1"/>
      <p:bldP spid="2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04800"/>
            <a:ext cx="1158240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1333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inyPPT_26">
            <a:hlinkClick r:id="" action="ppaction://media"/>
            <a:extLst>
              <a:ext uri="{FF2B5EF4-FFF2-40B4-BE49-F238E27FC236}">
                <a16:creationId xmlns:a16="http://schemas.microsoft.com/office/drawing/2014/main" id="{0ACFFB3F-92BA-AF46-B6D8-4C6C76CFE5E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1">
            <a:extLst>
              <a:ext uri="{FF2B5EF4-FFF2-40B4-BE49-F238E27FC236}">
                <a16:creationId xmlns:a16="http://schemas.microsoft.com/office/drawing/2014/main" id="{54FCD88D-FB32-9D48-9344-1D904A7DA1D4}"/>
              </a:ext>
            </a:extLst>
          </p:cNvPr>
          <p:cNvSpPr txBox="1"/>
          <p:nvPr/>
        </p:nvSpPr>
        <p:spPr>
          <a:xfrm>
            <a:off x="2917537" y="2781266"/>
            <a:ext cx="6517408" cy="12003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tIns="45719" rIns="45719" bIns="45719">
            <a:spAutoFit/>
          </a:bodyPr>
          <a:lstStyle>
            <a:lvl1pPr algn="ctr">
              <a:defRPr sz="1500">
                <a:solidFill>
                  <a:srgbClr val="535353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 lvl="0"/>
            <a:r>
              <a:rPr lang="en-US" sz="7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sz="7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Audio TinyPPT">
            <a:hlinkClick r:id="" action="ppaction://media"/>
            <a:extLst>
              <a:ext uri="{FF2B5EF4-FFF2-40B4-BE49-F238E27FC236}">
                <a16:creationId xmlns:a16="http://schemas.microsoft.com/office/drawing/2014/main" id="{248FC541-A74B-3542-AEF4-A9889ED3597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271761" y="611878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405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804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video>
              <p:cMediaNode vol="100000">
                <p:cTn id="10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1">
            <a:extLst>
              <a:ext uri="{FF2B5EF4-FFF2-40B4-BE49-F238E27FC236}">
                <a16:creationId xmlns:a16="http://schemas.microsoft.com/office/drawing/2014/main" id="{EABA0786-DF8C-9082-88B5-22B4D1179CBB}"/>
              </a:ext>
            </a:extLst>
          </p:cNvPr>
          <p:cNvSpPr txBox="1"/>
          <p:nvPr/>
        </p:nvSpPr>
        <p:spPr>
          <a:xfrm>
            <a:off x="1072184" y="364623"/>
            <a:ext cx="9994939" cy="738664"/>
          </a:xfrm>
          <a:prstGeom prst="rect">
            <a:avLst/>
          </a:prstGeom>
          <a:solidFill>
            <a:srgbClr val="FFFFFF">
              <a:alpha val="76863"/>
            </a:srgbClr>
          </a:solidFill>
        </p:spPr>
        <p:txBody>
          <a:bodyPr wrap="square" lIns="0" tIns="0" rIns="0" bIns="0" rtlCol="0" anchor="t">
            <a:spAutoFit/>
          </a:bodyPr>
          <a:lstStyle/>
          <a:p>
            <a:pPr marL="0" lvl="1"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VẬN DỤNG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DDBE158-BE71-0A67-7937-DCEF9C6194D9}"/>
              </a:ext>
            </a:extLst>
          </p:cNvPr>
          <p:cNvSpPr/>
          <p:nvPr/>
        </p:nvSpPr>
        <p:spPr>
          <a:xfrm>
            <a:off x="256152" y="1447800"/>
            <a:ext cx="11679695" cy="5105400"/>
          </a:xfrm>
          <a:prstGeom prst="roundRect">
            <a:avLst>
              <a:gd name="adj" fmla="val 10239"/>
            </a:avLst>
          </a:prstGeom>
          <a:solidFill>
            <a:srgbClr val="FFFFFF">
              <a:alpha val="89804"/>
            </a:srgbClr>
          </a:solidFill>
          <a:ln w="2857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200" dirty="0" err="1">
                <a:solidFill>
                  <a:schemeClr val="tx1"/>
                </a:solidFill>
              </a:rPr>
              <a:t>Em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hãy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tìm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hiểu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vê</a:t>
            </a:r>
            <a:r>
              <a:rPr lang="en-US" sz="3200" dirty="0">
                <a:solidFill>
                  <a:schemeClr val="tx1"/>
                </a:solidFill>
              </a:rPr>
              <a:t>̀ </a:t>
            </a:r>
            <a:r>
              <a:rPr lang="en-US" sz="3200" dirty="0" err="1">
                <a:solidFill>
                  <a:schemeClr val="tx1"/>
                </a:solidFill>
              </a:rPr>
              <a:t>một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khu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công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nghiệp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trên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địa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bàn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thành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phô</a:t>
            </a:r>
            <a:r>
              <a:rPr lang="en-US" sz="3200" dirty="0">
                <a:solidFill>
                  <a:schemeClr val="tx1"/>
                </a:solidFill>
              </a:rPr>
              <a:t>́ Hà </a:t>
            </a:r>
            <a:r>
              <a:rPr lang="en-US" sz="3200" dirty="0" err="1">
                <a:solidFill>
                  <a:schemeClr val="tx1"/>
                </a:solidFill>
              </a:rPr>
              <a:t>Nội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theo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các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gợi</a:t>
            </a:r>
            <a:r>
              <a:rPr lang="en-US" sz="3200" dirty="0">
                <a:solidFill>
                  <a:schemeClr val="tx1"/>
                </a:solidFill>
              </a:rPr>
              <a:t> ý </a:t>
            </a:r>
            <a:r>
              <a:rPr lang="en-US" sz="3200" dirty="0" err="1">
                <a:solidFill>
                  <a:schemeClr val="tx1"/>
                </a:solidFill>
              </a:rPr>
              <a:t>sau</a:t>
            </a:r>
            <a:r>
              <a:rPr lang="en-US" sz="3200" dirty="0">
                <a:solidFill>
                  <a:schemeClr val="tx1"/>
                </a:solidFill>
              </a:rPr>
              <a:t>: </a:t>
            </a:r>
          </a:p>
          <a:p>
            <a:pPr lvl="0" algn="just">
              <a:lnSpc>
                <a:spcPct val="150000"/>
              </a:lnSpc>
            </a:pPr>
            <a:r>
              <a:rPr lang="en-US" sz="3200" dirty="0">
                <a:solidFill>
                  <a:schemeClr val="tx1"/>
                </a:solidFill>
              </a:rPr>
              <a:t> </a:t>
            </a:r>
            <a:r>
              <a:rPr lang="en-US" sz="3200" dirty="0" err="1">
                <a:solidFill>
                  <a:schemeClr val="tx1"/>
                </a:solidFill>
              </a:rPr>
              <a:t>Quy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mo</a:t>
            </a:r>
            <a:r>
              <a:rPr lang="en-US" sz="3200" dirty="0">
                <a:solidFill>
                  <a:schemeClr val="tx1"/>
                </a:solidFill>
              </a:rPr>
              <a:t>̂ </a:t>
            </a:r>
            <a:r>
              <a:rPr lang="en-US" sz="3200" dirty="0" err="1">
                <a:solidFill>
                  <a:schemeClr val="tx1"/>
                </a:solidFill>
              </a:rPr>
              <a:t>khu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công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nghiệp</a:t>
            </a:r>
            <a:r>
              <a:rPr lang="en-US" sz="3200" dirty="0">
                <a:solidFill>
                  <a:schemeClr val="tx1"/>
                </a:solidFill>
              </a:rPr>
              <a:t>(</a:t>
            </a:r>
            <a:r>
              <a:rPr lang="en-US" sz="3200" dirty="0" err="1">
                <a:solidFill>
                  <a:schemeClr val="tx1"/>
                </a:solidFill>
              </a:rPr>
              <a:t>diện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tích,tổng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sô</a:t>
            </a:r>
            <a:r>
              <a:rPr lang="en-US" sz="3200" dirty="0">
                <a:solidFill>
                  <a:schemeClr val="tx1"/>
                </a:solidFill>
              </a:rPr>
              <a:t>́ </a:t>
            </a:r>
            <a:r>
              <a:rPr lang="en-US" sz="3200" dirty="0" err="1">
                <a:solidFill>
                  <a:schemeClr val="tx1"/>
                </a:solidFill>
              </a:rPr>
              <a:t>vốn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đầu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tu</a:t>
            </a:r>
            <a:r>
              <a:rPr lang="en-US" sz="3200" dirty="0">
                <a:solidFill>
                  <a:schemeClr val="tx1"/>
                </a:solidFill>
              </a:rPr>
              <a:t>̛,</a:t>
            </a:r>
            <a:r>
              <a:rPr lang="en-US" sz="3200" dirty="0" err="1">
                <a:solidFill>
                  <a:schemeClr val="tx1"/>
                </a:solidFill>
              </a:rPr>
              <a:t>tổng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sô</a:t>
            </a:r>
            <a:r>
              <a:rPr lang="en-US" sz="3200" dirty="0">
                <a:solidFill>
                  <a:schemeClr val="tx1"/>
                </a:solidFill>
              </a:rPr>
              <a:t>́ </a:t>
            </a:r>
            <a:r>
              <a:rPr lang="en-US" sz="3200" dirty="0" err="1">
                <a:solidFill>
                  <a:schemeClr val="tx1"/>
                </a:solidFill>
              </a:rPr>
              <a:t>lao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động,tổng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gia</a:t>
            </a:r>
            <a:r>
              <a:rPr lang="en-US" sz="3200" dirty="0">
                <a:solidFill>
                  <a:schemeClr val="tx1"/>
                </a:solidFill>
              </a:rPr>
              <a:t>́ trị </a:t>
            </a:r>
            <a:r>
              <a:rPr lang="en-US" sz="3200" dirty="0" err="1">
                <a:solidFill>
                  <a:schemeClr val="tx1"/>
                </a:solidFill>
              </a:rPr>
              <a:t>sản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xuất</a:t>
            </a:r>
            <a:r>
              <a:rPr lang="en-US" sz="3200" dirty="0">
                <a:solidFill>
                  <a:schemeClr val="tx1"/>
                </a:solidFill>
              </a:rPr>
              <a:t>,...) </a:t>
            </a:r>
          </a:p>
          <a:p>
            <a:pPr lvl="0" algn="just">
              <a:lnSpc>
                <a:spcPct val="150000"/>
              </a:lnSpc>
            </a:pPr>
            <a:r>
              <a:rPr lang="en-US" sz="3200" dirty="0">
                <a:solidFill>
                  <a:schemeClr val="tx1"/>
                </a:solidFill>
              </a:rPr>
              <a:t> </a:t>
            </a:r>
            <a:r>
              <a:rPr lang="en-US" sz="3200" dirty="0" err="1">
                <a:solidFill>
                  <a:schemeClr val="tx1"/>
                </a:solidFill>
              </a:rPr>
              <a:t>Các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sản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phẩm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chính</a:t>
            </a:r>
            <a:r>
              <a:rPr lang="en-US" sz="3200" dirty="0">
                <a:solidFill>
                  <a:schemeClr val="tx1"/>
                </a:solidFill>
              </a:rPr>
              <a:t>, </a:t>
            </a:r>
            <a:r>
              <a:rPr lang="en-US" sz="3200" dirty="0" err="1">
                <a:solidFill>
                  <a:schemeClr val="tx1"/>
                </a:solidFill>
              </a:rPr>
              <a:t>thi</a:t>
            </a:r>
            <a:r>
              <a:rPr lang="en-US" sz="3200" dirty="0">
                <a:solidFill>
                  <a:schemeClr val="tx1"/>
                </a:solidFill>
              </a:rPr>
              <a:t>̣ </a:t>
            </a:r>
            <a:r>
              <a:rPr lang="en-US" sz="3200" dirty="0" err="1">
                <a:solidFill>
                  <a:schemeClr val="tx1"/>
                </a:solidFill>
              </a:rPr>
              <a:t>trường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tiêu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thu</a:t>
            </a:r>
            <a:r>
              <a:rPr lang="en-US" sz="3200" dirty="0">
                <a:solidFill>
                  <a:schemeClr val="tx1"/>
                </a:solidFill>
              </a:rPr>
              <a:t>̣,... </a:t>
            </a:r>
          </a:p>
          <a:p>
            <a:pPr lvl="0" algn="just">
              <a:lnSpc>
                <a:spcPct val="150000"/>
              </a:lnSpc>
            </a:pPr>
            <a:r>
              <a:rPr lang="en-US" sz="3200" dirty="0">
                <a:solidFill>
                  <a:schemeClr val="tx1"/>
                </a:solidFill>
              </a:rPr>
              <a:t>  Xu </a:t>
            </a:r>
            <a:r>
              <a:rPr lang="en-US" sz="3200" dirty="0" err="1">
                <a:solidFill>
                  <a:schemeClr val="tx1"/>
                </a:solidFill>
              </a:rPr>
              <a:t>hướng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phát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triển</a:t>
            </a:r>
            <a:r>
              <a:rPr lang="en-US" sz="3200" dirty="0">
                <a:solidFill>
                  <a:schemeClr val="tx1"/>
                </a:solidFill>
              </a:rPr>
              <a:t>. </a:t>
            </a:r>
          </a:p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chemeClr val="tx1"/>
                </a:solidFill>
              </a:rPr>
              <a:t>Chia sẻ </a:t>
            </a:r>
            <a:r>
              <a:rPr lang="en-US" sz="3200" dirty="0" err="1">
                <a:solidFill>
                  <a:schemeClr val="tx1"/>
                </a:solidFill>
              </a:rPr>
              <a:t>thông</a:t>
            </a:r>
            <a:r>
              <a:rPr lang="en-US" sz="3200" dirty="0">
                <a:solidFill>
                  <a:schemeClr val="tx1"/>
                </a:solidFill>
              </a:rPr>
              <a:t> tin </a:t>
            </a:r>
            <a:r>
              <a:rPr lang="en-US" sz="3200" dirty="0" err="1">
                <a:solidFill>
                  <a:schemeClr val="tx1"/>
                </a:solidFill>
              </a:rPr>
              <a:t>em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tìm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hiểu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được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cho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các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bạn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trong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lớp</a:t>
            </a:r>
            <a:r>
              <a:rPr lang="en-US" sz="3200" dirty="0">
                <a:solidFill>
                  <a:schemeClr val="tx1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4611256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3D3A37-98D7-D33E-C51F-E5D9A57C691A}"/>
              </a:ext>
            </a:extLst>
          </p:cNvPr>
          <p:cNvSpPr txBox="1">
            <a:spLocks/>
          </p:cNvSpPr>
          <p:nvPr/>
        </p:nvSpPr>
        <p:spPr>
          <a:xfrm>
            <a:off x="838200" y="297931"/>
            <a:ext cx="10515600" cy="84507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VỀ NHÀ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896EB85-C4B9-A0E2-9F03-7F8503873594}"/>
              </a:ext>
            </a:extLst>
          </p:cNvPr>
          <p:cNvSpPr/>
          <p:nvPr/>
        </p:nvSpPr>
        <p:spPr>
          <a:xfrm>
            <a:off x="288876" y="1529252"/>
            <a:ext cx="11614248" cy="4033348"/>
          </a:xfrm>
          <a:prstGeom prst="rect">
            <a:avLst/>
          </a:prstGeom>
          <a:solidFill>
            <a:srgbClr val="FFFFFF">
              <a:alpha val="83922"/>
            </a:srgbClr>
          </a:solidFill>
        </p:spPr>
        <p:txBody>
          <a:bodyPr wrap="square">
            <a:spAutoFit/>
          </a:bodyPr>
          <a:lstStyle/>
          <a:p>
            <a:pPr marL="729790" indent="-609570" algn="just">
              <a:lnSpc>
                <a:spcPct val="150000"/>
              </a:lnSpc>
              <a:buFontTx/>
              <a:buChar char="-"/>
              <a:tabLst>
                <a:tab pos="120221" algn="l"/>
                <a:tab pos="240441" algn="l"/>
                <a:tab pos="360662" algn="l"/>
              </a:tabLst>
            </a:pP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44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29790" indent="-609570" algn="just">
              <a:lnSpc>
                <a:spcPct val="150000"/>
              </a:lnSpc>
              <a:buFontTx/>
              <a:buChar char="-"/>
              <a:tabLst>
                <a:tab pos="120221" algn="l"/>
                <a:tab pos="240441" algn="l"/>
                <a:tab pos="360662" algn="l"/>
              </a:tabLst>
            </a:pP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endParaRPr lang="nl-NL" sz="44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29790" indent="-609570" algn="just">
              <a:lnSpc>
                <a:spcPct val="150000"/>
              </a:lnSpc>
              <a:buFontTx/>
              <a:buChar char="-"/>
              <a:tabLst>
                <a:tab pos="120221" algn="l"/>
                <a:tab pos="240441" algn="l"/>
                <a:tab pos="360662" algn="l"/>
              </a:tabLst>
            </a:pP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endParaRPr lang="en-US" sz="44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29790" indent="-609570" algn="just">
              <a:lnSpc>
                <a:spcPct val="150000"/>
              </a:lnSpc>
              <a:buFontTx/>
              <a:buChar char="-"/>
              <a:tabLst>
                <a:tab pos="120221" algn="l"/>
                <a:tab pos="240441" algn="l"/>
                <a:tab pos="360662" algn="l"/>
              </a:tabLst>
            </a:pP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endParaRPr lang="en-US" sz="44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982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D56E133-6F5E-9D20-2299-6761540E63AC}"/>
              </a:ext>
            </a:extLst>
          </p:cNvPr>
          <p:cNvSpPr/>
          <p:nvPr/>
        </p:nvSpPr>
        <p:spPr>
          <a:xfrm>
            <a:off x="18349" y="1827610"/>
            <a:ext cx="12173651" cy="2462149"/>
          </a:xfrm>
          <a:prstGeom prst="rect">
            <a:avLst/>
          </a:prstGeom>
          <a:solidFill>
            <a:srgbClr val="FFFFFF">
              <a:alpha val="81961"/>
            </a:srgbClr>
          </a:solidFill>
        </p:spPr>
        <p:txBody>
          <a:bodyPr wrap="square" lIns="121920" tIns="60960" rIns="121920" bIns="6096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Trân</a:t>
            </a:r>
            <a:r>
              <a:rPr lang="en-US" sz="54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54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trọng</a:t>
            </a:r>
            <a:r>
              <a:rPr lang="en-US" sz="54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54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cảm</a:t>
            </a:r>
            <a:r>
              <a:rPr lang="en-US" sz="54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54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ơn</a:t>
            </a:r>
            <a:r>
              <a:rPr lang="en-US" sz="54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54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quý</a:t>
            </a:r>
            <a:r>
              <a:rPr lang="en-US" sz="54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54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thầy</a:t>
            </a:r>
            <a:r>
              <a:rPr lang="en-US" sz="54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54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cô</a:t>
            </a:r>
            <a:r>
              <a:rPr lang="en-US" sz="54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54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giáo</a:t>
            </a:r>
            <a:r>
              <a:rPr lang="en-US" sz="54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54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và</a:t>
            </a:r>
            <a:r>
              <a:rPr lang="en-US" sz="54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54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các</a:t>
            </a:r>
            <a:r>
              <a:rPr lang="en-US" sz="54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54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em</a:t>
            </a:r>
            <a:r>
              <a:rPr lang="en-US" sz="54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54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học</a:t>
            </a:r>
            <a:r>
              <a:rPr lang="en-US" sz="54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54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sinh</a:t>
            </a:r>
            <a:endParaRPr lang="en-US" sz="5400" b="1" dirty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801496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/>
          <p:nvPr/>
        </p:nvSpPr>
        <p:spPr>
          <a:xfrm>
            <a:off x="736142" y="2647554"/>
            <a:ext cx="4863009" cy="589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33"/>
              </a:lnSpc>
            </a:pPr>
            <a:r>
              <a:rPr lang="en-US" sz="3000" dirty="0">
                <a:solidFill>
                  <a:srgbClr val="FFFFFF"/>
                </a:solidFill>
                <a:latin typeface="Montserrat Semi-Bold"/>
              </a:rPr>
              <a:t>Be the best marketing company</a:t>
            </a:r>
          </a:p>
        </p:txBody>
      </p: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-1792704" y="4548697"/>
            <a:ext cx="3585407" cy="3585407"/>
            <a:chOff x="0" y="0"/>
            <a:chExt cx="6355080" cy="635508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FFD230"/>
            </a:solidFill>
          </p:spPr>
        </p:sp>
      </p:grpSp>
      <p:sp>
        <p:nvSpPr>
          <p:cNvPr id="21" name="TextBox 21"/>
          <p:cNvSpPr txBox="1"/>
          <p:nvPr/>
        </p:nvSpPr>
        <p:spPr>
          <a:xfrm>
            <a:off x="736142" y="4632907"/>
            <a:ext cx="4863009" cy="589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33"/>
              </a:lnSpc>
            </a:pPr>
            <a:r>
              <a:rPr lang="en-US" sz="3000">
                <a:solidFill>
                  <a:srgbClr val="FFFFFF"/>
                </a:solidFill>
                <a:latin typeface="Montserrat Semi-Bold"/>
              </a:rPr>
              <a:t>Be the best marketing company</a:t>
            </a:r>
          </a:p>
        </p:txBody>
      </p:sp>
      <p:grpSp>
        <p:nvGrpSpPr>
          <p:cNvPr id="33" name="Group 33"/>
          <p:cNvGrpSpPr>
            <a:grpSpLocks noChangeAspect="1"/>
          </p:cNvGrpSpPr>
          <p:nvPr/>
        </p:nvGrpSpPr>
        <p:grpSpPr>
          <a:xfrm>
            <a:off x="11284202" y="-1288253"/>
            <a:ext cx="2169845" cy="2169845"/>
            <a:chOff x="0" y="0"/>
            <a:chExt cx="1708150" cy="1708150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1708150" cy="1708150"/>
            </a:xfrm>
            <a:custGeom>
              <a:avLst/>
              <a:gdLst/>
              <a:ahLst/>
              <a:cxnLst/>
              <a:rect l="l" t="t" r="r" b="b"/>
              <a:pathLst>
                <a:path w="1708150" h="170815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solidFill>
              <a:srgbClr val="53E8BE"/>
            </a:solidFill>
          </p:spPr>
        </p:sp>
      </p:grpSp>
      <p:grpSp>
        <p:nvGrpSpPr>
          <p:cNvPr id="36" name="Group 36"/>
          <p:cNvGrpSpPr>
            <a:grpSpLocks noChangeAspect="1"/>
          </p:cNvGrpSpPr>
          <p:nvPr/>
        </p:nvGrpSpPr>
        <p:grpSpPr>
          <a:xfrm>
            <a:off x="9550419" y="6198660"/>
            <a:ext cx="2169845" cy="2169845"/>
            <a:chOff x="0" y="0"/>
            <a:chExt cx="1708150" cy="1708150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1708150" cy="1708150"/>
            </a:xfrm>
            <a:custGeom>
              <a:avLst/>
              <a:gdLst/>
              <a:ahLst/>
              <a:cxnLst/>
              <a:rect l="l" t="t" r="r" b="b"/>
              <a:pathLst>
                <a:path w="1708150" h="170815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solidFill>
              <a:srgbClr val="53E8BE"/>
            </a:solidFill>
          </p:spPr>
        </p:sp>
      </p:grpSp>
      <p:cxnSp>
        <p:nvCxnSpPr>
          <p:cNvPr id="112" name="Straight Connector 111"/>
          <p:cNvCxnSpPr/>
          <p:nvPr/>
        </p:nvCxnSpPr>
        <p:spPr>
          <a:xfrm>
            <a:off x="736141" y="2972052"/>
            <a:ext cx="403905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/>
          <p:cNvCxnSpPr/>
          <p:nvPr/>
        </p:nvCxnSpPr>
        <p:spPr>
          <a:xfrm>
            <a:off x="736141" y="4292600"/>
            <a:ext cx="403905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/>
          <p:cNvCxnSpPr/>
          <p:nvPr/>
        </p:nvCxnSpPr>
        <p:spPr>
          <a:xfrm>
            <a:off x="736141" y="1701800"/>
            <a:ext cx="403905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/>
          <p:cNvCxnSpPr/>
          <p:nvPr/>
        </p:nvCxnSpPr>
        <p:spPr>
          <a:xfrm>
            <a:off x="7152675" y="2527365"/>
            <a:ext cx="4152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/>
          <p:nvPr/>
        </p:nvCxnSpPr>
        <p:spPr>
          <a:xfrm>
            <a:off x="7152675" y="4869447"/>
            <a:ext cx="4152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Rectangle 122"/>
          <p:cNvSpPr/>
          <p:nvPr/>
        </p:nvSpPr>
        <p:spPr>
          <a:xfrm>
            <a:off x="603938" y="95055"/>
            <a:ext cx="1098412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#9Slide03 Noto Sans Bold" panose="020B0802040504020204" pitchFamily="34" charset="0"/>
                <a:cs typeface="Times New Roman" panose="02020603050405020304" pitchFamily="18" charset="0"/>
                <a:sym typeface="Open Sans"/>
              </a:rPr>
              <a:t>Hoàn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#9Slide03 Noto Sans Bold" panose="020B0802040504020204" pitchFamily="34" charset="0"/>
                <a:cs typeface="Times New Roman" panose="02020603050405020304" pitchFamily="18" charset="0"/>
                <a:sym typeface="Open Sans"/>
              </a:rPr>
              <a:t>thành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#9Slide03 Noto Sans Bold" panose="020B0802040504020204" pitchFamily="34" charset="0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#9Slide03 Noto Sans Bold" panose="020B0802040504020204" pitchFamily="34" charset="0"/>
                <a:cs typeface="Times New Roman" panose="02020603050405020304" pitchFamily="18" charset="0"/>
                <a:sym typeface="Open Sans"/>
              </a:rPr>
              <a:t>nội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#9Slide03 Noto Sans Bold" panose="020B0802040504020204" pitchFamily="34" charset="0"/>
                <a:cs typeface="Times New Roman" panose="02020603050405020304" pitchFamily="18" charset="0"/>
                <a:sym typeface="Open Sans"/>
              </a:rPr>
              <a:t> dung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#9Slide03 Noto Sans Bold" panose="020B0802040504020204" pitchFamily="34" charset="0"/>
                <a:cs typeface="Times New Roman" panose="02020603050405020304" pitchFamily="18" charset="0"/>
                <a:sym typeface="Open Sans"/>
              </a:rPr>
              <a:t>cột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#9Slide03 Noto Sans Bold" panose="020B0802040504020204" pitchFamily="34" charset="0"/>
                <a:cs typeface="Times New Roman" panose="02020603050405020304" pitchFamily="18" charset="0"/>
                <a:sym typeface="Open Sans"/>
              </a:rPr>
              <a:t> K, W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#9Slide03 Noto Sans Bold" panose="020B0802040504020204" pitchFamily="34" charset="0"/>
                <a:cs typeface="Times New Roman" panose="02020603050405020304" pitchFamily="18" charset="0"/>
                <a:sym typeface="Open Sans"/>
              </a:rPr>
              <a:t>trong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#9Slide03 Noto Sans Bold" panose="020B0802040504020204" pitchFamily="34" charset="0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#9Slide03 Noto Sans Bold" panose="020B0802040504020204" pitchFamily="34" charset="0"/>
                <a:cs typeface="Times New Roman" panose="02020603050405020304" pitchFamily="18" charset="0"/>
                <a:sym typeface="Open Sans"/>
              </a:rPr>
              <a:t>bảng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#9Slide03 Noto Sans Bold" panose="020B0802040504020204" pitchFamily="34" charset="0"/>
                <a:cs typeface="Times New Roman" panose="02020603050405020304" pitchFamily="18" charset="0"/>
                <a:sym typeface="Open Sans"/>
              </a:rPr>
              <a:t> KWL </a:t>
            </a:r>
          </a:p>
          <a:p>
            <a:pPr lvl="0" algn="ctr">
              <a:lnSpc>
                <a:spcPct val="150000"/>
              </a:lnSpc>
            </a:pP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ea typeface="#9Slide03 Noto Sans Bold" panose="020B0802040504020204" pitchFamily="34" charset="0"/>
                <a:cs typeface="Times New Roman" panose="02020603050405020304" pitchFamily="18" charset="0"/>
                <a:sym typeface="Open Sans"/>
              </a:rPr>
              <a:t>Nội dung cột L sẽ được hoàn thành ở phần luyện tập.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#9Slide03 Noto Sans Bold" panose="020B0802040504020204" pitchFamily="34" charset="0"/>
              <a:cs typeface="Times New Roman" panose="02020603050405020304" pitchFamily="18" charset="0"/>
              <a:sym typeface="Open Sans"/>
            </a:endParaRPr>
          </a:p>
          <a:p>
            <a:pPr algn="ctr">
              <a:lnSpc>
                <a:spcPct val="150000"/>
              </a:lnSpc>
            </a:pPr>
            <a:r>
              <a:rPr lang="en-US" sz="2800" dirty="0"/>
              <a:t>Chia sẻ </a:t>
            </a:r>
            <a:r>
              <a:rPr lang="en-US" sz="2800" dirty="0" err="1"/>
              <a:t>về</a:t>
            </a:r>
            <a:r>
              <a:rPr lang="en-US" sz="2800" dirty="0"/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Kinh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tế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Hà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Nội</a:t>
            </a:r>
            <a:endParaRPr lang="en-US" sz="2400" b="1" dirty="0">
              <a:solidFill>
                <a:srgbClr val="C00000"/>
              </a:solidFill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86F49F7D-5669-4414-BB25-36C56EFEED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085272"/>
              </p:ext>
            </p:extLst>
          </p:nvPr>
        </p:nvGraphicFramePr>
        <p:xfrm>
          <a:off x="0" y="2192830"/>
          <a:ext cx="12191999" cy="466517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69770">
                  <a:extLst>
                    <a:ext uri="{9D8B030D-6E8A-4147-A177-3AD203B41FA5}">
                      <a16:colId xmlns:a16="http://schemas.microsoft.com/office/drawing/2014/main" val="2788331658"/>
                    </a:ext>
                  </a:extLst>
                </a:gridCol>
                <a:gridCol w="4511887">
                  <a:extLst>
                    <a:ext uri="{9D8B030D-6E8A-4147-A177-3AD203B41FA5}">
                      <a16:colId xmlns:a16="http://schemas.microsoft.com/office/drawing/2014/main" val="1260016280"/>
                    </a:ext>
                  </a:extLst>
                </a:gridCol>
                <a:gridCol w="3310342">
                  <a:extLst>
                    <a:ext uri="{9D8B030D-6E8A-4147-A177-3AD203B41FA5}">
                      <a16:colId xmlns:a16="http://schemas.microsoft.com/office/drawing/2014/main" val="2422307363"/>
                    </a:ext>
                  </a:extLst>
                </a:gridCol>
              </a:tblGrid>
              <a:tr h="165663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700" b="1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 (Known)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700" b="1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700" b="1" kern="12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2700" b="1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kern="12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2700" b="1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700" b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7F7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700" b="1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 (Want)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700" b="1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700" b="1" kern="12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muốn</a:t>
                      </a:r>
                      <a:r>
                        <a:rPr lang="en-US" sz="2700" b="1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kern="12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2700" b="1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700" b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7F7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700" b="1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 (Learn)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700" b="1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700" b="1" kern="12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700" b="1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kern="12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700" b="1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700" b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1141990"/>
                  </a:ext>
                </a:extLst>
              </a:tr>
              <a:tr h="30085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87A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87A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en-US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32068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441006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What Are Plant Growth Promoting Bacteria?">
            <a:extLst>
              <a:ext uri="{FF2B5EF4-FFF2-40B4-BE49-F238E27FC236}">
                <a16:creationId xmlns:a16="http://schemas.microsoft.com/office/drawing/2014/main" id="{D8D63C7B-9DF2-4CB8-971B-BAA4909EBC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2" r="856"/>
          <a:stretch/>
        </p:blipFill>
        <p:spPr bwMode="auto">
          <a:xfrm>
            <a:off x="-1" y="1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A1CC9C86-6CAA-77A4-AFB7-4166F589791A}"/>
              </a:ext>
            </a:extLst>
          </p:cNvPr>
          <p:cNvGrpSpPr/>
          <p:nvPr/>
        </p:nvGrpSpPr>
        <p:grpSpPr>
          <a:xfrm>
            <a:off x="-37779" y="1546860"/>
            <a:ext cx="12216644" cy="3764280"/>
            <a:chOff x="0" y="0"/>
            <a:chExt cx="12192000" cy="376428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1725F13-B0E0-348E-295E-A3930BD85064}"/>
                </a:ext>
              </a:extLst>
            </p:cNvPr>
            <p:cNvSpPr/>
            <p:nvPr/>
          </p:nvSpPr>
          <p:spPr>
            <a:xfrm>
              <a:off x="0" y="182880"/>
              <a:ext cx="12192000" cy="3398520"/>
            </a:xfrm>
            <a:prstGeom prst="rect">
              <a:avLst/>
            </a:prstGeom>
            <a:solidFill>
              <a:schemeClr val="bg1">
                <a:alpha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FA9F073-C173-B823-F5D3-828599A0A042}"/>
                </a:ext>
              </a:extLst>
            </p:cNvPr>
            <p:cNvSpPr txBox="1"/>
            <p:nvPr/>
          </p:nvSpPr>
          <p:spPr>
            <a:xfrm>
              <a:off x="50811" y="1389734"/>
              <a:ext cx="12141189" cy="121392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6000" b="1" dirty="0">
                  <a:solidFill>
                    <a:schemeClr val="tx2">
                      <a:lumMod val="50000"/>
                    </a:schemeClr>
                  </a:solidFill>
                </a:rPr>
                <a:t>KINH TẾ HÀ NỘI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675B4C9-8045-F9FF-9645-CB05B837D8CE}"/>
                </a:ext>
              </a:extLst>
            </p:cNvPr>
            <p:cNvSpPr txBox="1"/>
            <p:nvPr/>
          </p:nvSpPr>
          <p:spPr>
            <a:xfrm>
              <a:off x="3657600" y="441260"/>
              <a:ext cx="4876800" cy="8049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4800" b="1" dirty="0">
                  <a:solidFill>
                    <a:schemeClr val="accent6">
                      <a:lumMod val="50000"/>
                    </a:schemeClr>
                  </a:solidFill>
                </a:rPr>
                <a:t>CHỦ ĐỀ 4: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2271E98-8165-8D36-F1FA-9BC4C5ACB8D7}"/>
                </a:ext>
              </a:extLst>
            </p:cNvPr>
            <p:cNvSpPr/>
            <p:nvPr/>
          </p:nvSpPr>
          <p:spPr>
            <a:xfrm>
              <a:off x="0" y="3581400"/>
              <a:ext cx="12192000" cy="18288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7944D8B-E9D9-3181-18CD-4B9341DEA710}"/>
                </a:ext>
              </a:extLst>
            </p:cNvPr>
            <p:cNvSpPr/>
            <p:nvPr/>
          </p:nvSpPr>
          <p:spPr>
            <a:xfrm>
              <a:off x="0" y="0"/>
              <a:ext cx="12192000" cy="18288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83428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5" name="组合 42"/>
          <p:cNvGrpSpPr>
            <a:grpSpLocks/>
          </p:cNvGrpSpPr>
          <p:nvPr/>
        </p:nvGrpSpPr>
        <p:grpSpPr bwMode="auto">
          <a:xfrm>
            <a:off x="120992" y="2289370"/>
            <a:ext cx="2553673" cy="2867219"/>
            <a:chOff x="0" y="0"/>
            <a:chExt cx="1897838" cy="2107541"/>
          </a:xfrm>
        </p:grpSpPr>
        <p:sp>
          <p:nvSpPr>
            <p:cNvPr id="6146" name="Freeform 5"/>
            <p:cNvSpPr>
              <a:spLocks noChangeArrowheads="1"/>
            </p:cNvSpPr>
            <p:nvPr/>
          </p:nvSpPr>
          <p:spPr bwMode="auto">
            <a:xfrm>
              <a:off x="194837" y="0"/>
              <a:ext cx="1563688" cy="1893888"/>
            </a:xfrm>
            <a:custGeom>
              <a:avLst/>
              <a:gdLst/>
              <a:ahLst/>
              <a:cxnLst>
                <a:cxn ang="0">
                  <a:pos x="5" y="116"/>
                </a:cxn>
                <a:cxn ang="0">
                  <a:pos x="28" y="101"/>
                </a:cxn>
                <a:cxn ang="0">
                  <a:pos x="34" y="126"/>
                </a:cxn>
                <a:cxn ang="0">
                  <a:pos x="7" y="124"/>
                </a:cxn>
                <a:cxn ang="0">
                  <a:pos x="31" y="168"/>
                </a:cxn>
                <a:cxn ang="0">
                  <a:pos x="57" y="167"/>
                </a:cxn>
                <a:cxn ang="0">
                  <a:pos x="33" y="177"/>
                </a:cxn>
                <a:cxn ang="0">
                  <a:pos x="31" y="227"/>
                </a:cxn>
                <a:cxn ang="0">
                  <a:pos x="55" y="213"/>
                </a:cxn>
                <a:cxn ang="0">
                  <a:pos x="61" y="238"/>
                </a:cxn>
                <a:cxn ang="0">
                  <a:pos x="33" y="235"/>
                </a:cxn>
                <a:cxn ang="0">
                  <a:pos x="58" y="280"/>
                </a:cxn>
                <a:cxn ang="0">
                  <a:pos x="83" y="278"/>
                </a:cxn>
                <a:cxn ang="0">
                  <a:pos x="60" y="288"/>
                </a:cxn>
                <a:cxn ang="0">
                  <a:pos x="58" y="338"/>
                </a:cxn>
                <a:cxn ang="0">
                  <a:pos x="81" y="324"/>
                </a:cxn>
                <a:cxn ang="0">
                  <a:pos x="87" y="349"/>
                </a:cxn>
                <a:cxn ang="0">
                  <a:pos x="60" y="347"/>
                </a:cxn>
                <a:cxn ang="0">
                  <a:pos x="85" y="391"/>
                </a:cxn>
                <a:cxn ang="0">
                  <a:pos x="110" y="389"/>
                </a:cxn>
                <a:cxn ang="0">
                  <a:pos x="87" y="399"/>
                </a:cxn>
                <a:cxn ang="0">
                  <a:pos x="85" y="450"/>
                </a:cxn>
                <a:cxn ang="0">
                  <a:pos x="108" y="435"/>
                </a:cxn>
                <a:cxn ang="0">
                  <a:pos x="114" y="460"/>
                </a:cxn>
                <a:cxn ang="0">
                  <a:pos x="87" y="458"/>
                </a:cxn>
                <a:cxn ang="0">
                  <a:pos x="111" y="502"/>
                </a:cxn>
                <a:cxn ang="0">
                  <a:pos x="137" y="501"/>
                </a:cxn>
                <a:cxn ang="0">
                  <a:pos x="113" y="511"/>
                </a:cxn>
                <a:cxn ang="0">
                  <a:pos x="111" y="561"/>
                </a:cxn>
                <a:cxn ang="0">
                  <a:pos x="135" y="547"/>
                </a:cxn>
                <a:cxn ang="0">
                  <a:pos x="141" y="572"/>
                </a:cxn>
                <a:cxn ang="0">
                  <a:pos x="113" y="569"/>
                </a:cxn>
                <a:cxn ang="0">
                  <a:pos x="138" y="613"/>
                </a:cxn>
                <a:cxn ang="0">
                  <a:pos x="163" y="612"/>
                </a:cxn>
                <a:cxn ang="0">
                  <a:pos x="140" y="622"/>
                </a:cxn>
                <a:cxn ang="0">
                  <a:pos x="131" y="645"/>
                </a:cxn>
                <a:cxn ang="0">
                  <a:pos x="400" y="0"/>
                </a:cxn>
              </a:cxnLst>
              <a:rect l="0" t="0" r="r" b="b"/>
              <a:pathLst>
                <a:path w="532" h="645">
                  <a:moveTo>
                    <a:pt x="0" y="96"/>
                  </a:moveTo>
                  <a:cubicBezTo>
                    <a:pt x="5" y="116"/>
                    <a:pt x="5" y="116"/>
                    <a:pt x="5" y="116"/>
                  </a:cubicBezTo>
                  <a:cubicBezTo>
                    <a:pt x="18" y="113"/>
                    <a:pt x="18" y="113"/>
                    <a:pt x="18" y="113"/>
                  </a:cubicBezTo>
                  <a:cubicBezTo>
                    <a:pt x="19" y="107"/>
                    <a:pt x="22" y="103"/>
                    <a:pt x="28" y="101"/>
                  </a:cubicBezTo>
                  <a:cubicBezTo>
                    <a:pt x="35" y="100"/>
                    <a:pt x="42" y="104"/>
                    <a:pt x="43" y="111"/>
                  </a:cubicBezTo>
                  <a:cubicBezTo>
                    <a:pt x="45" y="118"/>
                    <a:pt x="41" y="125"/>
                    <a:pt x="34" y="126"/>
                  </a:cubicBezTo>
                  <a:cubicBezTo>
                    <a:pt x="28" y="128"/>
                    <a:pt x="23" y="125"/>
                    <a:pt x="20" y="121"/>
                  </a:cubicBezTo>
                  <a:cubicBezTo>
                    <a:pt x="7" y="124"/>
                    <a:pt x="7" y="124"/>
                    <a:pt x="7" y="124"/>
                  </a:cubicBezTo>
                  <a:cubicBezTo>
                    <a:pt x="18" y="171"/>
                    <a:pt x="18" y="171"/>
                    <a:pt x="18" y="171"/>
                  </a:cubicBezTo>
                  <a:cubicBezTo>
                    <a:pt x="31" y="168"/>
                    <a:pt x="31" y="168"/>
                    <a:pt x="31" y="168"/>
                  </a:cubicBezTo>
                  <a:cubicBezTo>
                    <a:pt x="32" y="163"/>
                    <a:pt x="36" y="158"/>
                    <a:pt x="41" y="157"/>
                  </a:cubicBezTo>
                  <a:cubicBezTo>
                    <a:pt x="48" y="155"/>
                    <a:pt x="55" y="160"/>
                    <a:pt x="57" y="167"/>
                  </a:cubicBezTo>
                  <a:cubicBezTo>
                    <a:pt x="58" y="173"/>
                    <a:pt x="54" y="180"/>
                    <a:pt x="47" y="182"/>
                  </a:cubicBezTo>
                  <a:cubicBezTo>
                    <a:pt x="42" y="183"/>
                    <a:pt x="36" y="181"/>
                    <a:pt x="33" y="177"/>
                  </a:cubicBezTo>
                  <a:cubicBezTo>
                    <a:pt x="20" y="180"/>
                    <a:pt x="20" y="180"/>
                    <a:pt x="20" y="180"/>
                  </a:cubicBezTo>
                  <a:cubicBezTo>
                    <a:pt x="31" y="227"/>
                    <a:pt x="31" y="227"/>
                    <a:pt x="31" y="227"/>
                  </a:cubicBezTo>
                  <a:cubicBezTo>
                    <a:pt x="45" y="224"/>
                    <a:pt x="45" y="224"/>
                    <a:pt x="45" y="224"/>
                  </a:cubicBezTo>
                  <a:cubicBezTo>
                    <a:pt x="45" y="219"/>
                    <a:pt x="49" y="214"/>
                    <a:pt x="55" y="213"/>
                  </a:cubicBezTo>
                  <a:cubicBezTo>
                    <a:pt x="61" y="211"/>
                    <a:pt x="68" y="215"/>
                    <a:pt x="70" y="222"/>
                  </a:cubicBezTo>
                  <a:cubicBezTo>
                    <a:pt x="72" y="229"/>
                    <a:pt x="67" y="236"/>
                    <a:pt x="61" y="238"/>
                  </a:cubicBezTo>
                  <a:cubicBezTo>
                    <a:pt x="55" y="239"/>
                    <a:pt x="50" y="237"/>
                    <a:pt x="47" y="232"/>
                  </a:cubicBezTo>
                  <a:cubicBezTo>
                    <a:pt x="33" y="235"/>
                    <a:pt x="33" y="235"/>
                    <a:pt x="33" y="235"/>
                  </a:cubicBezTo>
                  <a:cubicBezTo>
                    <a:pt x="45" y="283"/>
                    <a:pt x="45" y="283"/>
                    <a:pt x="45" y="283"/>
                  </a:cubicBezTo>
                  <a:cubicBezTo>
                    <a:pt x="58" y="280"/>
                    <a:pt x="58" y="280"/>
                    <a:pt x="58" y="280"/>
                  </a:cubicBezTo>
                  <a:cubicBezTo>
                    <a:pt x="59" y="274"/>
                    <a:pt x="62" y="270"/>
                    <a:pt x="68" y="268"/>
                  </a:cubicBezTo>
                  <a:cubicBezTo>
                    <a:pt x="75" y="267"/>
                    <a:pt x="82" y="271"/>
                    <a:pt x="83" y="278"/>
                  </a:cubicBezTo>
                  <a:cubicBezTo>
                    <a:pt x="85" y="285"/>
                    <a:pt x="81" y="292"/>
                    <a:pt x="74" y="293"/>
                  </a:cubicBezTo>
                  <a:cubicBezTo>
                    <a:pt x="68" y="295"/>
                    <a:pt x="63" y="292"/>
                    <a:pt x="60" y="288"/>
                  </a:cubicBezTo>
                  <a:cubicBezTo>
                    <a:pt x="47" y="291"/>
                    <a:pt x="47" y="291"/>
                    <a:pt x="47" y="291"/>
                  </a:cubicBezTo>
                  <a:cubicBezTo>
                    <a:pt x="58" y="338"/>
                    <a:pt x="58" y="338"/>
                    <a:pt x="58" y="338"/>
                  </a:cubicBezTo>
                  <a:cubicBezTo>
                    <a:pt x="71" y="335"/>
                    <a:pt x="71" y="335"/>
                    <a:pt x="71" y="335"/>
                  </a:cubicBezTo>
                  <a:cubicBezTo>
                    <a:pt x="72" y="330"/>
                    <a:pt x="76" y="325"/>
                    <a:pt x="81" y="324"/>
                  </a:cubicBezTo>
                  <a:cubicBezTo>
                    <a:pt x="88" y="322"/>
                    <a:pt x="95" y="327"/>
                    <a:pt x="97" y="334"/>
                  </a:cubicBezTo>
                  <a:cubicBezTo>
                    <a:pt x="98" y="340"/>
                    <a:pt x="94" y="347"/>
                    <a:pt x="87" y="349"/>
                  </a:cubicBezTo>
                  <a:cubicBezTo>
                    <a:pt x="82" y="350"/>
                    <a:pt x="76" y="348"/>
                    <a:pt x="73" y="344"/>
                  </a:cubicBezTo>
                  <a:cubicBezTo>
                    <a:pt x="60" y="347"/>
                    <a:pt x="60" y="347"/>
                    <a:pt x="60" y="347"/>
                  </a:cubicBezTo>
                  <a:cubicBezTo>
                    <a:pt x="71" y="394"/>
                    <a:pt x="71" y="394"/>
                    <a:pt x="71" y="394"/>
                  </a:cubicBezTo>
                  <a:cubicBezTo>
                    <a:pt x="85" y="391"/>
                    <a:pt x="85" y="391"/>
                    <a:pt x="85" y="391"/>
                  </a:cubicBezTo>
                  <a:cubicBezTo>
                    <a:pt x="85" y="386"/>
                    <a:pt x="89" y="381"/>
                    <a:pt x="95" y="380"/>
                  </a:cubicBezTo>
                  <a:cubicBezTo>
                    <a:pt x="101" y="378"/>
                    <a:pt x="108" y="382"/>
                    <a:pt x="110" y="389"/>
                  </a:cubicBezTo>
                  <a:cubicBezTo>
                    <a:pt x="112" y="396"/>
                    <a:pt x="107" y="403"/>
                    <a:pt x="101" y="405"/>
                  </a:cubicBezTo>
                  <a:cubicBezTo>
                    <a:pt x="95" y="406"/>
                    <a:pt x="90" y="404"/>
                    <a:pt x="87" y="399"/>
                  </a:cubicBezTo>
                  <a:cubicBezTo>
                    <a:pt x="73" y="402"/>
                    <a:pt x="73" y="402"/>
                    <a:pt x="73" y="402"/>
                  </a:cubicBezTo>
                  <a:cubicBezTo>
                    <a:pt x="85" y="450"/>
                    <a:pt x="85" y="450"/>
                    <a:pt x="85" y="450"/>
                  </a:cubicBezTo>
                  <a:cubicBezTo>
                    <a:pt x="98" y="446"/>
                    <a:pt x="98" y="446"/>
                    <a:pt x="98" y="446"/>
                  </a:cubicBezTo>
                  <a:cubicBezTo>
                    <a:pt x="99" y="441"/>
                    <a:pt x="102" y="437"/>
                    <a:pt x="108" y="435"/>
                  </a:cubicBezTo>
                  <a:cubicBezTo>
                    <a:pt x="115" y="434"/>
                    <a:pt x="122" y="438"/>
                    <a:pt x="123" y="445"/>
                  </a:cubicBezTo>
                  <a:cubicBezTo>
                    <a:pt x="125" y="452"/>
                    <a:pt x="121" y="459"/>
                    <a:pt x="114" y="460"/>
                  </a:cubicBezTo>
                  <a:cubicBezTo>
                    <a:pt x="108" y="462"/>
                    <a:pt x="103" y="459"/>
                    <a:pt x="100" y="455"/>
                  </a:cubicBezTo>
                  <a:cubicBezTo>
                    <a:pt x="87" y="458"/>
                    <a:pt x="87" y="458"/>
                    <a:pt x="87" y="458"/>
                  </a:cubicBezTo>
                  <a:cubicBezTo>
                    <a:pt x="98" y="505"/>
                    <a:pt x="98" y="505"/>
                    <a:pt x="98" y="505"/>
                  </a:cubicBezTo>
                  <a:cubicBezTo>
                    <a:pt x="111" y="502"/>
                    <a:pt x="111" y="502"/>
                    <a:pt x="111" y="502"/>
                  </a:cubicBezTo>
                  <a:cubicBezTo>
                    <a:pt x="112" y="497"/>
                    <a:pt x="116" y="492"/>
                    <a:pt x="121" y="491"/>
                  </a:cubicBezTo>
                  <a:cubicBezTo>
                    <a:pt x="128" y="489"/>
                    <a:pt x="135" y="494"/>
                    <a:pt x="137" y="501"/>
                  </a:cubicBezTo>
                  <a:cubicBezTo>
                    <a:pt x="138" y="507"/>
                    <a:pt x="134" y="514"/>
                    <a:pt x="127" y="516"/>
                  </a:cubicBezTo>
                  <a:cubicBezTo>
                    <a:pt x="122" y="517"/>
                    <a:pt x="116" y="515"/>
                    <a:pt x="113" y="511"/>
                  </a:cubicBezTo>
                  <a:cubicBezTo>
                    <a:pt x="100" y="514"/>
                    <a:pt x="100" y="514"/>
                    <a:pt x="100" y="514"/>
                  </a:cubicBezTo>
                  <a:cubicBezTo>
                    <a:pt x="111" y="561"/>
                    <a:pt x="111" y="561"/>
                    <a:pt x="111" y="561"/>
                  </a:cubicBezTo>
                  <a:cubicBezTo>
                    <a:pt x="125" y="558"/>
                    <a:pt x="125" y="558"/>
                    <a:pt x="125" y="558"/>
                  </a:cubicBezTo>
                  <a:cubicBezTo>
                    <a:pt x="125" y="553"/>
                    <a:pt x="129" y="548"/>
                    <a:pt x="135" y="547"/>
                  </a:cubicBezTo>
                  <a:cubicBezTo>
                    <a:pt x="141" y="545"/>
                    <a:pt x="148" y="549"/>
                    <a:pt x="150" y="556"/>
                  </a:cubicBezTo>
                  <a:cubicBezTo>
                    <a:pt x="152" y="563"/>
                    <a:pt x="147" y="570"/>
                    <a:pt x="141" y="572"/>
                  </a:cubicBezTo>
                  <a:cubicBezTo>
                    <a:pt x="135" y="573"/>
                    <a:pt x="130" y="571"/>
                    <a:pt x="127" y="566"/>
                  </a:cubicBezTo>
                  <a:cubicBezTo>
                    <a:pt x="113" y="569"/>
                    <a:pt x="113" y="569"/>
                    <a:pt x="113" y="569"/>
                  </a:cubicBezTo>
                  <a:cubicBezTo>
                    <a:pt x="125" y="617"/>
                    <a:pt x="125" y="617"/>
                    <a:pt x="125" y="617"/>
                  </a:cubicBezTo>
                  <a:cubicBezTo>
                    <a:pt x="138" y="613"/>
                    <a:pt x="138" y="613"/>
                    <a:pt x="138" y="613"/>
                  </a:cubicBezTo>
                  <a:cubicBezTo>
                    <a:pt x="139" y="608"/>
                    <a:pt x="142" y="604"/>
                    <a:pt x="148" y="602"/>
                  </a:cubicBezTo>
                  <a:cubicBezTo>
                    <a:pt x="155" y="601"/>
                    <a:pt x="162" y="605"/>
                    <a:pt x="163" y="612"/>
                  </a:cubicBezTo>
                  <a:cubicBezTo>
                    <a:pt x="165" y="619"/>
                    <a:pt x="161" y="626"/>
                    <a:pt x="154" y="627"/>
                  </a:cubicBezTo>
                  <a:cubicBezTo>
                    <a:pt x="148" y="629"/>
                    <a:pt x="143" y="626"/>
                    <a:pt x="140" y="622"/>
                  </a:cubicBezTo>
                  <a:cubicBezTo>
                    <a:pt x="127" y="625"/>
                    <a:pt x="127" y="625"/>
                    <a:pt x="127" y="625"/>
                  </a:cubicBezTo>
                  <a:cubicBezTo>
                    <a:pt x="131" y="645"/>
                    <a:pt x="131" y="645"/>
                    <a:pt x="131" y="645"/>
                  </a:cubicBezTo>
                  <a:cubicBezTo>
                    <a:pt x="532" y="549"/>
                    <a:pt x="532" y="549"/>
                    <a:pt x="532" y="549"/>
                  </a:cubicBezTo>
                  <a:cubicBezTo>
                    <a:pt x="400" y="0"/>
                    <a:pt x="400" y="0"/>
                    <a:pt x="400" y="0"/>
                  </a:cubicBezTo>
                  <a:lnTo>
                    <a:pt x="0" y="9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6147" name="组合 44"/>
            <p:cNvGrpSpPr>
              <a:grpSpLocks/>
            </p:cNvGrpSpPr>
            <p:nvPr/>
          </p:nvGrpSpPr>
          <p:grpSpPr bwMode="auto">
            <a:xfrm>
              <a:off x="0" y="175321"/>
              <a:ext cx="1563688" cy="1890713"/>
              <a:chOff x="0" y="0"/>
              <a:chExt cx="1563688" cy="1890713"/>
            </a:xfrm>
          </p:grpSpPr>
          <p:sp>
            <p:nvSpPr>
              <p:cNvPr id="6148" name="Freeform 6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563688" cy="1890713"/>
              </a:xfrm>
              <a:custGeom>
                <a:avLst/>
                <a:gdLst/>
                <a:ahLst/>
                <a:cxnLst>
                  <a:cxn ang="0">
                    <a:pos x="4" y="115"/>
                  </a:cxn>
                  <a:cxn ang="0">
                    <a:pos x="28" y="101"/>
                  </a:cxn>
                  <a:cxn ang="0">
                    <a:pos x="34" y="126"/>
                  </a:cxn>
                  <a:cxn ang="0">
                    <a:pos x="6" y="123"/>
                  </a:cxn>
                  <a:cxn ang="0">
                    <a:pos x="31" y="168"/>
                  </a:cxn>
                  <a:cxn ang="0">
                    <a:pos x="56" y="166"/>
                  </a:cxn>
                  <a:cxn ang="0">
                    <a:pos x="33" y="176"/>
                  </a:cxn>
                  <a:cxn ang="0">
                    <a:pos x="31" y="226"/>
                  </a:cxn>
                  <a:cxn ang="0">
                    <a:pos x="54" y="212"/>
                  </a:cxn>
                  <a:cxn ang="0">
                    <a:pos x="60" y="237"/>
                  </a:cxn>
                  <a:cxn ang="0">
                    <a:pos x="33" y="235"/>
                  </a:cxn>
                  <a:cxn ang="0">
                    <a:pos x="58" y="279"/>
                  </a:cxn>
                  <a:cxn ang="0">
                    <a:pos x="83" y="277"/>
                  </a:cxn>
                  <a:cxn ang="0">
                    <a:pos x="60" y="287"/>
                  </a:cxn>
                  <a:cxn ang="0">
                    <a:pos x="58" y="338"/>
                  </a:cxn>
                  <a:cxn ang="0">
                    <a:pos x="81" y="323"/>
                  </a:cxn>
                  <a:cxn ang="0">
                    <a:pos x="87" y="348"/>
                  </a:cxn>
                  <a:cxn ang="0">
                    <a:pos x="60" y="346"/>
                  </a:cxn>
                  <a:cxn ang="0">
                    <a:pos x="85" y="390"/>
                  </a:cxn>
                  <a:cxn ang="0">
                    <a:pos x="110" y="389"/>
                  </a:cxn>
                  <a:cxn ang="0">
                    <a:pos x="87" y="399"/>
                  </a:cxn>
                  <a:cxn ang="0">
                    <a:pos x="84" y="449"/>
                  </a:cxn>
                  <a:cxn ang="0">
                    <a:pos x="108" y="435"/>
                  </a:cxn>
                  <a:cxn ang="0">
                    <a:pos x="114" y="460"/>
                  </a:cxn>
                  <a:cxn ang="0">
                    <a:pos x="86" y="457"/>
                  </a:cxn>
                  <a:cxn ang="0">
                    <a:pos x="111" y="502"/>
                  </a:cxn>
                  <a:cxn ang="0">
                    <a:pos x="136" y="500"/>
                  </a:cxn>
                  <a:cxn ang="0">
                    <a:pos x="113" y="510"/>
                  </a:cxn>
                  <a:cxn ang="0">
                    <a:pos x="111" y="560"/>
                  </a:cxn>
                  <a:cxn ang="0">
                    <a:pos x="134" y="546"/>
                  </a:cxn>
                  <a:cxn ang="0">
                    <a:pos x="140" y="571"/>
                  </a:cxn>
                  <a:cxn ang="0">
                    <a:pos x="113" y="569"/>
                  </a:cxn>
                  <a:cxn ang="0">
                    <a:pos x="138" y="613"/>
                  </a:cxn>
                  <a:cxn ang="0">
                    <a:pos x="163" y="611"/>
                  </a:cxn>
                  <a:cxn ang="0">
                    <a:pos x="140" y="621"/>
                  </a:cxn>
                  <a:cxn ang="0">
                    <a:pos x="131" y="644"/>
                  </a:cxn>
                  <a:cxn ang="0">
                    <a:pos x="400" y="0"/>
                  </a:cxn>
                </a:cxnLst>
                <a:rect l="0" t="0" r="r" b="b"/>
                <a:pathLst>
                  <a:path w="532" h="644">
                    <a:moveTo>
                      <a:pt x="0" y="96"/>
                    </a:moveTo>
                    <a:cubicBezTo>
                      <a:pt x="4" y="115"/>
                      <a:pt x="4" y="115"/>
                      <a:pt x="4" y="115"/>
                    </a:cubicBezTo>
                    <a:cubicBezTo>
                      <a:pt x="18" y="112"/>
                      <a:pt x="18" y="112"/>
                      <a:pt x="18" y="112"/>
                    </a:cubicBezTo>
                    <a:cubicBezTo>
                      <a:pt x="18" y="107"/>
                      <a:pt x="22" y="102"/>
                      <a:pt x="28" y="101"/>
                    </a:cubicBezTo>
                    <a:cubicBezTo>
                      <a:pt x="35" y="99"/>
                      <a:pt x="41" y="103"/>
                      <a:pt x="43" y="110"/>
                    </a:cubicBezTo>
                    <a:cubicBezTo>
                      <a:pt x="45" y="117"/>
                      <a:pt x="41" y="124"/>
                      <a:pt x="34" y="126"/>
                    </a:cubicBezTo>
                    <a:cubicBezTo>
                      <a:pt x="28" y="127"/>
                      <a:pt x="23" y="125"/>
                      <a:pt x="20" y="120"/>
                    </a:cubicBezTo>
                    <a:cubicBezTo>
                      <a:pt x="6" y="123"/>
                      <a:pt x="6" y="123"/>
                      <a:pt x="6" y="123"/>
                    </a:cubicBezTo>
                    <a:cubicBezTo>
                      <a:pt x="18" y="171"/>
                      <a:pt x="18" y="171"/>
                      <a:pt x="18" y="171"/>
                    </a:cubicBezTo>
                    <a:cubicBezTo>
                      <a:pt x="31" y="168"/>
                      <a:pt x="31" y="168"/>
                      <a:pt x="31" y="168"/>
                    </a:cubicBezTo>
                    <a:cubicBezTo>
                      <a:pt x="32" y="162"/>
                      <a:pt x="36" y="158"/>
                      <a:pt x="41" y="156"/>
                    </a:cubicBezTo>
                    <a:cubicBezTo>
                      <a:pt x="48" y="155"/>
                      <a:pt x="55" y="159"/>
                      <a:pt x="56" y="166"/>
                    </a:cubicBezTo>
                    <a:cubicBezTo>
                      <a:pt x="58" y="173"/>
                      <a:pt x="54" y="180"/>
                      <a:pt x="47" y="181"/>
                    </a:cubicBezTo>
                    <a:cubicBezTo>
                      <a:pt x="42" y="183"/>
                      <a:pt x="36" y="180"/>
                      <a:pt x="33" y="176"/>
                    </a:cubicBezTo>
                    <a:cubicBezTo>
                      <a:pt x="20" y="179"/>
                      <a:pt x="20" y="179"/>
                      <a:pt x="20" y="179"/>
                    </a:cubicBezTo>
                    <a:cubicBezTo>
                      <a:pt x="31" y="226"/>
                      <a:pt x="31" y="226"/>
                      <a:pt x="31" y="226"/>
                    </a:cubicBezTo>
                    <a:cubicBezTo>
                      <a:pt x="45" y="223"/>
                      <a:pt x="45" y="223"/>
                      <a:pt x="45" y="223"/>
                    </a:cubicBezTo>
                    <a:cubicBezTo>
                      <a:pt x="45" y="218"/>
                      <a:pt x="49" y="213"/>
                      <a:pt x="54" y="212"/>
                    </a:cubicBezTo>
                    <a:cubicBezTo>
                      <a:pt x="61" y="210"/>
                      <a:pt x="68" y="215"/>
                      <a:pt x="70" y="222"/>
                    </a:cubicBezTo>
                    <a:cubicBezTo>
                      <a:pt x="71" y="228"/>
                      <a:pt x="67" y="235"/>
                      <a:pt x="60" y="237"/>
                    </a:cubicBezTo>
                    <a:cubicBezTo>
                      <a:pt x="55" y="238"/>
                      <a:pt x="49" y="236"/>
                      <a:pt x="47" y="232"/>
                    </a:cubicBezTo>
                    <a:cubicBezTo>
                      <a:pt x="33" y="235"/>
                      <a:pt x="33" y="235"/>
                      <a:pt x="33" y="235"/>
                    </a:cubicBezTo>
                    <a:cubicBezTo>
                      <a:pt x="44" y="282"/>
                      <a:pt x="44" y="282"/>
                      <a:pt x="44" y="282"/>
                    </a:cubicBezTo>
                    <a:cubicBezTo>
                      <a:pt x="58" y="279"/>
                      <a:pt x="58" y="279"/>
                      <a:pt x="58" y="279"/>
                    </a:cubicBezTo>
                    <a:cubicBezTo>
                      <a:pt x="58" y="274"/>
                      <a:pt x="62" y="269"/>
                      <a:pt x="68" y="268"/>
                    </a:cubicBezTo>
                    <a:cubicBezTo>
                      <a:pt x="75" y="266"/>
                      <a:pt x="81" y="270"/>
                      <a:pt x="83" y="277"/>
                    </a:cubicBezTo>
                    <a:cubicBezTo>
                      <a:pt x="85" y="284"/>
                      <a:pt x="81" y="291"/>
                      <a:pt x="74" y="293"/>
                    </a:cubicBezTo>
                    <a:cubicBezTo>
                      <a:pt x="68" y="294"/>
                      <a:pt x="63" y="292"/>
                      <a:pt x="60" y="287"/>
                    </a:cubicBezTo>
                    <a:cubicBezTo>
                      <a:pt x="46" y="290"/>
                      <a:pt x="46" y="290"/>
                      <a:pt x="46" y="290"/>
                    </a:cubicBezTo>
                    <a:cubicBezTo>
                      <a:pt x="58" y="338"/>
                      <a:pt x="58" y="338"/>
                      <a:pt x="58" y="338"/>
                    </a:cubicBezTo>
                    <a:cubicBezTo>
                      <a:pt x="71" y="335"/>
                      <a:pt x="71" y="335"/>
                      <a:pt x="71" y="335"/>
                    </a:cubicBezTo>
                    <a:cubicBezTo>
                      <a:pt x="72" y="329"/>
                      <a:pt x="76" y="325"/>
                      <a:pt x="81" y="323"/>
                    </a:cubicBezTo>
                    <a:cubicBezTo>
                      <a:pt x="88" y="322"/>
                      <a:pt x="95" y="326"/>
                      <a:pt x="96" y="333"/>
                    </a:cubicBezTo>
                    <a:cubicBezTo>
                      <a:pt x="98" y="340"/>
                      <a:pt x="94" y="347"/>
                      <a:pt x="87" y="348"/>
                    </a:cubicBezTo>
                    <a:cubicBezTo>
                      <a:pt x="82" y="350"/>
                      <a:pt x="76" y="347"/>
                      <a:pt x="73" y="343"/>
                    </a:cubicBezTo>
                    <a:cubicBezTo>
                      <a:pt x="60" y="346"/>
                      <a:pt x="60" y="346"/>
                      <a:pt x="60" y="346"/>
                    </a:cubicBezTo>
                    <a:cubicBezTo>
                      <a:pt x="71" y="393"/>
                      <a:pt x="71" y="393"/>
                      <a:pt x="71" y="393"/>
                    </a:cubicBezTo>
                    <a:cubicBezTo>
                      <a:pt x="85" y="390"/>
                      <a:pt x="85" y="390"/>
                      <a:pt x="85" y="390"/>
                    </a:cubicBezTo>
                    <a:cubicBezTo>
                      <a:pt x="85" y="385"/>
                      <a:pt x="89" y="380"/>
                      <a:pt x="94" y="379"/>
                    </a:cubicBezTo>
                    <a:cubicBezTo>
                      <a:pt x="101" y="377"/>
                      <a:pt x="108" y="382"/>
                      <a:pt x="110" y="389"/>
                    </a:cubicBezTo>
                    <a:cubicBezTo>
                      <a:pt x="111" y="395"/>
                      <a:pt x="107" y="402"/>
                      <a:pt x="100" y="404"/>
                    </a:cubicBezTo>
                    <a:cubicBezTo>
                      <a:pt x="95" y="405"/>
                      <a:pt x="89" y="403"/>
                      <a:pt x="87" y="399"/>
                    </a:cubicBezTo>
                    <a:cubicBezTo>
                      <a:pt x="73" y="402"/>
                      <a:pt x="73" y="402"/>
                      <a:pt x="73" y="402"/>
                    </a:cubicBezTo>
                    <a:cubicBezTo>
                      <a:pt x="84" y="449"/>
                      <a:pt x="84" y="449"/>
                      <a:pt x="84" y="449"/>
                    </a:cubicBezTo>
                    <a:cubicBezTo>
                      <a:pt x="98" y="446"/>
                      <a:pt x="98" y="446"/>
                      <a:pt x="98" y="446"/>
                    </a:cubicBezTo>
                    <a:cubicBezTo>
                      <a:pt x="98" y="441"/>
                      <a:pt x="102" y="436"/>
                      <a:pt x="108" y="435"/>
                    </a:cubicBezTo>
                    <a:cubicBezTo>
                      <a:pt x="115" y="433"/>
                      <a:pt x="122" y="437"/>
                      <a:pt x="123" y="444"/>
                    </a:cubicBezTo>
                    <a:cubicBezTo>
                      <a:pt x="125" y="451"/>
                      <a:pt x="121" y="458"/>
                      <a:pt x="114" y="460"/>
                    </a:cubicBezTo>
                    <a:cubicBezTo>
                      <a:pt x="108" y="461"/>
                      <a:pt x="103" y="459"/>
                      <a:pt x="100" y="454"/>
                    </a:cubicBezTo>
                    <a:cubicBezTo>
                      <a:pt x="86" y="457"/>
                      <a:pt x="86" y="457"/>
                      <a:pt x="86" y="457"/>
                    </a:cubicBezTo>
                    <a:cubicBezTo>
                      <a:pt x="98" y="505"/>
                      <a:pt x="98" y="505"/>
                      <a:pt x="98" y="505"/>
                    </a:cubicBezTo>
                    <a:cubicBezTo>
                      <a:pt x="111" y="502"/>
                      <a:pt x="111" y="502"/>
                      <a:pt x="111" y="502"/>
                    </a:cubicBezTo>
                    <a:cubicBezTo>
                      <a:pt x="112" y="496"/>
                      <a:pt x="116" y="492"/>
                      <a:pt x="121" y="490"/>
                    </a:cubicBezTo>
                    <a:cubicBezTo>
                      <a:pt x="128" y="489"/>
                      <a:pt x="135" y="493"/>
                      <a:pt x="136" y="500"/>
                    </a:cubicBezTo>
                    <a:cubicBezTo>
                      <a:pt x="138" y="507"/>
                      <a:pt x="134" y="514"/>
                      <a:pt x="127" y="515"/>
                    </a:cubicBezTo>
                    <a:cubicBezTo>
                      <a:pt x="122" y="517"/>
                      <a:pt x="116" y="514"/>
                      <a:pt x="113" y="510"/>
                    </a:cubicBezTo>
                    <a:cubicBezTo>
                      <a:pt x="100" y="513"/>
                      <a:pt x="100" y="513"/>
                      <a:pt x="100" y="513"/>
                    </a:cubicBezTo>
                    <a:cubicBezTo>
                      <a:pt x="111" y="560"/>
                      <a:pt x="111" y="560"/>
                      <a:pt x="111" y="560"/>
                    </a:cubicBezTo>
                    <a:cubicBezTo>
                      <a:pt x="125" y="557"/>
                      <a:pt x="125" y="557"/>
                      <a:pt x="125" y="557"/>
                    </a:cubicBezTo>
                    <a:cubicBezTo>
                      <a:pt x="125" y="552"/>
                      <a:pt x="129" y="547"/>
                      <a:pt x="134" y="546"/>
                    </a:cubicBezTo>
                    <a:cubicBezTo>
                      <a:pt x="141" y="544"/>
                      <a:pt x="148" y="549"/>
                      <a:pt x="150" y="556"/>
                    </a:cubicBezTo>
                    <a:cubicBezTo>
                      <a:pt x="151" y="562"/>
                      <a:pt x="147" y="569"/>
                      <a:pt x="140" y="571"/>
                    </a:cubicBezTo>
                    <a:cubicBezTo>
                      <a:pt x="135" y="572"/>
                      <a:pt x="129" y="570"/>
                      <a:pt x="127" y="566"/>
                    </a:cubicBezTo>
                    <a:cubicBezTo>
                      <a:pt x="113" y="569"/>
                      <a:pt x="113" y="569"/>
                      <a:pt x="113" y="569"/>
                    </a:cubicBezTo>
                    <a:cubicBezTo>
                      <a:pt x="124" y="616"/>
                      <a:pt x="124" y="616"/>
                      <a:pt x="124" y="616"/>
                    </a:cubicBezTo>
                    <a:cubicBezTo>
                      <a:pt x="138" y="613"/>
                      <a:pt x="138" y="613"/>
                      <a:pt x="138" y="613"/>
                    </a:cubicBezTo>
                    <a:cubicBezTo>
                      <a:pt x="138" y="608"/>
                      <a:pt x="142" y="603"/>
                      <a:pt x="148" y="602"/>
                    </a:cubicBezTo>
                    <a:cubicBezTo>
                      <a:pt x="155" y="600"/>
                      <a:pt x="162" y="604"/>
                      <a:pt x="163" y="611"/>
                    </a:cubicBezTo>
                    <a:cubicBezTo>
                      <a:pt x="165" y="618"/>
                      <a:pt x="161" y="625"/>
                      <a:pt x="154" y="627"/>
                    </a:cubicBezTo>
                    <a:cubicBezTo>
                      <a:pt x="148" y="628"/>
                      <a:pt x="143" y="626"/>
                      <a:pt x="140" y="621"/>
                    </a:cubicBezTo>
                    <a:cubicBezTo>
                      <a:pt x="126" y="624"/>
                      <a:pt x="126" y="624"/>
                      <a:pt x="126" y="624"/>
                    </a:cubicBezTo>
                    <a:cubicBezTo>
                      <a:pt x="131" y="644"/>
                      <a:pt x="131" y="644"/>
                      <a:pt x="131" y="644"/>
                    </a:cubicBezTo>
                    <a:cubicBezTo>
                      <a:pt x="532" y="548"/>
                      <a:pt x="532" y="548"/>
                      <a:pt x="532" y="548"/>
                    </a:cubicBezTo>
                    <a:cubicBezTo>
                      <a:pt x="400" y="0"/>
                      <a:pt x="400" y="0"/>
                      <a:pt x="400" y="0"/>
                    </a:cubicBezTo>
                    <a:lnTo>
                      <a:pt x="0" y="9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49" name="Freeform 7"/>
              <p:cNvSpPr>
                <a:spLocks noChangeArrowheads="1"/>
              </p:cNvSpPr>
              <p:nvPr/>
            </p:nvSpPr>
            <p:spPr bwMode="auto">
              <a:xfrm>
                <a:off x="555625" y="1558925"/>
                <a:ext cx="996950" cy="247650"/>
              </a:xfrm>
              <a:custGeom>
                <a:avLst/>
                <a:gdLst/>
                <a:ahLst/>
                <a:cxnLst>
                  <a:cxn ang="0">
                    <a:pos x="0" y="152"/>
                  </a:cxn>
                  <a:cxn ang="0">
                    <a:pos x="628" y="0"/>
                  </a:cxn>
                  <a:cxn ang="0">
                    <a:pos x="628" y="6"/>
                  </a:cxn>
                  <a:cxn ang="0">
                    <a:pos x="0" y="156"/>
                  </a:cxn>
                  <a:cxn ang="0">
                    <a:pos x="0" y="152"/>
                  </a:cxn>
                </a:cxnLst>
                <a:rect l="0" t="0" r="r" b="b"/>
                <a:pathLst>
                  <a:path w="628" h="156">
                    <a:moveTo>
                      <a:pt x="0" y="152"/>
                    </a:moveTo>
                    <a:lnTo>
                      <a:pt x="628" y="0"/>
                    </a:lnTo>
                    <a:lnTo>
                      <a:pt x="628" y="6"/>
                    </a:lnTo>
                    <a:lnTo>
                      <a:pt x="0" y="156"/>
                    </a:lnTo>
                    <a:lnTo>
                      <a:pt x="0" y="152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50" name="Freeform 8"/>
              <p:cNvSpPr>
                <a:spLocks noChangeArrowheads="1"/>
              </p:cNvSpPr>
              <p:nvPr/>
            </p:nvSpPr>
            <p:spPr bwMode="auto">
              <a:xfrm>
                <a:off x="534988" y="1476375"/>
                <a:ext cx="996950" cy="244475"/>
              </a:xfrm>
              <a:custGeom>
                <a:avLst/>
                <a:gdLst/>
                <a:ahLst/>
                <a:cxnLst>
                  <a:cxn ang="0">
                    <a:pos x="0" y="150"/>
                  </a:cxn>
                  <a:cxn ang="0">
                    <a:pos x="628" y="0"/>
                  </a:cxn>
                  <a:cxn ang="0">
                    <a:pos x="628" y="4"/>
                  </a:cxn>
                  <a:cxn ang="0">
                    <a:pos x="0" y="154"/>
                  </a:cxn>
                  <a:cxn ang="0">
                    <a:pos x="0" y="150"/>
                  </a:cxn>
                </a:cxnLst>
                <a:rect l="0" t="0" r="r" b="b"/>
                <a:pathLst>
                  <a:path w="628" h="154">
                    <a:moveTo>
                      <a:pt x="0" y="150"/>
                    </a:moveTo>
                    <a:lnTo>
                      <a:pt x="628" y="0"/>
                    </a:lnTo>
                    <a:lnTo>
                      <a:pt x="628" y="4"/>
                    </a:lnTo>
                    <a:lnTo>
                      <a:pt x="0" y="154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51" name="Freeform 9"/>
              <p:cNvSpPr>
                <a:spLocks noChangeArrowheads="1"/>
              </p:cNvSpPr>
              <p:nvPr/>
            </p:nvSpPr>
            <p:spPr bwMode="auto">
              <a:xfrm>
                <a:off x="514350" y="1392238"/>
                <a:ext cx="996950" cy="242888"/>
              </a:xfrm>
              <a:custGeom>
                <a:avLst/>
                <a:gdLst/>
                <a:ahLst/>
                <a:cxnLst>
                  <a:cxn ang="0">
                    <a:pos x="0" y="150"/>
                  </a:cxn>
                  <a:cxn ang="0">
                    <a:pos x="628" y="0"/>
                  </a:cxn>
                  <a:cxn ang="0">
                    <a:pos x="628" y="3"/>
                  </a:cxn>
                  <a:cxn ang="0">
                    <a:pos x="0" y="153"/>
                  </a:cxn>
                  <a:cxn ang="0">
                    <a:pos x="0" y="150"/>
                  </a:cxn>
                </a:cxnLst>
                <a:rect l="0" t="0" r="r" b="b"/>
                <a:pathLst>
                  <a:path w="628" h="153">
                    <a:moveTo>
                      <a:pt x="0" y="150"/>
                    </a:moveTo>
                    <a:lnTo>
                      <a:pt x="628" y="0"/>
                    </a:lnTo>
                    <a:lnTo>
                      <a:pt x="628" y="3"/>
                    </a:lnTo>
                    <a:lnTo>
                      <a:pt x="0" y="153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52" name="Freeform 10"/>
              <p:cNvSpPr>
                <a:spLocks noChangeArrowheads="1"/>
              </p:cNvSpPr>
              <p:nvPr/>
            </p:nvSpPr>
            <p:spPr bwMode="auto">
              <a:xfrm>
                <a:off x="493713" y="1306513"/>
                <a:ext cx="996950" cy="246063"/>
              </a:xfrm>
              <a:custGeom>
                <a:avLst/>
                <a:gdLst/>
                <a:ahLst/>
                <a:cxnLst>
                  <a:cxn ang="0">
                    <a:pos x="0" y="150"/>
                  </a:cxn>
                  <a:cxn ang="0">
                    <a:pos x="628" y="0"/>
                  </a:cxn>
                  <a:cxn ang="0">
                    <a:pos x="628" y="4"/>
                  </a:cxn>
                  <a:cxn ang="0">
                    <a:pos x="2" y="155"/>
                  </a:cxn>
                  <a:cxn ang="0">
                    <a:pos x="0" y="150"/>
                  </a:cxn>
                </a:cxnLst>
                <a:rect l="0" t="0" r="r" b="b"/>
                <a:pathLst>
                  <a:path w="628" h="155">
                    <a:moveTo>
                      <a:pt x="0" y="150"/>
                    </a:moveTo>
                    <a:lnTo>
                      <a:pt x="628" y="0"/>
                    </a:lnTo>
                    <a:lnTo>
                      <a:pt x="628" y="4"/>
                    </a:lnTo>
                    <a:lnTo>
                      <a:pt x="2" y="155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53" name="Freeform 11"/>
              <p:cNvSpPr>
                <a:spLocks noChangeArrowheads="1"/>
              </p:cNvSpPr>
              <p:nvPr/>
            </p:nvSpPr>
            <p:spPr bwMode="auto">
              <a:xfrm>
                <a:off x="473075" y="1220788"/>
                <a:ext cx="1000125" cy="247650"/>
              </a:xfrm>
              <a:custGeom>
                <a:avLst/>
                <a:gdLst/>
                <a:ahLst/>
                <a:cxnLst>
                  <a:cxn ang="0">
                    <a:pos x="0" y="152"/>
                  </a:cxn>
                  <a:cxn ang="0">
                    <a:pos x="628" y="0"/>
                  </a:cxn>
                  <a:cxn ang="0">
                    <a:pos x="630" y="6"/>
                  </a:cxn>
                  <a:cxn ang="0">
                    <a:pos x="2" y="156"/>
                  </a:cxn>
                  <a:cxn ang="0">
                    <a:pos x="0" y="152"/>
                  </a:cxn>
                </a:cxnLst>
                <a:rect l="0" t="0" r="r" b="b"/>
                <a:pathLst>
                  <a:path w="630" h="156">
                    <a:moveTo>
                      <a:pt x="0" y="152"/>
                    </a:moveTo>
                    <a:lnTo>
                      <a:pt x="628" y="0"/>
                    </a:lnTo>
                    <a:lnTo>
                      <a:pt x="630" y="6"/>
                    </a:lnTo>
                    <a:lnTo>
                      <a:pt x="2" y="156"/>
                    </a:lnTo>
                    <a:lnTo>
                      <a:pt x="0" y="152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54" name="Freeform 12"/>
              <p:cNvSpPr>
                <a:spLocks noChangeArrowheads="1"/>
              </p:cNvSpPr>
              <p:nvPr/>
            </p:nvSpPr>
            <p:spPr bwMode="auto">
              <a:xfrm>
                <a:off x="452438" y="1139825"/>
                <a:ext cx="1000125" cy="242888"/>
              </a:xfrm>
              <a:custGeom>
                <a:avLst/>
                <a:gdLst/>
                <a:ahLst/>
                <a:cxnLst>
                  <a:cxn ang="0">
                    <a:pos x="0" y="150"/>
                  </a:cxn>
                  <a:cxn ang="0">
                    <a:pos x="628" y="0"/>
                  </a:cxn>
                  <a:cxn ang="0">
                    <a:pos x="630" y="3"/>
                  </a:cxn>
                  <a:cxn ang="0">
                    <a:pos x="2" y="153"/>
                  </a:cxn>
                  <a:cxn ang="0">
                    <a:pos x="0" y="150"/>
                  </a:cxn>
                </a:cxnLst>
                <a:rect l="0" t="0" r="r" b="b"/>
                <a:pathLst>
                  <a:path w="630" h="153">
                    <a:moveTo>
                      <a:pt x="0" y="150"/>
                    </a:moveTo>
                    <a:lnTo>
                      <a:pt x="628" y="0"/>
                    </a:lnTo>
                    <a:lnTo>
                      <a:pt x="630" y="3"/>
                    </a:lnTo>
                    <a:lnTo>
                      <a:pt x="2" y="153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55" name="Freeform 13"/>
              <p:cNvSpPr>
                <a:spLocks noChangeArrowheads="1"/>
              </p:cNvSpPr>
              <p:nvPr/>
            </p:nvSpPr>
            <p:spPr bwMode="auto">
              <a:xfrm>
                <a:off x="431800" y="1054100"/>
                <a:ext cx="1000125" cy="244475"/>
              </a:xfrm>
              <a:custGeom>
                <a:avLst/>
                <a:gdLst/>
                <a:ahLst/>
                <a:cxnLst>
                  <a:cxn ang="0">
                    <a:pos x="0" y="150"/>
                  </a:cxn>
                  <a:cxn ang="0">
                    <a:pos x="628" y="0"/>
                  </a:cxn>
                  <a:cxn ang="0">
                    <a:pos x="630" y="4"/>
                  </a:cxn>
                  <a:cxn ang="0">
                    <a:pos x="2" y="154"/>
                  </a:cxn>
                  <a:cxn ang="0">
                    <a:pos x="0" y="150"/>
                  </a:cxn>
                </a:cxnLst>
                <a:rect l="0" t="0" r="r" b="b"/>
                <a:pathLst>
                  <a:path w="630" h="154">
                    <a:moveTo>
                      <a:pt x="0" y="150"/>
                    </a:moveTo>
                    <a:lnTo>
                      <a:pt x="628" y="0"/>
                    </a:lnTo>
                    <a:lnTo>
                      <a:pt x="630" y="4"/>
                    </a:lnTo>
                    <a:lnTo>
                      <a:pt x="2" y="154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56" name="Freeform 14"/>
              <p:cNvSpPr>
                <a:spLocks noChangeArrowheads="1"/>
              </p:cNvSpPr>
              <p:nvPr/>
            </p:nvSpPr>
            <p:spPr bwMode="auto">
              <a:xfrm>
                <a:off x="411163" y="968375"/>
                <a:ext cx="1000125" cy="247650"/>
              </a:xfrm>
              <a:custGeom>
                <a:avLst/>
                <a:gdLst/>
                <a:ahLst/>
                <a:cxnLst>
                  <a:cxn ang="0">
                    <a:pos x="0" y="150"/>
                  </a:cxn>
                  <a:cxn ang="0">
                    <a:pos x="628" y="0"/>
                  </a:cxn>
                  <a:cxn ang="0">
                    <a:pos x="630" y="4"/>
                  </a:cxn>
                  <a:cxn ang="0">
                    <a:pos x="2" y="156"/>
                  </a:cxn>
                  <a:cxn ang="0">
                    <a:pos x="0" y="150"/>
                  </a:cxn>
                </a:cxnLst>
                <a:rect l="0" t="0" r="r" b="b"/>
                <a:pathLst>
                  <a:path w="630" h="156">
                    <a:moveTo>
                      <a:pt x="0" y="150"/>
                    </a:moveTo>
                    <a:lnTo>
                      <a:pt x="628" y="0"/>
                    </a:lnTo>
                    <a:lnTo>
                      <a:pt x="630" y="4"/>
                    </a:lnTo>
                    <a:lnTo>
                      <a:pt x="2" y="156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57" name="Freeform 15"/>
              <p:cNvSpPr>
                <a:spLocks noChangeArrowheads="1"/>
              </p:cNvSpPr>
              <p:nvPr/>
            </p:nvSpPr>
            <p:spPr bwMode="auto">
              <a:xfrm>
                <a:off x="393700" y="884238"/>
                <a:ext cx="996950" cy="246063"/>
              </a:xfrm>
              <a:custGeom>
                <a:avLst/>
                <a:gdLst/>
                <a:ahLst/>
                <a:cxnLst>
                  <a:cxn ang="0">
                    <a:pos x="0" y="151"/>
                  </a:cxn>
                  <a:cxn ang="0">
                    <a:pos x="626" y="0"/>
                  </a:cxn>
                  <a:cxn ang="0">
                    <a:pos x="628" y="5"/>
                  </a:cxn>
                  <a:cxn ang="0">
                    <a:pos x="0" y="155"/>
                  </a:cxn>
                  <a:cxn ang="0">
                    <a:pos x="0" y="151"/>
                  </a:cxn>
                </a:cxnLst>
                <a:rect l="0" t="0" r="r" b="b"/>
                <a:pathLst>
                  <a:path w="628" h="155">
                    <a:moveTo>
                      <a:pt x="0" y="151"/>
                    </a:moveTo>
                    <a:lnTo>
                      <a:pt x="626" y="0"/>
                    </a:lnTo>
                    <a:lnTo>
                      <a:pt x="628" y="5"/>
                    </a:lnTo>
                    <a:lnTo>
                      <a:pt x="0" y="155"/>
                    </a:lnTo>
                    <a:lnTo>
                      <a:pt x="0" y="151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58" name="Freeform 16"/>
              <p:cNvSpPr>
                <a:spLocks noChangeArrowheads="1"/>
              </p:cNvSpPr>
              <p:nvPr/>
            </p:nvSpPr>
            <p:spPr bwMode="auto">
              <a:xfrm>
                <a:off x="373063" y="801688"/>
                <a:ext cx="996950" cy="242888"/>
              </a:xfrm>
              <a:custGeom>
                <a:avLst/>
                <a:gdLst/>
                <a:ahLst/>
                <a:cxnLst>
                  <a:cxn ang="0">
                    <a:pos x="0" y="150"/>
                  </a:cxn>
                  <a:cxn ang="0">
                    <a:pos x="628" y="0"/>
                  </a:cxn>
                  <a:cxn ang="0">
                    <a:pos x="628" y="4"/>
                  </a:cxn>
                  <a:cxn ang="0">
                    <a:pos x="0" y="153"/>
                  </a:cxn>
                  <a:cxn ang="0">
                    <a:pos x="0" y="150"/>
                  </a:cxn>
                </a:cxnLst>
                <a:rect l="0" t="0" r="r" b="b"/>
                <a:pathLst>
                  <a:path w="628" h="153">
                    <a:moveTo>
                      <a:pt x="0" y="150"/>
                    </a:moveTo>
                    <a:lnTo>
                      <a:pt x="628" y="0"/>
                    </a:lnTo>
                    <a:lnTo>
                      <a:pt x="628" y="4"/>
                    </a:lnTo>
                    <a:lnTo>
                      <a:pt x="0" y="153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59" name="Freeform 17"/>
              <p:cNvSpPr>
                <a:spLocks noChangeArrowheads="1"/>
              </p:cNvSpPr>
              <p:nvPr/>
            </p:nvSpPr>
            <p:spPr bwMode="auto">
              <a:xfrm>
                <a:off x="352425" y="715963"/>
                <a:ext cx="996950" cy="244475"/>
              </a:xfrm>
              <a:custGeom>
                <a:avLst/>
                <a:gdLst/>
                <a:ahLst/>
                <a:cxnLst>
                  <a:cxn ang="0">
                    <a:pos x="0" y="150"/>
                  </a:cxn>
                  <a:cxn ang="0">
                    <a:pos x="628" y="0"/>
                  </a:cxn>
                  <a:cxn ang="0">
                    <a:pos x="628" y="4"/>
                  </a:cxn>
                  <a:cxn ang="0">
                    <a:pos x="0" y="154"/>
                  </a:cxn>
                  <a:cxn ang="0">
                    <a:pos x="0" y="150"/>
                  </a:cxn>
                </a:cxnLst>
                <a:rect l="0" t="0" r="r" b="b"/>
                <a:pathLst>
                  <a:path w="628" h="154">
                    <a:moveTo>
                      <a:pt x="0" y="150"/>
                    </a:moveTo>
                    <a:lnTo>
                      <a:pt x="628" y="0"/>
                    </a:lnTo>
                    <a:lnTo>
                      <a:pt x="628" y="4"/>
                    </a:lnTo>
                    <a:lnTo>
                      <a:pt x="0" y="154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60" name="Freeform 18"/>
              <p:cNvSpPr>
                <a:spLocks noChangeArrowheads="1"/>
              </p:cNvSpPr>
              <p:nvPr/>
            </p:nvSpPr>
            <p:spPr bwMode="auto">
              <a:xfrm>
                <a:off x="331788" y="631825"/>
                <a:ext cx="996950" cy="246063"/>
              </a:xfrm>
              <a:custGeom>
                <a:avLst/>
                <a:gdLst/>
                <a:ahLst/>
                <a:cxnLst>
                  <a:cxn ang="0">
                    <a:pos x="0" y="149"/>
                  </a:cxn>
                  <a:cxn ang="0">
                    <a:pos x="628" y="0"/>
                  </a:cxn>
                  <a:cxn ang="0">
                    <a:pos x="628" y="3"/>
                  </a:cxn>
                  <a:cxn ang="0">
                    <a:pos x="0" y="155"/>
                  </a:cxn>
                  <a:cxn ang="0">
                    <a:pos x="0" y="149"/>
                  </a:cxn>
                </a:cxnLst>
                <a:rect l="0" t="0" r="r" b="b"/>
                <a:pathLst>
                  <a:path w="628" h="155">
                    <a:moveTo>
                      <a:pt x="0" y="149"/>
                    </a:moveTo>
                    <a:lnTo>
                      <a:pt x="628" y="0"/>
                    </a:lnTo>
                    <a:lnTo>
                      <a:pt x="628" y="3"/>
                    </a:lnTo>
                    <a:lnTo>
                      <a:pt x="0" y="155"/>
                    </a:lnTo>
                    <a:lnTo>
                      <a:pt x="0" y="149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61" name="Freeform 19"/>
              <p:cNvSpPr>
                <a:spLocks noChangeArrowheads="1"/>
              </p:cNvSpPr>
              <p:nvPr/>
            </p:nvSpPr>
            <p:spPr bwMode="auto">
              <a:xfrm>
                <a:off x="311150" y="546100"/>
                <a:ext cx="996950" cy="246063"/>
              </a:xfrm>
              <a:custGeom>
                <a:avLst/>
                <a:gdLst/>
                <a:ahLst/>
                <a:cxnLst>
                  <a:cxn ang="0">
                    <a:pos x="0" y="152"/>
                  </a:cxn>
                  <a:cxn ang="0">
                    <a:pos x="628" y="0"/>
                  </a:cxn>
                  <a:cxn ang="0">
                    <a:pos x="628" y="6"/>
                  </a:cxn>
                  <a:cxn ang="0">
                    <a:pos x="2" y="155"/>
                  </a:cxn>
                  <a:cxn ang="0">
                    <a:pos x="0" y="152"/>
                  </a:cxn>
                </a:cxnLst>
                <a:rect l="0" t="0" r="r" b="b"/>
                <a:pathLst>
                  <a:path w="628" h="155">
                    <a:moveTo>
                      <a:pt x="0" y="152"/>
                    </a:moveTo>
                    <a:lnTo>
                      <a:pt x="628" y="0"/>
                    </a:lnTo>
                    <a:lnTo>
                      <a:pt x="628" y="6"/>
                    </a:lnTo>
                    <a:lnTo>
                      <a:pt x="2" y="155"/>
                    </a:lnTo>
                    <a:lnTo>
                      <a:pt x="0" y="152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62" name="Freeform 20"/>
              <p:cNvSpPr>
                <a:spLocks noChangeArrowheads="1"/>
              </p:cNvSpPr>
              <p:nvPr/>
            </p:nvSpPr>
            <p:spPr bwMode="auto">
              <a:xfrm>
                <a:off x="290513" y="463550"/>
                <a:ext cx="1000125" cy="244475"/>
              </a:xfrm>
              <a:custGeom>
                <a:avLst/>
                <a:gdLst/>
                <a:ahLst/>
                <a:cxnLst>
                  <a:cxn ang="0">
                    <a:pos x="0" y="150"/>
                  </a:cxn>
                  <a:cxn ang="0">
                    <a:pos x="628" y="0"/>
                  </a:cxn>
                  <a:cxn ang="0">
                    <a:pos x="630" y="4"/>
                  </a:cxn>
                  <a:cxn ang="0">
                    <a:pos x="2" y="154"/>
                  </a:cxn>
                  <a:cxn ang="0">
                    <a:pos x="0" y="150"/>
                  </a:cxn>
                </a:cxnLst>
                <a:rect l="0" t="0" r="r" b="b"/>
                <a:pathLst>
                  <a:path w="630" h="154">
                    <a:moveTo>
                      <a:pt x="0" y="150"/>
                    </a:moveTo>
                    <a:lnTo>
                      <a:pt x="628" y="0"/>
                    </a:lnTo>
                    <a:lnTo>
                      <a:pt x="630" y="4"/>
                    </a:lnTo>
                    <a:lnTo>
                      <a:pt x="2" y="154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63" name="Freeform 21"/>
              <p:cNvSpPr>
                <a:spLocks noChangeArrowheads="1"/>
              </p:cNvSpPr>
              <p:nvPr/>
            </p:nvSpPr>
            <p:spPr bwMode="auto">
              <a:xfrm>
                <a:off x="269875" y="379413"/>
                <a:ext cx="1000125" cy="242888"/>
              </a:xfrm>
              <a:custGeom>
                <a:avLst/>
                <a:gdLst/>
                <a:ahLst/>
                <a:cxnLst>
                  <a:cxn ang="0">
                    <a:pos x="0" y="149"/>
                  </a:cxn>
                  <a:cxn ang="0">
                    <a:pos x="628" y="0"/>
                  </a:cxn>
                  <a:cxn ang="0">
                    <a:pos x="630" y="3"/>
                  </a:cxn>
                  <a:cxn ang="0">
                    <a:pos x="2" y="153"/>
                  </a:cxn>
                  <a:cxn ang="0">
                    <a:pos x="0" y="149"/>
                  </a:cxn>
                </a:cxnLst>
                <a:rect l="0" t="0" r="r" b="b"/>
                <a:pathLst>
                  <a:path w="630" h="153">
                    <a:moveTo>
                      <a:pt x="0" y="149"/>
                    </a:moveTo>
                    <a:lnTo>
                      <a:pt x="628" y="0"/>
                    </a:lnTo>
                    <a:lnTo>
                      <a:pt x="630" y="3"/>
                    </a:lnTo>
                    <a:lnTo>
                      <a:pt x="2" y="153"/>
                    </a:lnTo>
                    <a:lnTo>
                      <a:pt x="0" y="149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64" name="Freeform 22"/>
              <p:cNvSpPr>
                <a:spLocks noChangeArrowheads="1"/>
              </p:cNvSpPr>
              <p:nvPr/>
            </p:nvSpPr>
            <p:spPr bwMode="auto">
              <a:xfrm>
                <a:off x="249238" y="293688"/>
                <a:ext cx="1000125" cy="246063"/>
              </a:xfrm>
              <a:custGeom>
                <a:avLst/>
                <a:gdLst/>
                <a:ahLst/>
                <a:cxnLst>
                  <a:cxn ang="0">
                    <a:pos x="0" y="150"/>
                  </a:cxn>
                  <a:cxn ang="0">
                    <a:pos x="628" y="0"/>
                  </a:cxn>
                  <a:cxn ang="0">
                    <a:pos x="630" y="4"/>
                  </a:cxn>
                  <a:cxn ang="0">
                    <a:pos x="2" y="155"/>
                  </a:cxn>
                  <a:cxn ang="0">
                    <a:pos x="0" y="150"/>
                  </a:cxn>
                </a:cxnLst>
                <a:rect l="0" t="0" r="r" b="b"/>
                <a:pathLst>
                  <a:path w="630" h="155">
                    <a:moveTo>
                      <a:pt x="0" y="150"/>
                    </a:moveTo>
                    <a:lnTo>
                      <a:pt x="628" y="0"/>
                    </a:lnTo>
                    <a:lnTo>
                      <a:pt x="630" y="4"/>
                    </a:lnTo>
                    <a:lnTo>
                      <a:pt x="2" y="155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65" name="Freeform 23"/>
              <p:cNvSpPr>
                <a:spLocks noChangeArrowheads="1"/>
              </p:cNvSpPr>
              <p:nvPr/>
            </p:nvSpPr>
            <p:spPr bwMode="auto">
              <a:xfrm>
                <a:off x="228600" y="207963"/>
                <a:ext cx="1000125" cy="247650"/>
              </a:xfrm>
              <a:custGeom>
                <a:avLst/>
                <a:gdLst/>
                <a:ahLst/>
                <a:cxnLst>
                  <a:cxn ang="0">
                    <a:pos x="0" y="152"/>
                  </a:cxn>
                  <a:cxn ang="0">
                    <a:pos x="628" y="0"/>
                  </a:cxn>
                  <a:cxn ang="0">
                    <a:pos x="630" y="6"/>
                  </a:cxn>
                  <a:cxn ang="0">
                    <a:pos x="2" y="156"/>
                  </a:cxn>
                  <a:cxn ang="0">
                    <a:pos x="0" y="152"/>
                  </a:cxn>
                </a:cxnLst>
                <a:rect l="0" t="0" r="r" b="b"/>
                <a:pathLst>
                  <a:path w="630" h="156">
                    <a:moveTo>
                      <a:pt x="0" y="152"/>
                    </a:moveTo>
                    <a:lnTo>
                      <a:pt x="628" y="0"/>
                    </a:lnTo>
                    <a:lnTo>
                      <a:pt x="630" y="6"/>
                    </a:lnTo>
                    <a:lnTo>
                      <a:pt x="2" y="156"/>
                    </a:lnTo>
                    <a:lnTo>
                      <a:pt x="0" y="152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66" name="Freeform 24"/>
              <p:cNvSpPr>
                <a:spLocks noChangeArrowheads="1"/>
              </p:cNvSpPr>
              <p:nvPr/>
            </p:nvSpPr>
            <p:spPr bwMode="auto">
              <a:xfrm>
                <a:off x="211138" y="127000"/>
                <a:ext cx="996950" cy="242888"/>
              </a:xfrm>
              <a:custGeom>
                <a:avLst/>
                <a:gdLst/>
                <a:ahLst/>
                <a:cxnLst>
                  <a:cxn ang="0">
                    <a:pos x="0" y="149"/>
                  </a:cxn>
                  <a:cxn ang="0">
                    <a:pos x="626" y="0"/>
                  </a:cxn>
                  <a:cxn ang="0">
                    <a:pos x="628" y="3"/>
                  </a:cxn>
                  <a:cxn ang="0">
                    <a:pos x="0" y="153"/>
                  </a:cxn>
                  <a:cxn ang="0">
                    <a:pos x="0" y="149"/>
                  </a:cxn>
                </a:cxnLst>
                <a:rect l="0" t="0" r="r" b="b"/>
                <a:pathLst>
                  <a:path w="628" h="153">
                    <a:moveTo>
                      <a:pt x="0" y="149"/>
                    </a:moveTo>
                    <a:lnTo>
                      <a:pt x="626" y="0"/>
                    </a:lnTo>
                    <a:lnTo>
                      <a:pt x="628" y="3"/>
                    </a:lnTo>
                    <a:lnTo>
                      <a:pt x="0" y="153"/>
                    </a:lnTo>
                    <a:lnTo>
                      <a:pt x="0" y="149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67" name="Freeform 25"/>
              <p:cNvSpPr>
                <a:spLocks noChangeArrowheads="1"/>
              </p:cNvSpPr>
              <p:nvPr/>
            </p:nvSpPr>
            <p:spPr bwMode="auto">
              <a:xfrm>
                <a:off x="190500" y="41275"/>
                <a:ext cx="996950" cy="242888"/>
              </a:xfrm>
              <a:custGeom>
                <a:avLst/>
                <a:gdLst/>
                <a:ahLst/>
                <a:cxnLst>
                  <a:cxn ang="0">
                    <a:pos x="0" y="150"/>
                  </a:cxn>
                  <a:cxn ang="0">
                    <a:pos x="628" y="0"/>
                  </a:cxn>
                  <a:cxn ang="0">
                    <a:pos x="628" y="4"/>
                  </a:cxn>
                  <a:cxn ang="0">
                    <a:pos x="0" y="153"/>
                  </a:cxn>
                  <a:cxn ang="0">
                    <a:pos x="0" y="150"/>
                  </a:cxn>
                </a:cxnLst>
                <a:rect l="0" t="0" r="r" b="b"/>
                <a:pathLst>
                  <a:path w="628" h="153">
                    <a:moveTo>
                      <a:pt x="0" y="150"/>
                    </a:moveTo>
                    <a:lnTo>
                      <a:pt x="628" y="0"/>
                    </a:lnTo>
                    <a:lnTo>
                      <a:pt x="628" y="4"/>
                    </a:lnTo>
                    <a:lnTo>
                      <a:pt x="0" y="153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68" name="Freeform 26"/>
              <p:cNvSpPr>
                <a:spLocks noChangeArrowheads="1"/>
              </p:cNvSpPr>
              <p:nvPr/>
            </p:nvSpPr>
            <p:spPr bwMode="auto">
              <a:xfrm>
                <a:off x="173038" y="238125"/>
                <a:ext cx="393700" cy="1611313"/>
              </a:xfrm>
              <a:custGeom>
                <a:avLst/>
                <a:gdLst/>
                <a:ahLst/>
                <a:cxnLst>
                  <a:cxn ang="0">
                    <a:pos x="243" y="1015"/>
                  </a:cxn>
                  <a:cxn ang="0">
                    <a:pos x="248" y="1013"/>
                  </a:cxn>
                  <a:cxn ang="0">
                    <a:pos x="4" y="0"/>
                  </a:cxn>
                  <a:cxn ang="0">
                    <a:pos x="0" y="0"/>
                  </a:cxn>
                  <a:cxn ang="0">
                    <a:pos x="243" y="1015"/>
                  </a:cxn>
                </a:cxnLst>
                <a:rect l="0" t="0" r="r" b="b"/>
                <a:pathLst>
                  <a:path w="248" h="1015">
                    <a:moveTo>
                      <a:pt x="243" y="1015"/>
                    </a:moveTo>
                    <a:lnTo>
                      <a:pt x="248" y="1013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243" y="1015"/>
                    </a:lnTo>
                    <a:close/>
                  </a:path>
                </a:pathLst>
              </a:custGeom>
              <a:solidFill>
                <a:srgbClr val="2D688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6169" name="组合 45"/>
            <p:cNvGrpSpPr>
              <a:grpSpLocks/>
            </p:cNvGrpSpPr>
            <p:nvPr/>
          </p:nvGrpSpPr>
          <p:grpSpPr bwMode="auto">
            <a:xfrm>
              <a:off x="1283475" y="383516"/>
              <a:ext cx="614363" cy="1724025"/>
              <a:chOff x="0" y="0"/>
              <a:chExt cx="614363" cy="1724025"/>
            </a:xfrm>
          </p:grpSpPr>
          <p:sp>
            <p:nvSpPr>
              <p:cNvPr id="6170" name="Freeform 27"/>
              <p:cNvSpPr>
                <a:spLocks noChangeArrowheads="1"/>
              </p:cNvSpPr>
              <p:nvPr/>
            </p:nvSpPr>
            <p:spPr bwMode="auto">
              <a:xfrm>
                <a:off x="358775" y="0"/>
                <a:ext cx="255588" cy="398463"/>
              </a:xfrm>
              <a:custGeom>
                <a:avLst/>
                <a:gdLst/>
                <a:ahLst/>
                <a:cxnLst>
                  <a:cxn ang="0">
                    <a:pos x="61" y="111"/>
                  </a:cxn>
                  <a:cxn ang="0">
                    <a:pos x="24" y="131"/>
                  </a:cxn>
                  <a:cxn ang="0">
                    <a:pos x="24" y="131"/>
                  </a:cxn>
                  <a:cxn ang="0">
                    <a:pos x="5" y="94"/>
                  </a:cxn>
                  <a:cxn ang="0">
                    <a:pos x="26" y="25"/>
                  </a:cxn>
                  <a:cxn ang="0">
                    <a:pos x="63" y="5"/>
                  </a:cxn>
                  <a:cxn ang="0">
                    <a:pos x="63" y="5"/>
                  </a:cxn>
                  <a:cxn ang="0">
                    <a:pos x="82" y="42"/>
                  </a:cxn>
                  <a:cxn ang="0">
                    <a:pos x="61" y="111"/>
                  </a:cxn>
                </a:cxnLst>
                <a:rect l="0" t="0" r="r" b="b"/>
                <a:pathLst>
                  <a:path w="87" h="136">
                    <a:moveTo>
                      <a:pt x="61" y="111"/>
                    </a:moveTo>
                    <a:cubicBezTo>
                      <a:pt x="56" y="127"/>
                      <a:pt x="40" y="136"/>
                      <a:pt x="24" y="131"/>
                    </a:cubicBezTo>
                    <a:cubicBezTo>
                      <a:pt x="24" y="131"/>
                      <a:pt x="24" y="131"/>
                      <a:pt x="24" y="131"/>
                    </a:cubicBezTo>
                    <a:cubicBezTo>
                      <a:pt x="9" y="126"/>
                      <a:pt x="0" y="109"/>
                      <a:pt x="5" y="94"/>
                    </a:cubicBezTo>
                    <a:cubicBezTo>
                      <a:pt x="26" y="25"/>
                      <a:pt x="26" y="25"/>
                      <a:pt x="26" y="25"/>
                    </a:cubicBezTo>
                    <a:cubicBezTo>
                      <a:pt x="31" y="9"/>
                      <a:pt x="47" y="0"/>
                      <a:pt x="63" y="5"/>
                    </a:cubicBezTo>
                    <a:cubicBezTo>
                      <a:pt x="63" y="5"/>
                      <a:pt x="63" y="5"/>
                      <a:pt x="63" y="5"/>
                    </a:cubicBezTo>
                    <a:cubicBezTo>
                      <a:pt x="78" y="10"/>
                      <a:pt x="87" y="27"/>
                      <a:pt x="82" y="42"/>
                    </a:cubicBezTo>
                    <a:lnTo>
                      <a:pt x="61" y="111"/>
                    </a:lnTo>
                    <a:close/>
                  </a:path>
                </a:pathLst>
              </a:custGeom>
              <a:solidFill>
                <a:srgbClr val="BF272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71" name="Freeform 28"/>
              <p:cNvSpPr>
                <a:spLocks noChangeArrowheads="1"/>
              </p:cNvSpPr>
              <p:nvPr/>
            </p:nvSpPr>
            <p:spPr bwMode="auto">
              <a:xfrm>
                <a:off x="412750" y="11112"/>
                <a:ext cx="201613" cy="387350"/>
              </a:xfrm>
              <a:custGeom>
                <a:avLst/>
                <a:gdLst/>
                <a:ahLst/>
                <a:cxnLst>
                  <a:cxn ang="0">
                    <a:pos x="45" y="1"/>
                  </a:cxn>
                  <a:cxn ang="0">
                    <a:pos x="39" y="0"/>
                  </a:cxn>
                  <a:cxn ang="0">
                    <a:pos x="0" y="124"/>
                  </a:cxn>
                  <a:cxn ang="0">
                    <a:pos x="6" y="127"/>
                  </a:cxn>
                  <a:cxn ang="0">
                    <a:pos x="43" y="107"/>
                  </a:cxn>
                  <a:cxn ang="0">
                    <a:pos x="64" y="38"/>
                  </a:cxn>
                  <a:cxn ang="0">
                    <a:pos x="45" y="1"/>
                  </a:cxn>
                </a:cxnLst>
                <a:rect l="0" t="0" r="r" b="b"/>
                <a:pathLst>
                  <a:path w="69" h="132">
                    <a:moveTo>
                      <a:pt x="45" y="1"/>
                    </a:moveTo>
                    <a:cubicBezTo>
                      <a:pt x="43" y="1"/>
                      <a:pt x="41" y="0"/>
                      <a:pt x="39" y="0"/>
                    </a:cubicBezTo>
                    <a:cubicBezTo>
                      <a:pt x="0" y="124"/>
                      <a:pt x="0" y="124"/>
                      <a:pt x="0" y="124"/>
                    </a:cubicBezTo>
                    <a:cubicBezTo>
                      <a:pt x="2" y="125"/>
                      <a:pt x="4" y="126"/>
                      <a:pt x="6" y="127"/>
                    </a:cubicBezTo>
                    <a:cubicBezTo>
                      <a:pt x="22" y="132"/>
                      <a:pt x="38" y="123"/>
                      <a:pt x="43" y="107"/>
                    </a:cubicBezTo>
                    <a:cubicBezTo>
                      <a:pt x="64" y="38"/>
                      <a:pt x="64" y="38"/>
                      <a:pt x="64" y="38"/>
                    </a:cubicBezTo>
                    <a:cubicBezTo>
                      <a:pt x="69" y="23"/>
                      <a:pt x="60" y="6"/>
                      <a:pt x="45" y="1"/>
                    </a:cubicBezTo>
                    <a:close/>
                  </a:path>
                </a:pathLst>
              </a:custGeom>
              <a:solidFill>
                <a:srgbClr val="A3212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72" name="Freeform 29"/>
              <p:cNvSpPr>
                <a:spLocks noChangeArrowheads="1"/>
              </p:cNvSpPr>
              <p:nvPr/>
            </p:nvSpPr>
            <p:spPr bwMode="auto">
              <a:xfrm>
                <a:off x="482600" y="44450"/>
                <a:ext cx="127000" cy="339725"/>
              </a:xfrm>
              <a:custGeom>
                <a:avLst/>
                <a:gdLst/>
                <a:ahLst/>
                <a:cxnLst>
                  <a:cxn ang="0">
                    <a:pos x="35" y="0"/>
                  </a:cxn>
                  <a:cxn ang="0">
                    <a:pos x="0" y="116"/>
                  </a:cxn>
                  <a:cxn ang="0">
                    <a:pos x="19" y="96"/>
                  </a:cxn>
                  <a:cxn ang="0">
                    <a:pos x="40" y="27"/>
                  </a:cxn>
                  <a:cxn ang="0">
                    <a:pos x="35" y="0"/>
                  </a:cxn>
                </a:cxnLst>
                <a:rect l="0" t="0" r="r" b="b"/>
                <a:pathLst>
                  <a:path w="43" h="116">
                    <a:moveTo>
                      <a:pt x="35" y="0"/>
                    </a:moveTo>
                    <a:cubicBezTo>
                      <a:pt x="0" y="116"/>
                      <a:pt x="0" y="116"/>
                      <a:pt x="0" y="116"/>
                    </a:cubicBezTo>
                    <a:cubicBezTo>
                      <a:pt x="9" y="113"/>
                      <a:pt x="16" y="106"/>
                      <a:pt x="19" y="96"/>
                    </a:cubicBezTo>
                    <a:cubicBezTo>
                      <a:pt x="40" y="27"/>
                      <a:pt x="40" y="27"/>
                      <a:pt x="40" y="27"/>
                    </a:cubicBezTo>
                    <a:cubicBezTo>
                      <a:pt x="43" y="17"/>
                      <a:pt x="41" y="7"/>
                      <a:pt x="35" y="0"/>
                    </a:cubicBezTo>
                    <a:close/>
                  </a:path>
                </a:pathLst>
              </a:custGeom>
              <a:solidFill>
                <a:srgbClr val="8A1C2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73" name="Freeform 30"/>
              <p:cNvSpPr>
                <a:spLocks noChangeArrowheads="1"/>
              </p:cNvSpPr>
              <p:nvPr/>
            </p:nvSpPr>
            <p:spPr bwMode="auto">
              <a:xfrm>
                <a:off x="0" y="222250"/>
                <a:ext cx="555625" cy="1316038"/>
              </a:xfrm>
              <a:custGeom>
                <a:avLst/>
                <a:gdLst/>
                <a:ahLst/>
                <a:cxnLst>
                  <a:cxn ang="0">
                    <a:pos x="104" y="829"/>
                  </a:cxn>
                  <a:cxn ang="0">
                    <a:pos x="0" y="798"/>
                  </a:cxn>
                  <a:cxn ang="0">
                    <a:pos x="245" y="0"/>
                  </a:cxn>
                  <a:cxn ang="0">
                    <a:pos x="350" y="32"/>
                  </a:cxn>
                  <a:cxn ang="0">
                    <a:pos x="104" y="829"/>
                  </a:cxn>
                </a:cxnLst>
                <a:rect l="0" t="0" r="r" b="b"/>
                <a:pathLst>
                  <a:path w="350" h="829">
                    <a:moveTo>
                      <a:pt x="104" y="829"/>
                    </a:moveTo>
                    <a:lnTo>
                      <a:pt x="0" y="798"/>
                    </a:lnTo>
                    <a:lnTo>
                      <a:pt x="245" y="0"/>
                    </a:lnTo>
                    <a:lnTo>
                      <a:pt x="350" y="32"/>
                    </a:lnTo>
                    <a:lnTo>
                      <a:pt x="104" y="829"/>
                    </a:lnTo>
                    <a:close/>
                  </a:path>
                </a:pathLst>
              </a:custGeom>
              <a:solidFill>
                <a:srgbClr val="00C5C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74" name="Freeform 31"/>
              <p:cNvSpPr>
                <a:spLocks noChangeArrowheads="1"/>
              </p:cNvSpPr>
              <p:nvPr/>
            </p:nvSpPr>
            <p:spPr bwMode="auto">
              <a:xfrm>
                <a:off x="65088" y="242887"/>
                <a:ext cx="490538" cy="1295400"/>
              </a:xfrm>
              <a:custGeom>
                <a:avLst/>
                <a:gdLst/>
                <a:ahLst/>
                <a:cxnLst>
                  <a:cxn ang="0">
                    <a:pos x="245" y="0"/>
                  </a:cxn>
                  <a:cxn ang="0">
                    <a:pos x="0" y="796"/>
                  </a:cxn>
                  <a:cxn ang="0">
                    <a:pos x="63" y="816"/>
                  </a:cxn>
                  <a:cxn ang="0">
                    <a:pos x="309" y="19"/>
                  </a:cxn>
                  <a:cxn ang="0">
                    <a:pos x="245" y="0"/>
                  </a:cxn>
                </a:cxnLst>
                <a:rect l="0" t="0" r="r" b="b"/>
                <a:pathLst>
                  <a:path w="309" h="816">
                    <a:moveTo>
                      <a:pt x="245" y="0"/>
                    </a:moveTo>
                    <a:lnTo>
                      <a:pt x="0" y="796"/>
                    </a:lnTo>
                    <a:lnTo>
                      <a:pt x="63" y="816"/>
                    </a:lnTo>
                    <a:lnTo>
                      <a:pt x="309" y="19"/>
                    </a:lnTo>
                    <a:lnTo>
                      <a:pt x="245" y="0"/>
                    </a:lnTo>
                    <a:close/>
                  </a:path>
                </a:pathLst>
              </a:custGeom>
              <a:solidFill>
                <a:srgbClr val="00ABA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75" name="Freeform 32"/>
              <p:cNvSpPr>
                <a:spLocks noChangeArrowheads="1"/>
              </p:cNvSpPr>
              <p:nvPr/>
            </p:nvSpPr>
            <p:spPr bwMode="auto">
              <a:xfrm>
                <a:off x="130175" y="260350"/>
                <a:ext cx="425450" cy="1277938"/>
              </a:xfrm>
              <a:custGeom>
                <a:avLst/>
                <a:gdLst/>
                <a:ahLst/>
                <a:cxnLst>
                  <a:cxn ang="0">
                    <a:pos x="244" y="0"/>
                  </a:cxn>
                  <a:cxn ang="0">
                    <a:pos x="0" y="798"/>
                  </a:cxn>
                  <a:cxn ang="0">
                    <a:pos x="22" y="805"/>
                  </a:cxn>
                  <a:cxn ang="0">
                    <a:pos x="268" y="8"/>
                  </a:cxn>
                  <a:cxn ang="0">
                    <a:pos x="244" y="0"/>
                  </a:cxn>
                </a:cxnLst>
                <a:rect l="0" t="0" r="r" b="b"/>
                <a:pathLst>
                  <a:path w="268" h="805">
                    <a:moveTo>
                      <a:pt x="244" y="0"/>
                    </a:moveTo>
                    <a:lnTo>
                      <a:pt x="0" y="798"/>
                    </a:lnTo>
                    <a:lnTo>
                      <a:pt x="22" y="805"/>
                    </a:lnTo>
                    <a:lnTo>
                      <a:pt x="268" y="8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rgbClr val="00918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76" name="Freeform 33"/>
              <p:cNvSpPr>
                <a:spLocks noChangeArrowheads="1"/>
              </p:cNvSpPr>
              <p:nvPr/>
            </p:nvSpPr>
            <p:spPr bwMode="auto">
              <a:xfrm>
                <a:off x="0" y="1489075"/>
                <a:ext cx="165100" cy="234950"/>
              </a:xfrm>
              <a:custGeom>
                <a:avLst/>
                <a:gdLst/>
                <a:ahLst/>
                <a:cxnLst>
                  <a:cxn ang="0">
                    <a:pos x="104" y="31"/>
                  </a:cxn>
                  <a:cxn ang="0">
                    <a:pos x="11" y="148"/>
                  </a:cxn>
                  <a:cxn ang="0">
                    <a:pos x="0" y="0"/>
                  </a:cxn>
                  <a:cxn ang="0">
                    <a:pos x="104" y="31"/>
                  </a:cxn>
                </a:cxnLst>
                <a:rect l="0" t="0" r="r" b="b"/>
                <a:pathLst>
                  <a:path w="104" h="148">
                    <a:moveTo>
                      <a:pt x="104" y="31"/>
                    </a:moveTo>
                    <a:lnTo>
                      <a:pt x="11" y="148"/>
                    </a:lnTo>
                    <a:lnTo>
                      <a:pt x="0" y="0"/>
                    </a:lnTo>
                    <a:lnTo>
                      <a:pt x="104" y="31"/>
                    </a:lnTo>
                    <a:close/>
                  </a:path>
                </a:pathLst>
              </a:custGeom>
              <a:solidFill>
                <a:srgbClr val="F9D5B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77" name="Freeform 34"/>
              <p:cNvSpPr>
                <a:spLocks noChangeArrowheads="1"/>
              </p:cNvSpPr>
              <p:nvPr/>
            </p:nvSpPr>
            <p:spPr bwMode="auto">
              <a:xfrm>
                <a:off x="12700" y="1662112"/>
                <a:ext cx="44450" cy="619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39"/>
                  </a:cxn>
                  <a:cxn ang="0">
                    <a:pos x="28" y="9"/>
                  </a:cxn>
                  <a:cxn ang="0">
                    <a:pos x="0" y="0"/>
                  </a:cxn>
                </a:cxnLst>
                <a:rect l="0" t="0" r="r" b="b"/>
                <a:pathLst>
                  <a:path w="28" h="39">
                    <a:moveTo>
                      <a:pt x="0" y="0"/>
                    </a:moveTo>
                    <a:lnTo>
                      <a:pt x="3" y="39"/>
                    </a:lnTo>
                    <a:lnTo>
                      <a:pt x="28" y="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D4D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78" name="Freeform 35"/>
              <p:cNvSpPr>
                <a:spLocks noChangeArrowheads="1"/>
              </p:cNvSpPr>
              <p:nvPr/>
            </p:nvSpPr>
            <p:spPr bwMode="auto">
              <a:xfrm>
                <a:off x="376238" y="200025"/>
                <a:ext cx="192088" cy="96838"/>
              </a:xfrm>
              <a:custGeom>
                <a:avLst/>
                <a:gdLst/>
                <a:ahLst/>
                <a:cxnLst>
                  <a:cxn ang="0">
                    <a:pos x="62" y="30"/>
                  </a:cxn>
                  <a:cxn ang="0">
                    <a:pos x="58" y="33"/>
                  </a:cxn>
                  <a:cxn ang="0">
                    <a:pos x="3" y="16"/>
                  </a:cxn>
                  <a:cxn ang="0">
                    <a:pos x="0" y="11"/>
                  </a:cxn>
                  <a:cxn ang="0">
                    <a:pos x="3" y="3"/>
                  </a:cxn>
                  <a:cxn ang="0">
                    <a:pos x="7" y="0"/>
                  </a:cxn>
                  <a:cxn ang="0">
                    <a:pos x="62" y="17"/>
                  </a:cxn>
                  <a:cxn ang="0">
                    <a:pos x="65" y="22"/>
                  </a:cxn>
                  <a:cxn ang="0">
                    <a:pos x="62" y="30"/>
                  </a:cxn>
                </a:cxnLst>
                <a:rect l="0" t="0" r="r" b="b"/>
                <a:pathLst>
                  <a:path w="65" h="33">
                    <a:moveTo>
                      <a:pt x="62" y="30"/>
                    </a:moveTo>
                    <a:cubicBezTo>
                      <a:pt x="61" y="32"/>
                      <a:pt x="59" y="33"/>
                      <a:pt x="58" y="33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1" y="15"/>
                      <a:pt x="0" y="13"/>
                      <a:pt x="0" y="11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1"/>
                      <a:pt x="6" y="0"/>
                      <a:pt x="7" y="0"/>
                    </a:cubicBezTo>
                    <a:cubicBezTo>
                      <a:pt x="62" y="17"/>
                      <a:pt x="62" y="17"/>
                      <a:pt x="62" y="17"/>
                    </a:cubicBezTo>
                    <a:cubicBezTo>
                      <a:pt x="64" y="18"/>
                      <a:pt x="65" y="20"/>
                      <a:pt x="65" y="22"/>
                    </a:cubicBezTo>
                    <a:lnTo>
                      <a:pt x="62" y="30"/>
                    </a:lnTo>
                    <a:close/>
                  </a:path>
                </a:pathLst>
              </a:custGeom>
              <a:solidFill>
                <a:srgbClr val="FAEC2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79" name="Freeform 36"/>
              <p:cNvSpPr>
                <a:spLocks noChangeArrowheads="1"/>
              </p:cNvSpPr>
              <p:nvPr/>
            </p:nvSpPr>
            <p:spPr bwMode="auto">
              <a:xfrm>
                <a:off x="447675" y="219075"/>
                <a:ext cx="120650" cy="77788"/>
              </a:xfrm>
              <a:custGeom>
                <a:avLst/>
                <a:gdLst/>
                <a:ahLst/>
                <a:cxnLst>
                  <a:cxn ang="0">
                    <a:pos x="38" y="10"/>
                  </a:cxn>
                  <a:cxn ang="0">
                    <a:pos x="5" y="0"/>
                  </a:cxn>
                  <a:cxn ang="0">
                    <a:pos x="0" y="15"/>
                  </a:cxn>
                  <a:cxn ang="0">
                    <a:pos x="34" y="26"/>
                  </a:cxn>
                  <a:cxn ang="0">
                    <a:pos x="38" y="23"/>
                  </a:cxn>
                  <a:cxn ang="0">
                    <a:pos x="41" y="15"/>
                  </a:cxn>
                  <a:cxn ang="0">
                    <a:pos x="38" y="10"/>
                  </a:cxn>
                </a:cxnLst>
                <a:rect l="0" t="0" r="r" b="b"/>
                <a:pathLst>
                  <a:path w="41" h="26">
                    <a:moveTo>
                      <a:pt x="38" y="1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34" y="26"/>
                      <a:pt x="34" y="26"/>
                      <a:pt x="34" y="26"/>
                    </a:cubicBezTo>
                    <a:cubicBezTo>
                      <a:pt x="35" y="26"/>
                      <a:pt x="37" y="25"/>
                      <a:pt x="38" y="23"/>
                    </a:cubicBezTo>
                    <a:cubicBezTo>
                      <a:pt x="41" y="15"/>
                      <a:pt x="41" y="15"/>
                      <a:pt x="41" y="15"/>
                    </a:cubicBezTo>
                    <a:cubicBezTo>
                      <a:pt x="41" y="13"/>
                      <a:pt x="40" y="11"/>
                      <a:pt x="38" y="10"/>
                    </a:cubicBezTo>
                    <a:close/>
                  </a:path>
                </a:pathLst>
              </a:custGeom>
              <a:solidFill>
                <a:srgbClr val="E0D41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80" name="Freeform 37"/>
              <p:cNvSpPr>
                <a:spLocks noChangeArrowheads="1"/>
              </p:cNvSpPr>
              <p:nvPr/>
            </p:nvSpPr>
            <p:spPr bwMode="auto">
              <a:xfrm>
                <a:off x="376238" y="200025"/>
                <a:ext cx="36513" cy="49213"/>
              </a:xfrm>
              <a:custGeom>
                <a:avLst/>
                <a:gdLst/>
                <a:ahLst/>
                <a:cxnLst>
                  <a:cxn ang="0">
                    <a:pos x="12" y="2"/>
                  </a:cxn>
                  <a:cxn ang="0">
                    <a:pos x="7" y="0"/>
                  </a:cxn>
                  <a:cxn ang="0">
                    <a:pos x="3" y="3"/>
                  </a:cxn>
                  <a:cxn ang="0">
                    <a:pos x="0" y="11"/>
                  </a:cxn>
                  <a:cxn ang="0">
                    <a:pos x="3" y="16"/>
                  </a:cxn>
                  <a:cxn ang="0">
                    <a:pos x="7" y="17"/>
                  </a:cxn>
                  <a:cxn ang="0">
                    <a:pos x="12" y="2"/>
                  </a:cxn>
                </a:cxnLst>
                <a:rect l="0" t="0" r="r" b="b"/>
                <a:pathLst>
                  <a:path w="12" h="17">
                    <a:moveTo>
                      <a:pt x="12" y="2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6" y="0"/>
                      <a:pt x="4" y="1"/>
                      <a:pt x="3" y="3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3"/>
                      <a:pt x="1" y="15"/>
                      <a:pt x="3" y="16"/>
                    </a:cubicBezTo>
                    <a:cubicBezTo>
                      <a:pt x="7" y="17"/>
                      <a:pt x="7" y="17"/>
                      <a:pt x="7" y="17"/>
                    </a:cubicBezTo>
                    <a:lnTo>
                      <a:pt x="12" y="2"/>
                    </a:lnTo>
                    <a:close/>
                  </a:path>
                </a:pathLst>
              </a:custGeom>
              <a:solidFill>
                <a:srgbClr val="E0D41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81" name="Freeform 38"/>
              <p:cNvSpPr>
                <a:spLocks noChangeArrowheads="1"/>
              </p:cNvSpPr>
              <p:nvPr/>
            </p:nvSpPr>
            <p:spPr bwMode="auto">
              <a:xfrm>
                <a:off x="512763" y="239712"/>
                <a:ext cx="55563" cy="57150"/>
              </a:xfrm>
              <a:custGeom>
                <a:avLst/>
                <a:gdLst/>
                <a:ahLst/>
                <a:cxnLst>
                  <a:cxn ang="0">
                    <a:pos x="16" y="3"/>
                  </a:cxn>
                  <a:cxn ang="0">
                    <a:pos x="4" y="0"/>
                  </a:cxn>
                  <a:cxn ang="0">
                    <a:pos x="0" y="15"/>
                  </a:cxn>
                  <a:cxn ang="0">
                    <a:pos x="12" y="19"/>
                  </a:cxn>
                  <a:cxn ang="0">
                    <a:pos x="16" y="16"/>
                  </a:cxn>
                  <a:cxn ang="0">
                    <a:pos x="19" y="8"/>
                  </a:cxn>
                  <a:cxn ang="0">
                    <a:pos x="16" y="3"/>
                  </a:cxn>
                </a:cxnLst>
                <a:rect l="0" t="0" r="r" b="b"/>
                <a:pathLst>
                  <a:path w="19" h="19">
                    <a:moveTo>
                      <a:pt x="16" y="3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3" y="19"/>
                      <a:pt x="15" y="18"/>
                      <a:pt x="16" y="16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19" y="6"/>
                      <a:pt x="18" y="4"/>
                      <a:pt x="16" y="3"/>
                    </a:cubicBezTo>
                    <a:close/>
                  </a:path>
                </a:pathLst>
              </a:custGeom>
              <a:solidFill>
                <a:srgbClr val="C4BA1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6182" name="文本框 46"/>
            <p:cNvSpPr txBox="1">
              <a:spLocks noChangeArrowheads="1"/>
            </p:cNvSpPr>
            <p:nvPr/>
          </p:nvSpPr>
          <p:spPr bwMode="auto">
            <a:xfrm>
              <a:off x="203510" y="457312"/>
              <a:ext cx="1371600" cy="1033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altLang="zh-CN" sz="4267" b="1" dirty="0" err="1">
                  <a:solidFill>
                    <a:srgbClr val="FF0066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Nội</a:t>
              </a:r>
              <a:r>
                <a:rPr lang="en-US" altLang="zh-CN" sz="4267" b="1" dirty="0">
                  <a:solidFill>
                    <a:srgbClr val="FF0066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dung</a:t>
              </a:r>
              <a:endParaRPr lang="zh-CN" altLang="en-US" sz="4267" b="1" dirty="0">
                <a:solidFill>
                  <a:srgbClr val="FF0066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6207" name="Picture 7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807946" y="1387513"/>
            <a:ext cx="674688" cy="4802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08" name="Picture 7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044964" y="1387513"/>
            <a:ext cx="328157" cy="487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2" name="组合 85"/>
          <p:cNvGrpSpPr>
            <a:grpSpLocks/>
          </p:cNvGrpSpPr>
          <p:nvPr/>
        </p:nvGrpSpPr>
        <p:grpSpPr bwMode="auto">
          <a:xfrm>
            <a:off x="3606240" y="1725617"/>
            <a:ext cx="7907685" cy="1064563"/>
            <a:chOff x="-23359" y="16419"/>
            <a:chExt cx="5494964" cy="671349"/>
          </a:xfrm>
        </p:grpSpPr>
        <p:grpSp>
          <p:nvGrpSpPr>
            <p:cNvPr id="73" name="组合 30"/>
            <p:cNvGrpSpPr>
              <a:grpSpLocks/>
            </p:cNvGrpSpPr>
            <p:nvPr/>
          </p:nvGrpSpPr>
          <p:grpSpPr bwMode="auto">
            <a:xfrm>
              <a:off x="-23359" y="16419"/>
              <a:ext cx="5494964" cy="671349"/>
              <a:chOff x="-42751" y="27990"/>
              <a:chExt cx="10056927" cy="1144476"/>
            </a:xfrm>
          </p:grpSpPr>
          <p:sp>
            <p:nvSpPr>
              <p:cNvPr id="75" name="Freeform 30"/>
              <p:cNvSpPr>
                <a:spLocks noChangeArrowheads="1"/>
              </p:cNvSpPr>
              <p:nvPr/>
            </p:nvSpPr>
            <p:spPr bwMode="auto">
              <a:xfrm>
                <a:off x="-42751" y="32641"/>
                <a:ext cx="10006012" cy="1139825"/>
              </a:xfrm>
              <a:custGeom>
                <a:avLst/>
                <a:gdLst/>
                <a:ahLst/>
                <a:cxnLst>
                  <a:cxn ang="0">
                    <a:pos x="603" y="33"/>
                  </a:cxn>
                  <a:cxn ang="0">
                    <a:pos x="570" y="66"/>
                  </a:cxn>
                  <a:cxn ang="0">
                    <a:pos x="33" y="66"/>
                  </a:cxn>
                  <a:cxn ang="0">
                    <a:pos x="0" y="33"/>
                  </a:cxn>
                  <a:cxn ang="0">
                    <a:pos x="0" y="33"/>
                  </a:cxn>
                  <a:cxn ang="0">
                    <a:pos x="33" y="0"/>
                  </a:cxn>
                  <a:cxn ang="0">
                    <a:pos x="570" y="0"/>
                  </a:cxn>
                  <a:cxn ang="0">
                    <a:pos x="603" y="33"/>
                  </a:cxn>
                </a:cxnLst>
                <a:rect l="0" t="0" r="r" b="b"/>
                <a:pathLst>
                  <a:path w="603" h="66">
                    <a:moveTo>
                      <a:pt x="603" y="33"/>
                    </a:moveTo>
                    <a:cubicBezTo>
                      <a:pt x="603" y="51"/>
                      <a:pt x="589" y="66"/>
                      <a:pt x="570" y="66"/>
                    </a:cubicBezTo>
                    <a:cubicBezTo>
                      <a:pt x="33" y="66"/>
                      <a:pt x="33" y="66"/>
                      <a:pt x="33" y="66"/>
                    </a:cubicBezTo>
                    <a:cubicBezTo>
                      <a:pt x="15" y="66"/>
                      <a:pt x="0" y="51"/>
                      <a:pt x="0" y="33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15"/>
                      <a:pt x="15" y="0"/>
                      <a:pt x="33" y="0"/>
                    </a:cubicBezTo>
                    <a:cubicBezTo>
                      <a:pt x="570" y="0"/>
                      <a:pt x="570" y="0"/>
                      <a:pt x="570" y="0"/>
                    </a:cubicBezTo>
                    <a:cubicBezTo>
                      <a:pt x="589" y="0"/>
                      <a:pt x="603" y="15"/>
                      <a:pt x="603" y="33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just"/>
                <a:endParaRPr lang="zh-CN" altLang="en-US" sz="200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6" name="Freeform 31"/>
              <p:cNvSpPr>
                <a:spLocks noChangeArrowheads="1"/>
              </p:cNvSpPr>
              <p:nvPr/>
            </p:nvSpPr>
            <p:spPr bwMode="auto">
              <a:xfrm>
                <a:off x="8237764" y="27990"/>
                <a:ext cx="1776412" cy="1139825"/>
              </a:xfrm>
              <a:custGeom>
                <a:avLst/>
                <a:gdLst/>
                <a:ahLst/>
                <a:cxnLst>
                  <a:cxn ang="0">
                    <a:pos x="74" y="0"/>
                  </a:cxn>
                  <a:cxn ang="0">
                    <a:pos x="0" y="0"/>
                  </a:cxn>
                  <a:cxn ang="0">
                    <a:pos x="0" y="66"/>
                  </a:cxn>
                  <a:cxn ang="0">
                    <a:pos x="74" y="66"/>
                  </a:cxn>
                  <a:cxn ang="0">
                    <a:pos x="107" y="33"/>
                  </a:cxn>
                  <a:cxn ang="0">
                    <a:pos x="74" y="0"/>
                  </a:cxn>
                </a:cxnLst>
                <a:rect l="0" t="0" r="r" b="b"/>
                <a:pathLst>
                  <a:path w="107" h="66">
                    <a:moveTo>
                      <a:pt x="7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74" y="66"/>
                      <a:pt x="74" y="66"/>
                      <a:pt x="74" y="66"/>
                    </a:cubicBezTo>
                    <a:cubicBezTo>
                      <a:pt x="93" y="66"/>
                      <a:pt x="107" y="51"/>
                      <a:pt x="107" y="33"/>
                    </a:cubicBezTo>
                    <a:cubicBezTo>
                      <a:pt x="107" y="15"/>
                      <a:pt x="93" y="0"/>
                      <a:pt x="74" y="0"/>
                    </a:cubicBezTo>
                    <a:close/>
                  </a:path>
                </a:pathLst>
              </a:custGeom>
              <a:solidFill>
                <a:srgbClr val="FF006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just"/>
                <a:endParaRPr lang="zh-CN" altLang="en-US" sz="200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7" name="Freeform 32"/>
              <p:cNvSpPr>
                <a:spLocks noEditPoints="1" noChangeArrowheads="1"/>
              </p:cNvSpPr>
              <p:nvPr/>
            </p:nvSpPr>
            <p:spPr bwMode="auto">
              <a:xfrm>
                <a:off x="8559519" y="96370"/>
                <a:ext cx="928687" cy="984250"/>
              </a:xfrm>
              <a:custGeom>
                <a:avLst/>
                <a:gdLst/>
                <a:ahLst/>
                <a:cxnLst>
                  <a:cxn ang="0">
                    <a:pos x="34" y="8"/>
                  </a:cxn>
                  <a:cxn ang="0">
                    <a:pos x="7" y="8"/>
                  </a:cxn>
                  <a:cxn ang="0">
                    <a:pos x="7" y="34"/>
                  </a:cxn>
                  <a:cxn ang="0">
                    <a:pos x="31" y="37"/>
                  </a:cxn>
                  <a:cxn ang="0">
                    <a:pos x="51" y="57"/>
                  </a:cxn>
                  <a:cxn ang="0">
                    <a:pos x="56" y="52"/>
                  </a:cxn>
                  <a:cxn ang="0">
                    <a:pos x="36" y="32"/>
                  </a:cxn>
                  <a:cxn ang="0">
                    <a:pos x="34" y="8"/>
                  </a:cxn>
                  <a:cxn ang="0">
                    <a:pos x="30" y="31"/>
                  </a:cxn>
                  <a:cxn ang="0">
                    <a:pos x="11" y="31"/>
                  </a:cxn>
                  <a:cxn ang="0">
                    <a:pos x="11" y="11"/>
                  </a:cxn>
                  <a:cxn ang="0">
                    <a:pos x="30" y="11"/>
                  </a:cxn>
                  <a:cxn ang="0">
                    <a:pos x="30" y="31"/>
                  </a:cxn>
                </a:cxnLst>
                <a:rect l="0" t="0" r="r" b="b"/>
                <a:pathLst>
                  <a:path w="56" h="57">
                    <a:moveTo>
                      <a:pt x="34" y="8"/>
                    </a:moveTo>
                    <a:cubicBezTo>
                      <a:pt x="26" y="0"/>
                      <a:pt x="14" y="0"/>
                      <a:pt x="7" y="8"/>
                    </a:cubicBezTo>
                    <a:cubicBezTo>
                      <a:pt x="0" y="15"/>
                      <a:pt x="0" y="27"/>
                      <a:pt x="7" y="34"/>
                    </a:cubicBezTo>
                    <a:cubicBezTo>
                      <a:pt x="14" y="41"/>
                      <a:pt x="24" y="42"/>
                      <a:pt x="31" y="37"/>
                    </a:cubicBezTo>
                    <a:cubicBezTo>
                      <a:pt x="51" y="57"/>
                      <a:pt x="51" y="57"/>
                      <a:pt x="51" y="57"/>
                    </a:cubicBezTo>
                    <a:cubicBezTo>
                      <a:pt x="56" y="52"/>
                      <a:pt x="56" y="52"/>
                      <a:pt x="56" y="52"/>
                    </a:cubicBezTo>
                    <a:cubicBezTo>
                      <a:pt x="36" y="32"/>
                      <a:pt x="36" y="32"/>
                      <a:pt x="36" y="32"/>
                    </a:cubicBezTo>
                    <a:cubicBezTo>
                      <a:pt x="41" y="25"/>
                      <a:pt x="40" y="14"/>
                      <a:pt x="34" y="8"/>
                    </a:cubicBezTo>
                    <a:close/>
                    <a:moveTo>
                      <a:pt x="30" y="31"/>
                    </a:moveTo>
                    <a:cubicBezTo>
                      <a:pt x="25" y="36"/>
                      <a:pt x="16" y="36"/>
                      <a:pt x="11" y="31"/>
                    </a:cubicBezTo>
                    <a:cubicBezTo>
                      <a:pt x="5" y="26"/>
                      <a:pt x="5" y="17"/>
                      <a:pt x="11" y="11"/>
                    </a:cubicBezTo>
                    <a:cubicBezTo>
                      <a:pt x="16" y="6"/>
                      <a:pt x="25" y="6"/>
                      <a:pt x="30" y="11"/>
                    </a:cubicBezTo>
                    <a:cubicBezTo>
                      <a:pt x="36" y="17"/>
                      <a:pt x="36" y="26"/>
                      <a:pt x="30" y="31"/>
                    </a:cubicBezTo>
                    <a:close/>
                  </a:path>
                </a:pathLst>
              </a:custGeom>
              <a:solidFill>
                <a:srgbClr val="F0F0F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just"/>
                <a:endParaRPr lang="zh-CN" altLang="en-US" sz="200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74" name="文本框 81"/>
            <p:cNvSpPr txBox="1">
              <a:spLocks noChangeArrowheads="1"/>
            </p:cNvSpPr>
            <p:nvPr/>
          </p:nvSpPr>
          <p:spPr bwMode="auto">
            <a:xfrm>
              <a:off x="152615" y="59837"/>
              <a:ext cx="4292150" cy="6016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en-US" altLang="zh-CN" sz="28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I. </a:t>
              </a:r>
              <a:r>
                <a:rPr lang="en-US" altLang="zh-CN" sz="28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Một</a:t>
              </a:r>
              <a:r>
                <a:rPr lang="en-US" altLang="zh-CN" sz="28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số</a:t>
              </a:r>
              <a:r>
                <a:rPr lang="en-US" altLang="zh-CN" sz="28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ngành</a:t>
              </a:r>
              <a:r>
                <a:rPr lang="en-US" altLang="zh-CN" sz="28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kinh</a:t>
              </a:r>
              <a:r>
                <a:rPr lang="en-US" altLang="zh-CN" sz="28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tế</a:t>
              </a:r>
              <a:r>
                <a:rPr lang="en-US" altLang="zh-CN" sz="28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mũi</a:t>
              </a:r>
              <a:r>
                <a:rPr lang="en-US" altLang="zh-CN" sz="28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nhọn</a:t>
              </a:r>
              <a:r>
                <a:rPr lang="en-US" altLang="zh-CN" sz="28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của</a:t>
              </a:r>
              <a:r>
                <a:rPr lang="en-US" altLang="zh-CN" sz="28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Hà</a:t>
              </a:r>
              <a:r>
                <a:rPr lang="en-US" altLang="zh-CN" sz="28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Nội</a:t>
              </a:r>
              <a:endParaRPr lang="zh-CN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8" name="组合 86"/>
          <p:cNvGrpSpPr>
            <a:grpSpLocks/>
          </p:cNvGrpSpPr>
          <p:nvPr/>
        </p:nvGrpSpPr>
        <p:grpSpPr bwMode="auto">
          <a:xfrm>
            <a:off x="3575993" y="3199477"/>
            <a:ext cx="7901267" cy="1062755"/>
            <a:chOff x="0" y="0"/>
            <a:chExt cx="5467144" cy="668621"/>
          </a:xfrm>
        </p:grpSpPr>
        <p:grpSp>
          <p:nvGrpSpPr>
            <p:cNvPr id="79" name="组合 34"/>
            <p:cNvGrpSpPr>
              <a:grpSpLocks/>
            </p:cNvGrpSpPr>
            <p:nvPr/>
          </p:nvGrpSpPr>
          <p:grpSpPr bwMode="auto">
            <a:xfrm>
              <a:off x="0" y="0"/>
              <a:ext cx="5467144" cy="668621"/>
              <a:chOff x="0" y="0"/>
              <a:chExt cx="10006012" cy="1139825"/>
            </a:xfrm>
          </p:grpSpPr>
          <p:sp>
            <p:nvSpPr>
              <p:cNvPr id="81" name="Freeform 30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0006012" cy="1139825"/>
              </a:xfrm>
              <a:custGeom>
                <a:avLst/>
                <a:gdLst/>
                <a:ahLst/>
                <a:cxnLst>
                  <a:cxn ang="0">
                    <a:pos x="603" y="33"/>
                  </a:cxn>
                  <a:cxn ang="0">
                    <a:pos x="570" y="66"/>
                  </a:cxn>
                  <a:cxn ang="0">
                    <a:pos x="33" y="66"/>
                  </a:cxn>
                  <a:cxn ang="0">
                    <a:pos x="0" y="33"/>
                  </a:cxn>
                  <a:cxn ang="0">
                    <a:pos x="0" y="33"/>
                  </a:cxn>
                  <a:cxn ang="0">
                    <a:pos x="33" y="0"/>
                  </a:cxn>
                  <a:cxn ang="0">
                    <a:pos x="570" y="0"/>
                  </a:cxn>
                  <a:cxn ang="0">
                    <a:pos x="603" y="33"/>
                  </a:cxn>
                </a:cxnLst>
                <a:rect l="0" t="0" r="r" b="b"/>
                <a:pathLst>
                  <a:path w="603" h="66">
                    <a:moveTo>
                      <a:pt x="603" y="33"/>
                    </a:moveTo>
                    <a:cubicBezTo>
                      <a:pt x="603" y="51"/>
                      <a:pt x="589" y="66"/>
                      <a:pt x="570" y="66"/>
                    </a:cubicBezTo>
                    <a:cubicBezTo>
                      <a:pt x="33" y="66"/>
                      <a:pt x="33" y="66"/>
                      <a:pt x="33" y="66"/>
                    </a:cubicBezTo>
                    <a:cubicBezTo>
                      <a:pt x="15" y="66"/>
                      <a:pt x="0" y="51"/>
                      <a:pt x="0" y="33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15"/>
                      <a:pt x="15" y="0"/>
                      <a:pt x="33" y="0"/>
                    </a:cubicBezTo>
                    <a:cubicBezTo>
                      <a:pt x="570" y="0"/>
                      <a:pt x="570" y="0"/>
                      <a:pt x="570" y="0"/>
                    </a:cubicBezTo>
                    <a:cubicBezTo>
                      <a:pt x="589" y="0"/>
                      <a:pt x="603" y="15"/>
                      <a:pt x="603" y="33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just"/>
                <a:endParaRPr lang="zh-CN" altLang="en-US" sz="200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2" name="Freeform 31"/>
              <p:cNvSpPr>
                <a:spLocks noChangeArrowheads="1"/>
              </p:cNvSpPr>
              <p:nvPr/>
            </p:nvSpPr>
            <p:spPr bwMode="auto">
              <a:xfrm>
                <a:off x="8229600" y="0"/>
                <a:ext cx="1776412" cy="1139825"/>
              </a:xfrm>
              <a:custGeom>
                <a:avLst/>
                <a:gdLst/>
                <a:ahLst/>
                <a:cxnLst>
                  <a:cxn ang="0">
                    <a:pos x="74" y="0"/>
                  </a:cxn>
                  <a:cxn ang="0">
                    <a:pos x="0" y="0"/>
                  </a:cxn>
                  <a:cxn ang="0">
                    <a:pos x="0" y="66"/>
                  </a:cxn>
                  <a:cxn ang="0">
                    <a:pos x="74" y="66"/>
                  </a:cxn>
                  <a:cxn ang="0">
                    <a:pos x="107" y="33"/>
                  </a:cxn>
                  <a:cxn ang="0">
                    <a:pos x="74" y="0"/>
                  </a:cxn>
                </a:cxnLst>
                <a:rect l="0" t="0" r="r" b="b"/>
                <a:pathLst>
                  <a:path w="107" h="66">
                    <a:moveTo>
                      <a:pt x="7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74" y="66"/>
                      <a:pt x="74" y="66"/>
                      <a:pt x="74" y="66"/>
                    </a:cubicBezTo>
                    <a:cubicBezTo>
                      <a:pt x="93" y="66"/>
                      <a:pt x="107" y="51"/>
                      <a:pt x="107" y="33"/>
                    </a:cubicBezTo>
                    <a:cubicBezTo>
                      <a:pt x="107" y="15"/>
                      <a:pt x="93" y="0"/>
                      <a:pt x="74" y="0"/>
                    </a:cubicBezTo>
                    <a:close/>
                  </a:path>
                </a:pathLst>
              </a:custGeom>
              <a:solidFill>
                <a:srgbClr val="FF006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just"/>
                <a:endParaRPr lang="zh-CN" altLang="en-US" sz="200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3" name="Freeform 32"/>
              <p:cNvSpPr>
                <a:spLocks noEditPoints="1" noChangeArrowheads="1"/>
              </p:cNvSpPr>
              <p:nvPr/>
            </p:nvSpPr>
            <p:spPr bwMode="auto">
              <a:xfrm>
                <a:off x="8559519" y="96370"/>
                <a:ext cx="928687" cy="984250"/>
              </a:xfrm>
              <a:custGeom>
                <a:avLst/>
                <a:gdLst/>
                <a:ahLst/>
                <a:cxnLst>
                  <a:cxn ang="0">
                    <a:pos x="34" y="8"/>
                  </a:cxn>
                  <a:cxn ang="0">
                    <a:pos x="7" y="8"/>
                  </a:cxn>
                  <a:cxn ang="0">
                    <a:pos x="7" y="34"/>
                  </a:cxn>
                  <a:cxn ang="0">
                    <a:pos x="31" y="37"/>
                  </a:cxn>
                  <a:cxn ang="0">
                    <a:pos x="51" y="57"/>
                  </a:cxn>
                  <a:cxn ang="0">
                    <a:pos x="56" y="52"/>
                  </a:cxn>
                  <a:cxn ang="0">
                    <a:pos x="36" y="32"/>
                  </a:cxn>
                  <a:cxn ang="0">
                    <a:pos x="34" y="8"/>
                  </a:cxn>
                  <a:cxn ang="0">
                    <a:pos x="30" y="31"/>
                  </a:cxn>
                  <a:cxn ang="0">
                    <a:pos x="11" y="31"/>
                  </a:cxn>
                  <a:cxn ang="0">
                    <a:pos x="11" y="11"/>
                  </a:cxn>
                  <a:cxn ang="0">
                    <a:pos x="30" y="11"/>
                  </a:cxn>
                  <a:cxn ang="0">
                    <a:pos x="30" y="31"/>
                  </a:cxn>
                </a:cxnLst>
                <a:rect l="0" t="0" r="r" b="b"/>
                <a:pathLst>
                  <a:path w="56" h="57">
                    <a:moveTo>
                      <a:pt x="34" y="8"/>
                    </a:moveTo>
                    <a:cubicBezTo>
                      <a:pt x="26" y="0"/>
                      <a:pt x="14" y="0"/>
                      <a:pt x="7" y="8"/>
                    </a:cubicBezTo>
                    <a:cubicBezTo>
                      <a:pt x="0" y="15"/>
                      <a:pt x="0" y="27"/>
                      <a:pt x="7" y="34"/>
                    </a:cubicBezTo>
                    <a:cubicBezTo>
                      <a:pt x="14" y="41"/>
                      <a:pt x="24" y="42"/>
                      <a:pt x="31" y="37"/>
                    </a:cubicBezTo>
                    <a:cubicBezTo>
                      <a:pt x="51" y="57"/>
                      <a:pt x="51" y="57"/>
                      <a:pt x="51" y="57"/>
                    </a:cubicBezTo>
                    <a:cubicBezTo>
                      <a:pt x="56" y="52"/>
                      <a:pt x="56" y="52"/>
                      <a:pt x="56" y="52"/>
                    </a:cubicBezTo>
                    <a:cubicBezTo>
                      <a:pt x="36" y="32"/>
                      <a:pt x="36" y="32"/>
                      <a:pt x="36" y="32"/>
                    </a:cubicBezTo>
                    <a:cubicBezTo>
                      <a:pt x="41" y="25"/>
                      <a:pt x="40" y="14"/>
                      <a:pt x="34" y="8"/>
                    </a:cubicBezTo>
                    <a:close/>
                    <a:moveTo>
                      <a:pt x="30" y="31"/>
                    </a:moveTo>
                    <a:cubicBezTo>
                      <a:pt x="25" y="36"/>
                      <a:pt x="16" y="36"/>
                      <a:pt x="11" y="31"/>
                    </a:cubicBezTo>
                    <a:cubicBezTo>
                      <a:pt x="5" y="26"/>
                      <a:pt x="5" y="17"/>
                      <a:pt x="11" y="11"/>
                    </a:cubicBezTo>
                    <a:cubicBezTo>
                      <a:pt x="16" y="6"/>
                      <a:pt x="25" y="6"/>
                      <a:pt x="30" y="11"/>
                    </a:cubicBezTo>
                    <a:cubicBezTo>
                      <a:pt x="36" y="17"/>
                      <a:pt x="36" y="26"/>
                      <a:pt x="30" y="31"/>
                    </a:cubicBezTo>
                    <a:close/>
                  </a:path>
                </a:pathLst>
              </a:custGeom>
              <a:solidFill>
                <a:srgbClr val="F0F0F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just"/>
                <a:endParaRPr lang="zh-CN" altLang="en-US" sz="200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80" name="文本框 82"/>
            <p:cNvSpPr txBox="1">
              <a:spLocks noChangeArrowheads="1"/>
            </p:cNvSpPr>
            <p:nvPr/>
          </p:nvSpPr>
          <p:spPr bwMode="auto">
            <a:xfrm>
              <a:off x="164432" y="31456"/>
              <a:ext cx="4338374" cy="6002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en-US" altLang="zh-CN" sz="28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II. </a:t>
              </a:r>
              <a:r>
                <a:rPr lang="en-US" altLang="zh-CN" sz="28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Chủ</a:t>
              </a:r>
              <a:r>
                <a:rPr lang="en-US" altLang="zh-CN" sz="28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trương</a:t>
              </a:r>
              <a:r>
                <a:rPr lang="en-US" altLang="zh-CN" sz="28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của</a:t>
              </a:r>
              <a:r>
                <a:rPr lang="en-US" altLang="zh-CN" sz="28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TP </a:t>
              </a:r>
              <a:r>
                <a:rPr lang="en-US" altLang="zh-CN" sz="28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Hà</a:t>
              </a:r>
              <a:r>
                <a:rPr lang="en-US" altLang="zh-CN" sz="28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Nội</a:t>
              </a:r>
              <a:r>
                <a:rPr lang="en-US" altLang="zh-CN" sz="28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trong</a:t>
              </a:r>
              <a:r>
                <a:rPr lang="en-US" altLang="zh-CN" sz="28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việc</a:t>
              </a:r>
              <a:r>
                <a:rPr lang="en-US" altLang="zh-CN" sz="28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pt</a:t>
              </a:r>
              <a:r>
                <a:rPr lang="en-US" altLang="zh-CN" sz="28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các</a:t>
              </a:r>
              <a:r>
                <a:rPr lang="en-US" altLang="zh-CN" sz="28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ngành</a:t>
              </a:r>
              <a:r>
                <a:rPr lang="en-US" altLang="zh-CN" sz="28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kinh</a:t>
              </a:r>
              <a:r>
                <a:rPr lang="en-US" altLang="zh-CN" sz="28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tế</a:t>
              </a:r>
              <a:r>
                <a:rPr lang="en-US" altLang="zh-CN" sz="28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mũi</a:t>
              </a:r>
              <a:r>
                <a:rPr lang="en-US" altLang="zh-CN" sz="28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nhọn</a:t>
              </a:r>
              <a:endParaRPr lang="zh-CN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84" name="Google Shape;6631;p47">
            <a:extLst>
              <a:ext uri="{FF2B5EF4-FFF2-40B4-BE49-F238E27FC236}">
                <a16:creationId xmlns:a16="http://schemas.microsoft.com/office/drawing/2014/main" id="{82189004-614D-423C-8988-6E284BA2DEC4}"/>
              </a:ext>
            </a:extLst>
          </p:cNvPr>
          <p:cNvSpPr txBox="1">
            <a:spLocks/>
          </p:cNvSpPr>
          <p:nvPr/>
        </p:nvSpPr>
        <p:spPr>
          <a:xfrm>
            <a:off x="0" y="-2460"/>
            <a:ext cx="12192000" cy="1089862"/>
          </a:xfrm>
          <a:prstGeom prst="rect">
            <a:avLst/>
          </a:prstGeom>
          <a:solidFill>
            <a:schemeClr val="accent1">
              <a:lumMod val="20000"/>
              <a:lumOff val="80000"/>
              <a:alpha val="74118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"/>
              <a:buNone/>
              <a:defRPr sz="3000" b="1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-Regular"/>
              <a:buNone/>
              <a:defRPr sz="42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-Regular"/>
              <a:buNone/>
              <a:defRPr sz="42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-Regular"/>
              <a:buNone/>
              <a:defRPr sz="42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-Regular"/>
              <a:buNone/>
              <a:defRPr sz="42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-Regular"/>
              <a:buNone/>
              <a:defRPr sz="42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-Regular"/>
              <a:buNone/>
              <a:defRPr sz="42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-Regular"/>
              <a:buNone/>
              <a:defRPr sz="42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-Regular"/>
              <a:buNone/>
              <a:defRPr sz="42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9pPr>
          </a:lstStyle>
          <a:p>
            <a:pPr>
              <a:lnSpc>
                <a:spcPct val="150000"/>
              </a:lnSpc>
              <a:spcBef>
                <a:spcPts val="200"/>
              </a:spcBef>
            </a:pP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 ĐỀ 4: KINH TẾ HÀ NỘI</a:t>
            </a: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组合 86">
            <a:extLst>
              <a:ext uri="{FF2B5EF4-FFF2-40B4-BE49-F238E27FC236}">
                <a16:creationId xmlns:a16="http://schemas.microsoft.com/office/drawing/2014/main" id="{232A6C14-ECB0-3F7C-0BD3-75032EE6291C}"/>
              </a:ext>
            </a:extLst>
          </p:cNvPr>
          <p:cNvGrpSpPr>
            <a:grpSpLocks/>
          </p:cNvGrpSpPr>
          <p:nvPr/>
        </p:nvGrpSpPr>
        <p:grpSpPr bwMode="auto">
          <a:xfrm>
            <a:off x="3606240" y="4644681"/>
            <a:ext cx="7901267" cy="1062755"/>
            <a:chOff x="0" y="0"/>
            <a:chExt cx="5467144" cy="668621"/>
          </a:xfrm>
        </p:grpSpPr>
        <p:grpSp>
          <p:nvGrpSpPr>
            <p:cNvPr id="3" name="组合 34">
              <a:extLst>
                <a:ext uri="{FF2B5EF4-FFF2-40B4-BE49-F238E27FC236}">
                  <a16:creationId xmlns:a16="http://schemas.microsoft.com/office/drawing/2014/main" id="{08E6AE8A-B26B-C8B7-61A9-E188CE8C798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5467144" cy="668621"/>
              <a:chOff x="0" y="0"/>
              <a:chExt cx="10006012" cy="1139825"/>
            </a:xfrm>
          </p:grpSpPr>
          <p:sp>
            <p:nvSpPr>
              <p:cNvPr id="5" name="Freeform 30">
                <a:extLst>
                  <a:ext uri="{FF2B5EF4-FFF2-40B4-BE49-F238E27FC236}">
                    <a16:creationId xmlns:a16="http://schemas.microsoft.com/office/drawing/2014/main" id="{429FB4F0-4E49-7850-873A-DBA106F5EC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0"/>
                <a:ext cx="10006012" cy="1139825"/>
              </a:xfrm>
              <a:custGeom>
                <a:avLst/>
                <a:gdLst/>
                <a:ahLst/>
                <a:cxnLst>
                  <a:cxn ang="0">
                    <a:pos x="603" y="33"/>
                  </a:cxn>
                  <a:cxn ang="0">
                    <a:pos x="570" y="66"/>
                  </a:cxn>
                  <a:cxn ang="0">
                    <a:pos x="33" y="66"/>
                  </a:cxn>
                  <a:cxn ang="0">
                    <a:pos x="0" y="33"/>
                  </a:cxn>
                  <a:cxn ang="0">
                    <a:pos x="0" y="33"/>
                  </a:cxn>
                  <a:cxn ang="0">
                    <a:pos x="33" y="0"/>
                  </a:cxn>
                  <a:cxn ang="0">
                    <a:pos x="570" y="0"/>
                  </a:cxn>
                  <a:cxn ang="0">
                    <a:pos x="603" y="33"/>
                  </a:cxn>
                </a:cxnLst>
                <a:rect l="0" t="0" r="r" b="b"/>
                <a:pathLst>
                  <a:path w="603" h="66">
                    <a:moveTo>
                      <a:pt x="603" y="33"/>
                    </a:moveTo>
                    <a:cubicBezTo>
                      <a:pt x="603" y="51"/>
                      <a:pt x="589" y="66"/>
                      <a:pt x="570" y="66"/>
                    </a:cubicBezTo>
                    <a:cubicBezTo>
                      <a:pt x="33" y="66"/>
                      <a:pt x="33" y="66"/>
                      <a:pt x="33" y="66"/>
                    </a:cubicBezTo>
                    <a:cubicBezTo>
                      <a:pt x="15" y="66"/>
                      <a:pt x="0" y="51"/>
                      <a:pt x="0" y="33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15"/>
                      <a:pt x="15" y="0"/>
                      <a:pt x="33" y="0"/>
                    </a:cubicBezTo>
                    <a:cubicBezTo>
                      <a:pt x="570" y="0"/>
                      <a:pt x="570" y="0"/>
                      <a:pt x="570" y="0"/>
                    </a:cubicBezTo>
                    <a:cubicBezTo>
                      <a:pt x="589" y="0"/>
                      <a:pt x="603" y="15"/>
                      <a:pt x="603" y="33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just"/>
                <a:endParaRPr lang="zh-CN" altLang="en-US" sz="200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" name="Freeform 31">
                <a:extLst>
                  <a:ext uri="{FF2B5EF4-FFF2-40B4-BE49-F238E27FC236}">
                    <a16:creationId xmlns:a16="http://schemas.microsoft.com/office/drawing/2014/main" id="{7EFE5E0D-22C3-E156-6C3B-E28CC2AF21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29600" y="0"/>
                <a:ext cx="1776412" cy="1139825"/>
              </a:xfrm>
              <a:custGeom>
                <a:avLst/>
                <a:gdLst/>
                <a:ahLst/>
                <a:cxnLst>
                  <a:cxn ang="0">
                    <a:pos x="74" y="0"/>
                  </a:cxn>
                  <a:cxn ang="0">
                    <a:pos x="0" y="0"/>
                  </a:cxn>
                  <a:cxn ang="0">
                    <a:pos x="0" y="66"/>
                  </a:cxn>
                  <a:cxn ang="0">
                    <a:pos x="74" y="66"/>
                  </a:cxn>
                  <a:cxn ang="0">
                    <a:pos x="107" y="33"/>
                  </a:cxn>
                  <a:cxn ang="0">
                    <a:pos x="74" y="0"/>
                  </a:cxn>
                </a:cxnLst>
                <a:rect l="0" t="0" r="r" b="b"/>
                <a:pathLst>
                  <a:path w="107" h="66">
                    <a:moveTo>
                      <a:pt x="7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74" y="66"/>
                      <a:pt x="74" y="66"/>
                      <a:pt x="74" y="66"/>
                    </a:cubicBezTo>
                    <a:cubicBezTo>
                      <a:pt x="93" y="66"/>
                      <a:pt x="107" y="51"/>
                      <a:pt x="107" y="33"/>
                    </a:cubicBezTo>
                    <a:cubicBezTo>
                      <a:pt x="107" y="15"/>
                      <a:pt x="93" y="0"/>
                      <a:pt x="74" y="0"/>
                    </a:cubicBezTo>
                    <a:close/>
                  </a:path>
                </a:pathLst>
              </a:custGeom>
              <a:solidFill>
                <a:srgbClr val="FF006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just"/>
                <a:endParaRPr lang="zh-CN" altLang="en-US" sz="200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Freeform 32">
                <a:extLst>
                  <a:ext uri="{FF2B5EF4-FFF2-40B4-BE49-F238E27FC236}">
                    <a16:creationId xmlns:a16="http://schemas.microsoft.com/office/drawing/2014/main" id="{7B2CA538-23FA-1F22-A851-1535AB63F91A}"/>
                  </a:ext>
                </a:extLst>
              </p:cNvPr>
              <p:cNvSpPr>
                <a:spLocks noEditPoints="1" noChangeArrowheads="1"/>
              </p:cNvSpPr>
              <p:nvPr/>
            </p:nvSpPr>
            <p:spPr bwMode="auto">
              <a:xfrm>
                <a:off x="8559519" y="96370"/>
                <a:ext cx="928687" cy="984250"/>
              </a:xfrm>
              <a:custGeom>
                <a:avLst/>
                <a:gdLst/>
                <a:ahLst/>
                <a:cxnLst>
                  <a:cxn ang="0">
                    <a:pos x="34" y="8"/>
                  </a:cxn>
                  <a:cxn ang="0">
                    <a:pos x="7" y="8"/>
                  </a:cxn>
                  <a:cxn ang="0">
                    <a:pos x="7" y="34"/>
                  </a:cxn>
                  <a:cxn ang="0">
                    <a:pos x="31" y="37"/>
                  </a:cxn>
                  <a:cxn ang="0">
                    <a:pos x="51" y="57"/>
                  </a:cxn>
                  <a:cxn ang="0">
                    <a:pos x="56" y="52"/>
                  </a:cxn>
                  <a:cxn ang="0">
                    <a:pos x="36" y="32"/>
                  </a:cxn>
                  <a:cxn ang="0">
                    <a:pos x="34" y="8"/>
                  </a:cxn>
                  <a:cxn ang="0">
                    <a:pos x="30" y="31"/>
                  </a:cxn>
                  <a:cxn ang="0">
                    <a:pos x="11" y="31"/>
                  </a:cxn>
                  <a:cxn ang="0">
                    <a:pos x="11" y="11"/>
                  </a:cxn>
                  <a:cxn ang="0">
                    <a:pos x="30" y="11"/>
                  </a:cxn>
                  <a:cxn ang="0">
                    <a:pos x="30" y="31"/>
                  </a:cxn>
                </a:cxnLst>
                <a:rect l="0" t="0" r="r" b="b"/>
                <a:pathLst>
                  <a:path w="56" h="57">
                    <a:moveTo>
                      <a:pt x="34" y="8"/>
                    </a:moveTo>
                    <a:cubicBezTo>
                      <a:pt x="26" y="0"/>
                      <a:pt x="14" y="0"/>
                      <a:pt x="7" y="8"/>
                    </a:cubicBezTo>
                    <a:cubicBezTo>
                      <a:pt x="0" y="15"/>
                      <a:pt x="0" y="27"/>
                      <a:pt x="7" y="34"/>
                    </a:cubicBezTo>
                    <a:cubicBezTo>
                      <a:pt x="14" y="41"/>
                      <a:pt x="24" y="42"/>
                      <a:pt x="31" y="37"/>
                    </a:cubicBezTo>
                    <a:cubicBezTo>
                      <a:pt x="51" y="57"/>
                      <a:pt x="51" y="57"/>
                      <a:pt x="51" y="57"/>
                    </a:cubicBezTo>
                    <a:cubicBezTo>
                      <a:pt x="56" y="52"/>
                      <a:pt x="56" y="52"/>
                      <a:pt x="56" y="52"/>
                    </a:cubicBezTo>
                    <a:cubicBezTo>
                      <a:pt x="36" y="32"/>
                      <a:pt x="36" y="32"/>
                      <a:pt x="36" y="32"/>
                    </a:cubicBezTo>
                    <a:cubicBezTo>
                      <a:pt x="41" y="25"/>
                      <a:pt x="40" y="14"/>
                      <a:pt x="34" y="8"/>
                    </a:cubicBezTo>
                    <a:close/>
                    <a:moveTo>
                      <a:pt x="30" y="31"/>
                    </a:moveTo>
                    <a:cubicBezTo>
                      <a:pt x="25" y="36"/>
                      <a:pt x="16" y="36"/>
                      <a:pt x="11" y="31"/>
                    </a:cubicBezTo>
                    <a:cubicBezTo>
                      <a:pt x="5" y="26"/>
                      <a:pt x="5" y="17"/>
                      <a:pt x="11" y="11"/>
                    </a:cubicBezTo>
                    <a:cubicBezTo>
                      <a:pt x="16" y="6"/>
                      <a:pt x="25" y="6"/>
                      <a:pt x="30" y="11"/>
                    </a:cubicBezTo>
                    <a:cubicBezTo>
                      <a:pt x="36" y="17"/>
                      <a:pt x="36" y="26"/>
                      <a:pt x="30" y="31"/>
                    </a:cubicBezTo>
                    <a:close/>
                  </a:path>
                </a:pathLst>
              </a:custGeom>
              <a:solidFill>
                <a:srgbClr val="F0F0F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just"/>
                <a:endParaRPr lang="zh-CN" altLang="en-US" sz="200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" name="文本框 82">
              <a:extLst>
                <a:ext uri="{FF2B5EF4-FFF2-40B4-BE49-F238E27FC236}">
                  <a16:creationId xmlns:a16="http://schemas.microsoft.com/office/drawing/2014/main" id="{57E3A330-6279-B3F6-FC42-D8523A3320C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1080" y="42284"/>
              <a:ext cx="4354343" cy="6002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en-US" altLang="zh-CN" sz="28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III. </a:t>
              </a:r>
              <a:r>
                <a:rPr lang="en-US" altLang="zh-CN" sz="28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Đề</a:t>
              </a:r>
              <a:r>
                <a:rPr lang="en-US" altLang="zh-CN" sz="28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xuất</a:t>
              </a:r>
              <a:r>
                <a:rPr lang="en-US" altLang="zh-CN" sz="28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các</a:t>
              </a:r>
              <a:r>
                <a:rPr lang="en-US" altLang="zh-CN" sz="28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biện</a:t>
              </a:r>
              <a:r>
                <a:rPr lang="en-US" altLang="zh-CN" sz="28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pháp</a:t>
              </a:r>
              <a:r>
                <a:rPr lang="en-US" altLang="zh-CN" sz="28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góp</a:t>
              </a:r>
              <a:r>
                <a:rPr lang="en-US" altLang="zh-CN" sz="28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phần</a:t>
              </a:r>
              <a:r>
                <a:rPr lang="en-US" altLang="zh-CN" sz="28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pt</a:t>
              </a:r>
              <a:r>
                <a:rPr lang="en-US" altLang="zh-CN" sz="28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các</a:t>
              </a:r>
              <a:r>
                <a:rPr lang="en-US" altLang="zh-CN" sz="28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ngành</a:t>
              </a:r>
              <a:r>
                <a:rPr lang="en-US" altLang="zh-CN" sz="28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kinh</a:t>
              </a:r>
              <a:r>
                <a:rPr lang="en-US" altLang="zh-CN" sz="28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tế</a:t>
              </a:r>
              <a:r>
                <a:rPr lang="en-US" altLang="zh-CN" sz="28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mũi</a:t>
              </a:r>
              <a:r>
                <a:rPr lang="en-US" altLang="zh-CN" sz="28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nhọn</a:t>
              </a:r>
              <a:r>
                <a:rPr lang="en-US" altLang="zh-CN" sz="28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ở TP HN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73190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2000" fill="hold"/>
                                        <p:tgtEl>
                                          <p:spTgt spid="7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1A1CA388-6A56-C553-04AF-2C953DA83BEE}"/>
              </a:ext>
            </a:extLst>
          </p:cNvPr>
          <p:cNvGrpSpPr/>
          <p:nvPr/>
        </p:nvGrpSpPr>
        <p:grpSpPr>
          <a:xfrm>
            <a:off x="191484" y="1335946"/>
            <a:ext cx="5904516" cy="5262572"/>
            <a:chOff x="400332" y="1001959"/>
            <a:chExt cx="2717614" cy="3581946"/>
          </a:xfrm>
        </p:grpSpPr>
        <p:grpSp>
          <p:nvGrpSpPr>
            <p:cNvPr id="3" name="Group 3"/>
            <p:cNvGrpSpPr/>
            <p:nvPr/>
          </p:nvGrpSpPr>
          <p:grpSpPr>
            <a:xfrm>
              <a:off x="400332" y="1001959"/>
              <a:ext cx="2717614" cy="3581946"/>
              <a:chOff x="0" y="0"/>
              <a:chExt cx="1570252" cy="2069668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92710" y="106680"/>
                <a:ext cx="1466112" cy="1962988"/>
              </a:xfrm>
              <a:custGeom>
                <a:avLst/>
                <a:gdLst/>
                <a:ahLst/>
                <a:cxnLst/>
                <a:rect l="l" t="t" r="r" b="b"/>
                <a:pathLst>
                  <a:path w="1466112" h="1460737">
                    <a:moveTo>
                      <a:pt x="1439442" y="1271507"/>
                    </a:moveTo>
                    <a:cubicBezTo>
                      <a:pt x="1439442" y="1359137"/>
                      <a:pt x="1363242" y="1430257"/>
                      <a:pt x="1281962" y="1430257"/>
                    </a:cubicBezTo>
                    <a:lnTo>
                      <a:pt x="66040" y="1430257"/>
                    </a:lnTo>
                    <a:cubicBezTo>
                      <a:pt x="43180" y="1430257"/>
                      <a:pt x="20320" y="1425177"/>
                      <a:pt x="0" y="1416287"/>
                    </a:cubicBezTo>
                    <a:cubicBezTo>
                      <a:pt x="26670" y="1444227"/>
                      <a:pt x="63500" y="1460737"/>
                      <a:pt x="103471" y="1460737"/>
                    </a:cubicBezTo>
                    <a:lnTo>
                      <a:pt x="1320062" y="1460737"/>
                    </a:lnTo>
                    <a:cubicBezTo>
                      <a:pt x="1400072" y="1460737"/>
                      <a:pt x="1466112" y="1394697"/>
                      <a:pt x="1466112" y="1314687"/>
                    </a:cubicBezTo>
                    <a:lnTo>
                      <a:pt x="1466112" y="95250"/>
                    </a:lnTo>
                    <a:cubicBezTo>
                      <a:pt x="1466112" y="58420"/>
                      <a:pt x="1452142" y="25400"/>
                      <a:pt x="1430552" y="0"/>
                    </a:cubicBezTo>
                    <a:cubicBezTo>
                      <a:pt x="1436902" y="16510"/>
                      <a:pt x="1439442" y="34290"/>
                      <a:pt x="1439442" y="52070"/>
                    </a:cubicBezTo>
                    <a:lnTo>
                      <a:pt x="1439442" y="1271507"/>
                    </a:lnTo>
                    <a:lnTo>
                      <a:pt x="1439442" y="1271507"/>
                    </a:lnTo>
                    <a:close/>
                  </a:path>
                </a:pathLst>
              </a:custGeom>
              <a:solidFill>
                <a:srgbClr val="704430"/>
              </a:solidFill>
            </p:spPr>
          </p:sp>
          <p:sp>
            <p:nvSpPr>
              <p:cNvPr id="5" name="Freeform 5"/>
              <p:cNvSpPr/>
              <p:nvPr/>
            </p:nvSpPr>
            <p:spPr>
              <a:xfrm>
                <a:off x="12700" y="12700"/>
                <a:ext cx="1505482" cy="1925547"/>
              </a:xfrm>
              <a:custGeom>
                <a:avLst/>
                <a:gdLst/>
                <a:ahLst/>
                <a:cxnLst/>
                <a:rect l="l" t="t" r="r" b="b"/>
                <a:pathLst>
                  <a:path w="1505482" h="1511537">
                    <a:moveTo>
                      <a:pt x="146050" y="1511537"/>
                    </a:moveTo>
                    <a:lnTo>
                      <a:pt x="1359432" y="1511537"/>
                    </a:lnTo>
                    <a:cubicBezTo>
                      <a:pt x="1439442" y="1511537"/>
                      <a:pt x="1505482" y="1445497"/>
                      <a:pt x="1505482" y="1365487"/>
                    </a:cubicBezTo>
                    <a:lnTo>
                      <a:pt x="1505482" y="146050"/>
                    </a:lnTo>
                    <a:cubicBezTo>
                      <a:pt x="1505482" y="66040"/>
                      <a:pt x="1439442" y="0"/>
                      <a:pt x="1359432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1365487"/>
                    </a:lnTo>
                    <a:cubicBezTo>
                      <a:pt x="0" y="1446767"/>
                      <a:pt x="66040" y="1511537"/>
                      <a:pt x="146050" y="1511537"/>
                    </a:cubicBezTo>
                    <a:close/>
                  </a:path>
                </a:pathLst>
              </a:custGeom>
              <a:solidFill>
                <a:srgbClr val="FFF3ED"/>
              </a:solidFill>
            </p:spPr>
          </p:sp>
          <p:sp>
            <p:nvSpPr>
              <p:cNvPr id="6" name="Freeform 6"/>
              <p:cNvSpPr/>
              <p:nvPr/>
            </p:nvSpPr>
            <p:spPr>
              <a:xfrm>
                <a:off x="0" y="0"/>
                <a:ext cx="1570252" cy="2069668"/>
              </a:xfrm>
              <a:custGeom>
                <a:avLst/>
                <a:gdLst/>
                <a:ahLst/>
                <a:cxnLst/>
                <a:rect l="l" t="t" r="r" b="b"/>
                <a:pathLst>
                  <a:path w="1570252" h="1580117">
                    <a:moveTo>
                      <a:pt x="1506752" y="74930"/>
                    </a:moveTo>
                    <a:cubicBezTo>
                      <a:pt x="1478812" y="30480"/>
                      <a:pt x="1429282" y="0"/>
                      <a:pt x="1372132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1378187"/>
                    </a:lnTo>
                    <a:cubicBezTo>
                      <a:pt x="0" y="1430257"/>
                      <a:pt x="25400" y="1475977"/>
                      <a:pt x="63500" y="1505187"/>
                    </a:cubicBezTo>
                    <a:cubicBezTo>
                      <a:pt x="91440" y="1549637"/>
                      <a:pt x="140970" y="1580117"/>
                      <a:pt x="197347" y="1580117"/>
                    </a:cubicBezTo>
                    <a:lnTo>
                      <a:pt x="1411502" y="1580117"/>
                    </a:lnTo>
                    <a:cubicBezTo>
                      <a:pt x="1499132" y="1580117"/>
                      <a:pt x="1570252" y="1508997"/>
                      <a:pt x="1570252" y="1421367"/>
                    </a:cubicBezTo>
                    <a:lnTo>
                      <a:pt x="1570252" y="201930"/>
                    </a:lnTo>
                    <a:cubicBezTo>
                      <a:pt x="1570252" y="149860"/>
                      <a:pt x="1544852" y="104140"/>
                      <a:pt x="1506752" y="74930"/>
                    </a:cubicBezTo>
                    <a:close/>
                    <a:moveTo>
                      <a:pt x="12700" y="1378187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1372132" y="12700"/>
                    </a:lnTo>
                    <a:cubicBezTo>
                      <a:pt x="1452142" y="12700"/>
                      <a:pt x="1518182" y="78740"/>
                      <a:pt x="1518182" y="158750"/>
                    </a:cubicBezTo>
                    <a:lnTo>
                      <a:pt x="1518182" y="1378187"/>
                    </a:lnTo>
                    <a:cubicBezTo>
                      <a:pt x="1518182" y="1458197"/>
                      <a:pt x="1452142" y="1524237"/>
                      <a:pt x="1372132" y="1524237"/>
                    </a:cubicBezTo>
                    <a:lnTo>
                      <a:pt x="158750" y="1524237"/>
                    </a:lnTo>
                    <a:cubicBezTo>
                      <a:pt x="78740" y="1524237"/>
                      <a:pt x="12700" y="1459467"/>
                      <a:pt x="12700" y="1378187"/>
                    </a:cubicBezTo>
                    <a:close/>
                    <a:moveTo>
                      <a:pt x="1558822" y="1421367"/>
                    </a:moveTo>
                    <a:cubicBezTo>
                      <a:pt x="1558822" y="1501376"/>
                      <a:pt x="1491512" y="1567417"/>
                      <a:pt x="1411502" y="1567417"/>
                    </a:cubicBezTo>
                    <a:lnTo>
                      <a:pt x="197347" y="1567417"/>
                    </a:lnTo>
                    <a:cubicBezTo>
                      <a:pt x="157480" y="1567417"/>
                      <a:pt x="120650" y="1550906"/>
                      <a:pt x="93980" y="1522967"/>
                    </a:cubicBezTo>
                    <a:cubicBezTo>
                      <a:pt x="114300" y="1531856"/>
                      <a:pt x="135890" y="1536937"/>
                      <a:pt x="160020" y="1536937"/>
                    </a:cubicBezTo>
                    <a:lnTo>
                      <a:pt x="1373402" y="1536937"/>
                    </a:lnTo>
                    <a:cubicBezTo>
                      <a:pt x="1461032" y="1536937"/>
                      <a:pt x="1532152" y="1465817"/>
                      <a:pt x="1532152" y="1378187"/>
                    </a:cubicBezTo>
                    <a:lnTo>
                      <a:pt x="1532152" y="158750"/>
                    </a:lnTo>
                    <a:cubicBezTo>
                      <a:pt x="1532152" y="140970"/>
                      <a:pt x="1528342" y="123190"/>
                      <a:pt x="1523262" y="106680"/>
                    </a:cubicBezTo>
                    <a:cubicBezTo>
                      <a:pt x="1544852" y="132080"/>
                      <a:pt x="1558822" y="165100"/>
                      <a:pt x="1558822" y="201930"/>
                    </a:cubicBezTo>
                    <a:lnTo>
                      <a:pt x="1558822" y="1421367"/>
                    </a:lnTo>
                    <a:cubicBezTo>
                      <a:pt x="1558822" y="1421367"/>
                      <a:pt x="1558822" y="1421367"/>
                      <a:pt x="1558822" y="1421367"/>
                    </a:cubicBezTo>
                    <a:close/>
                  </a:path>
                </a:pathLst>
              </a:custGeom>
              <a:solidFill>
                <a:srgbClr val="704430"/>
              </a:solidFill>
            </p:spPr>
          </p:sp>
        </p:grpSp>
        <p:sp>
          <p:nvSpPr>
            <p:cNvPr id="26" name="TextBox 26"/>
            <p:cNvSpPr txBox="1"/>
            <p:nvPr/>
          </p:nvSpPr>
          <p:spPr>
            <a:xfrm>
              <a:off x="496463" y="1026227"/>
              <a:ext cx="2457215" cy="345727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3200" dirty="0"/>
                <a:t>- </a:t>
              </a:r>
              <a:r>
                <a:rPr lang="en-US" sz="3200" dirty="0"/>
                <a:t>Cơ </a:t>
              </a:r>
              <a:r>
                <a:rPr lang="en-US" sz="3200" dirty="0" err="1"/>
                <a:t>cấu</a:t>
              </a:r>
              <a:r>
                <a:rPr lang="en-US" sz="3200" dirty="0"/>
                <a:t> </a:t>
              </a:r>
              <a:r>
                <a:rPr lang="en-US" sz="3200" dirty="0" err="1"/>
                <a:t>ngành</a:t>
              </a:r>
              <a:r>
                <a:rPr lang="en-US" sz="3200" dirty="0"/>
                <a:t> </a:t>
              </a:r>
              <a:r>
                <a:rPr lang="en-US" sz="3200" dirty="0" err="1"/>
                <a:t>công</a:t>
              </a:r>
              <a:r>
                <a:rPr lang="en-US" sz="3200" dirty="0"/>
                <a:t> </a:t>
              </a:r>
              <a:r>
                <a:rPr lang="en-US" sz="3200" dirty="0" err="1"/>
                <a:t>nghiệp</a:t>
              </a:r>
              <a:r>
                <a:rPr lang="en-US" sz="3200" dirty="0"/>
                <a:t> Hà </a:t>
              </a:r>
              <a:r>
                <a:rPr lang="en-US" sz="3200" dirty="0" err="1"/>
                <a:t>Nội</a:t>
              </a:r>
              <a:r>
                <a:rPr lang="en-US" sz="3200" dirty="0"/>
                <a:t> </a:t>
              </a:r>
              <a:r>
                <a:rPr lang="en-US" sz="3200" dirty="0" err="1"/>
                <a:t>tương</a:t>
              </a:r>
              <a:r>
                <a:rPr lang="en-US" sz="3200" dirty="0"/>
                <a:t> </a:t>
              </a:r>
              <a:r>
                <a:rPr lang="en-US" sz="3200" dirty="0" err="1"/>
                <a:t>đối</a:t>
              </a:r>
              <a:r>
                <a:rPr lang="en-US" sz="3200" dirty="0"/>
                <a:t> </a:t>
              </a:r>
              <a:r>
                <a:rPr lang="en-US" sz="3200" dirty="0" err="1"/>
                <a:t>đa</a:t>
              </a:r>
              <a:r>
                <a:rPr lang="en-US" sz="3200" dirty="0"/>
                <a:t> </a:t>
              </a:r>
              <a:r>
                <a:rPr lang="en-US" sz="3200" dirty="0" err="1"/>
                <a:t>dạng</a:t>
              </a:r>
              <a:r>
                <a:rPr lang="en-US" sz="3200" dirty="0"/>
                <a:t> </a:t>
              </a:r>
              <a:r>
                <a:rPr lang="en-US" sz="3200" dirty="0" err="1"/>
                <a:t>va</a:t>
              </a:r>
              <a:r>
                <a:rPr lang="en-US" sz="3200" dirty="0"/>
                <a:t>̀ </a:t>
              </a:r>
              <a:r>
                <a:rPr lang="en-US" sz="3200" dirty="0" err="1"/>
                <a:t>đang</a:t>
              </a:r>
              <a:r>
                <a:rPr lang="en-US" sz="3200" dirty="0"/>
                <a:t> </a:t>
              </a:r>
              <a:r>
                <a:rPr lang="en-US" sz="3200" dirty="0" err="1"/>
                <a:t>chuyển</a:t>
              </a:r>
              <a:r>
                <a:rPr lang="en-US" sz="3200" dirty="0"/>
                <a:t> </a:t>
              </a:r>
              <a:r>
                <a:rPr lang="en-US" sz="3200" dirty="0" err="1"/>
                <a:t>dịch</a:t>
              </a:r>
              <a:r>
                <a:rPr lang="en-US" sz="3200" dirty="0"/>
                <a:t> </a:t>
              </a:r>
              <a:r>
                <a:rPr lang="en-US" sz="3200" dirty="0" err="1"/>
                <a:t>theo</a:t>
              </a:r>
              <a:r>
                <a:rPr lang="en-US" sz="3200" dirty="0"/>
                <a:t> </a:t>
              </a:r>
              <a:r>
                <a:rPr lang="en-US" sz="3200" dirty="0" err="1"/>
                <a:t>hướng</a:t>
              </a:r>
              <a:r>
                <a:rPr lang="en-US" sz="3200" dirty="0"/>
                <a:t> </a:t>
              </a:r>
              <a:r>
                <a:rPr lang="en-US" sz="3200" dirty="0" err="1"/>
                <a:t>phát</a:t>
              </a:r>
              <a:r>
                <a:rPr lang="en-US" sz="3200" dirty="0"/>
                <a:t> </a:t>
              </a:r>
              <a:r>
                <a:rPr lang="en-US" sz="3200" dirty="0" err="1"/>
                <a:t>triển</a:t>
              </a:r>
              <a:r>
                <a:rPr lang="en-US" sz="3200" dirty="0"/>
                <a:t> </a:t>
              </a:r>
              <a:r>
                <a:rPr lang="en-US" sz="3200" dirty="0" err="1"/>
                <a:t>mạnh</a:t>
              </a:r>
              <a:r>
                <a:rPr lang="en-US" sz="3200" dirty="0"/>
                <a:t> </a:t>
              </a:r>
              <a:r>
                <a:rPr lang="en-US" sz="3200" dirty="0" err="1"/>
                <a:t>công</a:t>
              </a:r>
              <a:r>
                <a:rPr lang="en-US" sz="3200" dirty="0"/>
                <a:t> </a:t>
              </a:r>
              <a:r>
                <a:rPr lang="en-US" sz="3200" dirty="0" err="1"/>
                <a:t>nghiệp</a:t>
              </a:r>
              <a:r>
                <a:rPr lang="en-US" sz="3200" dirty="0"/>
                <a:t> </a:t>
              </a:r>
              <a:r>
                <a:rPr lang="en-US" sz="3200" dirty="0" err="1"/>
                <a:t>công</a:t>
              </a:r>
              <a:r>
                <a:rPr lang="en-US" sz="3200" dirty="0"/>
                <a:t> </a:t>
              </a:r>
              <a:r>
                <a:rPr lang="en-US" sz="3200" dirty="0" err="1"/>
                <a:t>nghẹ</a:t>
              </a:r>
              <a:r>
                <a:rPr lang="en-US" sz="3200" dirty="0"/>
                <a:t>̂ </a:t>
              </a:r>
              <a:r>
                <a:rPr lang="en-US" sz="3200" dirty="0" err="1"/>
                <a:t>cao</a:t>
              </a:r>
              <a:r>
                <a:rPr lang="vi-VN" sz="3200" dirty="0"/>
                <a:t>, </a:t>
              </a:r>
              <a:r>
                <a:rPr lang="en-US" sz="3200" dirty="0" err="1"/>
                <a:t>công</a:t>
              </a:r>
              <a:r>
                <a:rPr lang="en-US" sz="3200" dirty="0"/>
                <a:t> </a:t>
              </a:r>
              <a:r>
                <a:rPr lang="en-US" sz="3200" dirty="0" err="1"/>
                <a:t>nghẹ</a:t>
              </a:r>
              <a:r>
                <a:rPr lang="en-US" sz="3200" dirty="0"/>
                <a:t>̂ </a:t>
              </a:r>
              <a:r>
                <a:rPr lang="en-US" sz="3200" dirty="0" err="1"/>
                <a:t>sạch</a:t>
              </a:r>
              <a:r>
                <a:rPr lang="en-US" sz="3200" dirty="0"/>
                <a:t>, </a:t>
              </a:r>
              <a:r>
                <a:rPr lang="en-US" sz="3200" dirty="0" err="1"/>
                <a:t>các</a:t>
              </a:r>
              <a:r>
                <a:rPr lang="en-US" sz="3200" dirty="0"/>
                <a:t> </a:t>
              </a:r>
              <a:r>
                <a:rPr lang="en-US" sz="3200" dirty="0" err="1"/>
                <a:t>sản</a:t>
              </a:r>
              <a:r>
                <a:rPr lang="en-US" sz="3200" dirty="0"/>
                <a:t> </a:t>
              </a:r>
              <a:r>
                <a:rPr lang="en-US" sz="3200" dirty="0" err="1"/>
                <a:t>phẩm</a:t>
              </a:r>
              <a:r>
                <a:rPr lang="en-US" sz="3200" dirty="0"/>
                <a:t> có </a:t>
              </a:r>
              <a:r>
                <a:rPr lang="en-US" sz="3200" dirty="0" err="1"/>
                <a:t>hàm</a:t>
              </a:r>
              <a:r>
                <a:rPr lang="en-US" sz="3200" dirty="0"/>
                <a:t> </a:t>
              </a:r>
              <a:r>
                <a:rPr lang="en-US" sz="3200" dirty="0" err="1"/>
                <a:t>lượng</a:t>
              </a:r>
              <a:r>
                <a:rPr lang="en-US" sz="3200" dirty="0"/>
                <a:t> </a:t>
              </a:r>
              <a:r>
                <a:rPr lang="en-US" sz="3200" dirty="0" err="1"/>
                <a:t>chất</a:t>
              </a:r>
              <a:r>
                <a:rPr lang="en-US" sz="3200" dirty="0"/>
                <a:t> </a:t>
              </a:r>
              <a:r>
                <a:rPr lang="en-US" sz="3200" dirty="0" err="1"/>
                <a:t>xám</a:t>
              </a:r>
              <a:r>
                <a:rPr lang="en-US" sz="3200" dirty="0"/>
                <a:t> </a:t>
              </a:r>
              <a:r>
                <a:rPr lang="en-US" sz="3200" dirty="0" err="1"/>
                <a:t>cao</a:t>
              </a:r>
              <a:r>
                <a:rPr lang="en-US" sz="3200" dirty="0"/>
                <a:t> 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196F247F-CED6-6DC2-F8F6-3308DA2A6DF3}"/>
              </a:ext>
            </a:extLst>
          </p:cNvPr>
          <p:cNvGrpSpPr/>
          <p:nvPr/>
        </p:nvGrpSpPr>
        <p:grpSpPr>
          <a:xfrm>
            <a:off x="6287483" y="1365252"/>
            <a:ext cx="5904516" cy="5233265"/>
            <a:chOff x="5102747" y="1849219"/>
            <a:chExt cx="2717614" cy="2734687"/>
          </a:xfrm>
        </p:grpSpPr>
        <p:grpSp>
          <p:nvGrpSpPr>
            <p:cNvPr id="12" name="Group 12"/>
            <p:cNvGrpSpPr/>
            <p:nvPr/>
          </p:nvGrpSpPr>
          <p:grpSpPr>
            <a:xfrm>
              <a:off x="5102747" y="1849219"/>
              <a:ext cx="2717614" cy="2734687"/>
              <a:chOff x="0" y="0"/>
              <a:chExt cx="1570252" cy="1580117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92710" y="106680"/>
                <a:ext cx="1466112" cy="1460737"/>
              </a:xfrm>
              <a:custGeom>
                <a:avLst/>
                <a:gdLst/>
                <a:ahLst/>
                <a:cxnLst/>
                <a:rect l="l" t="t" r="r" b="b"/>
                <a:pathLst>
                  <a:path w="1466112" h="1460737">
                    <a:moveTo>
                      <a:pt x="1439442" y="1271507"/>
                    </a:moveTo>
                    <a:cubicBezTo>
                      <a:pt x="1439442" y="1359137"/>
                      <a:pt x="1363242" y="1430257"/>
                      <a:pt x="1281962" y="1430257"/>
                    </a:cubicBezTo>
                    <a:lnTo>
                      <a:pt x="66040" y="1430257"/>
                    </a:lnTo>
                    <a:cubicBezTo>
                      <a:pt x="43180" y="1430257"/>
                      <a:pt x="20320" y="1425177"/>
                      <a:pt x="0" y="1416287"/>
                    </a:cubicBezTo>
                    <a:cubicBezTo>
                      <a:pt x="26670" y="1444227"/>
                      <a:pt x="63500" y="1460737"/>
                      <a:pt x="103471" y="1460737"/>
                    </a:cubicBezTo>
                    <a:lnTo>
                      <a:pt x="1320062" y="1460737"/>
                    </a:lnTo>
                    <a:cubicBezTo>
                      <a:pt x="1400072" y="1460737"/>
                      <a:pt x="1466112" y="1394697"/>
                      <a:pt x="1466112" y="1314687"/>
                    </a:cubicBezTo>
                    <a:lnTo>
                      <a:pt x="1466112" y="95250"/>
                    </a:lnTo>
                    <a:cubicBezTo>
                      <a:pt x="1466112" y="58420"/>
                      <a:pt x="1452142" y="25400"/>
                      <a:pt x="1430552" y="0"/>
                    </a:cubicBezTo>
                    <a:cubicBezTo>
                      <a:pt x="1436902" y="16510"/>
                      <a:pt x="1439442" y="34290"/>
                      <a:pt x="1439442" y="52070"/>
                    </a:cubicBezTo>
                    <a:lnTo>
                      <a:pt x="1439442" y="1271507"/>
                    </a:lnTo>
                    <a:lnTo>
                      <a:pt x="1439442" y="1271507"/>
                    </a:lnTo>
                    <a:close/>
                  </a:path>
                </a:pathLst>
              </a:custGeom>
              <a:solidFill>
                <a:srgbClr val="704430"/>
              </a:solidFill>
            </p:spPr>
          </p:sp>
          <p:sp>
            <p:nvSpPr>
              <p:cNvPr id="14" name="Freeform 14"/>
              <p:cNvSpPr/>
              <p:nvPr/>
            </p:nvSpPr>
            <p:spPr>
              <a:xfrm>
                <a:off x="12700" y="12700"/>
                <a:ext cx="1505482" cy="1511537"/>
              </a:xfrm>
              <a:custGeom>
                <a:avLst/>
                <a:gdLst/>
                <a:ahLst/>
                <a:cxnLst/>
                <a:rect l="l" t="t" r="r" b="b"/>
                <a:pathLst>
                  <a:path w="1505482" h="1511537">
                    <a:moveTo>
                      <a:pt x="146050" y="1511537"/>
                    </a:moveTo>
                    <a:lnTo>
                      <a:pt x="1359432" y="1511537"/>
                    </a:lnTo>
                    <a:cubicBezTo>
                      <a:pt x="1439442" y="1511537"/>
                      <a:pt x="1505482" y="1445497"/>
                      <a:pt x="1505482" y="1365487"/>
                    </a:cubicBezTo>
                    <a:lnTo>
                      <a:pt x="1505482" y="146050"/>
                    </a:lnTo>
                    <a:cubicBezTo>
                      <a:pt x="1505482" y="66040"/>
                      <a:pt x="1439442" y="0"/>
                      <a:pt x="1359432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1365487"/>
                    </a:lnTo>
                    <a:cubicBezTo>
                      <a:pt x="0" y="1446767"/>
                      <a:pt x="66040" y="1511537"/>
                      <a:pt x="146050" y="1511537"/>
                    </a:cubicBezTo>
                    <a:close/>
                  </a:path>
                </a:pathLst>
              </a:custGeom>
              <a:solidFill>
                <a:srgbClr val="B9DDBF"/>
              </a:solidFill>
            </p:spPr>
          </p:sp>
          <p:sp>
            <p:nvSpPr>
              <p:cNvPr id="15" name="Freeform 15"/>
              <p:cNvSpPr/>
              <p:nvPr/>
            </p:nvSpPr>
            <p:spPr>
              <a:xfrm>
                <a:off x="0" y="0"/>
                <a:ext cx="1570252" cy="1580117"/>
              </a:xfrm>
              <a:custGeom>
                <a:avLst/>
                <a:gdLst/>
                <a:ahLst/>
                <a:cxnLst/>
                <a:rect l="l" t="t" r="r" b="b"/>
                <a:pathLst>
                  <a:path w="1570252" h="1580117">
                    <a:moveTo>
                      <a:pt x="1506752" y="74930"/>
                    </a:moveTo>
                    <a:cubicBezTo>
                      <a:pt x="1478812" y="30480"/>
                      <a:pt x="1429282" y="0"/>
                      <a:pt x="1372132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1378187"/>
                    </a:lnTo>
                    <a:cubicBezTo>
                      <a:pt x="0" y="1430257"/>
                      <a:pt x="25400" y="1475977"/>
                      <a:pt x="63500" y="1505187"/>
                    </a:cubicBezTo>
                    <a:cubicBezTo>
                      <a:pt x="91440" y="1549637"/>
                      <a:pt x="140970" y="1580117"/>
                      <a:pt x="197347" y="1580117"/>
                    </a:cubicBezTo>
                    <a:lnTo>
                      <a:pt x="1411502" y="1580117"/>
                    </a:lnTo>
                    <a:cubicBezTo>
                      <a:pt x="1499132" y="1580117"/>
                      <a:pt x="1570252" y="1508997"/>
                      <a:pt x="1570252" y="1421367"/>
                    </a:cubicBezTo>
                    <a:lnTo>
                      <a:pt x="1570252" y="201930"/>
                    </a:lnTo>
                    <a:cubicBezTo>
                      <a:pt x="1570252" y="149860"/>
                      <a:pt x="1544852" y="104140"/>
                      <a:pt x="1506752" y="74930"/>
                    </a:cubicBezTo>
                    <a:close/>
                    <a:moveTo>
                      <a:pt x="12700" y="1378187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1372132" y="12700"/>
                    </a:lnTo>
                    <a:cubicBezTo>
                      <a:pt x="1452142" y="12700"/>
                      <a:pt x="1518182" y="78740"/>
                      <a:pt x="1518182" y="158750"/>
                    </a:cubicBezTo>
                    <a:lnTo>
                      <a:pt x="1518182" y="1378187"/>
                    </a:lnTo>
                    <a:cubicBezTo>
                      <a:pt x="1518182" y="1458197"/>
                      <a:pt x="1452142" y="1524237"/>
                      <a:pt x="1372132" y="1524237"/>
                    </a:cubicBezTo>
                    <a:lnTo>
                      <a:pt x="158750" y="1524237"/>
                    </a:lnTo>
                    <a:cubicBezTo>
                      <a:pt x="78740" y="1524237"/>
                      <a:pt x="12700" y="1459467"/>
                      <a:pt x="12700" y="1378187"/>
                    </a:cubicBezTo>
                    <a:close/>
                    <a:moveTo>
                      <a:pt x="1558822" y="1421367"/>
                    </a:moveTo>
                    <a:cubicBezTo>
                      <a:pt x="1558822" y="1501376"/>
                      <a:pt x="1491512" y="1567417"/>
                      <a:pt x="1411502" y="1567417"/>
                    </a:cubicBezTo>
                    <a:lnTo>
                      <a:pt x="197347" y="1567417"/>
                    </a:lnTo>
                    <a:cubicBezTo>
                      <a:pt x="157480" y="1567417"/>
                      <a:pt x="120650" y="1550906"/>
                      <a:pt x="93980" y="1522967"/>
                    </a:cubicBezTo>
                    <a:cubicBezTo>
                      <a:pt x="114300" y="1531856"/>
                      <a:pt x="135890" y="1536937"/>
                      <a:pt x="160020" y="1536937"/>
                    </a:cubicBezTo>
                    <a:lnTo>
                      <a:pt x="1373402" y="1536937"/>
                    </a:lnTo>
                    <a:cubicBezTo>
                      <a:pt x="1461032" y="1536937"/>
                      <a:pt x="1532152" y="1465817"/>
                      <a:pt x="1532152" y="1378187"/>
                    </a:cubicBezTo>
                    <a:lnTo>
                      <a:pt x="1532152" y="158750"/>
                    </a:lnTo>
                    <a:cubicBezTo>
                      <a:pt x="1532152" y="140970"/>
                      <a:pt x="1528342" y="123190"/>
                      <a:pt x="1523262" y="106680"/>
                    </a:cubicBezTo>
                    <a:cubicBezTo>
                      <a:pt x="1544852" y="132080"/>
                      <a:pt x="1558822" y="165100"/>
                      <a:pt x="1558822" y="201930"/>
                    </a:cubicBezTo>
                    <a:lnTo>
                      <a:pt x="1558822" y="1421367"/>
                    </a:lnTo>
                    <a:cubicBezTo>
                      <a:pt x="1558822" y="1421367"/>
                      <a:pt x="1558822" y="1421367"/>
                      <a:pt x="1558822" y="1421367"/>
                    </a:cubicBezTo>
                    <a:close/>
                  </a:path>
                </a:pathLst>
              </a:custGeom>
              <a:solidFill>
                <a:srgbClr val="704430"/>
              </a:solidFill>
            </p:spPr>
          </p:sp>
        </p:grpSp>
        <p:sp>
          <p:nvSpPr>
            <p:cNvPr id="27" name="TextBox 27"/>
            <p:cNvSpPr txBox="1"/>
            <p:nvPr/>
          </p:nvSpPr>
          <p:spPr>
            <a:xfrm>
              <a:off x="5153087" y="1852536"/>
              <a:ext cx="2500566" cy="231597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3200" dirty="0"/>
                <a:t>- </a:t>
              </a:r>
              <a:r>
                <a:rPr lang="en-US" sz="3200" dirty="0" err="1"/>
                <a:t>Phân</a:t>
              </a:r>
              <a:r>
                <a:rPr lang="en-US" sz="3200" dirty="0"/>
                <a:t> 3 </a:t>
              </a:r>
              <a:r>
                <a:rPr lang="en-US" sz="3200" dirty="0" err="1"/>
                <a:t>nhóm</a:t>
              </a:r>
              <a:r>
                <a:rPr lang="en-US" sz="3200" dirty="0"/>
                <a:t>: </a:t>
              </a:r>
              <a:r>
                <a:rPr lang="en-US" sz="3200" dirty="0" err="1"/>
                <a:t>Công</a:t>
              </a:r>
              <a:r>
                <a:rPr lang="en-US" sz="3200" dirty="0"/>
                <a:t> </a:t>
              </a:r>
              <a:r>
                <a:rPr lang="en-US" sz="3200" dirty="0" err="1"/>
                <a:t>nghiệp</a:t>
              </a:r>
              <a:r>
                <a:rPr lang="en-US" sz="3200" dirty="0"/>
                <a:t> </a:t>
              </a:r>
              <a:r>
                <a:rPr lang="en-US" sz="3200" dirty="0" err="1"/>
                <a:t>chê</a:t>
              </a:r>
              <a:r>
                <a:rPr lang="en-US" sz="3200" dirty="0"/>
                <a:t>́ </a:t>
              </a:r>
              <a:r>
                <a:rPr lang="en-US" sz="3200" dirty="0" err="1"/>
                <a:t>biến</a:t>
              </a:r>
              <a:r>
                <a:rPr lang="en-US" sz="3200" dirty="0"/>
                <a:t> (92,7%), </a:t>
              </a:r>
              <a:r>
                <a:rPr lang="en-US" sz="3200" dirty="0" err="1"/>
                <a:t>nhóm</a:t>
              </a:r>
              <a:r>
                <a:rPr lang="en-US" sz="3200" dirty="0"/>
                <a:t> </a:t>
              </a:r>
              <a:r>
                <a:rPr lang="en-US" sz="3200" dirty="0" err="1"/>
                <a:t>ngành</a:t>
              </a:r>
              <a:r>
                <a:rPr lang="en-US" sz="3200" dirty="0"/>
                <a:t> </a:t>
              </a:r>
              <a:r>
                <a:rPr lang="en-US" sz="3200" dirty="0" err="1"/>
                <a:t>sản</a:t>
              </a:r>
              <a:r>
                <a:rPr lang="en-US" sz="3200" dirty="0"/>
                <a:t> </a:t>
              </a:r>
              <a:r>
                <a:rPr lang="en-US" sz="3200" dirty="0" err="1"/>
                <a:t>xuất</a:t>
              </a:r>
              <a:r>
                <a:rPr lang="en-US" sz="3200" dirty="0"/>
                <a:t>, </a:t>
              </a:r>
              <a:r>
                <a:rPr lang="en-US" sz="3200" dirty="0" err="1"/>
                <a:t>phân</a:t>
              </a:r>
              <a:r>
                <a:rPr lang="en-US" sz="3200" dirty="0"/>
                <a:t> </a:t>
              </a:r>
              <a:r>
                <a:rPr lang="en-US" sz="3200" dirty="0" err="1"/>
                <a:t>phối</a:t>
              </a:r>
              <a:r>
                <a:rPr lang="en-US" sz="3200" dirty="0"/>
                <a:t> </a:t>
              </a:r>
              <a:r>
                <a:rPr lang="en-US" sz="3200" dirty="0" err="1"/>
                <a:t>ga</a:t>
              </a:r>
              <a:r>
                <a:rPr lang="en-US" sz="3200" dirty="0"/>
                <a:t>, </a:t>
              </a:r>
              <a:r>
                <a:rPr lang="en-US" sz="3200" dirty="0" err="1"/>
                <a:t>điện</a:t>
              </a:r>
              <a:r>
                <a:rPr lang="en-US" sz="3200" dirty="0"/>
                <a:t>, </a:t>
              </a:r>
              <a:r>
                <a:rPr lang="en-US" sz="3200" dirty="0" err="1"/>
                <a:t>nước</a:t>
              </a:r>
              <a:r>
                <a:rPr lang="en-US" sz="3200" dirty="0"/>
                <a:t> (6,8%), </a:t>
              </a:r>
              <a:r>
                <a:rPr lang="en-US" sz="3200" dirty="0" err="1"/>
                <a:t>nhóm</a:t>
              </a:r>
              <a:r>
                <a:rPr lang="en-US" sz="3200" dirty="0"/>
                <a:t> </a:t>
              </a:r>
              <a:r>
                <a:rPr lang="en-US" sz="3200" dirty="0" err="1"/>
                <a:t>ngành</a:t>
              </a:r>
              <a:r>
                <a:rPr lang="en-US" sz="3200" dirty="0"/>
                <a:t> </a:t>
              </a:r>
              <a:r>
                <a:rPr lang="en-US" sz="3200" dirty="0" err="1"/>
                <a:t>công</a:t>
              </a:r>
              <a:r>
                <a:rPr lang="en-US" sz="3200" dirty="0"/>
                <a:t> </a:t>
              </a:r>
              <a:r>
                <a:rPr lang="en-US" sz="3200" dirty="0" err="1"/>
                <a:t>nghiệp</a:t>
              </a:r>
              <a:r>
                <a:rPr lang="en-US" sz="3200" dirty="0"/>
                <a:t> </a:t>
              </a:r>
              <a:r>
                <a:rPr lang="en-US" sz="3200" dirty="0" err="1"/>
                <a:t>khai</a:t>
              </a:r>
              <a:r>
                <a:rPr lang="en-US" sz="3200" dirty="0"/>
                <a:t> </a:t>
              </a:r>
              <a:r>
                <a:rPr lang="en-US" sz="3200" dirty="0" err="1"/>
                <a:t>thác</a:t>
              </a:r>
              <a:r>
                <a:rPr lang="en-US" sz="3200" dirty="0"/>
                <a:t> (0,5%). </a:t>
              </a:r>
            </a:p>
          </p:txBody>
        </p:sp>
      </p:grpSp>
      <p:sp>
        <p:nvSpPr>
          <p:cNvPr id="29" name="TextBox 29"/>
          <p:cNvSpPr txBox="1"/>
          <p:nvPr/>
        </p:nvSpPr>
        <p:spPr>
          <a:xfrm>
            <a:off x="86424" y="168876"/>
            <a:ext cx="11909780" cy="55399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fr-FR" sz="3600" b="1" dirty="0"/>
              <a:t>1. </a:t>
            </a:r>
            <a:r>
              <a:rPr lang="fr-FR" sz="3600" b="1" dirty="0" err="1"/>
              <a:t>Công</a:t>
            </a:r>
            <a:r>
              <a:rPr lang="fr-FR" sz="3600" b="1" dirty="0"/>
              <a:t> </a:t>
            </a:r>
            <a:r>
              <a:rPr lang="fr-FR" sz="3600" b="1" dirty="0" err="1"/>
              <a:t>nghiệp</a:t>
            </a:r>
            <a:endParaRPr lang="en-US" sz="3600" b="1" dirty="0"/>
          </a:p>
        </p:txBody>
      </p:sp>
      <p:pic>
        <p:nvPicPr>
          <p:cNvPr id="30" name="Picture 23">
            <a:extLst>
              <a:ext uri="{FF2B5EF4-FFF2-40B4-BE49-F238E27FC236}">
                <a16:creationId xmlns:a16="http://schemas.microsoft.com/office/drawing/2014/main" id="{465C4637-1EC8-8C9C-730E-71EC47F1BBE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291006" flipH="1">
            <a:off x="98441" y="55735"/>
            <a:ext cx="1467999" cy="1476050"/>
          </a:xfrm>
          <a:prstGeom prst="rect">
            <a:avLst/>
          </a:prstGeom>
        </p:spPr>
      </p:pic>
      <p:pic>
        <p:nvPicPr>
          <p:cNvPr id="31" name="Picture 3">
            <a:extLst>
              <a:ext uri="{FF2B5EF4-FFF2-40B4-BE49-F238E27FC236}">
                <a16:creationId xmlns:a16="http://schemas.microsoft.com/office/drawing/2014/main" id="{EDF965A9-FA3D-2A9A-78CE-8386FD21176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349273">
            <a:off x="10720491" y="10035"/>
            <a:ext cx="1694127" cy="1121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499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1A1CA388-6A56-C553-04AF-2C953DA83BEE}"/>
              </a:ext>
            </a:extLst>
          </p:cNvPr>
          <p:cNvGrpSpPr/>
          <p:nvPr/>
        </p:nvGrpSpPr>
        <p:grpSpPr>
          <a:xfrm>
            <a:off x="191484" y="1335946"/>
            <a:ext cx="5904516" cy="5262572"/>
            <a:chOff x="400332" y="1001959"/>
            <a:chExt cx="2717614" cy="3581946"/>
          </a:xfrm>
        </p:grpSpPr>
        <p:grpSp>
          <p:nvGrpSpPr>
            <p:cNvPr id="3" name="Group 3"/>
            <p:cNvGrpSpPr/>
            <p:nvPr/>
          </p:nvGrpSpPr>
          <p:grpSpPr>
            <a:xfrm>
              <a:off x="400332" y="1001959"/>
              <a:ext cx="2717614" cy="3581946"/>
              <a:chOff x="0" y="0"/>
              <a:chExt cx="1570252" cy="2069668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92710" y="106680"/>
                <a:ext cx="1466112" cy="1962988"/>
              </a:xfrm>
              <a:custGeom>
                <a:avLst/>
                <a:gdLst/>
                <a:ahLst/>
                <a:cxnLst/>
                <a:rect l="l" t="t" r="r" b="b"/>
                <a:pathLst>
                  <a:path w="1466112" h="1460737">
                    <a:moveTo>
                      <a:pt x="1439442" y="1271507"/>
                    </a:moveTo>
                    <a:cubicBezTo>
                      <a:pt x="1439442" y="1359137"/>
                      <a:pt x="1363242" y="1430257"/>
                      <a:pt x="1281962" y="1430257"/>
                    </a:cubicBezTo>
                    <a:lnTo>
                      <a:pt x="66040" y="1430257"/>
                    </a:lnTo>
                    <a:cubicBezTo>
                      <a:pt x="43180" y="1430257"/>
                      <a:pt x="20320" y="1425177"/>
                      <a:pt x="0" y="1416287"/>
                    </a:cubicBezTo>
                    <a:cubicBezTo>
                      <a:pt x="26670" y="1444227"/>
                      <a:pt x="63500" y="1460737"/>
                      <a:pt x="103471" y="1460737"/>
                    </a:cubicBezTo>
                    <a:lnTo>
                      <a:pt x="1320062" y="1460737"/>
                    </a:lnTo>
                    <a:cubicBezTo>
                      <a:pt x="1400072" y="1460737"/>
                      <a:pt x="1466112" y="1394697"/>
                      <a:pt x="1466112" y="1314687"/>
                    </a:cubicBezTo>
                    <a:lnTo>
                      <a:pt x="1466112" y="95250"/>
                    </a:lnTo>
                    <a:cubicBezTo>
                      <a:pt x="1466112" y="58420"/>
                      <a:pt x="1452142" y="25400"/>
                      <a:pt x="1430552" y="0"/>
                    </a:cubicBezTo>
                    <a:cubicBezTo>
                      <a:pt x="1436902" y="16510"/>
                      <a:pt x="1439442" y="34290"/>
                      <a:pt x="1439442" y="52070"/>
                    </a:cubicBezTo>
                    <a:lnTo>
                      <a:pt x="1439442" y="1271507"/>
                    </a:lnTo>
                    <a:lnTo>
                      <a:pt x="1439442" y="1271507"/>
                    </a:lnTo>
                    <a:close/>
                  </a:path>
                </a:pathLst>
              </a:custGeom>
              <a:solidFill>
                <a:srgbClr val="704430"/>
              </a:solidFill>
            </p:spPr>
          </p:sp>
          <p:sp>
            <p:nvSpPr>
              <p:cNvPr id="5" name="Freeform 5"/>
              <p:cNvSpPr/>
              <p:nvPr/>
            </p:nvSpPr>
            <p:spPr>
              <a:xfrm>
                <a:off x="12700" y="12700"/>
                <a:ext cx="1505482" cy="1925547"/>
              </a:xfrm>
              <a:custGeom>
                <a:avLst/>
                <a:gdLst/>
                <a:ahLst/>
                <a:cxnLst/>
                <a:rect l="l" t="t" r="r" b="b"/>
                <a:pathLst>
                  <a:path w="1505482" h="1511537">
                    <a:moveTo>
                      <a:pt x="146050" y="1511537"/>
                    </a:moveTo>
                    <a:lnTo>
                      <a:pt x="1359432" y="1511537"/>
                    </a:lnTo>
                    <a:cubicBezTo>
                      <a:pt x="1439442" y="1511537"/>
                      <a:pt x="1505482" y="1445497"/>
                      <a:pt x="1505482" y="1365487"/>
                    </a:cubicBezTo>
                    <a:lnTo>
                      <a:pt x="1505482" y="146050"/>
                    </a:lnTo>
                    <a:cubicBezTo>
                      <a:pt x="1505482" y="66040"/>
                      <a:pt x="1439442" y="0"/>
                      <a:pt x="1359432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1365487"/>
                    </a:lnTo>
                    <a:cubicBezTo>
                      <a:pt x="0" y="1446767"/>
                      <a:pt x="66040" y="1511537"/>
                      <a:pt x="146050" y="1511537"/>
                    </a:cubicBezTo>
                    <a:close/>
                  </a:path>
                </a:pathLst>
              </a:custGeom>
              <a:solidFill>
                <a:srgbClr val="FFF3ED"/>
              </a:solidFill>
            </p:spPr>
          </p:sp>
          <p:sp>
            <p:nvSpPr>
              <p:cNvPr id="6" name="Freeform 6"/>
              <p:cNvSpPr/>
              <p:nvPr/>
            </p:nvSpPr>
            <p:spPr>
              <a:xfrm>
                <a:off x="0" y="0"/>
                <a:ext cx="1570252" cy="2069668"/>
              </a:xfrm>
              <a:custGeom>
                <a:avLst/>
                <a:gdLst/>
                <a:ahLst/>
                <a:cxnLst/>
                <a:rect l="l" t="t" r="r" b="b"/>
                <a:pathLst>
                  <a:path w="1570252" h="1580117">
                    <a:moveTo>
                      <a:pt x="1506752" y="74930"/>
                    </a:moveTo>
                    <a:cubicBezTo>
                      <a:pt x="1478812" y="30480"/>
                      <a:pt x="1429282" y="0"/>
                      <a:pt x="1372132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1378187"/>
                    </a:lnTo>
                    <a:cubicBezTo>
                      <a:pt x="0" y="1430257"/>
                      <a:pt x="25400" y="1475977"/>
                      <a:pt x="63500" y="1505187"/>
                    </a:cubicBezTo>
                    <a:cubicBezTo>
                      <a:pt x="91440" y="1549637"/>
                      <a:pt x="140970" y="1580117"/>
                      <a:pt x="197347" y="1580117"/>
                    </a:cubicBezTo>
                    <a:lnTo>
                      <a:pt x="1411502" y="1580117"/>
                    </a:lnTo>
                    <a:cubicBezTo>
                      <a:pt x="1499132" y="1580117"/>
                      <a:pt x="1570252" y="1508997"/>
                      <a:pt x="1570252" y="1421367"/>
                    </a:cubicBezTo>
                    <a:lnTo>
                      <a:pt x="1570252" y="201930"/>
                    </a:lnTo>
                    <a:cubicBezTo>
                      <a:pt x="1570252" y="149860"/>
                      <a:pt x="1544852" y="104140"/>
                      <a:pt x="1506752" y="74930"/>
                    </a:cubicBezTo>
                    <a:close/>
                    <a:moveTo>
                      <a:pt x="12700" y="1378187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1372132" y="12700"/>
                    </a:lnTo>
                    <a:cubicBezTo>
                      <a:pt x="1452142" y="12700"/>
                      <a:pt x="1518182" y="78740"/>
                      <a:pt x="1518182" y="158750"/>
                    </a:cubicBezTo>
                    <a:lnTo>
                      <a:pt x="1518182" y="1378187"/>
                    </a:lnTo>
                    <a:cubicBezTo>
                      <a:pt x="1518182" y="1458197"/>
                      <a:pt x="1452142" y="1524237"/>
                      <a:pt x="1372132" y="1524237"/>
                    </a:cubicBezTo>
                    <a:lnTo>
                      <a:pt x="158750" y="1524237"/>
                    </a:lnTo>
                    <a:cubicBezTo>
                      <a:pt x="78740" y="1524237"/>
                      <a:pt x="12700" y="1459467"/>
                      <a:pt x="12700" y="1378187"/>
                    </a:cubicBezTo>
                    <a:close/>
                    <a:moveTo>
                      <a:pt x="1558822" y="1421367"/>
                    </a:moveTo>
                    <a:cubicBezTo>
                      <a:pt x="1558822" y="1501376"/>
                      <a:pt x="1491512" y="1567417"/>
                      <a:pt x="1411502" y="1567417"/>
                    </a:cubicBezTo>
                    <a:lnTo>
                      <a:pt x="197347" y="1567417"/>
                    </a:lnTo>
                    <a:cubicBezTo>
                      <a:pt x="157480" y="1567417"/>
                      <a:pt x="120650" y="1550906"/>
                      <a:pt x="93980" y="1522967"/>
                    </a:cubicBezTo>
                    <a:cubicBezTo>
                      <a:pt x="114300" y="1531856"/>
                      <a:pt x="135890" y="1536937"/>
                      <a:pt x="160020" y="1536937"/>
                    </a:cubicBezTo>
                    <a:lnTo>
                      <a:pt x="1373402" y="1536937"/>
                    </a:lnTo>
                    <a:cubicBezTo>
                      <a:pt x="1461032" y="1536937"/>
                      <a:pt x="1532152" y="1465817"/>
                      <a:pt x="1532152" y="1378187"/>
                    </a:cubicBezTo>
                    <a:lnTo>
                      <a:pt x="1532152" y="158750"/>
                    </a:lnTo>
                    <a:cubicBezTo>
                      <a:pt x="1532152" y="140970"/>
                      <a:pt x="1528342" y="123190"/>
                      <a:pt x="1523262" y="106680"/>
                    </a:cubicBezTo>
                    <a:cubicBezTo>
                      <a:pt x="1544852" y="132080"/>
                      <a:pt x="1558822" y="165100"/>
                      <a:pt x="1558822" y="201930"/>
                    </a:cubicBezTo>
                    <a:lnTo>
                      <a:pt x="1558822" y="1421367"/>
                    </a:lnTo>
                    <a:cubicBezTo>
                      <a:pt x="1558822" y="1421367"/>
                      <a:pt x="1558822" y="1421367"/>
                      <a:pt x="1558822" y="1421367"/>
                    </a:cubicBezTo>
                    <a:close/>
                  </a:path>
                </a:pathLst>
              </a:custGeom>
              <a:solidFill>
                <a:srgbClr val="704430"/>
              </a:solidFill>
            </p:spPr>
          </p:sp>
        </p:grpSp>
        <p:sp>
          <p:nvSpPr>
            <p:cNvPr id="26" name="TextBox 26"/>
            <p:cNvSpPr txBox="1"/>
            <p:nvPr/>
          </p:nvSpPr>
          <p:spPr>
            <a:xfrm>
              <a:off x="496463" y="1026227"/>
              <a:ext cx="2457215" cy="351937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3200" dirty="0"/>
                <a:t>- </a:t>
              </a:r>
              <a:r>
                <a:rPr lang="en-US" sz="3200" dirty="0" err="1"/>
                <a:t>Phân</a:t>
              </a:r>
              <a:r>
                <a:rPr lang="en-US" sz="3200" dirty="0"/>
                <a:t> </a:t>
              </a:r>
              <a:r>
                <a:rPr lang="en-US" sz="3200" dirty="0" err="1"/>
                <a:t>bô</a:t>
              </a:r>
              <a:r>
                <a:rPr lang="en-US" sz="3200" dirty="0"/>
                <a:t>́ </a:t>
              </a:r>
              <a:r>
                <a:rPr lang="en-US" sz="3200" dirty="0" err="1"/>
                <a:t>công</a:t>
              </a:r>
              <a:r>
                <a:rPr lang="en-US" sz="3200" dirty="0"/>
                <a:t> </a:t>
              </a:r>
              <a:r>
                <a:rPr lang="en-US" sz="3200" dirty="0" err="1"/>
                <a:t>nghiệp</a:t>
              </a:r>
              <a:r>
                <a:rPr lang="en-US" sz="3200" dirty="0"/>
                <a:t> </a:t>
              </a:r>
              <a:r>
                <a:rPr lang="en-US" sz="3200" dirty="0" err="1"/>
                <a:t>theo</a:t>
              </a:r>
              <a:r>
                <a:rPr lang="en-US" sz="3200" dirty="0"/>
                <a:t> </a:t>
              </a:r>
              <a:r>
                <a:rPr lang="en-US" sz="3200" dirty="0" err="1"/>
                <a:t>lãnh</a:t>
              </a:r>
              <a:r>
                <a:rPr lang="en-US" sz="3200" dirty="0"/>
                <a:t> </a:t>
              </a:r>
              <a:r>
                <a:rPr lang="en-US" sz="3200" dirty="0" err="1"/>
                <a:t>thô</a:t>
              </a:r>
              <a:r>
                <a:rPr lang="en-US" sz="3200" dirty="0"/>
                <a:t>̉: </a:t>
              </a:r>
              <a:r>
                <a:rPr lang="en-US" sz="3200" dirty="0" err="1"/>
                <a:t>tập</a:t>
              </a:r>
              <a:r>
                <a:rPr lang="en-US" sz="3200" dirty="0"/>
                <a:t> </a:t>
              </a:r>
              <a:r>
                <a:rPr lang="en-US" sz="3200" dirty="0" err="1"/>
                <a:t>trung</a:t>
              </a:r>
              <a:r>
                <a:rPr lang="en-US" sz="3200" dirty="0"/>
                <a:t> </a:t>
              </a:r>
              <a:r>
                <a:rPr lang="en-US" sz="3200" dirty="0" err="1"/>
                <a:t>chu</a:t>
              </a:r>
              <a:r>
                <a:rPr lang="en-US" sz="3200" dirty="0"/>
                <a:t>̉ </a:t>
              </a:r>
              <a:r>
                <a:rPr lang="en-US" sz="3200" dirty="0" err="1"/>
                <a:t>yếu</a:t>
              </a:r>
              <a:r>
                <a:rPr lang="en-US" sz="3200" dirty="0"/>
                <a:t> ở </a:t>
              </a:r>
              <a:r>
                <a:rPr lang="en-US" sz="3200" dirty="0" err="1"/>
                <a:t>các</a:t>
              </a:r>
              <a:r>
                <a:rPr lang="en-US" sz="3200" dirty="0"/>
                <a:t> </a:t>
              </a:r>
              <a:r>
                <a:rPr lang="en-US" sz="3200" dirty="0" err="1"/>
                <a:t>khu</a:t>
              </a:r>
              <a:r>
                <a:rPr lang="en-US" sz="3200" dirty="0"/>
                <a:t> </a:t>
              </a:r>
              <a:r>
                <a:rPr lang="en-US" sz="3200" dirty="0" err="1"/>
                <a:t>công</a:t>
              </a:r>
              <a:r>
                <a:rPr lang="en-US" sz="3200" dirty="0"/>
                <a:t> </a:t>
              </a:r>
              <a:r>
                <a:rPr lang="en-US" sz="3200" dirty="0" err="1"/>
                <a:t>nghiệp</a:t>
              </a:r>
              <a:r>
                <a:rPr lang="vi-VN" sz="3200" dirty="0"/>
                <a:t>: </a:t>
              </a:r>
              <a:r>
                <a:rPr lang="en-US" sz="3200" dirty="0" err="1"/>
                <a:t>Thăng</a:t>
              </a:r>
              <a:r>
                <a:rPr lang="en-US" sz="3200" dirty="0"/>
                <a:t> Long, </a:t>
              </a:r>
              <a:r>
                <a:rPr lang="en-US" sz="3200" dirty="0" err="1"/>
                <a:t>Bắc</a:t>
              </a:r>
              <a:r>
                <a:rPr lang="en-US" sz="3200" dirty="0"/>
                <a:t> </a:t>
              </a:r>
              <a:r>
                <a:rPr lang="en-US" sz="3200" dirty="0" err="1"/>
                <a:t>Thăng</a:t>
              </a:r>
              <a:r>
                <a:rPr lang="en-US" sz="3200" dirty="0"/>
                <a:t> Long, Nam </a:t>
              </a:r>
              <a:r>
                <a:rPr lang="en-US" sz="3200" dirty="0" err="1"/>
                <a:t>Thăng</a:t>
              </a:r>
              <a:r>
                <a:rPr lang="en-US" sz="3200" dirty="0"/>
                <a:t> Long, </a:t>
              </a:r>
              <a:r>
                <a:rPr lang="en-US" sz="3200" dirty="0" err="1"/>
                <a:t>Đài</a:t>
              </a:r>
              <a:r>
                <a:rPr lang="en-US" sz="3200" dirty="0"/>
                <a:t> </a:t>
              </a:r>
              <a:r>
                <a:rPr lang="en-US" sz="3200" dirty="0" err="1"/>
                <a:t>Tu</a:t>
              </a:r>
              <a:r>
                <a:rPr lang="en-US" sz="3200" dirty="0"/>
                <a:t>̛, </a:t>
              </a:r>
              <a:r>
                <a:rPr lang="en-US" sz="3200" dirty="0" err="1"/>
                <a:t>Nội</a:t>
              </a:r>
              <a:r>
                <a:rPr lang="en-US" sz="3200" dirty="0"/>
                <a:t> </a:t>
              </a:r>
              <a:r>
                <a:rPr lang="en-US" sz="3200" dirty="0" err="1"/>
                <a:t>Bài</a:t>
              </a:r>
              <a:r>
                <a:rPr lang="en-US" sz="3200" dirty="0"/>
                <a:t>, </a:t>
              </a:r>
              <a:r>
                <a:rPr lang="en-US" sz="3200" dirty="0" err="1"/>
                <a:t>Quang</a:t>
              </a:r>
              <a:r>
                <a:rPr lang="en-US" sz="3200" dirty="0"/>
                <a:t> Minh, </a:t>
              </a:r>
              <a:r>
                <a:rPr lang="en-US" sz="3200" dirty="0" err="1"/>
                <a:t>Sóc</a:t>
              </a:r>
              <a:r>
                <a:rPr lang="en-US" sz="3200" dirty="0"/>
                <a:t> </a:t>
              </a:r>
              <a:r>
                <a:rPr lang="en-US" sz="3200" dirty="0" err="1"/>
                <a:t>Sơn</a:t>
              </a:r>
              <a:r>
                <a:rPr lang="en-US" sz="3200" dirty="0"/>
                <a:t>, </a:t>
              </a:r>
              <a:r>
                <a:rPr lang="en-US" sz="3200" dirty="0" err="1"/>
                <a:t>Đông</a:t>
              </a:r>
              <a:r>
                <a:rPr lang="en-US" sz="3200" dirty="0"/>
                <a:t> </a:t>
              </a:r>
              <a:r>
                <a:rPr lang="en-US" sz="3200" dirty="0" err="1"/>
                <a:t>Anh</a:t>
              </a:r>
              <a:r>
                <a:rPr lang="en-US" sz="3200" dirty="0"/>
                <a:t>, </a:t>
              </a:r>
              <a:r>
                <a:rPr lang="en-US" sz="3200" dirty="0" err="1"/>
                <a:t>Hoa</a:t>
              </a:r>
              <a:r>
                <a:rPr lang="en-US" sz="3200" dirty="0"/>
                <a:t>̀ </a:t>
              </a:r>
              <a:r>
                <a:rPr lang="en-US" sz="3200" dirty="0" err="1"/>
                <a:t>Lạc</a:t>
              </a:r>
              <a:r>
                <a:rPr lang="en-US" sz="3200" dirty="0"/>
                <a:t>,... 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196F247F-CED6-6DC2-F8F6-3308DA2A6DF3}"/>
              </a:ext>
            </a:extLst>
          </p:cNvPr>
          <p:cNvGrpSpPr/>
          <p:nvPr/>
        </p:nvGrpSpPr>
        <p:grpSpPr>
          <a:xfrm>
            <a:off x="6287483" y="1365252"/>
            <a:ext cx="5904516" cy="5233266"/>
            <a:chOff x="5102747" y="1849219"/>
            <a:chExt cx="2717614" cy="2734687"/>
          </a:xfrm>
        </p:grpSpPr>
        <p:grpSp>
          <p:nvGrpSpPr>
            <p:cNvPr id="12" name="Group 12"/>
            <p:cNvGrpSpPr/>
            <p:nvPr/>
          </p:nvGrpSpPr>
          <p:grpSpPr>
            <a:xfrm>
              <a:off x="5102747" y="1849219"/>
              <a:ext cx="2717614" cy="2734687"/>
              <a:chOff x="0" y="0"/>
              <a:chExt cx="1570252" cy="1580117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92710" y="106680"/>
                <a:ext cx="1466112" cy="1460737"/>
              </a:xfrm>
              <a:custGeom>
                <a:avLst/>
                <a:gdLst/>
                <a:ahLst/>
                <a:cxnLst/>
                <a:rect l="l" t="t" r="r" b="b"/>
                <a:pathLst>
                  <a:path w="1466112" h="1460737">
                    <a:moveTo>
                      <a:pt x="1439442" y="1271507"/>
                    </a:moveTo>
                    <a:cubicBezTo>
                      <a:pt x="1439442" y="1359137"/>
                      <a:pt x="1363242" y="1430257"/>
                      <a:pt x="1281962" y="1430257"/>
                    </a:cubicBezTo>
                    <a:lnTo>
                      <a:pt x="66040" y="1430257"/>
                    </a:lnTo>
                    <a:cubicBezTo>
                      <a:pt x="43180" y="1430257"/>
                      <a:pt x="20320" y="1425177"/>
                      <a:pt x="0" y="1416287"/>
                    </a:cubicBezTo>
                    <a:cubicBezTo>
                      <a:pt x="26670" y="1444227"/>
                      <a:pt x="63500" y="1460737"/>
                      <a:pt x="103471" y="1460737"/>
                    </a:cubicBezTo>
                    <a:lnTo>
                      <a:pt x="1320062" y="1460737"/>
                    </a:lnTo>
                    <a:cubicBezTo>
                      <a:pt x="1400072" y="1460737"/>
                      <a:pt x="1466112" y="1394697"/>
                      <a:pt x="1466112" y="1314687"/>
                    </a:cubicBezTo>
                    <a:lnTo>
                      <a:pt x="1466112" y="95250"/>
                    </a:lnTo>
                    <a:cubicBezTo>
                      <a:pt x="1466112" y="58420"/>
                      <a:pt x="1452142" y="25400"/>
                      <a:pt x="1430552" y="0"/>
                    </a:cubicBezTo>
                    <a:cubicBezTo>
                      <a:pt x="1436902" y="16510"/>
                      <a:pt x="1439442" y="34290"/>
                      <a:pt x="1439442" y="52070"/>
                    </a:cubicBezTo>
                    <a:lnTo>
                      <a:pt x="1439442" y="1271507"/>
                    </a:lnTo>
                    <a:lnTo>
                      <a:pt x="1439442" y="1271507"/>
                    </a:lnTo>
                    <a:close/>
                  </a:path>
                </a:pathLst>
              </a:custGeom>
              <a:solidFill>
                <a:srgbClr val="704430"/>
              </a:solidFill>
            </p:spPr>
          </p:sp>
          <p:sp>
            <p:nvSpPr>
              <p:cNvPr id="14" name="Freeform 14"/>
              <p:cNvSpPr/>
              <p:nvPr/>
            </p:nvSpPr>
            <p:spPr>
              <a:xfrm>
                <a:off x="12700" y="12700"/>
                <a:ext cx="1505482" cy="1511537"/>
              </a:xfrm>
              <a:custGeom>
                <a:avLst/>
                <a:gdLst/>
                <a:ahLst/>
                <a:cxnLst/>
                <a:rect l="l" t="t" r="r" b="b"/>
                <a:pathLst>
                  <a:path w="1505482" h="1511537">
                    <a:moveTo>
                      <a:pt x="146050" y="1511537"/>
                    </a:moveTo>
                    <a:lnTo>
                      <a:pt x="1359432" y="1511537"/>
                    </a:lnTo>
                    <a:cubicBezTo>
                      <a:pt x="1439442" y="1511537"/>
                      <a:pt x="1505482" y="1445497"/>
                      <a:pt x="1505482" y="1365487"/>
                    </a:cubicBezTo>
                    <a:lnTo>
                      <a:pt x="1505482" y="146050"/>
                    </a:lnTo>
                    <a:cubicBezTo>
                      <a:pt x="1505482" y="66040"/>
                      <a:pt x="1439442" y="0"/>
                      <a:pt x="1359432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1365487"/>
                    </a:lnTo>
                    <a:cubicBezTo>
                      <a:pt x="0" y="1446767"/>
                      <a:pt x="66040" y="1511537"/>
                      <a:pt x="146050" y="1511537"/>
                    </a:cubicBezTo>
                    <a:close/>
                  </a:path>
                </a:pathLst>
              </a:custGeom>
              <a:solidFill>
                <a:srgbClr val="B9DDBF"/>
              </a:solidFill>
            </p:spPr>
          </p:sp>
          <p:sp>
            <p:nvSpPr>
              <p:cNvPr id="15" name="Freeform 15"/>
              <p:cNvSpPr/>
              <p:nvPr/>
            </p:nvSpPr>
            <p:spPr>
              <a:xfrm>
                <a:off x="0" y="0"/>
                <a:ext cx="1570252" cy="1580117"/>
              </a:xfrm>
              <a:custGeom>
                <a:avLst/>
                <a:gdLst/>
                <a:ahLst/>
                <a:cxnLst/>
                <a:rect l="l" t="t" r="r" b="b"/>
                <a:pathLst>
                  <a:path w="1570252" h="1580117">
                    <a:moveTo>
                      <a:pt x="1506752" y="74930"/>
                    </a:moveTo>
                    <a:cubicBezTo>
                      <a:pt x="1478812" y="30480"/>
                      <a:pt x="1429282" y="0"/>
                      <a:pt x="1372132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1378187"/>
                    </a:lnTo>
                    <a:cubicBezTo>
                      <a:pt x="0" y="1430257"/>
                      <a:pt x="25400" y="1475977"/>
                      <a:pt x="63500" y="1505187"/>
                    </a:cubicBezTo>
                    <a:cubicBezTo>
                      <a:pt x="91440" y="1549637"/>
                      <a:pt x="140970" y="1580117"/>
                      <a:pt x="197347" y="1580117"/>
                    </a:cubicBezTo>
                    <a:lnTo>
                      <a:pt x="1411502" y="1580117"/>
                    </a:lnTo>
                    <a:cubicBezTo>
                      <a:pt x="1499132" y="1580117"/>
                      <a:pt x="1570252" y="1508997"/>
                      <a:pt x="1570252" y="1421367"/>
                    </a:cubicBezTo>
                    <a:lnTo>
                      <a:pt x="1570252" y="201930"/>
                    </a:lnTo>
                    <a:cubicBezTo>
                      <a:pt x="1570252" y="149860"/>
                      <a:pt x="1544852" y="104140"/>
                      <a:pt x="1506752" y="74930"/>
                    </a:cubicBezTo>
                    <a:close/>
                    <a:moveTo>
                      <a:pt x="12700" y="1378187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1372132" y="12700"/>
                    </a:lnTo>
                    <a:cubicBezTo>
                      <a:pt x="1452142" y="12700"/>
                      <a:pt x="1518182" y="78740"/>
                      <a:pt x="1518182" y="158750"/>
                    </a:cubicBezTo>
                    <a:lnTo>
                      <a:pt x="1518182" y="1378187"/>
                    </a:lnTo>
                    <a:cubicBezTo>
                      <a:pt x="1518182" y="1458197"/>
                      <a:pt x="1452142" y="1524237"/>
                      <a:pt x="1372132" y="1524237"/>
                    </a:cubicBezTo>
                    <a:lnTo>
                      <a:pt x="158750" y="1524237"/>
                    </a:lnTo>
                    <a:cubicBezTo>
                      <a:pt x="78740" y="1524237"/>
                      <a:pt x="12700" y="1459467"/>
                      <a:pt x="12700" y="1378187"/>
                    </a:cubicBezTo>
                    <a:close/>
                    <a:moveTo>
                      <a:pt x="1558822" y="1421367"/>
                    </a:moveTo>
                    <a:cubicBezTo>
                      <a:pt x="1558822" y="1501376"/>
                      <a:pt x="1491512" y="1567417"/>
                      <a:pt x="1411502" y="1567417"/>
                    </a:cubicBezTo>
                    <a:lnTo>
                      <a:pt x="197347" y="1567417"/>
                    </a:lnTo>
                    <a:cubicBezTo>
                      <a:pt x="157480" y="1567417"/>
                      <a:pt x="120650" y="1550906"/>
                      <a:pt x="93980" y="1522967"/>
                    </a:cubicBezTo>
                    <a:cubicBezTo>
                      <a:pt x="114300" y="1531856"/>
                      <a:pt x="135890" y="1536937"/>
                      <a:pt x="160020" y="1536937"/>
                    </a:cubicBezTo>
                    <a:lnTo>
                      <a:pt x="1373402" y="1536937"/>
                    </a:lnTo>
                    <a:cubicBezTo>
                      <a:pt x="1461032" y="1536937"/>
                      <a:pt x="1532152" y="1465817"/>
                      <a:pt x="1532152" y="1378187"/>
                    </a:cubicBezTo>
                    <a:lnTo>
                      <a:pt x="1532152" y="158750"/>
                    </a:lnTo>
                    <a:cubicBezTo>
                      <a:pt x="1532152" y="140970"/>
                      <a:pt x="1528342" y="123190"/>
                      <a:pt x="1523262" y="106680"/>
                    </a:cubicBezTo>
                    <a:cubicBezTo>
                      <a:pt x="1544852" y="132080"/>
                      <a:pt x="1558822" y="165100"/>
                      <a:pt x="1558822" y="201930"/>
                    </a:cubicBezTo>
                    <a:lnTo>
                      <a:pt x="1558822" y="1421367"/>
                    </a:lnTo>
                    <a:cubicBezTo>
                      <a:pt x="1558822" y="1421367"/>
                      <a:pt x="1558822" y="1421367"/>
                      <a:pt x="1558822" y="1421367"/>
                    </a:cubicBezTo>
                    <a:close/>
                  </a:path>
                </a:pathLst>
              </a:custGeom>
              <a:solidFill>
                <a:srgbClr val="704430"/>
              </a:solidFill>
            </p:spPr>
          </p:sp>
        </p:grpSp>
        <p:sp>
          <p:nvSpPr>
            <p:cNvPr id="27" name="TextBox 27"/>
            <p:cNvSpPr txBox="1"/>
            <p:nvPr/>
          </p:nvSpPr>
          <p:spPr>
            <a:xfrm>
              <a:off x="5153087" y="1852536"/>
              <a:ext cx="2500566" cy="226829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3200" dirty="0"/>
                <a:t>- </a:t>
              </a:r>
              <a:r>
                <a:rPr lang="en-US" sz="3200" dirty="0" err="1"/>
                <a:t>Các</a:t>
              </a:r>
              <a:r>
                <a:rPr lang="en-US" sz="3200" dirty="0"/>
                <a:t> </a:t>
              </a:r>
              <a:r>
                <a:rPr lang="en-US" sz="3200" dirty="0" err="1"/>
                <a:t>ngành</a:t>
              </a:r>
              <a:r>
                <a:rPr lang="en-US" sz="3200" dirty="0"/>
                <a:t> </a:t>
              </a:r>
              <a:r>
                <a:rPr lang="en-US" sz="3200" dirty="0" err="1"/>
                <a:t>công</a:t>
              </a:r>
              <a:r>
                <a:rPr lang="en-US" sz="3200" dirty="0"/>
                <a:t> </a:t>
              </a:r>
              <a:r>
                <a:rPr lang="en-US" sz="3200" dirty="0" err="1"/>
                <a:t>nghiệp</a:t>
              </a:r>
              <a:r>
                <a:rPr lang="en-US" sz="3200" dirty="0"/>
                <a:t> </a:t>
              </a:r>
              <a:r>
                <a:rPr lang="en-US" sz="3200" dirty="0" err="1"/>
                <a:t>của</a:t>
              </a:r>
              <a:r>
                <a:rPr lang="en-US" sz="3200" dirty="0"/>
                <a:t> Hà </a:t>
              </a:r>
              <a:r>
                <a:rPr lang="en-US" sz="3200" dirty="0" err="1"/>
                <a:t>Nội</a:t>
              </a:r>
              <a:r>
                <a:rPr lang="en-US" sz="3200" dirty="0"/>
                <a:t> </a:t>
              </a:r>
              <a:r>
                <a:rPr lang="en-US" sz="3200" dirty="0" err="1"/>
                <a:t>đang</a:t>
              </a:r>
              <a:r>
                <a:rPr lang="en-US" sz="3200" dirty="0"/>
                <a:t> </a:t>
              </a:r>
              <a:r>
                <a:rPr lang="en-US" sz="3200" dirty="0" err="1"/>
                <a:t>từng</a:t>
              </a:r>
              <a:r>
                <a:rPr lang="en-US" sz="3200" dirty="0"/>
                <a:t> </a:t>
              </a:r>
              <a:r>
                <a:rPr lang="en-US" sz="3200" dirty="0" err="1"/>
                <a:t>bước</a:t>
              </a:r>
              <a:r>
                <a:rPr lang="en-US" sz="3200" dirty="0"/>
                <a:t> </a:t>
              </a:r>
              <a:r>
                <a:rPr lang="en-US" sz="3200" dirty="0" err="1"/>
                <a:t>áp</a:t>
              </a:r>
              <a:r>
                <a:rPr lang="en-US" sz="3200" dirty="0"/>
                <a:t> </a:t>
              </a:r>
              <a:r>
                <a:rPr lang="en-US" sz="3200" dirty="0" err="1"/>
                <a:t>dụng</a:t>
              </a:r>
              <a:r>
                <a:rPr lang="en-US" sz="3200" dirty="0"/>
                <a:t>, </a:t>
              </a:r>
              <a:r>
                <a:rPr lang="en-US" sz="3200" dirty="0" err="1"/>
                <a:t>thay</a:t>
              </a:r>
              <a:r>
                <a:rPr lang="en-US" sz="3200" dirty="0"/>
                <a:t> </a:t>
              </a:r>
              <a:r>
                <a:rPr lang="en-US" sz="3200" dirty="0" err="1"/>
                <a:t>thê</a:t>
              </a:r>
              <a:r>
                <a:rPr lang="en-US" sz="3200" dirty="0"/>
                <a:t>́ </a:t>
              </a:r>
              <a:r>
                <a:rPr lang="en-US" sz="3200" dirty="0" err="1"/>
                <a:t>các</a:t>
              </a:r>
              <a:r>
                <a:rPr lang="en-US" sz="3200" dirty="0"/>
                <a:t> </a:t>
              </a:r>
              <a:r>
                <a:rPr lang="en-US" sz="3200" dirty="0" err="1"/>
                <a:t>công</a:t>
              </a:r>
              <a:r>
                <a:rPr lang="en-US" sz="3200" dirty="0"/>
                <a:t> </a:t>
              </a:r>
              <a:r>
                <a:rPr lang="en-US" sz="3200" dirty="0" err="1"/>
                <a:t>nghẹ</a:t>
              </a:r>
              <a:r>
                <a:rPr lang="en-US" sz="3200" dirty="0"/>
                <a:t>̂ cũ </a:t>
              </a:r>
              <a:r>
                <a:rPr lang="en-US" sz="3200" dirty="0" err="1"/>
                <a:t>bằng</a:t>
              </a:r>
              <a:r>
                <a:rPr lang="en-US" sz="3200" dirty="0"/>
                <a:t> </a:t>
              </a:r>
              <a:r>
                <a:rPr lang="en-US" sz="3200" dirty="0" err="1"/>
                <a:t>công</a:t>
              </a:r>
              <a:r>
                <a:rPr lang="en-US" sz="3200" dirty="0"/>
                <a:t> </a:t>
              </a:r>
              <a:r>
                <a:rPr lang="en-US" sz="3200" dirty="0" err="1"/>
                <a:t>nghẹ</a:t>
              </a:r>
              <a:r>
                <a:rPr lang="en-US" sz="3200" dirty="0"/>
                <a:t>̂ </a:t>
              </a:r>
              <a:r>
                <a:rPr lang="en-US" sz="3200" dirty="0" err="1"/>
                <a:t>mới</a:t>
              </a:r>
              <a:r>
                <a:rPr lang="en-US" sz="3200" dirty="0"/>
                <a:t>, </a:t>
              </a:r>
              <a:r>
                <a:rPr lang="en-US" sz="3200" dirty="0" err="1"/>
                <a:t>hiện</a:t>
              </a:r>
              <a:r>
                <a:rPr lang="en-US" sz="3200" dirty="0"/>
                <a:t> </a:t>
              </a:r>
              <a:r>
                <a:rPr lang="en-US" sz="3200" dirty="0" err="1"/>
                <a:t>đại</a:t>
              </a:r>
              <a:r>
                <a:rPr lang="en-US" sz="3200" dirty="0"/>
                <a:t>, </a:t>
              </a:r>
              <a:r>
                <a:rPr lang="en-US" sz="3200" dirty="0" err="1"/>
                <a:t>đáp</a:t>
              </a:r>
              <a:r>
                <a:rPr lang="en-US" sz="3200" dirty="0"/>
                <a:t> </a:t>
              </a:r>
              <a:r>
                <a:rPr lang="en-US" sz="3200" dirty="0" err="1"/>
                <a:t>ứng</a:t>
              </a:r>
              <a:r>
                <a:rPr lang="en-US" sz="3200" dirty="0"/>
                <a:t> </a:t>
              </a:r>
              <a:r>
                <a:rPr lang="en-US" sz="3200" dirty="0" err="1"/>
                <a:t>được</a:t>
              </a:r>
              <a:r>
                <a:rPr lang="en-US" sz="3200" dirty="0"/>
                <a:t> </a:t>
              </a:r>
              <a:r>
                <a:rPr lang="en-US" sz="3200" dirty="0" err="1"/>
                <a:t>nhu</a:t>
              </a:r>
              <a:r>
                <a:rPr lang="en-US" sz="3200" dirty="0"/>
                <a:t> </a:t>
              </a:r>
              <a:r>
                <a:rPr lang="en-US" sz="3200" dirty="0" err="1"/>
                <a:t>cầu</a:t>
              </a:r>
              <a:r>
                <a:rPr lang="en-US" sz="3200" dirty="0"/>
                <a:t> </a:t>
              </a:r>
              <a:r>
                <a:rPr lang="en-US" sz="3200" dirty="0" err="1"/>
                <a:t>của</a:t>
              </a:r>
              <a:r>
                <a:rPr lang="en-US" sz="3200" dirty="0"/>
                <a:t> </a:t>
              </a:r>
              <a:r>
                <a:rPr lang="en-US" sz="3200" dirty="0" err="1"/>
                <a:t>thi</a:t>
              </a:r>
              <a:r>
                <a:rPr lang="en-US" sz="3200" dirty="0"/>
                <a:t>̣ </a:t>
              </a:r>
              <a:r>
                <a:rPr lang="en-US" sz="3200" dirty="0" err="1"/>
                <a:t>trường</a:t>
              </a:r>
              <a:r>
                <a:rPr lang="en-US" sz="3200" dirty="0"/>
                <a:t>.</a:t>
              </a:r>
            </a:p>
          </p:txBody>
        </p:sp>
      </p:grpSp>
      <p:sp>
        <p:nvSpPr>
          <p:cNvPr id="29" name="TextBox 29"/>
          <p:cNvSpPr txBox="1"/>
          <p:nvPr/>
        </p:nvSpPr>
        <p:spPr>
          <a:xfrm>
            <a:off x="86424" y="168876"/>
            <a:ext cx="11909780" cy="55399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fr-FR" sz="3600" b="1" dirty="0"/>
              <a:t>1. </a:t>
            </a:r>
            <a:r>
              <a:rPr lang="fr-FR" sz="3600" b="1" dirty="0" err="1"/>
              <a:t>Công</a:t>
            </a:r>
            <a:r>
              <a:rPr lang="fr-FR" sz="3600" b="1" dirty="0"/>
              <a:t> </a:t>
            </a:r>
            <a:r>
              <a:rPr lang="fr-FR" sz="3600" b="1" dirty="0" err="1"/>
              <a:t>nghiệp</a:t>
            </a:r>
            <a:endParaRPr lang="en-US" sz="3600" b="1" dirty="0"/>
          </a:p>
        </p:txBody>
      </p:sp>
      <p:pic>
        <p:nvPicPr>
          <p:cNvPr id="30" name="Picture 23">
            <a:extLst>
              <a:ext uri="{FF2B5EF4-FFF2-40B4-BE49-F238E27FC236}">
                <a16:creationId xmlns:a16="http://schemas.microsoft.com/office/drawing/2014/main" id="{465C4637-1EC8-8C9C-730E-71EC47F1BBE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291006" flipH="1">
            <a:off x="98441" y="55735"/>
            <a:ext cx="1467999" cy="1476050"/>
          </a:xfrm>
          <a:prstGeom prst="rect">
            <a:avLst/>
          </a:prstGeom>
        </p:spPr>
      </p:pic>
      <p:pic>
        <p:nvPicPr>
          <p:cNvPr id="31" name="Picture 3">
            <a:extLst>
              <a:ext uri="{FF2B5EF4-FFF2-40B4-BE49-F238E27FC236}">
                <a16:creationId xmlns:a16="http://schemas.microsoft.com/office/drawing/2014/main" id="{EDF965A9-FA3D-2A9A-78CE-8386FD21176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349273">
            <a:off x="10720491" y="10035"/>
            <a:ext cx="1694127" cy="1121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983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ridge over a road&#10;&#10;Description automatically generated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28600"/>
            <a:ext cx="111252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269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731239" y="457200"/>
            <a:ext cx="8729522" cy="5107684"/>
            <a:chOff x="1345438" y="118141"/>
            <a:chExt cx="6547141" cy="3830763"/>
          </a:xfrm>
        </p:grpSpPr>
        <p:sp>
          <p:nvSpPr>
            <p:cNvPr id="9" name="Google Shape;952;p48"/>
            <p:cNvSpPr/>
            <p:nvPr/>
          </p:nvSpPr>
          <p:spPr>
            <a:xfrm>
              <a:off x="3626996" y="118141"/>
              <a:ext cx="1326019" cy="1467205"/>
            </a:xfrm>
            <a:custGeom>
              <a:avLst/>
              <a:gdLst/>
              <a:ahLst/>
              <a:cxnLst/>
              <a:rect l="l" t="t" r="r" b="b"/>
              <a:pathLst>
                <a:path w="37329" h="39590" extrusionOk="0">
                  <a:moveTo>
                    <a:pt x="19112" y="512"/>
                  </a:moveTo>
                  <a:cubicBezTo>
                    <a:pt x="19112" y="512"/>
                    <a:pt x="19155" y="555"/>
                    <a:pt x="19155" y="555"/>
                  </a:cubicBezTo>
                  <a:cubicBezTo>
                    <a:pt x="19112" y="597"/>
                    <a:pt x="19070" y="640"/>
                    <a:pt x="19027" y="683"/>
                  </a:cubicBezTo>
                  <a:cubicBezTo>
                    <a:pt x="19027" y="683"/>
                    <a:pt x="19027" y="664"/>
                    <a:pt x="19015" y="651"/>
                  </a:cubicBezTo>
                  <a:lnTo>
                    <a:pt x="19015" y="651"/>
                  </a:lnTo>
                  <a:cubicBezTo>
                    <a:pt x="19066" y="559"/>
                    <a:pt x="19089" y="535"/>
                    <a:pt x="19112" y="512"/>
                  </a:cubicBezTo>
                  <a:close/>
                  <a:moveTo>
                    <a:pt x="18942" y="640"/>
                  </a:moveTo>
                  <a:cubicBezTo>
                    <a:pt x="18950" y="657"/>
                    <a:pt x="18957" y="674"/>
                    <a:pt x="18963" y="691"/>
                  </a:cubicBezTo>
                  <a:lnTo>
                    <a:pt x="18963" y="691"/>
                  </a:lnTo>
                  <a:cubicBezTo>
                    <a:pt x="18939" y="747"/>
                    <a:pt x="18924" y="770"/>
                    <a:pt x="18918" y="770"/>
                  </a:cubicBezTo>
                  <a:cubicBezTo>
                    <a:pt x="18907" y="770"/>
                    <a:pt x="18918" y="712"/>
                    <a:pt x="18942" y="640"/>
                  </a:cubicBezTo>
                  <a:close/>
                  <a:moveTo>
                    <a:pt x="20264" y="640"/>
                  </a:moveTo>
                  <a:lnTo>
                    <a:pt x="20264" y="811"/>
                  </a:lnTo>
                  <a:lnTo>
                    <a:pt x="20222" y="811"/>
                  </a:lnTo>
                  <a:lnTo>
                    <a:pt x="20222" y="640"/>
                  </a:lnTo>
                  <a:close/>
                  <a:moveTo>
                    <a:pt x="22952" y="811"/>
                  </a:moveTo>
                  <a:cubicBezTo>
                    <a:pt x="22952" y="853"/>
                    <a:pt x="22952" y="896"/>
                    <a:pt x="22952" y="939"/>
                  </a:cubicBezTo>
                  <a:cubicBezTo>
                    <a:pt x="22824" y="981"/>
                    <a:pt x="22653" y="981"/>
                    <a:pt x="22483" y="1024"/>
                  </a:cubicBezTo>
                  <a:cubicBezTo>
                    <a:pt x="22483" y="1008"/>
                    <a:pt x="22483" y="994"/>
                    <a:pt x="22483" y="981"/>
                  </a:cubicBezTo>
                  <a:cubicBezTo>
                    <a:pt x="22653" y="853"/>
                    <a:pt x="22781" y="853"/>
                    <a:pt x="22952" y="811"/>
                  </a:cubicBezTo>
                  <a:close/>
                  <a:moveTo>
                    <a:pt x="18974" y="728"/>
                  </a:moveTo>
                  <a:lnTo>
                    <a:pt x="18974" y="728"/>
                  </a:lnTo>
                  <a:cubicBezTo>
                    <a:pt x="18990" y="784"/>
                    <a:pt x="18999" y="840"/>
                    <a:pt x="19027" y="896"/>
                  </a:cubicBezTo>
                  <a:cubicBezTo>
                    <a:pt x="19027" y="896"/>
                    <a:pt x="18942" y="939"/>
                    <a:pt x="18814" y="1067"/>
                  </a:cubicBezTo>
                  <a:cubicBezTo>
                    <a:pt x="18884" y="913"/>
                    <a:pt x="18935" y="805"/>
                    <a:pt x="18974" y="728"/>
                  </a:cubicBezTo>
                  <a:close/>
                  <a:moveTo>
                    <a:pt x="22312" y="1152"/>
                  </a:moveTo>
                  <a:cubicBezTo>
                    <a:pt x="22312" y="1195"/>
                    <a:pt x="22269" y="1237"/>
                    <a:pt x="22227" y="1280"/>
                  </a:cubicBezTo>
                  <a:lnTo>
                    <a:pt x="22141" y="1237"/>
                  </a:lnTo>
                  <a:cubicBezTo>
                    <a:pt x="22227" y="1195"/>
                    <a:pt x="22269" y="1152"/>
                    <a:pt x="22312" y="1152"/>
                  </a:cubicBezTo>
                  <a:close/>
                  <a:moveTo>
                    <a:pt x="23634" y="1195"/>
                  </a:moveTo>
                  <a:lnTo>
                    <a:pt x="23634" y="1280"/>
                  </a:lnTo>
                  <a:lnTo>
                    <a:pt x="23464" y="1280"/>
                  </a:lnTo>
                  <a:lnTo>
                    <a:pt x="23464" y="1195"/>
                  </a:lnTo>
                  <a:close/>
                  <a:moveTo>
                    <a:pt x="20008" y="1365"/>
                  </a:moveTo>
                  <a:lnTo>
                    <a:pt x="20008" y="1408"/>
                  </a:lnTo>
                  <a:lnTo>
                    <a:pt x="19838" y="1408"/>
                  </a:lnTo>
                  <a:lnTo>
                    <a:pt x="19838" y="1365"/>
                  </a:lnTo>
                  <a:close/>
                  <a:moveTo>
                    <a:pt x="16041" y="1706"/>
                  </a:moveTo>
                  <a:lnTo>
                    <a:pt x="16041" y="1749"/>
                  </a:lnTo>
                  <a:lnTo>
                    <a:pt x="15870" y="1749"/>
                  </a:lnTo>
                  <a:lnTo>
                    <a:pt x="15870" y="1706"/>
                  </a:lnTo>
                  <a:close/>
                  <a:moveTo>
                    <a:pt x="22824" y="1706"/>
                  </a:moveTo>
                  <a:lnTo>
                    <a:pt x="22824" y="1749"/>
                  </a:lnTo>
                  <a:lnTo>
                    <a:pt x="22653" y="1749"/>
                  </a:lnTo>
                  <a:lnTo>
                    <a:pt x="22653" y="1706"/>
                  </a:lnTo>
                  <a:close/>
                  <a:moveTo>
                    <a:pt x="25256" y="1706"/>
                  </a:moveTo>
                  <a:lnTo>
                    <a:pt x="25256" y="1749"/>
                  </a:lnTo>
                  <a:lnTo>
                    <a:pt x="25128" y="1749"/>
                  </a:lnTo>
                  <a:lnTo>
                    <a:pt x="25128" y="1706"/>
                  </a:lnTo>
                  <a:close/>
                  <a:moveTo>
                    <a:pt x="11732" y="2005"/>
                  </a:moveTo>
                  <a:cubicBezTo>
                    <a:pt x="11732" y="2090"/>
                    <a:pt x="11775" y="2176"/>
                    <a:pt x="11775" y="2261"/>
                  </a:cubicBezTo>
                  <a:lnTo>
                    <a:pt x="11647" y="2261"/>
                  </a:lnTo>
                  <a:lnTo>
                    <a:pt x="11647" y="2005"/>
                  </a:lnTo>
                  <a:close/>
                  <a:moveTo>
                    <a:pt x="26365" y="2176"/>
                  </a:moveTo>
                  <a:cubicBezTo>
                    <a:pt x="26407" y="2261"/>
                    <a:pt x="26407" y="2346"/>
                    <a:pt x="26450" y="2432"/>
                  </a:cubicBezTo>
                  <a:lnTo>
                    <a:pt x="26279" y="2432"/>
                  </a:lnTo>
                  <a:lnTo>
                    <a:pt x="26279" y="2176"/>
                  </a:lnTo>
                  <a:close/>
                  <a:moveTo>
                    <a:pt x="27261" y="2517"/>
                  </a:moveTo>
                  <a:lnTo>
                    <a:pt x="27261" y="2560"/>
                  </a:lnTo>
                  <a:lnTo>
                    <a:pt x="27090" y="2560"/>
                  </a:lnTo>
                  <a:lnTo>
                    <a:pt x="27090" y="2517"/>
                  </a:lnTo>
                  <a:close/>
                  <a:moveTo>
                    <a:pt x="27901" y="2858"/>
                  </a:moveTo>
                  <a:lnTo>
                    <a:pt x="27901" y="2901"/>
                  </a:lnTo>
                  <a:lnTo>
                    <a:pt x="27730" y="2901"/>
                  </a:lnTo>
                  <a:lnTo>
                    <a:pt x="27730" y="2858"/>
                  </a:lnTo>
                  <a:close/>
                  <a:moveTo>
                    <a:pt x="10068" y="2816"/>
                  </a:moveTo>
                  <a:lnTo>
                    <a:pt x="10068" y="2944"/>
                  </a:lnTo>
                  <a:lnTo>
                    <a:pt x="10026" y="2944"/>
                  </a:lnTo>
                  <a:lnTo>
                    <a:pt x="10026" y="2816"/>
                  </a:lnTo>
                  <a:close/>
                  <a:moveTo>
                    <a:pt x="10580" y="3114"/>
                  </a:moveTo>
                  <a:lnTo>
                    <a:pt x="10580" y="3285"/>
                  </a:lnTo>
                  <a:lnTo>
                    <a:pt x="10495" y="3285"/>
                  </a:lnTo>
                  <a:lnTo>
                    <a:pt x="10495" y="3114"/>
                  </a:lnTo>
                  <a:close/>
                  <a:moveTo>
                    <a:pt x="29906" y="4181"/>
                  </a:moveTo>
                  <a:lnTo>
                    <a:pt x="29906" y="4223"/>
                  </a:lnTo>
                  <a:lnTo>
                    <a:pt x="29735" y="4223"/>
                  </a:lnTo>
                  <a:lnTo>
                    <a:pt x="29735" y="4181"/>
                  </a:lnTo>
                  <a:close/>
                  <a:moveTo>
                    <a:pt x="29351" y="4266"/>
                  </a:moveTo>
                  <a:lnTo>
                    <a:pt x="29351" y="4437"/>
                  </a:lnTo>
                  <a:lnTo>
                    <a:pt x="29266" y="4437"/>
                  </a:lnTo>
                  <a:lnTo>
                    <a:pt x="29266" y="4266"/>
                  </a:lnTo>
                  <a:close/>
                  <a:moveTo>
                    <a:pt x="31313" y="5759"/>
                  </a:moveTo>
                  <a:cubicBezTo>
                    <a:pt x="31313" y="5802"/>
                    <a:pt x="31356" y="5802"/>
                    <a:pt x="31356" y="5845"/>
                  </a:cubicBezTo>
                  <a:cubicBezTo>
                    <a:pt x="31313" y="5887"/>
                    <a:pt x="31271" y="5887"/>
                    <a:pt x="31228" y="5930"/>
                  </a:cubicBezTo>
                  <a:cubicBezTo>
                    <a:pt x="31228" y="5845"/>
                    <a:pt x="31271" y="5802"/>
                    <a:pt x="31313" y="5759"/>
                  </a:cubicBezTo>
                  <a:close/>
                  <a:moveTo>
                    <a:pt x="6186" y="6143"/>
                  </a:moveTo>
                  <a:lnTo>
                    <a:pt x="6186" y="6186"/>
                  </a:lnTo>
                  <a:lnTo>
                    <a:pt x="6016" y="6186"/>
                  </a:lnTo>
                  <a:lnTo>
                    <a:pt x="6016" y="6143"/>
                  </a:lnTo>
                  <a:close/>
                  <a:moveTo>
                    <a:pt x="30546" y="6143"/>
                  </a:moveTo>
                  <a:lnTo>
                    <a:pt x="30546" y="6186"/>
                  </a:lnTo>
                  <a:lnTo>
                    <a:pt x="30375" y="6186"/>
                  </a:lnTo>
                  <a:lnTo>
                    <a:pt x="30375" y="6143"/>
                  </a:lnTo>
                  <a:close/>
                  <a:moveTo>
                    <a:pt x="31185" y="5931"/>
                  </a:moveTo>
                  <a:cubicBezTo>
                    <a:pt x="31185" y="6016"/>
                    <a:pt x="31185" y="6101"/>
                    <a:pt x="31185" y="6229"/>
                  </a:cubicBezTo>
                  <a:cubicBezTo>
                    <a:pt x="31143" y="6229"/>
                    <a:pt x="31143" y="6271"/>
                    <a:pt x="31100" y="6271"/>
                  </a:cubicBezTo>
                  <a:cubicBezTo>
                    <a:pt x="31057" y="6186"/>
                    <a:pt x="31015" y="6058"/>
                    <a:pt x="30972" y="5973"/>
                  </a:cubicBezTo>
                  <a:cubicBezTo>
                    <a:pt x="30972" y="5973"/>
                    <a:pt x="31073" y="5939"/>
                    <a:pt x="31185" y="5931"/>
                  </a:cubicBezTo>
                  <a:close/>
                  <a:moveTo>
                    <a:pt x="32209" y="6484"/>
                  </a:moveTo>
                  <a:lnTo>
                    <a:pt x="32209" y="6527"/>
                  </a:lnTo>
                  <a:lnTo>
                    <a:pt x="32039" y="6527"/>
                  </a:lnTo>
                  <a:lnTo>
                    <a:pt x="32039" y="6484"/>
                  </a:lnTo>
                  <a:close/>
                  <a:moveTo>
                    <a:pt x="5205" y="7466"/>
                  </a:moveTo>
                  <a:lnTo>
                    <a:pt x="5205" y="7508"/>
                  </a:lnTo>
                  <a:lnTo>
                    <a:pt x="5034" y="7508"/>
                  </a:lnTo>
                  <a:lnTo>
                    <a:pt x="5034" y="7466"/>
                  </a:lnTo>
                  <a:close/>
                  <a:moveTo>
                    <a:pt x="4693" y="7807"/>
                  </a:moveTo>
                  <a:lnTo>
                    <a:pt x="4693" y="7850"/>
                  </a:lnTo>
                  <a:lnTo>
                    <a:pt x="4522" y="7850"/>
                  </a:lnTo>
                  <a:lnTo>
                    <a:pt x="4522" y="7807"/>
                  </a:lnTo>
                  <a:close/>
                  <a:moveTo>
                    <a:pt x="24061" y="8063"/>
                  </a:moveTo>
                  <a:lnTo>
                    <a:pt x="24061" y="8234"/>
                  </a:lnTo>
                  <a:lnTo>
                    <a:pt x="24018" y="8234"/>
                  </a:lnTo>
                  <a:lnTo>
                    <a:pt x="24018" y="8063"/>
                  </a:lnTo>
                  <a:close/>
                  <a:moveTo>
                    <a:pt x="32636" y="8575"/>
                  </a:moveTo>
                  <a:lnTo>
                    <a:pt x="32636" y="8745"/>
                  </a:lnTo>
                  <a:lnTo>
                    <a:pt x="32593" y="8745"/>
                  </a:lnTo>
                  <a:lnTo>
                    <a:pt x="32593" y="8575"/>
                  </a:lnTo>
                  <a:close/>
                  <a:moveTo>
                    <a:pt x="4096" y="8916"/>
                  </a:moveTo>
                  <a:cubicBezTo>
                    <a:pt x="4053" y="9001"/>
                    <a:pt x="3968" y="9087"/>
                    <a:pt x="3883" y="9129"/>
                  </a:cubicBezTo>
                  <a:cubicBezTo>
                    <a:pt x="3883" y="9129"/>
                    <a:pt x="3883" y="9044"/>
                    <a:pt x="3840" y="8916"/>
                  </a:cubicBezTo>
                  <a:close/>
                  <a:moveTo>
                    <a:pt x="34129" y="10068"/>
                  </a:moveTo>
                  <a:cubicBezTo>
                    <a:pt x="34129" y="10111"/>
                    <a:pt x="34129" y="10111"/>
                    <a:pt x="34129" y="10153"/>
                  </a:cubicBezTo>
                  <a:cubicBezTo>
                    <a:pt x="34044" y="10153"/>
                    <a:pt x="33958" y="10196"/>
                    <a:pt x="33873" y="10196"/>
                  </a:cubicBezTo>
                  <a:cubicBezTo>
                    <a:pt x="33873" y="10153"/>
                    <a:pt x="33873" y="10111"/>
                    <a:pt x="33873" y="10068"/>
                  </a:cubicBezTo>
                  <a:close/>
                  <a:moveTo>
                    <a:pt x="34428" y="10239"/>
                  </a:moveTo>
                  <a:cubicBezTo>
                    <a:pt x="34470" y="10324"/>
                    <a:pt x="34470" y="10409"/>
                    <a:pt x="34513" y="10495"/>
                  </a:cubicBezTo>
                  <a:lnTo>
                    <a:pt x="34342" y="10495"/>
                  </a:lnTo>
                  <a:lnTo>
                    <a:pt x="34342" y="10239"/>
                  </a:lnTo>
                  <a:close/>
                  <a:moveTo>
                    <a:pt x="35665" y="13054"/>
                  </a:moveTo>
                  <a:lnTo>
                    <a:pt x="35665" y="13140"/>
                  </a:lnTo>
                  <a:lnTo>
                    <a:pt x="35324" y="13140"/>
                  </a:lnTo>
                  <a:lnTo>
                    <a:pt x="35324" y="13054"/>
                  </a:lnTo>
                  <a:close/>
                  <a:moveTo>
                    <a:pt x="2048" y="13225"/>
                  </a:moveTo>
                  <a:lnTo>
                    <a:pt x="2048" y="13268"/>
                  </a:lnTo>
                  <a:lnTo>
                    <a:pt x="1877" y="13268"/>
                  </a:lnTo>
                  <a:lnTo>
                    <a:pt x="1877" y="13225"/>
                  </a:lnTo>
                  <a:close/>
                  <a:moveTo>
                    <a:pt x="36390" y="15486"/>
                  </a:moveTo>
                  <a:lnTo>
                    <a:pt x="36475" y="15529"/>
                  </a:lnTo>
                  <a:cubicBezTo>
                    <a:pt x="36390" y="15571"/>
                    <a:pt x="36347" y="15614"/>
                    <a:pt x="36305" y="15657"/>
                  </a:cubicBezTo>
                  <a:cubicBezTo>
                    <a:pt x="36347" y="15571"/>
                    <a:pt x="36347" y="15529"/>
                    <a:pt x="36390" y="15486"/>
                  </a:cubicBezTo>
                  <a:close/>
                  <a:moveTo>
                    <a:pt x="36305" y="15614"/>
                  </a:moveTo>
                  <a:cubicBezTo>
                    <a:pt x="36305" y="15699"/>
                    <a:pt x="36262" y="15742"/>
                    <a:pt x="36219" y="15785"/>
                  </a:cubicBezTo>
                  <a:cubicBezTo>
                    <a:pt x="36177" y="15785"/>
                    <a:pt x="36177" y="15742"/>
                    <a:pt x="36177" y="15742"/>
                  </a:cubicBezTo>
                  <a:cubicBezTo>
                    <a:pt x="36219" y="15699"/>
                    <a:pt x="36262" y="15657"/>
                    <a:pt x="36305" y="15614"/>
                  </a:cubicBezTo>
                  <a:close/>
                  <a:moveTo>
                    <a:pt x="1067" y="16510"/>
                  </a:moveTo>
                  <a:lnTo>
                    <a:pt x="1067" y="16552"/>
                  </a:lnTo>
                  <a:lnTo>
                    <a:pt x="896" y="16552"/>
                  </a:lnTo>
                  <a:lnTo>
                    <a:pt x="896" y="16510"/>
                  </a:lnTo>
                  <a:close/>
                  <a:moveTo>
                    <a:pt x="36646" y="17022"/>
                  </a:moveTo>
                  <a:lnTo>
                    <a:pt x="36646" y="17064"/>
                  </a:lnTo>
                  <a:lnTo>
                    <a:pt x="36475" y="17064"/>
                  </a:lnTo>
                  <a:lnTo>
                    <a:pt x="36475" y="17022"/>
                  </a:lnTo>
                  <a:close/>
                  <a:moveTo>
                    <a:pt x="36817" y="18302"/>
                  </a:moveTo>
                  <a:lnTo>
                    <a:pt x="36817" y="18387"/>
                  </a:lnTo>
                  <a:lnTo>
                    <a:pt x="36475" y="18387"/>
                  </a:lnTo>
                  <a:lnTo>
                    <a:pt x="36475" y="18302"/>
                  </a:lnTo>
                  <a:close/>
                  <a:moveTo>
                    <a:pt x="36817" y="18643"/>
                  </a:moveTo>
                  <a:lnTo>
                    <a:pt x="36817" y="18728"/>
                  </a:lnTo>
                  <a:lnTo>
                    <a:pt x="36646" y="18728"/>
                  </a:lnTo>
                  <a:lnTo>
                    <a:pt x="36646" y="18643"/>
                  </a:lnTo>
                  <a:close/>
                  <a:moveTo>
                    <a:pt x="36433" y="18771"/>
                  </a:moveTo>
                  <a:lnTo>
                    <a:pt x="36433" y="18941"/>
                  </a:lnTo>
                  <a:lnTo>
                    <a:pt x="36347" y="18941"/>
                  </a:lnTo>
                  <a:lnTo>
                    <a:pt x="36347" y="18771"/>
                  </a:lnTo>
                  <a:close/>
                  <a:moveTo>
                    <a:pt x="726" y="19795"/>
                  </a:moveTo>
                  <a:lnTo>
                    <a:pt x="726" y="19880"/>
                  </a:lnTo>
                  <a:lnTo>
                    <a:pt x="598" y="19880"/>
                  </a:lnTo>
                  <a:lnTo>
                    <a:pt x="598" y="19795"/>
                  </a:lnTo>
                  <a:close/>
                  <a:moveTo>
                    <a:pt x="36731" y="20904"/>
                  </a:moveTo>
                  <a:lnTo>
                    <a:pt x="36731" y="21074"/>
                  </a:lnTo>
                  <a:lnTo>
                    <a:pt x="36689" y="21074"/>
                  </a:lnTo>
                  <a:lnTo>
                    <a:pt x="36689" y="20904"/>
                  </a:lnTo>
                  <a:close/>
                  <a:moveTo>
                    <a:pt x="36603" y="21714"/>
                  </a:moveTo>
                  <a:lnTo>
                    <a:pt x="36603" y="22056"/>
                  </a:lnTo>
                  <a:lnTo>
                    <a:pt x="36518" y="22056"/>
                  </a:lnTo>
                  <a:lnTo>
                    <a:pt x="36518" y="21714"/>
                  </a:lnTo>
                  <a:close/>
                  <a:moveTo>
                    <a:pt x="683" y="23037"/>
                  </a:moveTo>
                  <a:lnTo>
                    <a:pt x="683" y="23208"/>
                  </a:lnTo>
                  <a:lnTo>
                    <a:pt x="640" y="23208"/>
                  </a:lnTo>
                  <a:lnTo>
                    <a:pt x="640" y="23037"/>
                  </a:lnTo>
                  <a:close/>
                  <a:moveTo>
                    <a:pt x="36262" y="25042"/>
                  </a:moveTo>
                  <a:lnTo>
                    <a:pt x="36262" y="25170"/>
                  </a:lnTo>
                  <a:lnTo>
                    <a:pt x="36177" y="25170"/>
                  </a:lnTo>
                  <a:lnTo>
                    <a:pt x="36177" y="25042"/>
                  </a:lnTo>
                  <a:close/>
                  <a:moveTo>
                    <a:pt x="35921" y="25810"/>
                  </a:moveTo>
                  <a:cubicBezTo>
                    <a:pt x="35963" y="25938"/>
                    <a:pt x="36006" y="26066"/>
                    <a:pt x="36006" y="26151"/>
                  </a:cubicBezTo>
                  <a:lnTo>
                    <a:pt x="35835" y="26151"/>
                  </a:lnTo>
                  <a:lnTo>
                    <a:pt x="35835" y="25895"/>
                  </a:lnTo>
                  <a:cubicBezTo>
                    <a:pt x="35878" y="25852"/>
                    <a:pt x="35878" y="25852"/>
                    <a:pt x="35921" y="25810"/>
                  </a:cubicBezTo>
                  <a:close/>
                  <a:moveTo>
                    <a:pt x="35494" y="26706"/>
                  </a:moveTo>
                  <a:lnTo>
                    <a:pt x="35494" y="26791"/>
                  </a:lnTo>
                  <a:lnTo>
                    <a:pt x="35324" y="26791"/>
                  </a:lnTo>
                  <a:lnTo>
                    <a:pt x="35324" y="26706"/>
                  </a:lnTo>
                  <a:close/>
                  <a:moveTo>
                    <a:pt x="35665" y="27218"/>
                  </a:moveTo>
                  <a:lnTo>
                    <a:pt x="35665" y="27260"/>
                  </a:lnTo>
                  <a:lnTo>
                    <a:pt x="35494" y="27260"/>
                  </a:lnTo>
                  <a:lnTo>
                    <a:pt x="35494" y="27218"/>
                  </a:lnTo>
                  <a:close/>
                  <a:moveTo>
                    <a:pt x="1579" y="27388"/>
                  </a:moveTo>
                  <a:lnTo>
                    <a:pt x="1579" y="27431"/>
                  </a:lnTo>
                  <a:lnTo>
                    <a:pt x="1408" y="27431"/>
                  </a:lnTo>
                  <a:lnTo>
                    <a:pt x="1408" y="27388"/>
                  </a:lnTo>
                  <a:close/>
                  <a:moveTo>
                    <a:pt x="1494" y="27815"/>
                  </a:moveTo>
                  <a:lnTo>
                    <a:pt x="1494" y="27986"/>
                  </a:lnTo>
                  <a:lnTo>
                    <a:pt x="1451" y="27986"/>
                  </a:lnTo>
                  <a:lnTo>
                    <a:pt x="1451" y="27815"/>
                  </a:lnTo>
                  <a:close/>
                  <a:moveTo>
                    <a:pt x="1579" y="28199"/>
                  </a:moveTo>
                  <a:lnTo>
                    <a:pt x="1579" y="28241"/>
                  </a:lnTo>
                  <a:lnTo>
                    <a:pt x="1408" y="28241"/>
                  </a:lnTo>
                  <a:lnTo>
                    <a:pt x="1408" y="28199"/>
                  </a:lnTo>
                  <a:close/>
                  <a:moveTo>
                    <a:pt x="34677" y="29762"/>
                  </a:moveTo>
                  <a:lnTo>
                    <a:pt x="34677" y="29762"/>
                  </a:lnTo>
                  <a:cubicBezTo>
                    <a:pt x="34663" y="29772"/>
                    <a:pt x="34650" y="29782"/>
                    <a:pt x="34636" y="29792"/>
                  </a:cubicBezTo>
                  <a:lnTo>
                    <a:pt x="34636" y="29792"/>
                  </a:lnTo>
                  <a:cubicBezTo>
                    <a:pt x="34650" y="29784"/>
                    <a:pt x="34667" y="29777"/>
                    <a:pt x="34684" y="29777"/>
                  </a:cubicBezTo>
                  <a:cubicBezTo>
                    <a:pt x="34681" y="29772"/>
                    <a:pt x="34679" y="29767"/>
                    <a:pt x="34677" y="29762"/>
                  </a:cubicBezTo>
                  <a:close/>
                  <a:moveTo>
                    <a:pt x="34636" y="29792"/>
                  </a:moveTo>
                  <a:cubicBezTo>
                    <a:pt x="34614" y="29804"/>
                    <a:pt x="34598" y="29820"/>
                    <a:pt x="34598" y="29820"/>
                  </a:cubicBezTo>
                  <a:cubicBezTo>
                    <a:pt x="34611" y="29810"/>
                    <a:pt x="34624" y="29801"/>
                    <a:pt x="34636" y="29792"/>
                  </a:cubicBezTo>
                  <a:close/>
                  <a:moveTo>
                    <a:pt x="22312" y="30673"/>
                  </a:moveTo>
                  <a:lnTo>
                    <a:pt x="22312" y="30716"/>
                  </a:lnTo>
                  <a:lnTo>
                    <a:pt x="22141" y="30716"/>
                  </a:lnTo>
                  <a:lnTo>
                    <a:pt x="22141" y="30673"/>
                  </a:lnTo>
                  <a:close/>
                  <a:moveTo>
                    <a:pt x="32465" y="31270"/>
                  </a:moveTo>
                  <a:lnTo>
                    <a:pt x="32465" y="31441"/>
                  </a:lnTo>
                  <a:lnTo>
                    <a:pt x="32423" y="31441"/>
                  </a:lnTo>
                  <a:lnTo>
                    <a:pt x="32423" y="31270"/>
                  </a:lnTo>
                  <a:close/>
                  <a:moveTo>
                    <a:pt x="33391" y="31287"/>
                  </a:moveTo>
                  <a:cubicBezTo>
                    <a:pt x="33514" y="31287"/>
                    <a:pt x="33553" y="31356"/>
                    <a:pt x="33404" y="31654"/>
                  </a:cubicBezTo>
                  <a:cubicBezTo>
                    <a:pt x="33318" y="31526"/>
                    <a:pt x="33276" y="31441"/>
                    <a:pt x="33190" y="31313"/>
                  </a:cubicBezTo>
                  <a:cubicBezTo>
                    <a:pt x="33268" y="31300"/>
                    <a:pt x="33337" y="31287"/>
                    <a:pt x="33391" y="31287"/>
                  </a:cubicBezTo>
                  <a:close/>
                  <a:moveTo>
                    <a:pt x="3200" y="31996"/>
                  </a:moveTo>
                  <a:lnTo>
                    <a:pt x="3200" y="32038"/>
                  </a:lnTo>
                  <a:lnTo>
                    <a:pt x="3029" y="32038"/>
                  </a:lnTo>
                  <a:lnTo>
                    <a:pt x="3029" y="31996"/>
                  </a:lnTo>
                  <a:close/>
                  <a:moveTo>
                    <a:pt x="24616" y="32977"/>
                  </a:moveTo>
                  <a:lnTo>
                    <a:pt x="24616" y="33020"/>
                  </a:lnTo>
                  <a:lnTo>
                    <a:pt x="24445" y="33020"/>
                  </a:lnTo>
                  <a:lnTo>
                    <a:pt x="24445" y="32977"/>
                  </a:lnTo>
                  <a:close/>
                  <a:moveTo>
                    <a:pt x="13695" y="33915"/>
                  </a:moveTo>
                  <a:lnTo>
                    <a:pt x="13695" y="34086"/>
                  </a:lnTo>
                  <a:lnTo>
                    <a:pt x="13652" y="34086"/>
                  </a:lnTo>
                  <a:lnTo>
                    <a:pt x="13652" y="33915"/>
                  </a:lnTo>
                  <a:close/>
                  <a:moveTo>
                    <a:pt x="30503" y="34555"/>
                  </a:moveTo>
                  <a:lnTo>
                    <a:pt x="30503" y="34726"/>
                  </a:lnTo>
                  <a:lnTo>
                    <a:pt x="30418" y="34726"/>
                  </a:lnTo>
                  <a:lnTo>
                    <a:pt x="30418" y="34555"/>
                  </a:lnTo>
                  <a:close/>
                  <a:moveTo>
                    <a:pt x="6997" y="35281"/>
                  </a:moveTo>
                  <a:lnTo>
                    <a:pt x="6997" y="35323"/>
                  </a:lnTo>
                  <a:lnTo>
                    <a:pt x="6826" y="35323"/>
                  </a:lnTo>
                  <a:lnTo>
                    <a:pt x="6826" y="35281"/>
                  </a:lnTo>
                  <a:close/>
                  <a:moveTo>
                    <a:pt x="29778" y="35238"/>
                  </a:moveTo>
                  <a:cubicBezTo>
                    <a:pt x="29820" y="35281"/>
                    <a:pt x="29863" y="35323"/>
                    <a:pt x="29906" y="35366"/>
                  </a:cubicBezTo>
                  <a:cubicBezTo>
                    <a:pt x="29820" y="35366"/>
                    <a:pt x="29778" y="35323"/>
                    <a:pt x="29735" y="35281"/>
                  </a:cubicBezTo>
                  <a:cubicBezTo>
                    <a:pt x="29735" y="35281"/>
                    <a:pt x="29778" y="35281"/>
                    <a:pt x="29778" y="35238"/>
                  </a:cubicBezTo>
                  <a:close/>
                  <a:moveTo>
                    <a:pt x="6186" y="35451"/>
                  </a:moveTo>
                  <a:lnTo>
                    <a:pt x="6186" y="35494"/>
                  </a:lnTo>
                  <a:lnTo>
                    <a:pt x="6016" y="35494"/>
                  </a:lnTo>
                  <a:lnTo>
                    <a:pt x="6016" y="35451"/>
                  </a:lnTo>
                  <a:close/>
                  <a:moveTo>
                    <a:pt x="29863" y="35409"/>
                  </a:moveTo>
                  <a:cubicBezTo>
                    <a:pt x="29948" y="35409"/>
                    <a:pt x="29991" y="35451"/>
                    <a:pt x="30034" y="35494"/>
                  </a:cubicBezTo>
                  <a:cubicBezTo>
                    <a:pt x="30034" y="35494"/>
                    <a:pt x="29991" y="35536"/>
                    <a:pt x="29991" y="35536"/>
                  </a:cubicBezTo>
                  <a:cubicBezTo>
                    <a:pt x="29948" y="35494"/>
                    <a:pt x="29906" y="35451"/>
                    <a:pt x="29863" y="35409"/>
                  </a:cubicBezTo>
                  <a:close/>
                  <a:moveTo>
                    <a:pt x="29709" y="35747"/>
                  </a:moveTo>
                  <a:lnTo>
                    <a:pt x="29709" y="35747"/>
                  </a:lnTo>
                  <a:cubicBezTo>
                    <a:pt x="29704" y="35748"/>
                    <a:pt x="29698" y="35749"/>
                    <a:pt x="29692" y="35750"/>
                  </a:cubicBezTo>
                  <a:cubicBezTo>
                    <a:pt x="29699" y="35750"/>
                    <a:pt x="29705" y="35749"/>
                    <a:pt x="29709" y="35747"/>
                  </a:cubicBezTo>
                  <a:close/>
                  <a:moveTo>
                    <a:pt x="28540" y="35579"/>
                  </a:moveTo>
                  <a:cubicBezTo>
                    <a:pt x="28540" y="35792"/>
                    <a:pt x="28540" y="35963"/>
                    <a:pt x="28583" y="36176"/>
                  </a:cubicBezTo>
                  <a:lnTo>
                    <a:pt x="28412" y="36176"/>
                  </a:lnTo>
                  <a:lnTo>
                    <a:pt x="28412" y="35579"/>
                  </a:lnTo>
                  <a:close/>
                  <a:moveTo>
                    <a:pt x="27858" y="36048"/>
                  </a:moveTo>
                  <a:lnTo>
                    <a:pt x="27858" y="36219"/>
                  </a:lnTo>
                  <a:lnTo>
                    <a:pt x="27815" y="36219"/>
                  </a:lnTo>
                  <a:lnTo>
                    <a:pt x="27815" y="36048"/>
                  </a:lnTo>
                  <a:close/>
                  <a:moveTo>
                    <a:pt x="8959" y="37243"/>
                  </a:moveTo>
                  <a:lnTo>
                    <a:pt x="8959" y="37328"/>
                  </a:lnTo>
                  <a:lnTo>
                    <a:pt x="8831" y="37328"/>
                  </a:lnTo>
                  <a:lnTo>
                    <a:pt x="8831" y="37243"/>
                  </a:lnTo>
                  <a:close/>
                  <a:moveTo>
                    <a:pt x="12585" y="37755"/>
                  </a:moveTo>
                  <a:lnTo>
                    <a:pt x="12585" y="37798"/>
                  </a:lnTo>
                  <a:lnTo>
                    <a:pt x="12415" y="37798"/>
                  </a:lnTo>
                  <a:lnTo>
                    <a:pt x="12415" y="37755"/>
                  </a:lnTo>
                  <a:close/>
                  <a:moveTo>
                    <a:pt x="12415" y="38395"/>
                  </a:moveTo>
                  <a:lnTo>
                    <a:pt x="12415" y="38480"/>
                  </a:lnTo>
                  <a:lnTo>
                    <a:pt x="12287" y="38480"/>
                  </a:lnTo>
                  <a:lnTo>
                    <a:pt x="12287" y="38395"/>
                  </a:lnTo>
                  <a:close/>
                  <a:moveTo>
                    <a:pt x="23421" y="38352"/>
                  </a:moveTo>
                  <a:lnTo>
                    <a:pt x="23421" y="38523"/>
                  </a:lnTo>
                  <a:lnTo>
                    <a:pt x="23336" y="38523"/>
                  </a:lnTo>
                  <a:lnTo>
                    <a:pt x="23336" y="38352"/>
                  </a:lnTo>
                  <a:close/>
                  <a:moveTo>
                    <a:pt x="21928" y="38523"/>
                  </a:moveTo>
                  <a:lnTo>
                    <a:pt x="21928" y="38693"/>
                  </a:lnTo>
                  <a:lnTo>
                    <a:pt x="21885" y="38693"/>
                  </a:lnTo>
                  <a:lnTo>
                    <a:pt x="21885" y="38523"/>
                  </a:lnTo>
                  <a:close/>
                  <a:moveTo>
                    <a:pt x="18131" y="0"/>
                  </a:moveTo>
                  <a:cubicBezTo>
                    <a:pt x="17875" y="43"/>
                    <a:pt x="17619" y="128"/>
                    <a:pt x="17363" y="171"/>
                  </a:cubicBezTo>
                  <a:cubicBezTo>
                    <a:pt x="17321" y="213"/>
                    <a:pt x="17278" y="256"/>
                    <a:pt x="17278" y="299"/>
                  </a:cubicBezTo>
                  <a:cubicBezTo>
                    <a:pt x="17235" y="256"/>
                    <a:pt x="17235" y="213"/>
                    <a:pt x="17193" y="171"/>
                  </a:cubicBezTo>
                  <a:cubicBezTo>
                    <a:pt x="17165" y="167"/>
                    <a:pt x="17138" y="165"/>
                    <a:pt x="17110" y="165"/>
                  </a:cubicBezTo>
                  <a:cubicBezTo>
                    <a:pt x="16860" y="165"/>
                    <a:pt x="16590" y="304"/>
                    <a:pt x="16369" y="304"/>
                  </a:cubicBezTo>
                  <a:cubicBezTo>
                    <a:pt x="16345" y="304"/>
                    <a:pt x="16320" y="303"/>
                    <a:pt x="16297" y="299"/>
                  </a:cubicBezTo>
                  <a:cubicBezTo>
                    <a:pt x="16238" y="284"/>
                    <a:pt x="16182" y="278"/>
                    <a:pt x="16127" y="278"/>
                  </a:cubicBezTo>
                  <a:cubicBezTo>
                    <a:pt x="15921" y="278"/>
                    <a:pt x="15746" y="362"/>
                    <a:pt x="15577" y="362"/>
                  </a:cubicBezTo>
                  <a:cubicBezTo>
                    <a:pt x="15532" y="362"/>
                    <a:pt x="15488" y="356"/>
                    <a:pt x="15444" y="341"/>
                  </a:cubicBezTo>
                  <a:cubicBezTo>
                    <a:pt x="15401" y="512"/>
                    <a:pt x="15358" y="555"/>
                    <a:pt x="15358" y="725"/>
                  </a:cubicBezTo>
                  <a:cubicBezTo>
                    <a:pt x="15230" y="555"/>
                    <a:pt x="15102" y="427"/>
                    <a:pt x="15060" y="341"/>
                  </a:cubicBezTo>
                  <a:cubicBezTo>
                    <a:pt x="14804" y="427"/>
                    <a:pt x="14633" y="512"/>
                    <a:pt x="14420" y="555"/>
                  </a:cubicBezTo>
                  <a:cubicBezTo>
                    <a:pt x="14420" y="725"/>
                    <a:pt x="14377" y="853"/>
                    <a:pt x="14334" y="1152"/>
                  </a:cubicBezTo>
                  <a:lnTo>
                    <a:pt x="14334" y="1323"/>
                  </a:lnTo>
                  <a:lnTo>
                    <a:pt x="14292" y="1323"/>
                  </a:lnTo>
                  <a:lnTo>
                    <a:pt x="14292" y="1152"/>
                  </a:lnTo>
                  <a:lnTo>
                    <a:pt x="14334" y="1152"/>
                  </a:lnTo>
                  <a:cubicBezTo>
                    <a:pt x="14164" y="896"/>
                    <a:pt x="14078" y="811"/>
                    <a:pt x="14036" y="725"/>
                  </a:cubicBezTo>
                  <a:cubicBezTo>
                    <a:pt x="13865" y="853"/>
                    <a:pt x="13737" y="1024"/>
                    <a:pt x="13567" y="1195"/>
                  </a:cubicBezTo>
                  <a:cubicBezTo>
                    <a:pt x="13439" y="1109"/>
                    <a:pt x="13396" y="1024"/>
                    <a:pt x="13311" y="939"/>
                  </a:cubicBezTo>
                  <a:cubicBezTo>
                    <a:pt x="12841" y="1195"/>
                    <a:pt x="12372" y="1536"/>
                    <a:pt x="11817" y="1536"/>
                  </a:cubicBezTo>
                  <a:cubicBezTo>
                    <a:pt x="10794" y="2048"/>
                    <a:pt x="9684" y="2517"/>
                    <a:pt x="8917" y="3456"/>
                  </a:cubicBezTo>
                  <a:cubicBezTo>
                    <a:pt x="8789" y="3456"/>
                    <a:pt x="8661" y="3456"/>
                    <a:pt x="8490" y="3498"/>
                  </a:cubicBezTo>
                  <a:cubicBezTo>
                    <a:pt x="8362" y="3712"/>
                    <a:pt x="8234" y="3967"/>
                    <a:pt x="8106" y="4181"/>
                  </a:cubicBezTo>
                  <a:cubicBezTo>
                    <a:pt x="7935" y="4309"/>
                    <a:pt x="7807" y="4437"/>
                    <a:pt x="7679" y="4522"/>
                  </a:cubicBezTo>
                  <a:cubicBezTo>
                    <a:pt x="7509" y="4607"/>
                    <a:pt x="7338" y="4607"/>
                    <a:pt x="7125" y="4693"/>
                  </a:cubicBezTo>
                  <a:lnTo>
                    <a:pt x="7125" y="5077"/>
                  </a:lnTo>
                  <a:cubicBezTo>
                    <a:pt x="6954" y="5119"/>
                    <a:pt x="6826" y="5119"/>
                    <a:pt x="6783" y="5119"/>
                  </a:cubicBezTo>
                  <a:cubicBezTo>
                    <a:pt x="6357" y="5418"/>
                    <a:pt x="6144" y="5845"/>
                    <a:pt x="5674" y="6015"/>
                  </a:cubicBezTo>
                  <a:lnTo>
                    <a:pt x="5674" y="6356"/>
                  </a:lnTo>
                  <a:cubicBezTo>
                    <a:pt x="5205" y="6655"/>
                    <a:pt x="4778" y="7039"/>
                    <a:pt x="4650" y="7551"/>
                  </a:cubicBezTo>
                  <a:cubicBezTo>
                    <a:pt x="4522" y="7594"/>
                    <a:pt x="4437" y="7594"/>
                    <a:pt x="4352" y="7636"/>
                  </a:cubicBezTo>
                  <a:lnTo>
                    <a:pt x="4352" y="8020"/>
                  </a:lnTo>
                  <a:cubicBezTo>
                    <a:pt x="4224" y="8063"/>
                    <a:pt x="4181" y="8063"/>
                    <a:pt x="4053" y="8106"/>
                  </a:cubicBezTo>
                  <a:lnTo>
                    <a:pt x="4053" y="8660"/>
                  </a:lnTo>
                  <a:cubicBezTo>
                    <a:pt x="3413" y="8831"/>
                    <a:pt x="3413" y="9343"/>
                    <a:pt x="3328" y="9897"/>
                  </a:cubicBezTo>
                  <a:cubicBezTo>
                    <a:pt x="3200" y="9983"/>
                    <a:pt x="3029" y="10153"/>
                    <a:pt x="2944" y="10239"/>
                  </a:cubicBezTo>
                  <a:cubicBezTo>
                    <a:pt x="2987" y="10409"/>
                    <a:pt x="2987" y="10537"/>
                    <a:pt x="3072" y="10793"/>
                  </a:cubicBezTo>
                  <a:cubicBezTo>
                    <a:pt x="2901" y="10623"/>
                    <a:pt x="2859" y="10580"/>
                    <a:pt x="2816" y="10537"/>
                  </a:cubicBezTo>
                  <a:cubicBezTo>
                    <a:pt x="2517" y="11049"/>
                    <a:pt x="2347" y="11561"/>
                    <a:pt x="2389" y="12158"/>
                  </a:cubicBezTo>
                  <a:cubicBezTo>
                    <a:pt x="2261" y="12158"/>
                    <a:pt x="2176" y="12201"/>
                    <a:pt x="2133" y="12201"/>
                  </a:cubicBezTo>
                  <a:cubicBezTo>
                    <a:pt x="2048" y="12500"/>
                    <a:pt x="1920" y="12756"/>
                    <a:pt x="1835" y="13012"/>
                  </a:cubicBezTo>
                  <a:cubicBezTo>
                    <a:pt x="1749" y="13140"/>
                    <a:pt x="1622" y="13310"/>
                    <a:pt x="1622" y="13438"/>
                  </a:cubicBezTo>
                  <a:cubicBezTo>
                    <a:pt x="1494" y="14121"/>
                    <a:pt x="1494" y="14121"/>
                    <a:pt x="1280" y="14419"/>
                  </a:cubicBezTo>
                  <a:cubicBezTo>
                    <a:pt x="1323" y="14462"/>
                    <a:pt x="1366" y="14547"/>
                    <a:pt x="1408" y="14590"/>
                  </a:cubicBezTo>
                  <a:cubicBezTo>
                    <a:pt x="1280" y="14675"/>
                    <a:pt x="1195" y="14803"/>
                    <a:pt x="1024" y="14931"/>
                  </a:cubicBezTo>
                  <a:cubicBezTo>
                    <a:pt x="1110" y="15187"/>
                    <a:pt x="1152" y="15443"/>
                    <a:pt x="1238" y="15742"/>
                  </a:cubicBezTo>
                  <a:cubicBezTo>
                    <a:pt x="854" y="16083"/>
                    <a:pt x="555" y="16510"/>
                    <a:pt x="854" y="17064"/>
                  </a:cubicBezTo>
                  <a:cubicBezTo>
                    <a:pt x="640" y="17491"/>
                    <a:pt x="640" y="17576"/>
                    <a:pt x="555" y="18472"/>
                  </a:cubicBezTo>
                  <a:cubicBezTo>
                    <a:pt x="555" y="18728"/>
                    <a:pt x="470" y="18984"/>
                    <a:pt x="427" y="19240"/>
                  </a:cubicBezTo>
                  <a:cubicBezTo>
                    <a:pt x="342" y="19539"/>
                    <a:pt x="555" y="19923"/>
                    <a:pt x="256" y="20179"/>
                  </a:cubicBezTo>
                  <a:cubicBezTo>
                    <a:pt x="555" y="20349"/>
                    <a:pt x="128" y="20563"/>
                    <a:pt x="256" y="20776"/>
                  </a:cubicBezTo>
                  <a:cubicBezTo>
                    <a:pt x="342" y="20989"/>
                    <a:pt x="128" y="21245"/>
                    <a:pt x="384" y="21458"/>
                  </a:cubicBezTo>
                  <a:cubicBezTo>
                    <a:pt x="214" y="21757"/>
                    <a:pt x="640" y="22184"/>
                    <a:pt x="256" y="22482"/>
                  </a:cubicBezTo>
                  <a:cubicBezTo>
                    <a:pt x="512" y="22738"/>
                    <a:pt x="0" y="23165"/>
                    <a:pt x="384" y="23421"/>
                  </a:cubicBezTo>
                  <a:cubicBezTo>
                    <a:pt x="214" y="23719"/>
                    <a:pt x="470" y="23975"/>
                    <a:pt x="427" y="24274"/>
                  </a:cubicBezTo>
                  <a:cubicBezTo>
                    <a:pt x="384" y="24573"/>
                    <a:pt x="512" y="24871"/>
                    <a:pt x="598" y="25170"/>
                  </a:cubicBezTo>
                  <a:cubicBezTo>
                    <a:pt x="640" y="25213"/>
                    <a:pt x="683" y="25255"/>
                    <a:pt x="768" y="25298"/>
                  </a:cubicBezTo>
                  <a:cubicBezTo>
                    <a:pt x="683" y="25469"/>
                    <a:pt x="640" y="25639"/>
                    <a:pt x="555" y="25767"/>
                  </a:cubicBezTo>
                  <a:cubicBezTo>
                    <a:pt x="726" y="25852"/>
                    <a:pt x="811" y="25852"/>
                    <a:pt x="811" y="25895"/>
                  </a:cubicBezTo>
                  <a:cubicBezTo>
                    <a:pt x="768" y="26151"/>
                    <a:pt x="768" y="26407"/>
                    <a:pt x="726" y="26620"/>
                  </a:cubicBezTo>
                  <a:cubicBezTo>
                    <a:pt x="896" y="26663"/>
                    <a:pt x="982" y="26706"/>
                    <a:pt x="1067" y="26748"/>
                  </a:cubicBezTo>
                  <a:cubicBezTo>
                    <a:pt x="1024" y="27047"/>
                    <a:pt x="1195" y="27346"/>
                    <a:pt x="939" y="27559"/>
                  </a:cubicBezTo>
                  <a:cubicBezTo>
                    <a:pt x="1024" y="27900"/>
                    <a:pt x="1366" y="28199"/>
                    <a:pt x="1110" y="28583"/>
                  </a:cubicBezTo>
                  <a:cubicBezTo>
                    <a:pt x="1238" y="28796"/>
                    <a:pt x="1408" y="28967"/>
                    <a:pt x="1494" y="29180"/>
                  </a:cubicBezTo>
                  <a:cubicBezTo>
                    <a:pt x="1622" y="29351"/>
                    <a:pt x="1664" y="29564"/>
                    <a:pt x="1749" y="29777"/>
                  </a:cubicBezTo>
                  <a:cubicBezTo>
                    <a:pt x="2091" y="29905"/>
                    <a:pt x="2048" y="30289"/>
                    <a:pt x="2261" y="30503"/>
                  </a:cubicBezTo>
                  <a:cubicBezTo>
                    <a:pt x="2176" y="30588"/>
                    <a:pt x="2133" y="30630"/>
                    <a:pt x="2048" y="30716"/>
                  </a:cubicBezTo>
                  <a:cubicBezTo>
                    <a:pt x="2176" y="30844"/>
                    <a:pt x="2304" y="30929"/>
                    <a:pt x="2389" y="31014"/>
                  </a:cubicBezTo>
                  <a:cubicBezTo>
                    <a:pt x="2304" y="31526"/>
                    <a:pt x="2645" y="31868"/>
                    <a:pt x="2816" y="32252"/>
                  </a:cubicBezTo>
                  <a:cubicBezTo>
                    <a:pt x="2901" y="32294"/>
                    <a:pt x="2987" y="32294"/>
                    <a:pt x="3029" y="32294"/>
                  </a:cubicBezTo>
                  <a:cubicBezTo>
                    <a:pt x="3029" y="32508"/>
                    <a:pt x="3072" y="32721"/>
                    <a:pt x="3072" y="32892"/>
                  </a:cubicBezTo>
                  <a:cubicBezTo>
                    <a:pt x="3200" y="32934"/>
                    <a:pt x="3285" y="32934"/>
                    <a:pt x="3371" y="32977"/>
                  </a:cubicBezTo>
                  <a:cubicBezTo>
                    <a:pt x="3328" y="33275"/>
                    <a:pt x="3413" y="33446"/>
                    <a:pt x="3669" y="33574"/>
                  </a:cubicBezTo>
                  <a:cubicBezTo>
                    <a:pt x="3883" y="33702"/>
                    <a:pt x="4181" y="33873"/>
                    <a:pt x="4181" y="34001"/>
                  </a:cubicBezTo>
                  <a:cubicBezTo>
                    <a:pt x="4138" y="34427"/>
                    <a:pt x="4437" y="34513"/>
                    <a:pt x="4736" y="34683"/>
                  </a:cubicBezTo>
                  <a:cubicBezTo>
                    <a:pt x="4650" y="34811"/>
                    <a:pt x="4608" y="34897"/>
                    <a:pt x="4565" y="35025"/>
                  </a:cubicBezTo>
                  <a:cubicBezTo>
                    <a:pt x="4608" y="34982"/>
                    <a:pt x="4650" y="34939"/>
                    <a:pt x="4693" y="34939"/>
                  </a:cubicBezTo>
                  <a:cubicBezTo>
                    <a:pt x="4693" y="35025"/>
                    <a:pt x="4736" y="35153"/>
                    <a:pt x="4778" y="35323"/>
                  </a:cubicBezTo>
                  <a:cubicBezTo>
                    <a:pt x="4864" y="35110"/>
                    <a:pt x="4864" y="35025"/>
                    <a:pt x="4906" y="34897"/>
                  </a:cubicBezTo>
                  <a:cubicBezTo>
                    <a:pt x="4992" y="35025"/>
                    <a:pt x="5077" y="35153"/>
                    <a:pt x="5120" y="35281"/>
                  </a:cubicBezTo>
                  <a:cubicBezTo>
                    <a:pt x="5290" y="35195"/>
                    <a:pt x="5376" y="35153"/>
                    <a:pt x="5546" y="35067"/>
                  </a:cubicBezTo>
                  <a:lnTo>
                    <a:pt x="5546" y="35067"/>
                  </a:lnTo>
                  <a:cubicBezTo>
                    <a:pt x="5504" y="35281"/>
                    <a:pt x="5418" y="35409"/>
                    <a:pt x="5418" y="35409"/>
                  </a:cubicBezTo>
                  <a:cubicBezTo>
                    <a:pt x="5504" y="35536"/>
                    <a:pt x="5546" y="35664"/>
                    <a:pt x="5589" y="35750"/>
                  </a:cubicBezTo>
                  <a:cubicBezTo>
                    <a:pt x="5674" y="35664"/>
                    <a:pt x="5717" y="35622"/>
                    <a:pt x="5802" y="35536"/>
                  </a:cubicBezTo>
                  <a:cubicBezTo>
                    <a:pt x="5845" y="35750"/>
                    <a:pt x="5845" y="35878"/>
                    <a:pt x="5888" y="36048"/>
                  </a:cubicBezTo>
                  <a:cubicBezTo>
                    <a:pt x="6058" y="36048"/>
                    <a:pt x="6272" y="36048"/>
                    <a:pt x="6272" y="36091"/>
                  </a:cubicBezTo>
                  <a:cubicBezTo>
                    <a:pt x="6357" y="36432"/>
                    <a:pt x="6655" y="36390"/>
                    <a:pt x="6826" y="36560"/>
                  </a:cubicBezTo>
                  <a:cubicBezTo>
                    <a:pt x="6826" y="36432"/>
                    <a:pt x="6826" y="36347"/>
                    <a:pt x="6869" y="36262"/>
                  </a:cubicBezTo>
                  <a:cubicBezTo>
                    <a:pt x="6869" y="36219"/>
                    <a:pt x="6911" y="36219"/>
                    <a:pt x="6954" y="36176"/>
                  </a:cubicBezTo>
                  <a:cubicBezTo>
                    <a:pt x="6997" y="36304"/>
                    <a:pt x="7039" y="36432"/>
                    <a:pt x="7082" y="36518"/>
                  </a:cubicBezTo>
                  <a:cubicBezTo>
                    <a:pt x="7039" y="36518"/>
                    <a:pt x="6954" y="36560"/>
                    <a:pt x="6826" y="36560"/>
                  </a:cubicBezTo>
                  <a:cubicBezTo>
                    <a:pt x="6883" y="36712"/>
                    <a:pt x="6974" y="36737"/>
                    <a:pt x="7079" y="36737"/>
                  </a:cubicBezTo>
                  <a:cubicBezTo>
                    <a:pt x="7132" y="36737"/>
                    <a:pt x="7188" y="36731"/>
                    <a:pt x="7246" y="36731"/>
                  </a:cubicBezTo>
                  <a:cubicBezTo>
                    <a:pt x="7333" y="36731"/>
                    <a:pt x="7423" y="36745"/>
                    <a:pt x="7509" y="36816"/>
                  </a:cubicBezTo>
                  <a:cubicBezTo>
                    <a:pt x="7637" y="36944"/>
                    <a:pt x="7765" y="37158"/>
                    <a:pt x="7935" y="37371"/>
                  </a:cubicBezTo>
                  <a:cubicBezTo>
                    <a:pt x="7970" y="37367"/>
                    <a:pt x="8004" y="37364"/>
                    <a:pt x="8037" y="37364"/>
                  </a:cubicBezTo>
                  <a:cubicBezTo>
                    <a:pt x="8336" y="37364"/>
                    <a:pt x="8592" y="37533"/>
                    <a:pt x="8746" y="37840"/>
                  </a:cubicBezTo>
                  <a:cubicBezTo>
                    <a:pt x="8789" y="37755"/>
                    <a:pt x="8831" y="37670"/>
                    <a:pt x="8917" y="37456"/>
                  </a:cubicBezTo>
                  <a:cubicBezTo>
                    <a:pt x="9044" y="37755"/>
                    <a:pt x="9130" y="38011"/>
                    <a:pt x="9258" y="38224"/>
                  </a:cubicBezTo>
                  <a:cubicBezTo>
                    <a:pt x="9556" y="38053"/>
                    <a:pt x="9812" y="37883"/>
                    <a:pt x="10068" y="37712"/>
                  </a:cubicBezTo>
                  <a:cubicBezTo>
                    <a:pt x="10111" y="37755"/>
                    <a:pt x="10154" y="37755"/>
                    <a:pt x="10154" y="37798"/>
                  </a:cubicBezTo>
                  <a:cubicBezTo>
                    <a:pt x="10068" y="37968"/>
                    <a:pt x="9940" y="38139"/>
                    <a:pt x="9770" y="38395"/>
                  </a:cubicBezTo>
                  <a:cubicBezTo>
                    <a:pt x="9876" y="38363"/>
                    <a:pt x="9980" y="38355"/>
                    <a:pt x="10082" y="38355"/>
                  </a:cubicBezTo>
                  <a:cubicBezTo>
                    <a:pt x="10183" y="38355"/>
                    <a:pt x="10282" y="38363"/>
                    <a:pt x="10378" y="38363"/>
                  </a:cubicBezTo>
                  <a:cubicBezTo>
                    <a:pt x="10570" y="38363"/>
                    <a:pt x="10751" y="38331"/>
                    <a:pt x="10922" y="38139"/>
                  </a:cubicBezTo>
                  <a:cubicBezTo>
                    <a:pt x="11092" y="38352"/>
                    <a:pt x="11220" y="38523"/>
                    <a:pt x="11306" y="38651"/>
                  </a:cubicBezTo>
                  <a:cubicBezTo>
                    <a:pt x="11561" y="38693"/>
                    <a:pt x="11732" y="38779"/>
                    <a:pt x="11903" y="38821"/>
                  </a:cubicBezTo>
                  <a:cubicBezTo>
                    <a:pt x="11945" y="38779"/>
                    <a:pt x="12031" y="38736"/>
                    <a:pt x="12116" y="38651"/>
                  </a:cubicBezTo>
                  <a:cubicBezTo>
                    <a:pt x="12244" y="38779"/>
                    <a:pt x="12415" y="38907"/>
                    <a:pt x="12500" y="38992"/>
                  </a:cubicBezTo>
                  <a:lnTo>
                    <a:pt x="13055" y="38992"/>
                  </a:lnTo>
                  <a:cubicBezTo>
                    <a:pt x="13097" y="38864"/>
                    <a:pt x="13097" y="38779"/>
                    <a:pt x="13140" y="38693"/>
                  </a:cubicBezTo>
                  <a:cubicBezTo>
                    <a:pt x="13225" y="38693"/>
                    <a:pt x="13311" y="38693"/>
                    <a:pt x="13439" y="38736"/>
                  </a:cubicBezTo>
                  <a:cubicBezTo>
                    <a:pt x="13353" y="38821"/>
                    <a:pt x="13311" y="38864"/>
                    <a:pt x="13268" y="38949"/>
                  </a:cubicBezTo>
                  <a:cubicBezTo>
                    <a:pt x="13464" y="38982"/>
                    <a:pt x="13635" y="39190"/>
                    <a:pt x="13838" y="39190"/>
                  </a:cubicBezTo>
                  <a:cubicBezTo>
                    <a:pt x="13900" y="39190"/>
                    <a:pt x="13966" y="39170"/>
                    <a:pt x="14036" y="39120"/>
                  </a:cubicBezTo>
                  <a:cubicBezTo>
                    <a:pt x="14078" y="38992"/>
                    <a:pt x="14121" y="38821"/>
                    <a:pt x="14121" y="38651"/>
                  </a:cubicBezTo>
                  <a:cubicBezTo>
                    <a:pt x="14249" y="38864"/>
                    <a:pt x="14377" y="39035"/>
                    <a:pt x="14462" y="39205"/>
                  </a:cubicBezTo>
                  <a:cubicBezTo>
                    <a:pt x="14590" y="39120"/>
                    <a:pt x="14633" y="39077"/>
                    <a:pt x="14676" y="38992"/>
                  </a:cubicBezTo>
                  <a:cubicBezTo>
                    <a:pt x="14846" y="39077"/>
                    <a:pt x="15017" y="39120"/>
                    <a:pt x="15188" y="39205"/>
                  </a:cubicBezTo>
                  <a:cubicBezTo>
                    <a:pt x="15230" y="39035"/>
                    <a:pt x="15273" y="38949"/>
                    <a:pt x="15316" y="38821"/>
                  </a:cubicBezTo>
                  <a:cubicBezTo>
                    <a:pt x="15358" y="38949"/>
                    <a:pt x="15401" y="39077"/>
                    <a:pt x="15486" y="39205"/>
                  </a:cubicBezTo>
                  <a:cubicBezTo>
                    <a:pt x="15614" y="39163"/>
                    <a:pt x="15700" y="39077"/>
                    <a:pt x="15828" y="39035"/>
                  </a:cubicBezTo>
                  <a:cubicBezTo>
                    <a:pt x="16126" y="39163"/>
                    <a:pt x="16425" y="39333"/>
                    <a:pt x="16723" y="39504"/>
                  </a:cubicBezTo>
                  <a:cubicBezTo>
                    <a:pt x="16809" y="39461"/>
                    <a:pt x="16937" y="39419"/>
                    <a:pt x="17022" y="39333"/>
                  </a:cubicBezTo>
                  <a:cubicBezTo>
                    <a:pt x="17150" y="39376"/>
                    <a:pt x="17278" y="39461"/>
                    <a:pt x="17363" y="39504"/>
                  </a:cubicBezTo>
                  <a:cubicBezTo>
                    <a:pt x="17406" y="39461"/>
                    <a:pt x="17449" y="39419"/>
                    <a:pt x="17491" y="39376"/>
                  </a:cubicBezTo>
                  <a:cubicBezTo>
                    <a:pt x="17491" y="39419"/>
                    <a:pt x="17534" y="39461"/>
                    <a:pt x="17534" y="39504"/>
                  </a:cubicBezTo>
                  <a:cubicBezTo>
                    <a:pt x="17662" y="39419"/>
                    <a:pt x="17833" y="39291"/>
                    <a:pt x="18046" y="39163"/>
                  </a:cubicBezTo>
                  <a:cubicBezTo>
                    <a:pt x="18174" y="39291"/>
                    <a:pt x="18345" y="39461"/>
                    <a:pt x="18473" y="39589"/>
                  </a:cubicBezTo>
                  <a:cubicBezTo>
                    <a:pt x="18515" y="39547"/>
                    <a:pt x="18558" y="39461"/>
                    <a:pt x="18601" y="39291"/>
                  </a:cubicBezTo>
                  <a:cubicBezTo>
                    <a:pt x="18814" y="39376"/>
                    <a:pt x="19027" y="39419"/>
                    <a:pt x="19240" y="39504"/>
                  </a:cubicBezTo>
                  <a:cubicBezTo>
                    <a:pt x="19326" y="39461"/>
                    <a:pt x="19454" y="39376"/>
                    <a:pt x="19539" y="39333"/>
                  </a:cubicBezTo>
                  <a:cubicBezTo>
                    <a:pt x="19624" y="39376"/>
                    <a:pt x="19710" y="39461"/>
                    <a:pt x="19795" y="39504"/>
                  </a:cubicBezTo>
                  <a:cubicBezTo>
                    <a:pt x="19838" y="39376"/>
                    <a:pt x="19880" y="39291"/>
                    <a:pt x="19880" y="39205"/>
                  </a:cubicBezTo>
                  <a:cubicBezTo>
                    <a:pt x="20008" y="39248"/>
                    <a:pt x="20094" y="39291"/>
                    <a:pt x="20179" y="39333"/>
                  </a:cubicBezTo>
                  <a:cubicBezTo>
                    <a:pt x="20307" y="39248"/>
                    <a:pt x="20435" y="39120"/>
                    <a:pt x="20563" y="39035"/>
                  </a:cubicBezTo>
                  <a:cubicBezTo>
                    <a:pt x="20674" y="39146"/>
                    <a:pt x="20785" y="39193"/>
                    <a:pt x="20896" y="39193"/>
                  </a:cubicBezTo>
                  <a:cubicBezTo>
                    <a:pt x="21041" y="39193"/>
                    <a:pt x="21186" y="39113"/>
                    <a:pt x="21331" y="38992"/>
                  </a:cubicBezTo>
                  <a:cubicBezTo>
                    <a:pt x="21480" y="39081"/>
                    <a:pt x="21608" y="39192"/>
                    <a:pt x="21759" y="39192"/>
                  </a:cubicBezTo>
                  <a:cubicBezTo>
                    <a:pt x="21824" y="39192"/>
                    <a:pt x="21894" y="39171"/>
                    <a:pt x="21971" y="39120"/>
                  </a:cubicBezTo>
                  <a:cubicBezTo>
                    <a:pt x="21928" y="39035"/>
                    <a:pt x="21885" y="38992"/>
                    <a:pt x="21800" y="38949"/>
                  </a:cubicBezTo>
                  <a:cubicBezTo>
                    <a:pt x="21880" y="38858"/>
                    <a:pt x="21960" y="38828"/>
                    <a:pt x="22041" y="38828"/>
                  </a:cubicBezTo>
                  <a:cubicBezTo>
                    <a:pt x="22197" y="38828"/>
                    <a:pt x="22356" y="38939"/>
                    <a:pt x="22523" y="38939"/>
                  </a:cubicBezTo>
                  <a:cubicBezTo>
                    <a:pt x="22593" y="38939"/>
                    <a:pt x="22665" y="38919"/>
                    <a:pt x="22739" y="38864"/>
                  </a:cubicBezTo>
                  <a:cubicBezTo>
                    <a:pt x="22952" y="38693"/>
                    <a:pt x="23336" y="38779"/>
                    <a:pt x="23592" y="38608"/>
                  </a:cubicBezTo>
                  <a:cubicBezTo>
                    <a:pt x="23890" y="38437"/>
                    <a:pt x="24402" y="38736"/>
                    <a:pt x="24445" y="38139"/>
                  </a:cubicBezTo>
                  <a:cubicBezTo>
                    <a:pt x="24402" y="38096"/>
                    <a:pt x="24360" y="38011"/>
                    <a:pt x="24317" y="37925"/>
                  </a:cubicBezTo>
                  <a:lnTo>
                    <a:pt x="24573" y="37670"/>
                  </a:lnTo>
                  <a:cubicBezTo>
                    <a:pt x="24616" y="37883"/>
                    <a:pt x="24616" y="38053"/>
                    <a:pt x="24701" y="38309"/>
                  </a:cubicBezTo>
                  <a:cubicBezTo>
                    <a:pt x="24872" y="38096"/>
                    <a:pt x="24957" y="37968"/>
                    <a:pt x="25085" y="37840"/>
                  </a:cubicBezTo>
                  <a:cubicBezTo>
                    <a:pt x="25170" y="37883"/>
                    <a:pt x="25256" y="37925"/>
                    <a:pt x="25341" y="38011"/>
                  </a:cubicBezTo>
                  <a:cubicBezTo>
                    <a:pt x="25725" y="37883"/>
                    <a:pt x="26151" y="37755"/>
                    <a:pt x="26578" y="37584"/>
                  </a:cubicBezTo>
                  <a:cubicBezTo>
                    <a:pt x="26578" y="37584"/>
                    <a:pt x="26621" y="37627"/>
                    <a:pt x="26706" y="37712"/>
                  </a:cubicBezTo>
                  <a:cubicBezTo>
                    <a:pt x="26877" y="37499"/>
                    <a:pt x="27005" y="37286"/>
                    <a:pt x="27175" y="37072"/>
                  </a:cubicBezTo>
                  <a:cubicBezTo>
                    <a:pt x="27303" y="37158"/>
                    <a:pt x="27431" y="37286"/>
                    <a:pt x="27645" y="37456"/>
                  </a:cubicBezTo>
                  <a:cubicBezTo>
                    <a:pt x="27815" y="37030"/>
                    <a:pt x="28199" y="36859"/>
                    <a:pt x="28455" y="36560"/>
                  </a:cubicBezTo>
                  <a:cubicBezTo>
                    <a:pt x="28668" y="36560"/>
                    <a:pt x="28839" y="36560"/>
                    <a:pt x="29052" y="36518"/>
                  </a:cubicBezTo>
                  <a:cubicBezTo>
                    <a:pt x="29052" y="36390"/>
                    <a:pt x="29052" y="36262"/>
                    <a:pt x="29095" y="36134"/>
                  </a:cubicBezTo>
                  <a:cubicBezTo>
                    <a:pt x="29223" y="36048"/>
                    <a:pt x="29351" y="35963"/>
                    <a:pt x="29479" y="35920"/>
                  </a:cubicBezTo>
                  <a:cubicBezTo>
                    <a:pt x="29607" y="35963"/>
                    <a:pt x="29735" y="36006"/>
                    <a:pt x="29906" y="36091"/>
                  </a:cubicBezTo>
                  <a:cubicBezTo>
                    <a:pt x="29820" y="35878"/>
                    <a:pt x="29778" y="35792"/>
                    <a:pt x="29692" y="35750"/>
                  </a:cubicBezTo>
                  <a:cubicBezTo>
                    <a:pt x="29650" y="35707"/>
                    <a:pt x="29607" y="35664"/>
                    <a:pt x="29564" y="35622"/>
                  </a:cubicBezTo>
                  <a:cubicBezTo>
                    <a:pt x="29607" y="35622"/>
                    <a:pt x="29607" y="35579"/>
                    <a:pt x="29607" y="35579"/>
                  </a:cubicBezTo>
                  <a:cubicBezTo>
                    <a:pt x="29650" y="35622"/>
                    <a:pt x="29692" y="35664"/>
                    <a:pt x="29735" y="35707"/>
                  </a:cubicBezTo>
                  <a:cubicBezTo>
                    <a:pt x="29735" y="35707"/>
                    <a:pt x="29735" y="35738"/>
                    <a:pt x="29709" y="35747"/>
                  </a:cubicBezTo>
                  <a:lnTo>
                    <a:pt x="29709" y="35747"/>
                  </a:lnTo>
                  <a:cubicBezTo>
                    <a:pt x="29956" y="35707"/>
                    <a:pt x="30125" y="35707"/>
                    <a:pt x="30375" y="35707"/>
                  </a:cubicBezTo>
                  <a:cubicBezTo>
                    <a:pt x="30460" y="35494"/>
                    <a:pt x="30546" y="35281"/>
                    <a:pt x="30631" y="35025"/>
                  </a:cubicBezTo>
                  <a:lnTo>
                    <a:pt x="31015" y="35025"/>
                  </a:lnTo>
                  <a:cubicBezTo>
                    <a:pt x="30972" y="34939"/>
                    <a:pt x="30929" y="34854"/>
                    <a:pt x="30887" y="34769"/>
                  </a:cubicBezTo>
                  <a:cubicBezTo>
                    <a:pt x="31399" y="34641"/>
                    <a:pt x="31783" y="34342"/>
                    <a:pt x="32039" y="33915"/>
                  </a:cubicBezTo>
                  <a:cubicBezTo>
                    <a:pt x="31953" y="33873"/>
                    <a:pt x="31911" y="33873"/>
                    <a:pt x="31868" y="33830"/>
                  </a:cubicBezTo>
                  <a:cubicBezTo>
                    <a:pt x="31911" y="33787"/>
                    <a:pt x="31911" y="33787"/>
                    <a:pt x="31911" y="33745"/>
                  </a:cubicBezTo>
                  <a:cubicBezTo>
                    <a:pt x="31953" y="33787"/>
                    <a:pt x="31996" y="33873"/>
                    <a:pt x="32039" y="33915"/>
                  </a:cubicBezTo>
                  <a:lnTo>
                    <a:pt x="32295" y="33915"/>
                  </a:lnTo>
                  <a:cubicBezTo>
                    <a:pt x="32380" y="33745"/>
                    <a:pt x="32423" y="33617"/>
                    <a:pt x="32508" y="33489"/>
                  </a:cubicBezTo>
                  <a:cubicBezTo>
                    <a:pt x="32465" y="33403"/>
                    <a:pt x="32423" y="33318"/>
                    <a:pt x="32337" y="33275"/>
                  </a:cubicBezTo>
                  <a:lnTo>
                    <a:pt x="32209" y="33147"/>
                  </a:lnTo>
                  <a:lnTo>
                    <a:pt x="32337" y="33105"/>
                  </a:lnTo>
                  <a:cubicBezTo>
                    <a:pt x="32380" y="33062"/>
                    <a:pt x="32423" y="33020"/>
                    <a:pt x="32465" y="32934"/>
                  </a:cubicBezTo>
                  <a:cubicBezTo>
                    <a:pt x="32465" y="33020"/>
                    <a:pt x="32508" y="33062"/>
                    <a:pt x="32508" y="33105"/>
                  </a:cubicBezTo>
                  <a:lnTo>
                    <a:pt x="32807" y="33105"/>
                  </a:lnTo>
                  <a:cubicBezTo>
                    <a:pt x="32849" y="32892"/>
                    <a:pt x="32849" y="32764"/>
                    <a:pt x="32849" y="32721"/>
                  </a:cubicBezTo>
                  <a:cubicBezTo>
                    <a:pt x="33105" y="32508"/>
                    <a:pt x="33276" y="32337"/>
                    <a:pt x="33489" y="32166"/>
                  </a:cubicBezTo>
                  <a:cubicBezTo>
                    <a:pt x="33489" y="32081"/>
                    <a:pt x="33532" y="31953"/>
                    <a:pt x="33532" y="31825"/>
                  </a:cubicBezTo>
                  <a:cubicBezTo>
                    <a:pt x="33745" y="31654"/>
                    <a:pt x="33958" y="31526"/>
                    <a:pt x="34172" y="31398"/>
                  </a:cubicBezTo>
                  <a:cubicBezTo>
                    <a:pt x="34172" y="31228"/>
                    <a:pt x="34172" y="31100"/>
                    <a:pt x="34172" y="30972"/>
                  </a:cubicBezTo>
                  <a:cubicBezTo>
                    <a:pt x="34086" y="30929"/>
                    <a:pt x="34044" y="30886"/>
                    <a:pt x="34001" y="30844"/>
                  </a:cubicBezTo>
                  <a:lnTo>
                    <a:pt x="34086" y="30801"/>
                  </a:lnTo>
                  <a:cubicBezTo>
                    <a:pt x="34086" y="30844"/>
                    <a:pt x="34129" y="30886"/>
                    <a:pt x="34172" y="30929"/>
                  </a:cubicBezTo>
                  <a:cubicBezTo>
                    <a:pt x="34172" y="30929"/>
                    <a:pt x="34172" y="30972"/>
                    <a:pt x="34172" y="30972"/>
                  </a:cubicBezTo>
                  <a:cubicBezTo>
                    <a:pt x="34257" y="30929"/>
                    <a:pt x="34342" y="30929"/>
                    <a:pt x="34513" y="30929"/>
                  </a:cubicBezTo>
                  <a:cubicBezTo>
                    <a:pt x="34428" y="30503"/>
                    <a:pt x="34812" y="30204"/>
                    <a:pt x="34598" y="29820"/>
                  </a:cubicBezTo>
                  <a:cubicBezTo>
                    <a:pt x="34513" y="29692"/>
                    <a:pt x="34513" y="29607"/>
                    <a:pt x="34513" y="29479"/>
                  </a:cubicBezTo>
                  <a:lnTo>
                    <a:pt x="34598" y="29479"/>
                  </a:lnTo>
                  <a:cubicBezTo>
                    <a:pt x="34638" y="29559"/>
                    <a:pt x="34641" y="29677"/>
                    <a:pt x="34677" y="29762"/>
                  </a:cubicBezTo>
                  <a:lnTo>
                    <a:pt x="34677" y="29762"/>
                  </a:lnTo>
                  <a:cubicBezTo>
                    <a:pt x="34810" y="29665"/>
                    <a:pt x="34917" y="29593"/>
                    <a:pt x="35025" y="29521"/>
                  </a:cubicBezTo>
                  <a:cubicBezTo>
                    <a:pt x="34940" y="29393"/>
                    <a:pt x="34897" y="29308"/>
                    <a:pt x="34812" y="29180"/>
                  </a:cubicBezTo>
                  <a:cubicBezTo>
                    <a:pt x="35068" y="29137"/>
                    <a:pt x="35281" y="29137"/>
                    <a:pt x="35537" y="29095"/>
                  </a:cubicBezTo>
                  <a:cubicBezTo>
                    <a:pt x="35452" y="28881"/>
                    <a:pt x="35409" y="28711"/>
                    <a:pt x="35366" y="28540"/>
                  </a:cubicBezTo>
                  <a:cubicBezTo>
                    <a:pt x="35409" y="28455"/>
                    <a:pt x="35452" y="28369"/>
                    <a:pt x="35494" y="28327"/>
                  </a:cubicBezTo>
                  <a:lnTo>
                    <a:pt x="35366" y="28199"/>
                  </a:lnTo>
                  <a:lnTo>
                    <a:pt x="35494" y="28156"/>
                  </a:lnTo>
                  <a:cubicBezTo>
                    <a:pt x="35580" y="28028"/>
                    <a:pt x="35622" y="27943"/>
                    <a:pt x="35707" y="27815"/>
                  </a:cubicBezTo>
                  <a:cubicBezTo>
                    <a:pt x="35835" y="27900"/>
                    <a:pt x="35878" y="27943"/>
                    <a:pt x="35963" y="28028"/>
                  </a:cubicBezTo>
                  <a:lnTo>
                    <a:pt x="35963" y="27260"/>
                  </a:lnTo>
                  <a:lnTo>
                    <a:pt x="36305" y="26919"/>
                  </a:lnTo>
                  <a:cubicBezTo>
                    <a:pt x="36177" y="26791"/>
                    <a:pt x="36049" y="26620"/>
                    <a:pt x="35921" y="26450"/>
                  </a:cubicBezTo>
                  <a:cubicBezTo>
                    <a:pt x="36177" y="26279"/>
                    <a:pt x="36561" y="26407"/>
                    <a:pt x="36646" y="25980"/>
                  </a:cubicBezTo>
                  <a:cubicBezTo>
                    <a:pt x="36646" y="25682"/>
                    <a:pt x="36305" y="25383"/>
                    <a:pt x="36603" y="25085"/>
                  </a:cubicBezTo>
                  <a:cubicBezTo>
                    <a:pt x="36731" y="24914"/>
                    <a:pt x="36859" y="24701"/>
                    <a:pt x="36987" y="24530"/>
                  </a:cubicBezTo>
                  <a:cubicBezTo>
                    <a:pt x="36902" y="24402"/>
                    <a:pt x="36817" y="24274"/>
                    <a:pt x="36774" y="24189"/>
                  </a:cubicBezTo>
                  <a:cubicBezTo>
                    <a:pt x="36902" y="23975"/>
                    <a:pt x="36987" y="23805"/>
                    <a:pt x="37115" y="23591"/>
                  </a:cubicBezTo>
                  <a:cubicBezTo>
                    <a:pt x="37073" y="23591"/>
                    <a:pt x="37030" y="23506"/>
                    <a:pt x="36987" y="23463"/>
                  </a:cubicBezTo>
                  <a:cubicBezTo>
                    <a:pt x="37243" y="23122"/>
                    <a:pt x="37073" y="22738"/>
                    <a:pt x="37115" y="22397"/>
                  </a:cubicBezTo>
                  <a:cubicBezTo>
                    <a:pt x="37073" y="22354"/>
                    <a:pt x="37030" y="22312"/>
                    <a:pt x="36987" y="22312"/>
                  </a:cubicBezTo>
                  <a:lnTo>
                    <a:pt x="37030" y="22226"/>
                  </a:lnTo>
                  <a:cubicBezTo>
                    <a:pt x="37073" y="22269"/>
                    <a:pt x="37115" y="22312"/>
                    <a:pt x="37158" y="22354"/>
                  </a:cubicBezTo>
                  <a:cubicBezTo>
                    <a:pt x="37115" y="22397"/>
                    <a:pt x="37115" y="22397"/>
                    <a:pt x="37115" y="22397"/>
                  </a:cubicBezTo>
                  <a:cubicBezTo>
                    <a:pt x="37158" y="22354"/>
                    <a:pt x="37243" y="22354"/>
                    <a:pt x="37243" y="22312"/>
                  </a:cubicBezTo>
                  <a:cubicBezTo>
                    <a:pt x="37329" y="21800"/>
                    <a:pt x="37286" y="21288"/>
                    <a:pt x="37286" y="20819"/>
                  </a:cubicBezTo>
                  <a:cubicBezTo>
                    <a:pt x="37115" y="20733"/>
                    <a:pt x="37073" y="20691"/>
                    <a:pt x="36902" y="20648"/>
                  </a:cubicBezTo>
                  <a:cubicBezTo>
                    <a:pt x="37073" y="20605"/>
                    <a:pt x="37158" y="20563"/>
                    <a:pt x="37329" y="20520"/>
                  </a:cubicBezTo>
                  <a:cubicBezTo>
                    <a:pt x="37115" y="20392"/>
                    <a:pt x="36987" y="20264"/>
                    <a:pt x="36774" y="20136"/>
                  </a:cubicBezTo>
                  <a:cubicBezTo>
                    <a:pt x="36987" y="20093"/>
                    <a:pt x="37158" y="20051"/>
                    <a:pt x="37329" y="20051"/>
                  </a:cubicBezTo>
                  <a:cubicBezTo>
                    <a:pt x="36987" y="19752"/>
                    <a:pt x="37158" y="19496"/>
                    <a:pt x="37329" y="19240"/>
                  </a:cubicBezTo>
                  <a:cubicBezTo>
                    <a:pt x="37243" y="19155"/>
                    <a:pt x="37158" y="19027"/>
                    <a:pt x="37115" y="18941"/>
                  </a:cubicBezTo>
                  <a:cubicBezTo>
                    <a:pt x="37201" y="18813"/>
                    <a:pt x="37243" y="18685"/>
                    <a:pt x="37286" y="18600"/>
                  </a:cubicBezTo>
                  <a:cubicBezTo>
                    <a:pt x="37243" y="18472"/>
                    <a:pt x="37201" y="18430"/>
                    <a:pt x="37158" y="18344"/>
                  </a:cubicBezTo>
                  <a:cubicBezTo>
                    <a:pt x="37201" y="18259"/>
                    <a:pt x="37243" y="18216"/>
                    <a:pt x="37286" y="18174"/>
                  </a:cubicBezTo>
                  <a:cubicBezTo>
                    <a:pt x="37115" y="18046"/>
                    <a:pt x="36945" y="17918"/>
                    <a:pt x="36774" y="17832"/>
                  </a:cubicBezTo>
                  <a:cubicBezTo>
                    <a:pt x="36849" y="17683"/>
                    <a:pt x="36891" y="17598"/>
                    <a:pt x="36814" y="17436"/>
                  </a:cubicBezTo>
                  <a:lnTo>
                    <a:pt x="36814" y="17436"/>
                  </a:lnTo>
                  <a:cubicBezTo>
                    <a:pt x="36787" y="17444"/>
                    <a:pt x="36759" y="17448"/>
                    <a:pt x="36731" y="17448"/>
                  </a:cubicBezTo>
                  <a:cubicBezTo>
                    <a:pt x="36731" y="17448"/>
                    <a:pt x="36689" y="17406"/>
                    <a:pt x="36774" y="17363"/>
                  </a:cubicBezTo>
                  <a:cubicBezTo>
                    <a:pt x="36774" y="17349"/>
                    <a:pt x="36783" y="17344"/>
                    <a:pt x="36799" y="17344"/>
                  </a:cubicBezTo>
                  <a:cubicBezTo>
                    <a:pt x="36831" y="17344"/>
                    <a:pt x="36888" y="17363"/>
                    <a:pt x="36945" y="17363"/>
                  </a:cubicBezTo>
                  <a:cubicBezTo>
                    <a:pt x="36932" y="17375"/>
                    <a:pt x="36916" y="17388"/>
                    <a:pt x="36898" y="17399"/>
                  </a:cubicBezTo>
                  <a:lnTo>
                    <a:pt x="36898" y="17399"/>
                  </a:lnTo>
                  <a:cubicBezTo>
                    <a:pt x="36863" y="17391"/>
                    <a:pt x="36823" y="17379"/>
                    <a:pt x="36774" y="17363"/>
                  </a:cubicBezTo>
                  <a:lnTo>
                    <a:pt x="36774" y="17363"/>
                  </a:lnTo>
                  <a:cubicBezTo>
                    <a:pt x="36790" y="17389"/>
                    <a:pt x="36803" y="17413"/>
                    <a:pt x="36814" y="17436"/>
                  </a:cubicBezTo>
                  <a:lnTo>
                    <a:pt x="36814" y="17436"/>
                  </a:lnTo>
                  <a:cubicBezTo>
                    <a:pt x="36845" y="17427"/>
                    <a:pt x="36874" y="17414"/>
                    <a:pt x="36898" y="17399"/>
                  </a:cubicBezTo>
                  <a:lnTo>
                    <a:pt x="36898" y="17399"/>
                  </a:lnTo>
                  <a:cubicBezTo>
                    <a:pt x="36955" y="17412"/>
                    <a:pt x="36995" y="17416"/>
                    <a:pt x="37025" y="17416"/>
                  </a:cubicBezTo>
                  <a:cubicBezTo>
                    <a:pt x="37073" y="17416"/>
                    <a:pt x="37094" y="17406"/>
                    <a:pt x="37115" y="17406"/>
                  </a:cubicBezTo>
                  <a:cubicBezTo>
                    <a:pt x="36945" y="17064"/>
                    <a:pt x="37201" y="16723"/>
                    <a:pt x="37115" y="16382"/>
                  </a:cubicBezTo>
                  <a:cubicBezTo>
                    <a:pt x="37115" y="16382"/>
                    <a:pt x="37073" y="16339"/>
                    <a:pt x="37030" y="16296"/>
                  </a:cubicBezTo>
                  <a:cubicBezTo>
                    <a:pt x="36987" y="16424"/>
                    <a:pt x="36945" y="16510"/>
                    <a:pt x="36902" y="16638"/>
                  </a:cubicBezTo>
                  <a:cubicBezTo>
                    <a:pt x="36817" y="16595"/>
                    <a:pt x="36731" y="16595"/>
                    <a:pt x="36646" y="16595"/>
                  </a:cubicBezTo>
                  <a:cubicBezTo>
                    <a:pt x="36774" y="16339"/>
                    <a:pt x="36859" y="16168"/>
                    <a:pt x="36945" y="15998"/>
                  </a:cubicBezTo>
                  <a:cubicBezTo>
                    <a:pt x="36859" y="15657"/>
                    <a:pt x="36731" y="15401"/>
                    <a:pt x="36646" y="15145"/>
                  </a:cubicBezTo>
                  <a:cubicBezTo>
                    <a:pt x="36689" y="14974"/>
                    <a:pt x="36774" y="14846"/>
                    <a:pt x="36817" y="14675"/>
                  </a:cubicBezTo>
                  <a:cubicBezTo>
                    <a:pt x="36603" y="14675"/>
                    <a:pt x="36475" y="14633"/>
                    <a:pt x="36305" y="14633"/>
                  </a:cubicBezTo>
                  <a:cubicBezTo>
                    <a:pt x="36433" y="14419"/>
                    <a:pt x="36561" y="14249"/>
                    <a:pt x="36774" y="13950"/>
                  </a:cubicBezTo>
                  <a:lnTo>
                    <a:pt x="36774" y="13950"/>
                  </a:lnTo>
                  <a:cubicBezTo>
                    <a:pt x="36475" y="14035"/>
                    <a:pt x="36305" y="14078"/>
                    <a:pt x="36177" y="14121"/>
                  </a:cubicBezTo>
                  <a:cubicBezTo>
                    <a:pt x="36006" y="13865"/>
                    <a:pt x="36390" y="13609"/>
                    <a:pt x="36177" y="13353"/>
                  </a:cubicBezTo>
                  <a:cubicBezTo>
                    <a:pt x="36177" y="13353"/>
                    <a:pt x="36305" y="13225"/>
                    <a:pt x="36347" y="13097"/>
                  </a:cubicBezTo>
                  <a:cubicBezTo>
                    <a:pt x="36134" y="12969"/>
                    <a:pt x="35963" y="12798"/>
                    <a:pt x="35793" y="12670"/>
                  </a:cubicBezTo>
                  <a:lnTo>
                    <a:pt x="35665" y="12585"/>
                  </a:lnTo>
                  <a:lnTo>
                    <a:pt x="35793" y="12500"/>
                  </a:lnTo>
                  <a:cubicBezTo>
                    <a:pt x="35878" y="12414"/>
                    <a:pt x="35921" y="12329"/>
                    <a:pt x="36006" y="12158"/>
                  </a:cubicBezTo>
                  <a:cubicBezTo>
                    <a:pt x="35878" y="12030"/>
                    <a:pt x="35707" y="11860"/>
                    <a:pt x="35537" y="11689"/>
                  </a:cubicBezTo>
                  <a:cubicBezTo>
                    <a:pt x="35537" y="11689"/>
                    <a:pt x="35580" y="11646"/>
                    <a:pt x="35622" y="11604"/>
                  </a:cubicBezTo>
                  <a:cubicBezTo>
                    <a:pt x="35537" y="11476"/>
                    <a:pt x="35409" y="11348"/>
                    <a:pt x="35324" y="11177"/>
                  </a:cubicBezTo>
                  <a:cubicBezTo>
                    <a:pt x="35238" y="11049"/>
                    <a:pt x="35238" y="10836"/>
                    <a:pt x="35153" y="10708"/>
                  </a:cubicBezTo>
                  <a:cubicBezTo>
                    <a:pt x="34982" y="10409"/>
                    <a:pt x="34940" y="10068"/>
                    <a:pt x="34641" y="9897"/>
                  </a:cubicBezTo>
                  <a:cubicBezTo>
                    <a:pt x="34641" y="9940"/>
                    <a:pt x="34598" y="9983"/>
                    <a:pt x="34556" y="10025"/>
                  </a:cubicBezTo>
                  <a:cubicBezTo>
                    <a:pt x="34513" y="9983"/>
                    <a:pt x="34513" y="9940"/>
                    <a:pt x="34470" y="9897"/>
                  </a:cubicBezTo>
                  <a:cubicBezTo>
                    <a:pt x="34428" y="9855"/>
                    <a:pt x="34385" y="9812"/>
                    <a:pt x="34342" y="9769"/>
                  </a:cubicBezTo>
                  <a:lnTo>
                    <a:pt x="34385" y="9727"/>
                  </a:lnTo>
                  <a:cubicBezTo>
                    <a:pt x="34428" y="9769"/>
                    <a:pt x="34470" y="9812"/>
                    <a:pt x="34513" y="9855"/>
                  </a:cubicBezTo>
                  <a:cubicBezTo>
                    <a:pt x="34513" y="9855"/>
                    <a:pt x="34470" y="9897"/>
                    <a:pt x="34470" y="9897"/>
                  </a:cubicBezTo>
                  <a:lnTo>
                    <a:pt x="34641" y="9897"/>
                  </a:lnTo>
                  <a:lnTo>
                    <a:pt x="34641" y="9471"/>
                  </a:lnTo>
                  <a:cubicBezTo>
                    <a:pt x="34470" y="9385"/>
                    <a:pt x="34342" y="9257"/>
                    <a:pt x="34172" y="9172"/>
                  </a:cubicBezTo>
                  <a:cubicBezTo>
                    <a:pt x="34214" y="9087"/>
                    <a:pt x="34257" y="9001"/>
                    <a:pt x="34342" y="8959"/>
                  </a:cubicBezTo>
                  <a:cubicBezTo>
                    <a:pt x="34300" y="8959"/>
                    <a:pt x="34257" y="8916"/>
                    <a:pt x="34257" y="8916"/>
                  </a:cubicBezTo>
                  <a:cubicBezTo>
                    <a:pt x="34214" y="8788"/>
                    <a:pt x="34129" y="8660"/>
                    <a:pt x="34086" y="8575"/>
                  </a:cubicBezTo>
                  <a:cubicBezTo>
                    <a:pt x="34001" y="8618"/>
                    <a:pt x="33916" y="8660"/>
                    <a:pt x="33830" y="8788"/>
                  </a:cubicBezTo>
                  <a:cubicBezTo>
                    <a:pt x="33745" y="8873"/>
                    <a:pt x="33617" y="8873"/>
                    <a:pt x="33532" y="8873"/>
                  </a:cubicBezTo>
                  <a:cubicBezTo>
                    <a:pt x="33532" y="8831"/>
                    <a:pt x="33532" y="8788"/>
                    <a:pt x="33532" y="8788"/>
                  </a:cubicBezTo>
                  <a:cubicBezTo>
                    <a:pt x="33617" y="8745"/>
                    <a:pt x="33745" y="8745"/>
                    <a:pt x="33830" y="8703"/>
                  </a:cubicBezTo>
                  <a:cubicBezTo>
                    <a:pt x="33830" y="8529"/>
                    <a:pt x="33830" y="8387"/>
                    <a:pt x="33830" y="8276"/>
                  </a:cubicBezTo>
                  <a:cubicBezTo>
                    <a:pt x="33617" y="8234"/>
                    <a:pt x="33489" y="8191"/>
                    <a:pt x="33318" y="8191"/>
                  </a:cubicBezTo>
                  <a:cubicBezTo>
                    <a:pt x="33404" y="8106"/>
                    <a:pt x="33446" y="8020"/>
                    <a:pt x="33489" y="7978"/>
                  </a:cubicBezTo>
                  <a:cubicBezTo>
                    <a:pt x="33190" y="7679"/>
                    <a:pt x="33233" y="7082"/>
                    <a:pt x="32764" y="7039"/>
                  </a:cubicBezTo>
                  <a:cubicBezTo>
                    <a:pt x="32636" y="6740"/>
                    <a:pt x="32551" y="6527"/>
                    <a:pt x="32465" y="6314"/>
                  </a:cubicBezTo>
                  <a:cubicBezTo>
                    <a:pt x="32295" y="6229"/>
                    <a:pt x="32124" y="6143"/>
                    <a:pt x="31996" y="6058"/>
                  </a:cubicBezTo>
                  <a:cubicBezTo>
                    <a:pt x="31911" y="6143"/>
                    <a:pt x="31825" y="6186"/>
                    <a:pt x="31783" y="6271"/>
                  </a:cubicBezTo>
                  <a:cubicBezTo>
                    <a:pt x="31740" y="6186"/>
                    <a:pt x="31697" y="6101"/>
                    <a:pt x="31697" y="6058"/>
                  </a:cubicBezTo>
                  <a:cubicBezTo>
                    <a:pt x="31783" y="5930"/>
                    <a:pt x="31911" y="5802"/>
                    <a:pt x="31996" y="5674"/>
                  </a:cubicBezTo>
                  <a:cubicBezTo>
                    <a:pt x="31953" y="5617"/>
                    <a:pt x="31892" y="5608"/>
                    <a:pt x="31827" y="5608"/>
                  </a:cubicBezTo>
                  <a:cubicBezTo>
                    <a:pt x="31795" y="5608"/>
                    <a:pt x="31761" y="5610"/>
                    <a:pt x="31729" y="5610"/>
                  </a:cubicBezTo>
                  <a:cubicBezTo>
                    <a:pt x="31633" y="5610"/>
                    <a:pt x="31548" y="5589"/>
                    <a:pt x="31527" y="5418"/>
                  </a:cubicBezTo>
                  <a:cubicBezTo>
                    <a:pt x="31484" y="5375"/>
                    <a:pt x="31441" y="5375"/>
                    <a:pt x="31399" y="5333"/>
                  </a:cubicBezTo>
                  <a:cubicBezTo>
                    <a:pt x="31441" y="5290"/>
                    <a:pt x="31484" y="5290"/>
                    <a:pt x="31527" y="5247"/>
                  </a:cubicBezTo>
                  <a:cubicBezTo>
                    <a:pt x="31441" y="5162"/>
                    <a:pt x="31271" y="5077"/>
                    <a:pt x="31228" y="4906"/>
                  </a:cubicBezTo>
                  <a:cubicBezTo>
                    <a:pt x="31100" y="4693"/>
                    <a:pt x="30929" y="4650"/>
                    <a:pt x="30759" y="4565"/>
                  </a:cubicBezTo>
                  <a:cubicBezTo>
                    <a:pt x="30631" y="4437"/>
                    <a:pt x="30546" y="4266"/>
                    <a:pt x="30460" y="4095"/>
                  </a:cubicBezTo>
                  <a:lnTo>
                    <a:pt x="30119" y="4095"/>
                  </a:lnTo>
                  <a:cubicBezTo>
                    <a:pt x="30076" y="4010"/>
                    <a:pt x="30034" y="3925"/>
                    <a:pt x="29991" y="3839"/>
                  </a:cubicBezTo>
                  <a:cubicBezTo>
                    <a:pt x="29308" y="3797"/>
                    <a:pt x="29010" y="3072"/>
                    <a:pt x="28455" y="2858"/>
                  </a:cubicBezTo>
                  <a:cubicBezTo>
                    <a:pt x="28370" y="2901"/>
                    <a:pt x="28370" y="2901"/>
                    <a:pt x="28327" y="2944"/>
                  </a:cubicBezTo>
                  <a:cubicBezTo>
                    <a:pt x="28157" y="2816"/>
                    <a:pt x="28071" y="2645"/>
                    <a:pt x="27901" y="2560"/>
                  </a:cubicBezTo>
                  <a:cubicBezTo>
                    <a:pt x="27602" y="2346"/>
                    <a:pt x="27218" y="2304"/>
                    <a:pt x="27005" y="1962"/>
                  </a:cubicBezTo>
                  <a:cubicBezTo>
                    <a:pt x="26973" y="1968"/>
                    <a:pt x="26943" y="1971"/>
                    <a:pt x="26913" y="1971"/>
                  </a:cubicBezTo>
                  <a:cubicBezTo>
                    <a:pt x="26561" y="1971"/>
                    <a:pt x="26350" y="1590"/>
                    <a:pt x="25991" y="1590"/>
                  </a:cubicBezTo>
                  <a:cubicBezTo>
                    <a:pt x="25935" y="1590"/>
                    <a:pt x="25875" y="1600"/>
                    <a:pt x="25810" y="1621"/>
                  </a:cubicBezTo>
                  <a:cubicBezTo>
                    <a:pt x="25768" y="1621"/>
                    <a:pt x="25725" y="1536"/>
                    <a:pt x="25640" y="1493"/>
                  </a:cubicBezTo>
                  <a:cubicBezTo>
                    <a:pt x="25298" y="1237"/>
                    <a:pt x="24957" y="1067"/>
                    <a:pt x="24530" y="981"/>
                  </a:cubicBezTo>
                  <a:cubicBezTo>
                    <a:pt x="24445" y="1109"/>
                    <a:pt x="24317" y="1195"/>
                    <a:pt x="24146" y="1323"/>
                  </a:cubicBezTo>
                  <a:cubicBezTo>
                    <a:pt x="24146" y="1152"/>
                    <a:pt x="24104" y="1024"/>
                    <a:pt x="24104" y="811"/>
                  </a:cubicBezTo>
                  <a:cubicBezTo>
                    <a:pt x="23848" y="853"/>
                    <a:pt x="23677" y="896"/>
                    <a:pt x="23464" y="939"/>
                  </a:cubicBezTo>
                  <a:cubicBezTo>
                    <a:pt x="23464" y="811"/>
                    <a:pt x="23421" y="768"/>
                    <a:pt x="23421" y="640"/>
                  </a:cubicBezTo>
                  <a:cubicBezTo>
                    <a:pt x="23326" y="640"/>
                    <a:pt x="23234" y="642"/>
                    <a:pt x="23143" y="642"/>
                  </a:cubicBezTo>
                  <a:cubicBezTo>
                    <a:pt x="22826" y="642"/>
                    <a:pt x="22535" y="616"/>
                    <a:pt x="22269" y="384"/>
                  </a:cubicBezTo>
                  <a:cubicBezTo>
                    <a:pt x="22190" y="325"/>
                    <a:pt x="22093" y="293"/>
                    <a:pt x="21989" y="293"/>
                  </a:cubicBezTo>
                  <a:cubicBezTo>
                    <a:pt x="21870" y="293"/>
                    <a:pt x="21744" y="335"/>
                    <a:pt x="21629" y="427"/>
                  </a:cubicBezTo>
                  <a:cubicBezTo>
                    <a:pt x="21544" y="469"/>
                    <a:pt x="21416" y="469"/>
                    <a:pt x="21331" y="512"/>
                  </a:cubicBezTo>
                  <a:cubicBezTo>
                    <a:pt x="21288" y="555"/>
                    <a:pt x="21245" y="597"/>
                    <a:pt x="21245" y="640"/>
                  </a:cubicBezTo>
                  <a:cubicBezTo>
                    <a:pt x="21203" y="640"/>
                    <a:pt x="21203" y="597"/>
                    <a:pt x="21160" y="597"/>
                  </a:cubicBezTo>
                  <a:cubicBezTo>
                    <a:pt x="21203" y="555"/>
                    <a:pt x="21245" y="512"/>
                    <a:pt x="21288" y="469"/>
                  </a:cubicBezTo>
                  <a:lnTo>
                    <a:pt x="21331" y="512"/>
                  </a:lnTo>
                  <a:cubicBezTo>
                    <a:pt x="21135" y="267"/>
                    <a:pt x="21009" y="149"/>
                    <a:pt x="20841" y="149"/>
                  </a:cubicBezTo>
                  <a:cubicBezTo>
                    <a:pt x="20716" y="149"/>
                    <a:pt x="20568" y="214"/>
                    <a:pt x="20350" y="341"/>
                  </a:cubicBezTo>
                  <a:cubicBezTo>
                    <a:pt x="20307" y="384"/>
                    <a:pt x="20264" y="427"/>
                    <a:pt x="20222" y="469"/>
                  </a:cubicBezTo>
                  <a:lnTo>
                    <a:pt x="20179" y="427"/>
                  </a:lnTo>
                  <a:cubicBezTo>
                    <a:pt x="20222" y="384"/>
                    <a:pt x="20264" y="341"/>
                    <a:pt x="20307" y="299"/>
                  </a:cubicBezTo>
                  <a:cubicBezTo>
                    <a:pt x="20350" y="341"/>
                    <a:pt x="20350" y="341"/>
                    <a:pt x="20350" y="341"/>
                  </a:cubicBezTo>
                  <a:cubicBezTo>
                    <a:pt x="20307" y="256"/>
                    <a:pt x="20264" y="213"/>
                    <a:pt x="20222" y="171"/>
                  </a:cubicBezTo>
                  <a:cubicBezTo>
                    <a:pt x="20153" y="102"/>
                    <a:pt x="20078" y="89"/>
                    <a:pt x="20002" y="89"/>
                  </a:cubicBezTo>
                  <a:cubicBezTo>
                    <a:pt x="19951" y="89"/>
                    <a:pt x="19899" y="95"/>
                    <a:pt x="19849" y="95"/>
                  </a:cubicBezTo>
                  <a:cubicBezTo>
                    <a:pt x="19786" y="95"/>
                    <a:pt x="19724" y="85"/>
                    <a:pt x="19667" y="43"/>
                  </a:cubicBezTo>
                  <a:cubicBezTo>
                    <a:pt x="19623" y="16"/>
                    <a:pt x="19577" y="6"/>
                    <a:pt x="19530" y="6"/>
                  </a:cubicBezTo>
                  <a:cubicBezTo>
                    <a:pt x="19386" y="6"/>
                    <a:pt x="19239" y="103"/>
                    <a:pt x="19135" y="103"/>
                  </a:cubicBezTo>
                  <a:cubicBezTo>
                    <a:pt x="19111" y="103"/>
                    <a:pt x="19089" y="98"/>
                    <a:pt x="19070" y="85"/>
                  </a:cubicBezTo>
                  <a:cubicBezTo>
                    <a:pt x="18942" y="21"/>
                    <a:pt x="18824" y="0"/>
                    <a:pt x="18712" y="0"/>
                  </a:cubicBezTo>
                  <a:cubicBezTo>
                    <a:pt x="18601" y="0"/>
                    <a:pt x="18494" y="21"/>
                    <a:pt x="18387" y="43"/>
                  </a:cubicBezTo>
                  <a:cubicBezTo>
                    <a:pt x="18345" y="43"/>
                    <a:pt x="18302" y="128"/>
                    <a:pt x="18302" y="171"/>
                  </a:cubicBezTo>
                  <a:cubicBezTo>
                    <a:pt x="18217" y="85"/>
                    <a:pt x="18174" y="43"/>
                    <a:pt x="18131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080">
                <a:buClr>
                  <a:srgbClr val="000000"/>
                </a:buClr>
              </a:pPr>
              <a:r>
                <a:rPr lang="en-US" sz="8000" b="1" kern="0" dirty="0"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2</a:t>
              </a:r>
              <a:endParaRPr sz="80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1345438" y="1194621"/>
              <a:ext cx="6547141" cy="2754283"/>
              <a:chOff x="1793917" y="1592827"/>
              <a:chExt cx="8729521" cy="3672377"/>
            </a:xfrm>
          </p:grpSpPr>
          <p:grpSp>
            <p:nvGrpSpPr>
              <p:cNvPr id="2" name="Group 1"/>
              <p:cNvGrpSpPr/>
              <p:nvPr/>
            </p:nvGrpSpPr>
            <p:grpSpPr>
              <a:xfrm>
                <a:off x="1793917" y="1592827"/>
                <a:ext cx="8729521" cy="3672377"/>
                <a:chOff x="1793917" y="1592827"/>
                <a:chExt cx="8729521" cy="3672377"/>
              </a:xfrm>
            </p:grpSpPr>
            <p:sp>
              <p:nvSpPr>
                <p:cNvPr id="7" name="Google Shape;921;p46"/>
                <p:cNvSpPr/>
                <p:nvPr/>
              </p:nvSpPr>
              <p:spPr>
                <a:xfrm rot="20375425">
                  <a:off x="9478772" y="2225571"/>
                  <a:ext cx="56412" cy="543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7" h="3740" extrusionOk="0">
                      <a:moveTo>
                        <a:pt x="3080" y="0"/>
                      </a:moveTo>
                      <a:cubicBezTo>
                        <a:pt x="2237" y="257"/>
                        <a:pt x="1467" y="514"/>
                        <a:pt x="587" y="807"/>
                      </a:cubicBezTo>
                      <a:cubicBezTo>
                        <a:pt x="331" y="1723"/>
                        <a:pt x="1" y="2713"/>
                        <a:pt x="587" y="3703"/>
                      </a:cubicBezTo>
                      <a:cubicBezTo>
                        <a:pt x="954" y="3740"/>
                        <a:pt x="1211" y="3740"/>
                        <a:pt x="1541" y="3740"/>
                      </a:cubicBezTo>
                      <a:lnTo>
                        <a:pt x="1577" y="3740"/>
                      </a:lnTo>
                      <a:cubicBezTo>
                        <a:pt x="2274" y="3373"/>
                        <a:pt x="2934" y="3006"/>
                        <a:pt x="3594" y="2640"/>
                      </a:cubicBezTo>
                      <a:cubicBezTo>
                        <a:pt x="3777" y="2237"/>
                        <a:pt x="3923" y="1833"/>
                        <a:pt x="4107" y="1430"/>
                      </a:cubicBezTo>
                      <a:cubicBezTo>
                        <a:pt x="3887" y="990"/>
                        <a:pt x="3630" y="550"/>
                        <a:pt x="3374" y="74"/>
                      </a:cubicBezTo>
                      <a:cubicBezTo>
                        <a:pt x="3227" y="37"/>
                        <a:pt x="3117" y="0"/>
                        <a:pt x="3080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080">
                    <a:buClr>
                      <a:srgbClr val="000000"/>
                    </a:buClr>
                  </a:pPr>
                  <a:endParaRPr sz="1867" kern="0"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" name="Google Shape;914;p46"/>
                <p:cNvSpPr/>
                <p:nvPr/>
              </p:nvSpPr>
              <p:spPr>
                <a:xfrm rot="5268462">
                  <a:off x="4322489" y="-935745"/>
                  <a:ext cx="3672377" cy="87295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329" h="39590" extrusionOk="0">
                      <a:moveTo>
                        <a:pt x="19112" y="512"/>
                      </a:moveTo>
                      <a:cubicBezTo>
                        <a:pt x="19112" y="512"/>
                        <a:pt x="19155" y="555"/>
                        <a:pt x="19155" y="555"/>
                      </a:cubicBezTo>
                      <a:cubicBezTo>
                        <a:pt x="19112" y="597"/>
                        <a:pt x="19070" y="640"/>
                        <a:pt x="19027" y="683"/>
                      </a:cubicBezTo>
                      <a:cubicBezTo>
                        <a:pt x="19027" y="683"/>
                        <a:pt x="19027" y="664"/>
                        <a:pt x="19015" y="651"/>
                      </a:cubicBezTo>
                      <a:lnTo>
                        <a:pt x="19015" y="651"/>
                      </a:lnTo>
                      <a:cubicBezTo>
                        <a:pt x="19066" y="559"/>
                        <a:pt x="19089" y="535"/>
                        <a:pt x="19112" y="512"/>
                      </a:cubicBezTo>
                      <a:close/>
                      <a:moveTo>
                        <a:pt x="18942" y="640"/>
                      </a:moveTo>
                      <a:cubicBezTo>
                        <a:pt x="18950" y="657"/>
                        <a:pt x="18957" y="674"/>
                        <a:pt x="18963" y="691"/>
                      </a:cubicBezTo>
                      <a:lnTo>
                        <a:pt x="18963" y="691"/>
                      </a:lnTo>
                      <a:cubicBezTo>
                        <a:pt x="18939" y="747"/>
                        <a:pt x="18924" y="770"/>
                        <a:pt x="18918" y="770"/>
                      </a:cubicBezTo>
                      <a:cubicBezTo>
                        <a:pt x="18907" y="770"/>
                        <a:pt x="18918" y="712"/>
                        <a:pt x="18942" y="640"/>
                      </a:cubicBezTo>
                      <a:close/>
                      <a:moveTo>
                        <a:pt x="20264" y="640"/>
                      </a:moveTo>
                      <a:lnTo>
                        <a:pt x="20264" y="811"/>
                      </a:lnTo>
                      <a:lnTo>
                        <a:pt x="20222" y="811"/>
                      </a:lnTo>
                      <a:lnTo>
                        <a:pt x="20222" y="640"/>
                      </a:lnTo>
                      <a:close/>
                      <a:moveTo>
                        <a:pt x="22952" y="811"/>
                      </a:moveTo>
                      <a:cubicBezTo>
                        <a:pt x="22952" y="853"/>
                        <a:pt x="22952" y="896"/>
                        <a:pt x="22952" y="939"/>
                      </a:cubicBezTo>
                      <a:cubicBezTo>
                        <a:pt x="22824" y="981"/>
                        <a:pt x="22653" y="981"/>
                        <a:pt x="22483" y="1024"/>
                      </a:cubicBezTo>
                      <a:cubicBezTo>
                        <a:pt x="22483" y="1008"/>
                        <a:pt x="22483" y="994"/>
                        <a:pt x="22483" y="981"/>
                      </a:cubicBezTo>
                      <a:cubicBezTo>
                        <a:pt x="22653" y="853"/>
                        <a:pt x="22781" y="853"/>
                        <a:pt x="22952" y="811"/>
                      </a:cubicBezTo>
                      <a:close/>
                      <a:moveTo>
                        <a:pt x="18974" y="728"/>
                      </a:moveTo>
                      <a:lnTo>
                        <a:pt x="18974" y="728"/>
                      </a:lnTo>
                      <a:cubicBezTo>
                        <a:pt x="18990" y="784"/>
                        <a:pt x="18999" y="840"/>
                        <a:pt x="19027" y="896"/>
                      </a:cubicBezTo>
                      <a:cubicBezTo>
                        <a:pt x="19027" y="896"/>
                        <a:pt x="18942" y="939"/>
                        <a:pt x="18814" y="1067"/>
                      </a:cubicBezTo>
                      <a:cubicBezTo>
                        <a:pt x="18884" y="913"/>
                        <a:pt x="18935" y="805"/>
                        <a:pt x="18974" y="728"/>
                      </a:cubicBezTo>
                      <a:close/>
                      <a:moveTo>
                        <a:pt x="22312" y="1152"/>
                      </a:moveTo>
                      <a:cubicBezTo>
                        <a:pt x="22312" y="1195"/>
                        <a:pt x="22269" y="1237"/>
                        <a:pt x="22227" y="1280"/>
                      </a:cubicBezTo>
                      <a:lnTo>
                        <a:pt x="22141" y="1237"/>
                      </a:lnTo>
                      <a:cubicBezTo>
                        <a:pt x="22227" y="1195"/>
                        <a:pt x="22269" y="1152"/>
                        <a:pt x="22312" y="1152"/>
                      </a:cubicBezTo>
                      <a:close/>
                      <a:moveTo>
                        <a:pt x="23634" y="1195"/>
                      </a:moveTo>
                      <a:lnTo>
                        <a:pt x="23634" y="1280"/>
                      </a:lnTo>
                      <a:lnTo>
                        <a:pt x="23464" y="1280"/>
                      </a:lnTo>
                      <a:lnTo>
                        <a:pt x="23464" y="1195"/>
                      </a:lnTo>
                      <a:close/>
                      <a:moveTo>
                        <a:pt x="20008" y="1365"/>
                      </a:moveTo>
                      <a:lnTo>
                        <a:pt x="20008" y="1408"/>
                      </a:lnTo>
                      <a:lnTo>
                        <a:pt x="19838" y="1408"/>
                      </a:lnTo>
                      <a:lnTo>
                        <a:pt x="19838" y="1365"/>
                      </a:lnTo>
                      <a:close/>
                      <a:moveTo>
                        <a:pt x="16041" y="1706"/>
                      </a:moveTo>
                      <a:lnTo>
                        <a:pt x="16041" y="1749"/>
                      </a:lnTo>
                      <a:lnTo>
                        <a:pt x="15870" y="1749"/>
                      </a:lnTo>
                      <a:lnTo>
                        <a:pt x="15870" y="1706"/>
                      </a:lnTo>
                      <a:close/>
                      <a:moveTo>
                        <a:pt x="22824" y="1706"/>
                      </a:moveTo>
                      <a:lnTo>
                        <a:pt x="22824" y="1749"/>
                      </a:lnTo>
                      <a:lnTo>
                        <a:pt x="22653" y="1749"/>
                      </a:lnTo>
                      <a:lnTo>
                        <a:pt x="22653" y="1706"/>
                      </a:lnTo>
                      <a:close/>
                      <a:moveTo>
                        <a:pt x="25256" y="1706"/>
                      </a:moveTo>
                      <a:lnTo>
                        <a:pt x="25256" y="1749"/>
                      </a:lnTo>
                      <a:lnTo>
                        <a:pt x="25128" y="1749"/>
                      </a:lnTo>
                      <a:lnTo>
                        <a:pt x="25128" y="1706"/>
                      </a:lnTo>
                      <a:close/>
                      <a:moveTo>
                        <a:pt x="11732" y="2005"/>
                      </a:moveTo>
                      <a:cubicBezTo>
                        <a:pt x="11732" y="2090"/>
                        <a:pt x="11775" y="2176"/>
                        <a:pt x="11775" y="2261"/>
                      </a:cubicBezTo>
                      <a:lnTo>
                        <a:pt x="11647" y="2261"/>
                      </a:lnTo>
                      <a:lnTo>
                        <a:pt x="11647" y="2005"/>
                      </a:lnTo>
                      <a:close/>
                      <a:moveTo>
                        <a:pt x="26365" y="2176"/>
                      </a:moveTo>
                      <a:cubicBezTo>
                        <a:pt x="26407" y="2261"/>
                        <a:pt x="26407" y="2346"/>
                        <a:pt x="26450" y="2432"/>
                      </a:cubicBezTo>
                      <a:lnTo>
                        <a:pt x="26279" y="2432"/>
                      </a:lnTo>
                      <a:lnTo>
                        <a:pt x="26279" y="2176"/>
                      </a:lnTo>
                      <a:close/>
                      <a:moveTo>
                        <a:pt x="27261" y="2517"/>
                      </a:moveTo>
                      <a:lnTo>
                        <a:pt x="27261" y="2560"/>
                      </a:lnTo>
                      <a:lnTo>
                        <a:pt x="27090" y="2560"/>
                      </a:lnTo>
                      <a:lnTo>
                        <a:pt x="27090" y="2517"/>
                      </a:lnTo>
                      <a:close/>
                      <a:moveTo>
                        <a:pt x="27901" y="2858"/>
                      </a:moveTo>
                      <a:lnTo>
                        <a:pt x="27901" y="2901"/>
                      </a:lnTo>
                      <a:lnTo>
                        <a:pt x="27730" y="2901"/>
                      </a:lnTo>
                      <a:lnTo>
                        <a:pt x="27730" y="2858"/>
                      </a:lnTo>
                      <a:close/>
                      <a:moveTo>
                        <a:pt x="10068" y="2816"/>
                      </a:moveTo>
                      <a:lnTo>
                        <a:pt x="10068" y="2944"/>
                      </a:lnTo>
                      <a:lnTo>
                        <a:pt x="10026" y="2944"/>
                      </a:lnTo>
                      <a:lnTo>
                        <a:pt x="10026" y="2816"/>
                      </a:lnTo>
                      <a:close/>
                      <a:moveTo>
                        <a:pt x="10580" y="3114"/>
                      </a:moveTo>
                      <a:lnTo>
                        <a:pt x="10580" y="3285"/>
                      </a:lnTo>
                      <a:lnTo>
                        <a:pt x="10495" y="3285"/>
                      </a:lnTo>
                      <a:lnTo>
                        <a:pt x="10495" y="3114"/>
                      </a:lnTo>
                      <a:close/>
                      <a:moveTo>
                        <a:pt x="29906" y="4181"/>
                      </a:moveTo>
                      <a:lnTo>
                        <a:pt x="29906" y="4223"/>
                      </a:lnTo>
                      <a:lnTo>
                        <a:pt x="29735" y="4223"/>
                      </a:lnTo>
                      <a:lnTo>
                        <a:pt x="29735" y="4181"/>
                      </a:lnTo>
                      <a:close/>
                      <a:moveTo>
                        <a:pt x="29351" y="4266"/>
                      </a:moveTo>
                      <a:lnTo>
                        <a:pt x="29351" y="4437"/>
                      </a:lnTo>
                      <a:lnTo>
                        <a:pt x="29266" y="4437"/>
                      </a:lnTo>
                      <a:lnTo>
                        <a:pt x="29266" y="4266"/>
                      </a:lnTo>
                      <a:close/>
                      <a:moveTo>
                        <a:pt x="31313" y="5759"/>
                      </a:moveTo>
                      <a:cubicBezTo>
                        <a:pt x="31313" y="5802"/>
                        <a:pt x="31356" y="5802"/>
                        <a:pt x="31356" y="5845"/>
                      </a:cubicBezTo>
                      <a:cubicBezTo>
                        <a:pt x="31313" y="5887"/>
                        <a:pt x="31271" y="5887"/>
                        <a:pt x="31228" y="5930"/>
                      </a:cubicBezTo>
                      <a:cubicBezTo>
                        <a:pt x="31228" y="5845"/>
                        <a:pt x="31271" y="5802"/>
                        <a:pt x="31313" y="5759"/>
                      </a:cubicBezTo>
                      <a:close/>
                      <a:moveTo>
                        <a:pt x="6186" y="6143"/>
                      </a:moveTo>
                      <a:lnTo>
                        <a:pt x="6186" y="6186"/>
                      </a:lnTo>
                      <a:lnTo>
                        <a:pt x="6016" y="6186"/>
                      </a:lnTo>
                      <a:lnTo>
                        <a:pt x="6016" y="6143"/>
                      </a:lnTo>
                      <a:close/>
                      <a:moveTo>
                        <a:pt x="30546" y="6143"/>
                      </a:moveTo>
                      <a:lnTo>
                        <a:pt x="30546" y="6186"/>
                      </a:lnTo>
                      <a:lnTo>
                        <a:pt x="30375" y="6186"/>
                      </a:lnTo>
                      <a:lnTo>
                        <a:pt x="30375" y="6143"/>
                      </a:lnTo>
                      <a:close/>
                      <a:moveTo>
                        <a:pt x="31185" y="5931"/>
                      </a:moveTo>
                      <a:cubicBezTo>
                        <a:pt x="31185" y="6016"/>
                        <a:pt x="31185" y="6101"/>
                        <a:pt x="31185" y="6229"/>
                      </a:cubicBezTo>
                      <a:cubicBezTo>
                        <a:pt x="31143" y="6229"/>
                        <a:pt x="31143" y="6271"/>
                        <a:pt x="31100" y="6271"/>
                      </a:cubicBezTo>
                      <a:cubicBezTo>
                        <a:pt x="31057" y="6186"/>
                        <a:pt x="31015" y="6058"/>
                        <a:pt x="30972" y="5973"/>
                      </a:cubicBezTo>
                      <a:cubicBezTo>
                        <a:pt x="30972" y="5973"/>
                        <a:pt x="31073" y="5939"/>
                        <a:pt x="31185" y="5931"/>
                      </a:cubicBezTo>
                      <a:close/>
                      <a:moveTo>
                        <a:pt x="32209" y="6484"/>
                      </a:moveTo>
                      <a:lnTo>
                        <a:pt x="32209" y="6527"/>
                      </a:lnTo>
                      <a:lnTo>
                        <a:pt x="32039" y="6527"/>
                      </a:lnTo>
                      <a:lnTo>
                        <a:pt x="32039" y="6484"/>
                      </a:lnTo>
                      <a:close/>
                      <a:moveTo>
                        <a:pt x="5205" y="7466"/>
                      </a:moveTo>
                      <a:lnTo>
                        <a:pt x="5205" y="7508"/>
                      </a:lnTo>
                      <a:lnTo>
                        <a:pt x="5034" y="7508"/>
                      </a:lnTo>
                      <a:lnTo>
                        <a:pt x="5034" y="7466"/>
                      </a:lnTo>
                      <a:close/>
                      <a:moveTo>
                        <a:pt x="4693" y="7807"/>
                      </a:moveTo>
                      <a:lnTo>
                        <a:pt x="4693" y="7850"/>
                      </a:lnTo>
                      <a:lnTo>
                        <a:pt x="4522" y="7850"/>
                      </a:lnTo>
                      <a:lnTo>
                        <a:pt x="4522" y="7807"/>
                      </a:lnTo>
                      <a:close/>
                      <a:moveTo>
                        <a:pt x="24061" y="8063"/>
                      </a:moveTo>
                      <a:lnTo>
                        <a:pt x="24061" y="8234"/>
                      </a:lnTo>
                      <a:lnTo>
                        <a:pt x="24018" y="8234"/>
                      </a:lnTo>
                      <a:lnTo>
                        <a:pt x="24018" y="8063"/>
                      </a:lnTo>
                      <a:close/>
                      <a:moveTo>
                        <a:pt x="32636" y="8575"/>
                      </a:moveTo>
                      <a:lnTo>
                        <a:pt x="32636" y="8745"/>
                      </a:lnTo>
                      <a:lnTo>
                        <a:pt x="32593" y="8745"/>
                      </a:lnTo>
                      <a:lnTo>
                        <a:pt x="32593" y="8575"/>
                      </a:lnTo>
                      <a:close/>
                      <a:moveTo>
                        <a:pt x="4096" y="8916"/>
                      </a:moveTo>
                      <a:cubicBezTo>
                        <a:pt x="4053" y="9001"/>
                        <a:pt x="3968" y="9087"/>
                        <a:pt x="3883" y="9129"/>
                      </a:cubicBezTo>
                      <a:cubicBezTo>
                        <a:pt x="3883" y="9129"/>
                        <a:pt x="3883" y="9044"/>
                        <a:pt x="3840" y="8916"/>
                      </a:cubicBezTo>
                      <a:close/>
                      <a:moveTo>
                        <a:pt x="34129" y="10068"/>
                      </a:moveTo>
                      <a:cubicBezTo>
                        <a:pt x="34129" y="10111"/>
                        <a:pt x="34129" y="10111"/>
                        <a:pt x="34129" y="10153"/>
                      </a:cubicBezTo>
                      <a:cubicBezTo>
                        <a:pt x="34044" y="10153"/>
                        <a:pt x="33958" y="10196"/>
                        <a:pt x="33873" y="10196"/>
                      </a:cubicBezTo>
                      <a:cubicBezTo>
                        <a:pt x="33873" y="10153"/>
                        <a:pt x="33873" y="10111"/>
                        <a:pt x="33873" y="10068"/>
                      </a:cubicBezTo>
                      <a:close/>
                      <a:moveTo>
                        <a:pt x="34428" y="10239"/>
                      </a:moveTo>
                      <a:cubicBezTo>
                        <a:pt x="34470" y="10324"/>
                        <a:pt x="34470" y="10409"/>
                        <a:pt x="34513" y="10495"/>
                      </a:cubicBezTo>
                      <a:lnTo>
                        <a:pt x="34342" y="10495"/>
                      </a:lnTo>
                      <a:lnTo>
                        <a:pt x="34342" y="10239"/>
                      </a:lnTo>
                      <a:close/>
                      <a:moveTo>
                        <a:pt x="35665" y="13054"/>
                      </a:moveTo>
                      <a:lnTo>
                        <a:pt x="35665" y="13140"/>
                      </a:lnTo>
                      <a:lnTo>
                        <a:pt x="35324" y="13140"/>
                      </a:lnTo>
                      <a:lnTo>
                        <a:pt x="35324" y="13054"/>
                      </a:lnTo>
                      <a:close/>
                      <a:moveTo>
                        <a:pt x="2048" y="13225"/>
                      </a:moveTo>
                      <a:lnTo>
                        <a:pt x="2048" y="13268"/>
                      </a:lnTo>
                      <a:lnTo>
                        <a:pt x="1877" y="13268"/>
                      </a:lnTo>
                      <a:lnTo>
                        <a:pt x="1877" y="13225"/>
                      </a:lnTo>
                      <a:close/>
                      <a:moveTo>
                        <a:pt x="36390" y="15486"/>
                      </a:moveTo>
                      <a:lnTo>
                        <a:pt x="36475" y="15529"/>
                      </a:lnTo>
                      <a:cubicBezTo>
                        <a:pt x="36390" y="15571"/>
                        <a:pt x="36347" y="15614"/>
                        <a:pt x="36305" y="15657"/>
                      </a:cubicBezTo>
                      <a:cubicBezTo>
                        <a:pt x="36347" y="15571"/>
                        <a:pt x="36347" y="15529"/>
                        <a:pt x="36390" y="15486"/>
                      </a:cubicBezTo>
                      <a:close/>
                      <a:moveTo>
                        <a:pt x="36305" y="15614"/>
                      </a:moveTo>
                      <a:cubicBezTo>
                        <a:pt x="36305" y="15699"/>
                        <a:pt x="36262" y="15742"/>
                        <a:pt x="36219" y="15785"/>
                      </a:cubicBezTo>
                      <a:cubicBezTo>
                        <a:pt x="36177" y="15785"/>
                        <a:pt x="36177" y="15742"/>
                        <a:pt x="36177" y="15742"/>
                      </a:cubicBezTo>
                      <a:cubicBezTo>
                        <a:pt x="36219" y="15699"/>
                        <a:pt x="36262" y="15657"/>
                        <a:pt x="36305" y="15614"/>
                      </a:cubicBezTo>
                      <a:close/>
                      <a:moveTo>
                        <a:pt x="1067" y="16510"/>
                      </a:moveTo>
                      <a:lnTo>
                        <a:pt x="1067" y="16552"/>
                      </a:lnTo>
                      <a:lnTo>
                        <a:pt x="896" y="16552"/>
                      </a:lnTo>
                      <a:lnTo>
                        <a:pt x="896" y="16510"/>
                      </a:lnTo>
                      <a:close/>
                      <a:moveTo>
                        <a:pt x="36646" y="17022"/>
                      </a:moveTo>
                      <a:lnTo>
                        <a:pt x="36646" y="17064"/>
                      </a:lnTo>
                      <a:lnTo>
                        <a:pt x="36475" y="17064"/>
                      </a:lnTo>
                      <a:lnTo>
                        <a:pt x="36475" y="17022"/>
                      </a:lnTo>
                      <a:close/>
                      <a:moveTo>
                        <a:pt x="36817" y="18302"/>
                      </a:moveTo>
                      <a:lnTo>
                        <a:pt x="36817" y="18387"/>
                      </a:lnTo>
                      <a:lnTo>
                        <a:pt x="36475" y="18387"/>
                      </a:lnTo>
                      <a:lnTo>
                        <a:pt x="36475" y="18302"/>
                      </a:lnTo>
                      <a:close/>
                      <a:moveTo>
                        <a:pt x="36817" y="18643"/>
                      </a:moveTo>
                      <a:lnTo>
                        <a:pt x="36817" y="18728"/>
                      </a:lnTo>
                      <a:lnTo>
                        <a:pt x="36646" y="18728"/>
                      </a:lnTo>
                      <a:lnTo>
                        <a:pt x="36646" y="18643"/>
                      </a:lnTo>
                      <a:close/>
                      <a:moveTo>
                        <a:pt x="36433" y="18771"/>
                      </a:moveTo>
                      <a:lnTo>
                        <a:pt x="36433" y="18941"/>
                      </a:lnTo>
                      <a:lnTo>
                        <a:pt x="36347" y="18941"/>
                      </a:lnTo>
                      <a:lnTo>
                        <a:pt x="36347" y="18771"/>
                      </a:lnTo>
                      <a:close/>
                      <a:moveTo>
                        <a:pt x="726" y="19795"/>
                      </a:moveTo>
                      <a:lnTo>
                        <a:pt x="726" y="19880"/>
                      </a:lnTo>
                      <a:lnTo>
                        <a:pt x="598" y="19880"/>
                      </a:lnTo>
                      <a:lnTo>
                        <a:pt x="598" y="19795"/>
                      </a:lnTo>
                      <a:close/>
                      <a:moveTo>
                        <a:pt x="36731" y="20904"/>
                      </a:moveTo>
                      <a:lnTo>
                        <a:pt x="36731" y="21074"/>
                      </a:lnTo>
                      <a:lnTo>
                        <a:pt x="36689" y="21074"/>
                      </a:lnTo>
                      <a:lnTo>
                        <a:pt x="36689" y="20904"/>
                      </a:lnTo>
                      <a:close/>
                      <a:moveTo>
                        <a:pt x="36603" y="21714"/>
                      </a:moveTo>
                      <a:lnTo>
                        <a:pt x="36603" y="22056"/>
                      </a:lnTo>
                      <a:lnTo>
                        <a:pt x="36518" y="22056"/>
                      </a:lnTo>
                      <a:lnTo>
                        <a:pt x="36518" y="21714"/>
                      </a:lnTo>
                      <a:close/>
                      <a:moveTo>
                        <a:pt x="683" y="23037"/>
                      </a:moveTo>
                      <a:lnTo>
                        <a:pt x="683" y="23208"/>
                      </a:lnTo>
                      <a:lnTo>
                        <a:pt x="640" y="23208"/>
                      </a:lnTo>
                      <a:lnTo>
                        <a:pt x="640" y="23037"/>
                      </a:lnTo>
                      <a:close/>
                      <a:moveTo>
                        <a:pt x="36262" y="25042"/>
                      </a:moveTo>
                      <a:lnTo>
                        <a:pt x="36262" y="25170"/>
                      </a:lnTo>
                      <a:lnTo>
                        <a:pt x="36177" y="25170"/>
                      </a:lnTo>
                      <a:lnTo>
                        <a:pt x="36177" y="25042"/>
                      </a:lnTo>
                      <a:close/>
                      <a:moveTo>
                        <a:pt x="35921" y="25810"/>
                      </a:moveTo>
                      <a:cubicBezTo>
                        <a:pt x="35963" y="25938"/>
                        <a:pt x="36006" y="26066"/>
                        <a:pt x="36006" y="26151"/>
                      </a:cubicBezTo>
                      <a:lnTo>
                        <a:pt x="35835" y="26151"/>
                      </a:lnTo>
                      <a:lnTo>
                        <a:pt x="35835" y="25895"/>
                      </a:lnTo>
                      <a:cubicBezTo>
                        <a:pt x="35878" y="25852"/>
                        <a:pt x="35878" y="25852"/>
                        <a:pt x="35921" y="25810"/>
                      </a:cubicBezTo>
                      <a:close/>
                      <a:moveTo>
                        <a:pt x="35494" y="26706"/>
                      </a:moveTo>
                      <a:lnTo>
                        <a:pt x="35494" y="26791"/>
                      </a:lnTo>
                      <a:lnTo>
                        <a:pt x="35324" y="26791"/>
                      </a:lnTo>
                      <a:lnTo>
                        <a:pt x="35324" y="26706"/>
                      </a:lnTo>
                      <a:close/>
                      <a:moveTo>
                        <a:pt x="35665" y="27218"/>
                      </a:moveTo>
                      <a:lnTo>
                        <a:pt x="35665" y="27260"/>
                      </a:lnTo>
                      <a:lnTo>
                        <a:pt x="35494" y="27260"/>
                      </a:lnTo>
                      <a:lnTo>
                        <a:pt x="35494" y="27218"/>
                      </a:lnTo>
                      <a:close/>
                      <a:moveTo>
                        <a:pt x="1579" y="27388"/>
                      </a:moveTo>
                      <a:lnTo>
                        <a:pt x="1579" y="27431"/>
                      </a:lnTo>
                      <a:lnTo>
                        <a:pt x="1408" y="27431"/>
                      </a:lnTo>
                      <a:lnTo>
                        <a:pt x="1408" y="27388"/>
                      </a:lnTo>
                      <a:close/>
                      <a:moveTo>
                        <a:pt x="1494" y="27815"/>
                      </a:moveTo>
                      <a:lnTo>
                        <a:pt x="1494" y="27986"/>
                      </a:lnTo>
                      <a:lnTo>
                        <a:pt x="1451" y="27986"/>
                      </a:lnTo>
                      <a:lnTo>
                        <a:pt x="1451" y="27815"/>
                      </a:lnTo>
                      <a:close/>
                      <a:moveTo>
                        <a:pt x="1579" y="28199"/>
                      </a:moveTo>
                      <a:lnTo>
                        <a:pt x="1579" y="28241"/>
                      </a:lnTo>
                      <a:lnTo>
                        <a:pt x="1408" y="28241"/>
                      </a:lnTo>
                      <a:lnTo>
                        <a:pt x="1408" y="28199"/>
                      </a:lnTo>
                      <a:close/>
                      <a:moveTo>
                        <a:pt x="34677" y="29762"/>
                      </a:moveTo>
                      <a:lnTo>
                        <a:pt x="34677" y="29762"/>
                      </a:lnTo>
                      <a:cubicBezTo>
                        <a:pt x="34663" y="29772"/>
                        <a:pt x="34650" y="29782"/>
                        <a:pt x="34636" y="29792"/>
                      </a:cubicBezTo>
                      <a:lnTo>
                        <a:pt x="34636" y="29792"/>
                      </a:lnTo>
                      <a:cubicBezTo>
                        <a:pt x="34650" y="29784"/>
                        <a:pt x="34667" y="29777"/>
                        <a:pt x="34684" y="29777"/>
                      </a:cubicBezTo>
                      <a:cubicBezTo>
                        <a:pt x="34681" y="29772"/>
                        <a:pt x="34679" y="29767"/>
                        <a:pt x="34677" y="29762"/>
                      </a:cubicBezTo>
                      <a:close/>
                      <a:moveTo>
                        <a:pt x="34636" y="29792"/>
                      </a:moveTo>
                      <a:cubicBezTo>
                        <a:pt x="34614" y="29804"/>
                        <a:pt x="34598" y="29820"/>
                        <a:pt x="34598" y="29820"/>
                      </a:cubicBezTo>
                      <a:cubicBezTo>
                        <a:pt x="34611" y="29810"/>
                        <a:pt x="34624" y="29801"/>
                        <a:pt x="34636" y="29792"/>
                      </a:cubicBezTo>
                      <a:close/>
                      <a:moveTo>
                        <a:pt x="22312" y="30673"/>
                      </a:moveTo>
                      <a:lnTo>
                        <a:pt x="22312" y="30716"/>
                      </a:lnTo>
                      <a:lnTo>
                        <a:pt x="22141" y="30716"/>
                      </a:lnTo>
                      <a:lnTo>
                        <a:pt x="22141" y="30673"/>
                      </a:lnTo>
                      <a:close/>
                      <a:moveTo>
                        <a:pt x="32465" y="31270"/>
                      </a:moveTo>
                      <a:lnTo>
                        <a:pt x="32465" y="31441"/>
                      </a:lnTo>
                      <a:lnTo>
                        <a:pt x="32423" y="31441"/>
                      </a:lnTo>
                      <a:lnTo>
                        <a:pt x="32423" y="31270"/>
                      </a:lnTo>
                      <a:close/>
                      <a:moveTo>
                        <a:pt x="33391" y="31287"/>
                      </a:moveTo>
                      <a:cubicBezTo>
                        <a:pt x="33514" y="31287"/>
                        <a:pt x="33553" y="31356"/>
                        <a:pt x="33404" y="31654"/>
                      </a:cubicBezTo>
                      <a:cubicBezTo>
                        <a:pt x="33318" y="31526"/>
                        <a:pt x="33276" y="31441"/>
                        <a:pt x="33190" y="31313"/>
                      </a:cubicBezTo>
                      <a:cubicBezTo>
                        <a:pt x="33268" y="31300"/>
                        <a:pt x="33337" y="31287"/>
                        <a:pt x="33391" y="31287"/>
                      </a:cubicBezTo>
                      <a:close/>
                      <a:moveTo>
                        <a:pt x="3200" y="31996"/>
                      </a:moveTo>
                      <a:lnTo>
                        <a:pt x="3200" y="32038"/>
                      </a:lnTo>
                      <a:lnTo>
                        <a:pt x="3029" y="32038"/>
                      </a:lnTo>
                      <a:lnTo>
                        <a:pt x="3029" y="31996"/>
                      </a:lnTo>
                      <a:close/>
                      <a:moveTo>
                        <a:pt x="24616" y="32977"/>
                      </a:moveTo>
                      <a:lnTo>
                        <a:pt x="24616" y="33020"/>
                      </a:lnTo>
                      <a:lnTo>
                        <a:pt x="24445" y="33020"/>
                      </a:lnTo>
                      <a:lnTo>
                        <a:pt x="24445" y="32977"/>
                      </a:lnTo>
                      <a:close/>
                      <a:moveTo>
                        <a:pt x="13695" y="33915"/>
                      </a:moveTo>
                      <a:lnTo>
                        <a:pt x="13695" y="34086"/>
                      </a:lnTo>
                      <a:lnTo>
                        <a:pt x="13652" y="34086"/>
                      </a:lnTo>
                      <a:lnTo>
                        <a:pt x="13652" y="33915"/>
                      </a:lnTo>
                      <a:close/>
                      <a:moveTo>
                        <a:pt x="30503" y="34555"/>
                      </a:moveTo>
                      <a:lnTo>
                        <a:pt x="30503" y="34726"/>
                      </a:lnTo>
                      <a:lnTo>
                        <a:pt x="30418" y="34726"/>
                      </a:lnTo>
                      <a:lnTo>
                        <a:pt x="30418" y="34555"/>
                      </a:lnTo>
                      <a:close/>
                      <a:moveTo>
                        <a:pt x="6997" y="35281"/>
                      </a:moveTo>
                      <a:lnTo>
                        <a:pt x="6997" y="35323"/>
                      </a:lnTo>
                      <a:lnTo>
                        <a:pt x="6826" y="35323"/>
                      </a:lnTo>
                      <a:lnTo>
                        <a:pt x="6826" y="35281"/>
                      </a:lnTo>
                      <a:close/>
                      <a:moveTo>
                        <a:pt x="29778" y="35238"/>
                      </a:moveTo>
                      <a:cubicBezTo>
                        <a:pt x="29820" y="35281"/>
                        <a:pt x="29863" y="35323"/>
                        <a:pt x="29906" y="35366"/>
                      </a:cubicBezTo>
                      <a:cubicBezTo>
                        <a:pt x="29820" y="35366"/>
                        <a:pt x="29778" y="35323"/>
                        <a:pt x="29735" y="35281"/>
                      </a:cubicBezTo>
                      <a:cubicBezTo>
                        <a:pt x="29735" y="35281"/>
                        <a:pt x="29778" y="35281"/>
                        <a:pt x="29778" y="35238"/>
                      </a:cubicBezTo>
                      <a:close/>
                      <a:moveTo>
                        <a:pt x="6186" y="35451"/>
                      </a:moveTo>
                      <a:lnTo>
                        <a:pt x="6186" y="35494"/>
                      </a:lnTo>
                      <a:lnTo>
                        <a:pt x="6016" y="35494"/>
                      </a:lnTo>
                      <a:lnTo>
                        <a:pt x="6016" y="35451"/>
                      </a:lnTo>
                      <a:close/>
                      <a:moveTo>
                        <a:pt x="29863" y="35409"/>
                      </a:moveTo>
                      <a:cubicBezTo>
                        <a:pt x="29948" y="35409"/>
                        <a:pt x="29991" y="35451"/>
                        <a:pt x="30034" y="35494"/>
                      </a:cubicBezTo>
                      <a:cubicBezTo>
                        <a:pt x="30034" y="35494"/>
                        <a:pt x="29991" y="35536"/>
                        <a:pt x="29991" y="35536"/>
                      </a:cubicBezTo>
                      <a:cubicBezTo>
                        <a:pt x="29948" y="35494"/>
                        <a:pt x="29906" y="35451"/>
                        <a:pt x="29863" y="35409"/>
                      </a:cubicBezTo>
                      <a:close/>
                      <a:moveTo>
                        <a:pt x="29709" y="35747"/>
                      </a:moveTo>
                      <a:lnTo>
                        <a:pt x="29709" y="35747"/>
                      </a:lnTo>
                      <a:cubicBezTo>
                        <a:pt x="29704" y="35748"/>
                        <a:pt x="29698" y="35749"/>
                        <a:pt x="29692" y="35750"/>
                      </a:cubicBezTo>
                      <a:cubicBezTo>
                        <a:pt x="29699" y="35750"/>
                        <a:pt x="29705" y="35749"/>
                        <a:pt x="29709" y="35747"/>
                      </a:cubicBezTo>
                      <a:close/>
                      <a:moveTo>
                        <a:pt x="28540" y="35579"/>
                      </a:moveTo>
                      <a:cubicBezTo>
                        <a:pt x="28540" y="35792"/>
                        <a:pt x="28540" y="35963"/>
                        <a:pt x="28583" y="36176"/>
                      </a:cubicBezTo>
                      <a:lnTo>
                        <a:pt x="28412" y="36176"/>
                      </a:lnTo>
                      <a:lnTo>
                        <a:pt x="28412" y="35579"/>
                      </a:lnTo>
                      <a:close/>
                      <a:moveTo>
                        <a:pt x="27858" y="36048"/>
                      </a:moveTo>
                      <a:lnTo>
                        <a:pt x="27858" y="36219"/>
                      </a:lnTo>
                      <a:lnTo>
                        <a:pt x="27815" y="36219"/>
                      </a:lnTo>
                      <a:lnTo>
                        <a:pt x="27815" y="36048"/>
                      </a:lnTo>
                      <a:close/>
                      <a:moveTo>
                        <a:pt x="8959" y="37243"/>
                      </a:moveTo>
                      <a:lnTo>
                        <a:pt x="8959" y="37328"/>
                      </a:lnTo>
                      <a:lnTo>
                        <a:pt x="8831" y="37328"/>
                      </a:lnTo>
                      <a:lnTo>
                        <a:pt x="8831" y="37243"/>
                      </a:lnTo>
                      <a:close/>
                      <a:moveTo>
                        <a:pt x="12585" y="37755"/>
                      </a:moveTo>
                      <a:lnTo>
                        <a:pt x="12585" y="37798"/>
                      </a:lnTo>
                      <a:lnTo>
                        <a:pt x="12415" y="37798"/>
                      </a:lnTo>
                      <a:lnTo>
                        <a:pt x="12415" y="37755"/>
                      </a:lnTo>
                      <a:close/>
                      <a:moveTo>
                        <a:pt x="12415" y="38395"/>
                      </a:moveTo>
                      <a:lnTo>
                        <a:pt x="12415" y="38480"/>
                      </a:lnTo>
                      <a:lnTo>
                        <a:pt x="12287" y="38480"/>
                      </a:lnTo>
                      <a:lnTo>
                        <a:pt x="12287" y="38395"/>
                      </a:lnTo>
                      <a:close/>
                      <a:moveTo>
                        <a:pt x="23421" y="38352"/>
                      </a:moveTo>
                      <a:lnTo>
                        <a:pt x="23421" y="38523"/>
                      </a:lnTo>
                      <a:lnTo>
                        <a:pt x="23336" y="38523"/>
                      </a:lnTo>
                      <a:lnTo>
                        <a:pt x="23336" y="38352"/>
                      </a:lnTo>
                      <a:close/>
                      <a:moveTo>
                        <a:pt x="21928" y="38523"/>
                      </a:moveTo>
                      <a:lnTo>
                        <a:pt x="21928" y="38693"/>
                      </a:lnTo>
                      <a:lnTo>
                        <a:pt x="21885" y="38693"/>
                      </a:lnTo>
                      <a:lnTo>
                        <a:pt x="21885" y="38523"/>
                      </a:lnTo>
                      <a:close/>
                      <a:moveTo>
                        <a:pt x="18131" y="0"/>
                      </a:moveTo>
                      <a:cubicBezTo>
                        <a:pt x="17875" y="43"/>
                        <a:pt x="17619" y="128"/>
                        <a:pt x="17363" y="171"/>
                      </a:cubicBezTo>
                      <a:cubicBezTo>
                        <a:pt x="17321" y="213"/>
                        <a:pt x="17278" y="256"/>
                        <a:pt x="17278" y="299"/>
                      </a:cubicBezTo>
                      <a:cubicBezTo>
                        <a:pt x="17235" y="256"/>
                        <a:pt x="17235" y="213"/>
                        <a:pt x="17193" y="171"/>
                      </a:cubicBezTo>
                      <a:cubicBezTo>
                        <a:pt x="17165" y="167"/>
                        <a:pt x="17138" y="165"/>
                        <a:pt x="17110" y="165"/>
                      </a:cubicBezTo>
                      <a:cubicBezTo>
                        <a:pt x="16860" y="165"/>
                        <a:pt x="16590" y="304"/>
                        <a:pt x="16369" y="304"/>
                      </a:cubicBezTo>
                      <a:cubicBezTo>
                        <a:pt x="16345" y="304"/>
                        <a:pt x="16320" y="303"/>
                        <a:pt x="16297" y="299"/>
                      </a:cubicBezTo>
                      <a:cubicBezTo>
                        <a:pt x="16238" y="284"/>
                        <a:pt x="16182" y="278"/>
                        <a:pt x="16127" y="278"/>
                      </a:cubicBezTo>
                      <a:cubicBezTo>
                        <a:pt x="15921" y="278"/>
                        <a:pt x="15746" y="362"/>
                        <a:pt x="15577" y="362"/>
                      </a:cubicBezTo>
                      <a:cubicBezTo>
                        <a:pt x="15532" y="362"/>
                        <a:pt x="15488" y="356"/>
                        <a:pt x="15444" y="341"/>
                      </a:cubicBezTo>
                      <a:cubicBezTo>
                        <a:pt x="15401" y="512"/>
                        <a:pt x="15358" y="555"/>
                        <a:pt x="15358" y="725"/>
                      </a:cubicBezTo>
                      <a:cubicBezTo>
                        <a:pt x="15230" y="555"/>
                        <a:pt x="15102" y="427"/>
                        <a:pt x="15060" y="341"/>
                      </a:cubicBezTo>
                      <a:cubicBezTo>
                        <a:pt x="14804" y="427"/>
                        <a:pt x="14633" y="512"/>
                        <a:pt x="14420" y="555"/>
                      </a:cubicBezTo>
                      <a:cubicBezTo>
                        <a:pt x="14420" y="725"/>
                        <a:pt x="14377" y="853"/>
                        <a:pt x="14334" y="1152"/>
                      </a:cubicBezTo>
                      <a:lnTo>
                        <a:pt x="14334" y="1323"/>
                      </a:lnTo>
                      <a:lnTo>
                        <a:pt x="14292" y="1323"/>
                      </a:lnTo>
                      <a:lnTo>
                        <a:pt x="14292" y="1152"/>
                      </a:lnTo>
                      <a:lnTo>
                        <a:pt x="14334" y="1152"/>
                      </a:lnTo>
                      <a:cubicBezTo>
                        <a:pt x="14164" y="896"/>
                        <a:pt x="14078" y="811"/>
                        <a:pt x="14036" y="725"/>
                      </a:cubicBezTo>
                      <a:cubicBezTo>
                        <a:pt x="13865" y="853"/>
                        <a:pt x="13737" y="1024"/>
                        <a:pt x="13567" y="1195"/>
                      </a:cubicBezTo>
                      <a:cubicBezTo>
                        <a:pt x="13439" y="1109"/>
                        <a:pt x="13396" y="1024"/>
                        <a:pt x="13311" y="939"/>
                      </a:cubicBezTo>
                      <a:cubicBezTo>
                        <a:pt x="12841" y="1195"/>
                        <a:pt x="12372" y="1536"/>
                        <a:pt x="11817" y="1536"/>
                      </a:cubicBezTo>
                      <a:cubicBezTo>
                        <a:pt x="10794" y="2048"/>
                        <a:pt x="9684" y="2517"/>
                        <a:pt x="8917" y="3456"/>
                      </a:cubicBezTo>
                      <a:cubicBezTo>
                        <a:pt x="8789" y="3456"/>
                        <a:pt x="8661" y="3456"/>
                        <a:pt x="8490" y="3498"/>
                      </a:cubicBezTo>
                      <a:cubicBezTo>
                        <a:pt x="8362" y="3712"/>
                        <a:pt x="8234" y="3967"/>
                        <a:pt x="8106" y="4181"/>
                      </a:cubicBezTo>
                      <a:cubicBezTo>
                        <a:pt x="7935" y="4309"/>
                        <a:pt x="7807" y="4437"/>
                        <a:pt x="7679" y="4522"/>
                      </a:cubicBezTo>
                      <a:cubicBezTo>
                        <a:pt x="7509" y="4607"/>
                        <a:pt x="7338" y="4607"/>
                        <a:pt x="7125" y="4693"/>
                      </a:cubicBezTo>
                      <a:lnTo>
                        <a:pt x="7125" y="5077"/>
                      </a:lnTo>
                      <a:cubicBezTo>
                        <a:pt x="6954" y="5119"/>
                        <a:pt x="6826" y="5119"/>
                        <a:pt x="6783" y="5119"/>
                      </a:cubicBezTo>
                      <a:cubicBezTo>
                        <a:pt x="6357" y="5418"/>
                        <a:pt x="6144" y="5845"/>
                        <a:pt x="5674" y="6015"/>
                      </a:cubicBezTo>
                      <a:lnTo>
                        <a:pt x="5674" y="6356"/>
                      </a:lnTo>
                      <a:cubicBezTo>
                        <a:pt x="5205" y="6655"/>
                        <a:pt x="4778" y="7039"/>
                        <a:pt x="4650" y="7551"/>
                      </a:cubicBezTo>
                      <a:cubicBezTo>
                        <a:pt x="4522" y="7594"/>
                        <a:pt x="4437" y="7594"/>
                        <a:pt x="4352" y="7636"/>
                      </a:cubicBezTo>
                      <a:lnTo>
                        <a:pt x="4352" y="8020"/>
                      </a:lnTo>
                      <a:cubicBezTo>
                        <a:pt x="4224" y="8063"/>
                        <a:pt x="4181" y="8063"/>
                        <a:pt x="4053" y="8106"/>
                      </a:cubicBezTo>
                      <a:lnTo>
                        <a:pt x="4053" y="8660"/>
                      </a:lnTo>
                      <a:cubicBezTo>
                        <a:pt x="3413" y="8831"/>
                        <a:pt x="3413" y="9343"/>
                        <a:pt x="3328" y="9897"/>
                      </a:cubicBezTo>
                      <a:cubicBezTo>
                        <a:pt x="3200" y="9983"/>
                        <a:pt x="3029" y="10153"/>
                        <a:pt x="2944" y="10239"/>
                      </a:cubicBezTo>
                      <a:cubicBezTo>
                        <a:pt x="2987" y="10409"/>
                        <a:pt x="2987" y="10537"/>
                        <a:pt x="3072" y="10793"/>
                      </a:cubicBezTo>
                      <a:cubicBezTo>
                        <a:pt x="2901" y="10623"/>
                        <a:pt x="2859" y="10580"/>
                        <a:pt x="2816" y="10537"/>
                      </a:cubicBezTo>
                      <a:cubicBezTo>
                        <a:pt x="2517" y="11049"/>
                        <a:pt x="2347" y="11561"/>
                        <a:pt x="2389" y="12158"/>
                      </a:cubicBezTo>
                      <a:cubicBezTo>
                        <a:pt x="2261" y="12158"/>
                        <a:pt x="2176" y="12201"/>
                        <a:pt x="2133" y="12201"/>
                      </a:cubicBezTo>
                      <a:cubicBezTo>
                        <a:pt x="2048" y="12500"/>
                        <a:pt x="1920" y="12756"/>
                        <a:pt x="1835" y="13012"/>
                      </a:cubicBezTo>
                      <a:cubicBezTo>
                        <a:pt x="1749" y="13140"/>
                        <a:pt x="1622" y="13310"/>
                        <a:pt x="1622" y="13438"/>
                      </a:cubicBezTo>
                      <a:cubicBezTo>
                        <a:pt x="1494" y="14121"/>
                        <a:pt x="1494" y="14121"/>
                        <a:pt x="1280" y="14419"/>
                      </a:cubicBezTo>
                      <a:cubicBezTo>
                        <a:pt x="1323" y="14462"/>
                        <a:pt x="1366" y="14547"/>
                        <a:pt x="1408" y="14590"/>
                      </a:cubicBezTo>
                      <a:cubicBezTo>
                        <a:pt x="1280" y="14675"/>
                        <a:pt x="1195" y="14803"/>
                        <a:pt x="1024" y="14931"/>
                      </a:cubicBezTo>
                      <a:cubicBezTo>
                        <a:pt x="1110" y="15187"/>
                        <a:pt x="1152" y="15443"/>
                        <a:pt x="1238" y="15742"/>
                      </a:cubicBezTo>
                      <a:cubicBezTo>
                        <a:pt x="854" y="16083"/>
                        <a:pt x="555" y="16510"/>
                        <a:pt x="854" y="17064"/>
                      </a:cubicBezTo>
                      <a:cubicBezTo>
                        <a:pt x="640" y="17491"/>
                        <a:pt x="640" y="17576"/>
                        <a:pt x="555" y="18472"/>
                      </a:cubicBezTo>
                      <a:cubicBezTo>
                        <a:pt x="555" y="18728"/>
                        <a:pt x="470" y="18984"/>
                        <a:pt x="427" y="19240"/>
                      </a:cubicBezTo>
                      <a:cubicBezTo>
                        <a:pt x="342" y="19539"/>
                        <a:pt x="555" y="19923"/>
                        <a:pt x="256" y="20179"/>
                      </a:cubicBezTo>
                      <a:cubicBezTo>
                        <a:pt x="555" y="20349"/>
                        <a:pt x="128" y="20563"/>
                        <a:pt x="256" y="20776"/>
                      </a:cubicBezTo>
                      <a:cubicBezTo>
                        <a:pt x="342" y="20989"/>
                        <a:pt x="128" y="21245"/>
                        <a:pt x="384" y="21458"/>
                      </a:cubicBezTo>
                      <a:cubicBezTo>
                        <a:pt x="214" y="21757"/>
                        <a:pt x="640" y="22184"/>
                        <a:pt x="256" y="22482"/>
                      </a:cubicBezTo>
                      <a:cubicBezTo>
                        <a:pt x="512" y="22738"/>
                        <a:pt x="0" y="23165"/>
                        <a:pt x="384" y="23421"/>
                      </a:cubicBezTo>
                      <a:cubicBezTo>
                        <a:pt x="214" y="23719"/>
                        <a:pt x="470" y="23975"/>
                        <a:pt x="427" y="24274"/>
                      </a:cubicBezTo>
                      <a:cubicBezTo>
                        <a:pt x="384" y="24573"/>
                        <a:pt x="512" y="24871"/>
                        <a:pt x="598" y="25170"/>
                      </a:cubicBezTo>
                      <a:cubicBezTo>
                        <a:pt x="640" y="25213"/>
                        <a:pt x="683" y="25255"/>
                        <a:pt x="768" y="25298"/>
                      </a:cubicBezTo>
                      <a:cubicBezTo>
                        <a:pt x="683" y="25469"/>
                        <a:pt x="640" y="25639"/>
                        <a:pt x="555" y="25767"/>
                      </a:cubicBezTo>
                      <a:cubicBezTo>
                        <a:pt x="726" y="25852"/>
                        <a:pt x="811" y="25852"/>
                        <a:pt x="811" y="25895"/>
                      </a:cubicBezTo>
                      <a:cubicBezTo>
                        <a:pt x="768" y="26151"/>
                        <a:pt x="768" y="26407"/>
                        <a:pt x="726" y="26620"/>
                      </a:cubicBezTo>
                      <a:cubicBezTo>
                        <a:pt x="896" y="26663"/>
                        <a:pt x="982" y="26706"/>
                        <a:pt x="1067" y="26748"/>
                      </a:cubicBezTo>
                      <a:cubicBezTo>
                        <a:pt x="1024" y="27047"/>
                        <a:pt x="1195" y="27346"/>
                        <a:pt x="939" y="27559"/>
                      </a:cubicBezTo>
                      <a:cubicBezTo>
                        <a:pt x="1024" y="27900"/>
                        <a:pt x="1366" y="28199"/>
                        <a:pt x="1110" y="28583"/>
                      </a:cubicBezTo>
                      <a:cubicBezTo>
                        <a:pt x="1238" y="28796"/>
                        <a:pt x="1408" y="28967"/>
                        <a:pt x="1494" y="29180"/>
                      </a:cubicBezTo>
                      <a:cubicBezTo>
                        <a:pt x="1622" y="29351"/>
                        <a:pt x="1664" y="29564"/>
                        <a:pt x="1749" y="29777"/>
                      </a:cubicBezTo>
                      <a:cubicBezTo>
                        <a:pt x="2091" y="29905"/>
                        <a:pt x="2048" y="30289"/>
                        <a:pt x="2261" y="30503"/>
                      </a:cubicBezTo>
                      <a:cubicBezTo>
                        <a:pt x="2176" y="30588"/>
                        <a:pt x="2133" y="30630"/>
                        <a:pt x="2048" y="30716"/>
                      </a:cubicBezTo>
                      <a:cubicBezTo>
                        <a:pt x="2176" y="30844"/>
                        <a:pt x="2304" y="30929"/>
                        <a:pt x="2389" y="31014"/>
                      </a:cubicBezTo>
                      <a:cubicBezTo>
                        <a:pt x="2304" y="31526"/>
                        <a:pt x="2645" y="31868"/>
                        <a:pt x="2816" y="32252"/>
                      </a:cubicBezTo>
                      <a:cubicBezTo>
                        <a:pt x="2901" y="32294"/>
                        <a:pt x="2987" y="32294"/>
                        <a:pt x="3029" y="32294"/>
                      </a:cubicBezTo>
                      <a:cubicBezTo>
                        <a:pt x="3029" y="32508"/>
                        <a:pt x="3072" y="32721"/>
                        <a:pt x="3072" y="32892"/>
                      </a:cubicBezTo>
                      <a:cubicBezTo>
                        <a:pt x="3200" y="32934"/>
                        <a:pt x="3285" y="32934"/>
                        <a:pt x="3371" y="32977"/>
                      </a:cubicBezTo>
                      <a:cubicBezTo>
                        <a:pt x="3328" y="33275"/>
                        <a:pt x="3413" y="33446"/>
                        <a:pt x="3669" y="33574"/>
                      </a:cubicBezTo>
                      <a:cubicBezTo>
                        <a:pt x="3883" y="33702"/>
                        <a:pt x="4181" y="33873"/>
                        <a:pt x="4181" y="34001"/>
                      </a:cubicBezTo>
                      <a:cubicBezTo>
                        <a:pt x="4138" y="34427"/>
                        <a:pt x="4437" y="34513"/>
                        <a:pt x="4736" y="34683"/>
                      </a:cubicBezTo>
                      <a:cubicBezTo>
                        <a:pt x="4650" y="34811"/>
                        <a:pt x="4608" y="34897"/>
                        <a:pt x="4565" y="35025"/>
                      </a:cubicBezTo>
                      <a:cubicBezTo>
                        <a:pt x="4608" y="34982"/>
                        <a:pt x="4650" y="34939"/>
                        <a:pt x="4693" y="34939"/>
                      </a:cubicBezTo>
                      <a:cubicBezTo>
                        <a:pt x="4693" y="35025"/>
                        <a:pt x="4736" y="35153"/>
                        <a:pt x="4778" y="35323"/>
                      </a:cubicBezTo>
                      <a:cubicBezTo>
                        <a:pt x="4864" y="35110"/>
                        <a:pt x="4864" y="35025"/>
                        <a:pt x="4906" y="34897"/>
                      </a:cubicBezTo>
                      <a:cubicBezTo>
                        <a:pt x="4992" y="35025"/>
                        <a:pt x="5077" y="35153"/>
                        <a:pt x="5120" y="35281"/>
                      </a:cubicBezTo>
                      <a:cubicBezTo>
                        <a:pt x="5290" y="35195"/>
                        <a:pt x="5376" y="35153"/>
                        <a:pt x="5546" y="35067"/>
                      </a:cubicBezTo>
                      <a:lnTo>
                        <a:pt x="5546" y="35067"/>
                      </a:lnTo>
                      <a:cubicBezTo>
                        <a:pt x="5504" y="35281"/>
                        <a:pt x="5418" y="35409"/>
                        <a:pt x="5418" y="35409"/>
                      </a:cubicBezTo>
                      <a:cubicBezTo>
                        <a:pt x="5504" y="35536"/>
                        <a:pt x="5546" y="35664"/>
                        <a:pt x="5589" y="35750"/>
                      </a:cubicBezTo>
                      <a:cubicBezTo>
                        <a:pt x="5674" y="35664"/>
                        <a:pt x="5717" y="35622"/>
                        <a:pt x="5802" y="35536"/>
                      </a:cubicBezTo>
                      <a:cubicBezTo>
                        <a:pt x="5845" y="35750"/>
                        <a:pt x="5845" y="35878"/>
                        <a:pt x="5888" y="36048"/>
                      </a:cubicBezTo>
                      <a:cubicBezTo>
                        <a:pt x="6058" y="36048"/>
                        <a:pt x="6272" y="36048"/>
                        <a:pt x="6272" y="36091"/>
                      </a:cubicBezTo>
                      <a:cubicBezTo>
                        <a:pt x="6357" y="36432"/>
                        <a:pt x="6655" y="36390"/>
                        <a:pt x="6826" y="36560"/>
                      </a:cubicBezTo>
                      <a:cubicBezTo>
                        <a:pt x="6826" y="36432"/>
                        <a:pt x="6826" y="36347"/>
                        <a:pt x="6869" y="36262"/>
                      </a:cubicBezTo>
                      <a:cubicBezTo>
                        <a:pt x="6869" y="36219"/>
                        <a:pt x="6911" y="36219"/>
                        <a:pt x="6954" y="36176"/>
                      </a:cubicBezTo>
                      <a:cubicBezTo>
                        <a:pt x="6997" y="36304"/>
                        <a:pt x="7039" y="36432"/>
                        <a:pt x="7082" y="36518"/>
                      </a:cubicBezTo>
                      <a:cubicBezTo>
                        <a:pt x="7039" y="36518"/>
                        <a:pt x="6954" y="36560"/>
                        <a:pt x="6826" y="36560"/>
                      </a:cubicBezTo>
                      <a:cubicBezTo>
                        <a:pt x="6883" y="36712"/>
                        <a:pt x="6974" y="36737"/>
                        <a:pt x="7079" y="36737"/>
                      </a:cubicBezTo>
                      <a:cubicBezTo>
                        <a:pt x="7132" y="36737"/>
                        <a:pt x="7188" y="36731"/>
                        <a:pt x="7246" y="36731"/>
                      </a:cubicBezTo>
                      <a:cubicBezTo>
                        <a:pt x="7333" y="36731"/>
                        <a:pt x="7423" y="36745"/>
                        <a:pt x="7509" y="36816"/>
                      </a:cubicBezTo>
                      <a:cubicBezTo>
                        <a:pt x="7637" y="36944"/>
                        <a:pt x="7765" y="37158"/>
                        <a:pt x="7935" y="37371"/>
                      </a:cubicBezTo>
                      <a:cubicBezTo>
                        <a:pt x="7970" y="37367"/>
                        <a:pt x="8004" y="37364"/>
                        <a:pt x="8037" y="37364"/>
                      </a:cubicBezTo>
                      <a:cubicBezTo>
                        <a:pt x="8336" y="37364"/>
                        <a:pt x="8592" y="37533"/>
                        <a:pt x="8746" y="37840"/>
                      </a:cubicBezTo>
                      <a:cubicBezTo>
                        <a:pt x="8789" y="37755"/>
                        <a:pt x="8831" y="37670"/>
                        <a:pt x="8917" y="37456"/>
                      </a:cubicBezTo>
                      <a:cubicBezTo>
                        <a:pt x="9044" y="37755"/>
                        <a:pt x="9130" y="38011"/>
                        <a:pt x="9258" y="38224"/>
                      </a:cubicBezTo>
                      <a:cubicBezTo>
                        <a:pt x="9556" y="38053"/>
                        <a:pt x="9812" y="37883"/>
                        <a:pt x="10068" y="37712"/>
                      </a:cubicBezTo>
                      <a:cubicBezTo>
                        <a:pt x="10111" y="37755"/>
                        <a:pt x="10154" y="37755"/>
                        <a:pt x="10154" y="37798"/>
                      </a:cubicBezTo>
                      <a:cubicBezTo>
                        <a:pt x="10068" y="37968"/>
                        <a:pt x="9940" y="38139"/>
                        <a:pt x="9770" y="38395"/>
                      </a:cubicBezTo>
                      <a:cubicBezTo>
                        <a:pt x="9876" y="38363"/>
                        <a:pt x="9980" y="38355"/>
                        <a:pt x="10082" y="38355"/>
                      </a:cubicBezTo>
                      <a:cubicBezTo>
                        <a:pt x="10183" y="38355"/>
                        <a:pt x="10282" y="38363"/>
                        <a:pt x="10378" y="38363"/>
                      </a:cubicBezTo>
                      <a:cubicBezTo>
                        <a:pt x="10570" y="38363"/>
                        <a:pt x="10751" y="38331"/>
                        <a:pt x="10922" y="38139"/>
                      </a:cubicBezTo>
                      <a:cubicBezTo>
                        <a:pt x="11092" y="38352"/>
                        <a:pt x="11220" y="38523"/>
                        <a:pt x="11306" y="38651"/>
                      </a:cubicBezTo>
                      <a:cubicBezTo>
                        <a:pt x="11561" y="38693"/>
                        <a:pt x="11732" y="38779"/>
                        <a:pt x="11903" y="38821"/>
                      </a:cubicBezTo>
                      <a:cubicBezTo>
                        <a:pt x="11945" y="38779"/>
                        <a:pt x="12031" y="38736"/>
                        <a:pt x="12116" y="38651"/>
                      </a:cubicBezTo>
                      <a:cubicBezTo>
                        <a:pt x="12244" y="38779"/>
                        <a:pt x="12415" y="38907"/>
                        <a:pt x="12500" y="38992"/>
                      </a:cubicBezTo>
                      <a:lnTo>
                        <a:pt x="13055" y="38992"/>
                      </a:lnTo>
                      <a:cubicBezTo>
                        <a:pt x="13097" y="38864"/>
                        <a:pt x="13097" y="38779"/>
                        <a:pt x="13140" y="38693"/>
                      </a:cubicBezTo>
                      <a:cubicBezTo>
                        <a:pt x="13225" y="38693"/>
                        <a:pt x="13311" y="38693"/>
                        <a:pt x="13439" y="38736"/>
                      </a:cubicBezTo>
                      <a:cubicBezTo>
                        <a:pt x="13353" y="38821"/>
                        <a:pt x="13311" y="38864"/>
                        <a:pt x="13268" y="38949"/>
                      </a:cubicBezTo>
                      <a:cubicBezTo>
                        <a:pt x="13464" y="38982"/>
                        <a:pt x="13635" y="39190"/>
                        <a:pt x="13838" y="39190"/>
                      </a:cubicBezTo>
                      <a:cubicBezTo>
                        <a:pt x="13900" y="39190"/>
                        <a:pt x="13966" y="39170"/>
                        <a:pt x="14036" y="39120"/>
                      </a:cubicBezTo>
                      <a:cubicBezTo>
                        <a:pt x="14078" y="38992"/>
                        <a:pt x="14121" y="38821"/>
                        <a:pt x="14121" y="38651"/>
                      </a:cubicBezTo>
                      <a:cubicBezTo>
                        <a:pt x="14249" y="38864"/>
                        <a:pt x="14377" y="39035"/>
                        <a:pt x="14462" y="39205"/>
                      </a:cubicBezTo>
                      <a:cubicBezTo>
                        <a:pt x="14590" y="39120"/>
                        <a:pt x="14633" y="39077"/>
                        <a:pt x="14676" y="38992"/>
                      </a:cubicBezTo>
                      <a:cubicBezTo>
                        <a:pt x="14846" y="39077"/>
                        <a:pt x="15017" y="39120"/>
                        <a:pt x="15188" y="39205"/>
                      </a:cubicBezTo>
                      <a:cubicBezTo>
                        <a:pt x="15230" y="39035"/>
                        <a:pt x="15273" y="38949"/>
                        <a:pt x="15316" y="38821"/>
                      </a:cubicBezTo>
                      <a:cubicBezTo>
                        <a:pt x="15358" y="38949"/>
                        <a:pt x="15401" y="39077"/>
                        <a:pt x="15486" y="39205"/>
                      </a:cubicBezTo>
                      <a:cubicBezTo>
                        <a:pt x="15614" y="39163"/>
                        <a:pt x="15700" y="39077"/>
                        <a:pt x="15828" y="39035"/>
                      </a:cubicBezTo>
                      <a:cubicBezTo>
                        <a:pt x="16126" y="39163"/>
                        <a:pt x="16425" y="39333"/>
                        <a:pt x="16723" y="39504"/>
                      </a:cubicBezTo>
                      <a:cubicBezTo>
                        <a:pt x="16809" y="39461"/>
                        <a:pt x="16937" y="39419"/>
                        <a:pt x="17022" y="39333"/>
                      </a:cubicBezTo>
                      <a:cubicBezTo>
                        <a:pt x="17150" y="39376"/>
                        <a:pt x="17278" y="39461"/>
                        <a:pt x="17363" y="39504"/>
                      </a:cubicBezTo>
                      <a:cubicBezTo>
                        <a:pt x="17406" y="39461"/>
                        <a:pt x="17449" y="39419"/>
                        <a:pt x="17491" y="39376"/>
                      </a:cubicBezTo>
                      <a:cubicBezTo>
                        <a:pt x="17491" y="39419"/>
                        <a:pt x="17534" y="39461"/>
                        <a:pt x="17534" y="39504"/>
                      </a:cubicBezTo>
                      <a:cubicBezTo>
                        <a:pt x="17662" y="39419"/>
                        <a:pt x="17833" y="39291"/>
                        <a:pt x="18046" y="39163"/>
                      </a:cubicBezTo>
                      <a:cubicBezTo>
                        <a:pt x="18174" y="39291"/>
                        <a:pt x="18345" y="39461"/>
                        <a:pt x="18473" y="39589"/>
                      </a:cubicBezTo>
                      <a:cubicBezTo>
                        <a:pt x="18515" y="39547"/>
                        <a:pt x="18558" y="39461"/>
                        <a:pt x="18601" y="39291"/>
                      </a:cubicBezTo>
                      <a:cubicBezTo>
                        <a:pt x="18814" y="39376"/>
                        <a:pt x="19027" y="39419"/>
                        <a:pt x="19240" y="39504"/>
                      </a:cubicBezTo>
                      <a:cubicBezTo>
                        <a:pt x="19326" y="39461"/>
                        <a:pt x="19454" y="39376"/>
                        <a:pt x="19539" y="39333"/>
                      </a:cubicBezTo>
                      <a:cubicBezTo>
                        <a:pt x="19624" y="39376"/>
                        <a:pt x="19710" y="39461"/>
                        <a:pt x="19795" y="39504"/>
                      </a:cubicBezTo>
                      <a:cubicBezTo>
                        <a:pt x="19838" y="39376"/>
                        <a:pt x="19880" y="39291"/>
                        <a:pt x="19880" y="39205"/>
                      </a:cubicBezTo>
                      <a:cubicBezTo>
                        <a:pt x="20008" y="39248"/>
                        <a:pt x="20094" y="39291"/>
                        <a:pt x="20179" y="39333"/>
                      </a:cubicBezTo>
                      <a:cubicBezTo>
                        <a:pt x="20307" y="39248"/>
                        <a:pt x="20435" y="39120"/>
                        <a:pt x="20563" y="39035"/>
                      </a:cubicBezTo>
                      <a:cubicBezTo>
                        <a:pt x="20674" y="39146"/>
                        <a:pt x="20785" y="39193"/>
                        <a:pt x="20896" y="39193"/>
                      </a:cubicBezTo>
                      <a:cubicBezTo>
                        <a:pt x="21041" y="39193"/>
                        <a:pt x="21186" y="39113"/>
                        <a:pt x="21331" y="38992"/>
                      </a:cubicBezTo>
                      <a:cubicBezTo>
                        <a:pt x="21480" y="39081"/>
                        <a:pt x="21608" y="39192"/>
                        <a:pt x="21759" y="39192"/>
                      </a:cubicBezTo>
                      <a:cubicBezTo>
                        <a:pt x="21824" y="39192"/>
                        <a:pt x="21894" y="39171"/>
                        <a:pt x="21971" y="39120"/>
                      </a:cubicBezTo>
                      <a:cubicBezTo>
                        <a:pt x="21928" y="39035"/>
                        <a:pt x="21885" y="38992"/>
                        <a:pt x="21800" y="38949"/>
                      </a:cubicBezTo>
                      <a:cubicBezTo>
                        <a:pt x="21880" y="38858"/>
                        <a:pt x="21960" y="38828"/>
                        <a:pt x="22041" y="38828"/>
                      </a:cubicBezTo>
                      <a:cubicBezTo>
                        <a:pt x="22197" y="38828"/>
                        <a:pt x="22356" y="38939"/>
                        <a:pt x="22523" y="38939"/>
                      </a:cubicBezTo>
                      <a:cubicBezTo>
                        <a:pt x="22593" y="38939"/>
                        <a:pt x="22665" y="38919"/>
                        <a:pt x="22739" y="38864"/>
                      </a:cubicBezTo>
                      <a:cubicBezTo>
                        <a:pt x="22952" y="38693"/>
                        <a:pt x="23336" y="38779"/>
                        <a:pt x="23592" y="38608"/>
                      </a:cubicBezTo>
                      <a:cubicBezTo>
                        <a:pt x="23890" y="38437"/>
                        <a:pt x="24402" y="38736"/>
                        <a:pt x="24445" y="38139"/>
                      </a:cubicBezTo>
                      <a:cubicBezTo>
                        <a:pt x="24402" y="38096"/>
                        <a:pt x="24360" y="38011"/>
                        <a:pt x="24317" y="37925"/>
                      </a:cubicBezTo>
                      <a:lnTo>
                        <a:pt x="24573" y="37670"/>
                      </a:lnTo>
                      <a:cubicBezTo>
                        <a:pt x="24616" y="37883"/>
                        <a:pt x="24616" y="38053"/>
                        <a:pt x="24701" y="38309"/>
                      </a:cubicBezTo>
                      <a:cubicBezTo>
                        <a:pt x="24872" y="38096"/>
                        <a:pt x="24957" y="37968"/>
                        <a:pt x="25085" y="37840"/>
                      </a:cubicBezTo>
                      <a:cubicBezTo>
                        <a:pt x="25170" y="37883"/>
                        <a:pt x="25256" y="37925"/>
                        <a:pt x="25341" y="38011"/>
                      </a:cubicBezTo>
                      <a:cubicBezTo>
                        <a:pt x="25725" y="37883"/>
                        <a:pt x="26151" y="37755"/>
                        <a:pt x="26578" y="37584"/>
                      </a:cubicBezTo>
                      <a:cubicBezTo>
                        <a:pt x="26578" y="37584"/>
                        <a:pt x="26621" y="37627"/>
                        <a:pt x="26706" y="37712"/>
                      </a:cubicBezTo>
                      <a:cubicBezTo>
                        <a:pt x="26877" y="37499"/>
                        <a:pt x="27005" y="37286"/>
                        <a:pt x="27175" y="37072"/>
                      </a:cubicBezTo>
                      <a:cubicBezTo>
                        <a:pt x="27303" y="37158"/>
                        <a:pt x="27431" y="37286"/>
                        <a:pt x="27645" y="37456"/>
                      </a:cubicBezTo>
                      <a:cubicBezTo>
                        <a:pt x="27815" y="37030"/>
                        <a:pt x="28199" y="36859"/>
                        <a:pt x="28455" y="36560"/>
                      </a:cubicBezTo>
                      <a:cubicBezTo>
                        <a:pt x="28668" y="36560"/>
                        <a:pt x="28839" y="36560"/>
                        <a:pt x="29052" y="36518"/>
                      </a:cubicBezTo>
                      <a:cubicBezTo>
                        <a:pt x="29052" y="36390"/>
                        <a:pt x="29052" y="36262"/>
                        <a:pt x="29095" y="36134"/>
                      </a:cubicBezTo>
                      <a:cubicBezTo>
                        <a:pt x="29223" y="36048"/>
                        <a:pt x="29351" y="35963"/>
                        <a:pt x="29479" y="35920"/>
                      </a:cubicBezTo>
                      <a:cubicBezTo>
                        <a:pt x="29607" y="35963"/>
                        <a:pt x="29735" y="36006"/>
                        <a:pt x="29906" y="36091"/>
                      </a:cubicBezTo>
                      <a:cubicBezTo>
                        <a:pt x="29820" y="35878"/>
                        <a:pt x="29778" y="35792"/>
                        <a:pt x="29692" y="35750"/>
                      </a:cubicBezTo>
                      <a:cubicBezTo>
                        <a:pt x="29650" y="35707"/>
                        <a:pt x="29607" y="35664"/>
                        <a:pt x="29564" y="35622"/>
                      </a:cubicBezTo>
                      <a:cubicBezTo>
                        <a:pt x="29607" y="35622"/>
                        <a:pt x="29607" y="35579"/>
                        <a:pt x="29607" y="35579"/>
                      </a:cubicBezTo>
                      <a:cubicBezTo>
                        <a:pt x="29650" y="35622"/>
                        <a:pt x="29692" y="35664"/>
                        <a:pt x="29735" y="35707"/>
                      </a:cubicBezTo>
                      <a:cubicBezTo>
                        <a:pt x="29735" y="35707"/>
                        <a:pt x="29735" y="35738"/>
                        <a:pt x="29709" y="35747"/>
                      </a:cubicBezTo>
                      <a:lnTo>
                        <a:pt x="29709" y="35747"/>
                      </a:lnTo>
                      <a:cubicBezTo>
                        <a:pt x="29956" y="35707"/>
                        <a:pt x="30125" y="35707"/>
                        <a:pt x="30375" y="35707"/>
                      </a:cubicBezTo>
                      <a:cubicBezTo>
                        <a:pt x="30460" y="35494"/>
                        <a:pt x="30546" y="35281"/>
                        <a:pt x="30631" y="35025"/>
                      </a:cubicBezTo>
                      <a:lnTo>
                        <a:pt x="31015" y="35025"/>
                      </a:lnTo>
                      <a:cubicBezTo>
                        <a:pt x="30972" y="34939"/>
                        <a:pt x="30929" y="34854"/>
                        <a:pt x="30887" y="34769"/>
                      </a:cubicBezTo>
                      <a:cubicBezTo>
                        <a:pt x="31399" y="34641"/>
                        <a:pt x="31783" y="34342"/>
                        <a:pt x="32039" y="33915"/>
                      </a:cubicBezTo>
                      <a:cubicBezTo>
                        <a:pt x="31953" y="33873"/>
                        <a:pt x="31911" y="33873"/>
                        <a:pt x="31868" y="33830"/>
                      </a:cubicBezTo>
                      <a:cubicBezTo>
                        <a:pt x="31911" y="33787"/>
                        <a:pt x="31911" y="33787"/>
                        <a:pt x="31911" y="33745"/>
                      </a:cubicBezTo>
                      <a:cubicBezTo>
                        <a:pt x="31953" y="33787"/>
                        <a:pt x="31996" y="33873"/>
                        <a:pt x="32039" y="33915"/>
                      </a:cubicBezTo>
                      <a:lnTo>
                        <a:pt x="32295" y="33915"/>
                      </a:lnTo>
                      <a:cubicBezTo>
                        <a:pt x="32380" y="33745"/>
                        <a:pt x="32423" y="33617"/>
                        <a:pt x="32508" y="33489"/>
                      </a:cubicBezTo>
                      <a:cubicBezTo>
                        <a:pt x="32465" y="33403"/>
                        <a:pt x="32423" y="33318"/>
                        <a:pt x="32337" y="33275"/>
                      </a:cubicBezTo>
                      <a:lnTo>
                        <a:pt x="32209" y="33147"/>
                      </a:lnTo>
                      <a:lnTo>
                        <a:pt x="32337" y="33105"/>
                      </a:lnTo>
                      <a:cubicBezTo>
                        <a:pt x="32380" y="33062"/>
                        <a:pt x="32423" y="33020"/>
                        <a:pt x="32465" y="32934"/>
                      </a:cubicBezTo>
                      <a:cubicBezTo>
                        <a:pt x="32465" y="33020"/>
                        <a:pt x="32508" y="33062"/>
                        <a:pt x="32508" y="33105"/>
                      </a:cubicBezTo>
                      <a:lnTo>
                        <a:pt x="32807" y="33105"/>
                      </a:lnTo>
                      <a:cubicBezTo>
                        <a:pt x="32849" y="32892"/>
                        <a:pt x="32849" y="32764"/>
                        <a:pt x="32849" y="32721"/>
                      </a:cubicBezTo>
                      <a:cubicBezTo>
                        <a:pt x="33105" y="32508"/>
                        <a:pt x="33276" y="32337"/>
                        <a:pt x="33489" y="32166"/>
                      </a:cubicBezTo>
                      <a:cubicBezTo>
                        <a:pt x="33489" y="32081"/>
                        <a:pt x="33532" y="31953"/>
                        <a:pt x="33532" y="31825"/>
                      </a:cubicBezTo>
                      <a:cubicBezTo>
                        <a:pt x="33745" y="31654"/>
                        <a:pt x="33958" y="31526"/>
                        <a:pt x="34172" y="31398"/>
                      </a:cubicBezTo>
                      <a:cubicBezTo>
                        <a:pt x="34172" y="31228"/>
                        <a:pt x="34172" y="31100"/>
                        <a:pt x="34172" y="30972"/>
                      </a:cubicBezTo>
                      <a:cubicBezTo>
                        <a:pt x="34086" y="30929"/>
                        <a:pt x="34044" y="30886"/>
                        <a:pt x="34001" y="30844"/>
                      </a:cubicBezTo>
                      <a:lnTo>
                        <a:pt x="34086" y="30801"/>
                      </a:lnTo>
                      <a:cubicBezTo>
                        <a:pt x="34086" y="30844"/>
                        <a:pt x="34129" y="30886"/>
                        <a:pt x="34172" y="30929"/>
                      </a:cubicBezTo>
                      <a:cubicBezTo>
                        <a:pt x="34172" y="30929"/>
                        <a:pt x="34172" y="30972"/>
                        <a:pt x="34172" y="30972"/>
                      </a:cubicBezTo>
                      <a:cubicBezTo>
                        <a:pt x="34257" y="30929"/>
                        <a:pt x="34342" y="30929"/>
                        <a:pt x="34513" y="30929"/>
                      </a:cubicBezTo>
                      <a:cubicBezTo>
                        <a:pt x="34428" y="30503"/>
                        <a:pt x="34812" y="30204"/>
                        <a:pt x="34598" y="29820"/>
                      </a:cubicBezTo>
                      <a:cubicBezTo>
                        <a:pt x="34513" y="29692"/>
                        <a:pt x="34513" y="29607"/>
                        <a:pt x="34513" y="29479"/>
                      </a:cubicBezTo>
                      <a:lnTo>
                        <a:pt x="34598" y="29479"/>
                      </a:lnTo>
                      <a:cubicBezTo>
                        <a:pt x="34638" y="29559"/>
                        <a:pt x="34641" y="29677"/>
                        <a:pt x="34677" y="29762"/>
                      </a:cubicBezTo>
                      <a:lnTo>
                        <a:pt x="34677" y="29762"/>
                      </a:lnTo>
                      <a:cubicBezTo>
                        <a:pt x="34810" y="29665"/>
                        <a:pt x="34917" y="29593"/>
                        <a:pt x="35025" y="29521"/>
                      </a:cubicBezTo>
                      <a:cubicBezTo>
                        <a:pt x="34940" y="29393"/>
                        <a:pt x="34897" y="29308"/>
                        <a:pt x="34812" y="29180"/>
                      </a:cubicBezTo>
                      <a:cubicBezTo>
                        <a:pt x="35068" y="29137"/>
                        <a:pt x="35281" y="29137"/>
                        <a:pt x="35537" y="29095"/>
                      </a:cubicBezTo>
                      <a:cubicBezTo>
                        <a:pt x="35452" y="28881"/>
                        <a:pt x="35409" y="28711"/>
                        <a:pt x="35366" y="28540"/>
                      </a:cubicBezTo>
                      <a:cubicBezTo>
                        <a:pt x="35409" y="28455"/>
                        <a:pt x="35452" y="28369"/>
                        <a:pt x="35494" y="28327"/>
                      </a:cubicBezTo>
                      <a:lnTo>
                        <a:pt x="35366" y="28199"/>
                      </a:lnTo>
                      <a:lnTo>
                        <a:pt x="35494" y="28156"/>
                      </a:lnTo>
                      <a:cubicBezTo>
                        <a:pt x="35580" y="28028"/>
                        <a:pt x="35622" y="27943"/>
                        <a:pt x="35707" y="27815"/>
                      </a:cubicBezTo>
                      <a:cubicBezTo>
                        <a:pt x="35835" y="27900"/>
                        <a:pt x="35878" y="27943"/>
                        <a:pt x="35963" y="28028"/>
                      </a:cubicBezTo>
                      <a:lnTo>
                        <a:pt x="35963" y="27260"/>
                      </a:lnTo>
                      <a:lnTo>
                        <a:pt x="36305" y="26919"/>
                      </a:lnTo>
                      <a:cubicBezTo>
                        <a:pt x="36177" y="26791"/>
                        <a:pt x="36049" y="26620"/>
                        <a:pt x="35921" y="26450"/>
                      </a:cubicBezTo>
                      <a:cubicBezTo>
                        <a:pt x="36177" y="26279"/>
                        <a:pt x="36561" y="26407"/>
                        <a:pt x="36646" y="25980"/>
                      </a:cubicBezTo>
                      <a:cubicBezTo>
                        <a:pt x="36646" y="25682"/>
                        <a:pt x="36305" y="25383"/>
                        <a:pt x="36603" y="25085"/>
                      </a:cubicBezTo>
                      <a:cubicBezTo>
                        <a:pt x="36731" y="24914"/>
                        <a:pt x="36859" y="24701"/>
                        <a:pt x="36987" y="24530"/>
                      </a:cubicBezTo>
                      <a:cubicBezTo>
                        <a:pt x="36902" y="24402"/>
                        <a:pt x="36817" y="24274"/>
                        <a:pt x="36774" y="24189"/>
                      </a:cubicBezTo>
                      <a:cubicBezTo>
                        <a:pt x="36902" y="23975"/>
                        <a:pt x="36987" y="23805"/>
                        <a:pt x="37115" y="23591"/>
                      </a:cubicBezTo>
                      <a:cubicBezTo>
                        <a:pt x="37073" y="23591"/>
                        <a:pt x="37030" y="23506"/>
                        <a:pt x="36987" y="23463"/>
                      </a:cubicBezTo>
                      <a:cubicBezTo>
                        <a:pt x="37243" y="23122"/>
                        <a:pt x="37073" y="22738"/>
                        <a:pt x="37115" y="22397"/>
                      </a:cubicBezTo>
                      <a:cubicBezTo>
                        <a:pt x="37073" y="22354"/>
                        <a:pt x="37030" y="22312"/>
                        <a:pt x="36987" y="22312"/>
                      </a:cubicBezTo>
                      <a:lnTo>
                        <a:pt x="37030" y="22226"/>
                      </a:lnTo>
                      <a:cubicBezTo>
                        <a:pt x="37073" y="22269"/>
                        <a:pt x="37115" y="22312"/>
                        <a:pt x="37158" y="22354"/>
                      </a:cubicBezTo>
                      <a:cubicBezTo>
                        <a:pt x="37115" y="22397"/>
                        <a:pt x="37115" y="22397"/>
                        <a:pt x="37115" y="22397"/>
                      </a:cubicBezTo>
                      <a:cubicBezTo>
                        <a:pt x="37158" y="22354"/>
                        <a:pt x="37243" y="22354"/>
                        <a:pt x="37243" y="22312"/>
                      </a:cubicBezTo>
                      <a:cubicBezTo>
                        <a:pt x="37329" y="21800"/>
                        <a:pt x="37286" y="21288"/>
                        <a:pt x="37286" y="20819"/>
                      </a:cubicBezTo>
                      <a:cubicBezTo>
                        <a:pt x="37115" y="20733"/>
                        <a:pt x="37073" y="20691"/>
                        <a:pt x="36902" y="20648"/>
                      </a:cubicBezTo>
                      <a:cubicBezTo>
                        <a:pt x="37073" y="20605"/>
                        <a:pt x="37158" y="20563"/>
                        <a:pt x="37329" y="20520"/>
                      </a:cubicBezTo>
                      <a:cubicBezTo>
                        <a:pt x="37115" y="20392"/>
                        <a:pt x="36987" y="20264"/>
                        <a:pt x="36774" y="20136"/>
                      </a:cubicBezTo>
                      <a:cubicBezTo>
                        <a:pt x="36987" y="20093"/>
                        <a:pt x="37158" y="20051"/>
                        <a:pt x="37329" y="20051"/>
                      </a:cubicBezTo>
                      <a:cubicBezTo>
                        <a:pt x="36987" y="19752"/>
                        <a:pt x="37158" y="19496"/>
                        <a:pt x="37329" y="19240"/>
                      </a:cubicBezTo>
                      <a:cubicBezTo>
                        <a:pt x="37243" y="19155"/>
                        <a:pt x="37158" y="19027"/>
                        <a:pt x="37115" y="18941"/>
                      </a:cubicBezTo>
                      <a:cubicBezTo>
                        <a:pt x="37201" y="18813"/>
                        <a:pt x="37243" y="18685"/>
                        <a:pt x="37286" y="18600"/>
                      </a:cubicBezTo>
                      <a:cubicBezTo>
                        <a:pt x="37243" y="18472"/>
                        <a:pt x="37201" y="18430"/>
                        <a:pt x="37158" y="18344"/>
                      </a:cubicBezTo>
                      <a:cubicBezTo>
                        <a:pt x="37201" y="18259"/>
                        <a:pt x="37243" y="18216"/>
                        <a:pt x="37286" y="18174"/>
                      </a:cubicBezTo>
                      <a:cubicBezTo>
                        <a:pt x="37115" y="18046"/>
                        <a:pt x="36945" y="17918"/>
                        <a:pt x="36774" y="17832"/>
                      </a:cubicBezTo>
                      <a:cubicBezTo>
                        <a:pt x="36849" y="17683"/>
                        <a:pt x="36891" y="17598"/>
                        <a:pt x="36814" y="17436"/>
                      </a:cubicBezTo>
                      <a:lnTo>
                        <a:pt x="36814" y="17436"/>
                      </a:lnTo>
                      <a:cubicBezTo>
                        <a:pt x="36787" y="17444"/>
                        <a:pt x="36759" y="17448"/>
                        <a:pt x="36731" y="17448"/>
                      </a:cubicBezTo>
                      <a:cubicBezTo>
                        <a:pt x="36731" y="17448"/>
                        <a:pt x="36689" y="17406"/>
                        <a:pt x="36774" y="17363"/>
                      </a:cubicBezTo>
                      <a:cubicBezTo>
                        <a:pt x="36774" y="17349"/>
                        <a:pt x="36783" y="17344"/>
                        <a:pt x="36799" y="17344"/>
                      </a:cubicBezTo>
                      <a:cubicBezTo>
                        <a:pt x="36831" y="17344"/>
                        <a:pt x="36888" y="17363"/>
                        <a:pt x="36945" y="17363"/>
                      </a:cubicBezTo>
                      <a:cubicBezTo>
                        <a:pt x="36932" y="17375"/>
                        <a:pt x="36916" y="17388"/>
                        <a:pt x="36898" y="17399"/>
                      </a:cubicBezTo>
                      <a:lnTo>
                        <a:pt x="36898" y="17399"/>
                      </a:lnTo>
                      <a:cubicBezTo>
                        <a:pt x="36863" y="17391"/>
                        <a:pt x="36823" y="17379"/>
                        <a:pt x="36774" y="17363"/>
                      </a:cubicBezTo>
                      <a:lnTo>
                        <a:pt x="36774" y="17363"/>
                      </a:lnTo>
                      <a:cubicBezTo>
                        <a:pt x="36790" y="17389"/>
                        <a:pt x="36803" y="17413"/>
                        <a:pt x="36814" y="17436"/>
                      </a:cubicBezTo>
                      <a:lnTo>
                        <a:pt x="36814" y="17436"/>
                      </a:lnTo>
                      <a:cubicBezTo>
                        <a:pt x="36845" y="17427"/>
                        <a:pt x="36874" y="17414"/>
                        <a:pt x="36898" y="17399"/>
                      </a:cubicBezTo>
                      <a:lnTo>
                        <a:pt x="36898" y="17399"/>
                      </a:lnTo>
                      <a:cubicBezTo>
                        <a:pt x="36955" y="17412"/>
                        <a:pt x="36995" y="17416"/>
                        <a:pt x="37025" y="17416"/>
                      </a:cubicBezTo>
                      <a:cubicBezTo>
                        <a:pt x="37073" y="17416"/>
                        <a:pt x="37094" y="17406"/>
                        <a:pt x="37115" y="17406"/>
                      </a:cubicBezTo>
                      <a:cubicBezTo>
                        <a:pt x="36945" y="17064"/>
                        <a:pt x="37201" y="16723"/>
                        <a:pt x="37115" y="16382"/>
                      </a:cubicBezTo>
                      <a:cubicBezTo>
                        <a:pt x="37115" y="16382"/>
                        <a:pt x="37073" y="16339"/>
                        <a:pt x="37030" y="16296"/>
                      </a:cubicBezTo>
                      <a:cubicBezTo>
                        <a:pt x="36987" y="16424"/>
                        <a:pt x="36945" y="16510"/>
                        <a:pt x="36902" y="16638"/>
                      </a:cubicBezTo>
                      <a:cubicBezTo>
                        <a:pt x="36817" y="16595"/>
                        <a:pt x="36731" y="16595"/>
                        <a:pt x="36646" y="16595"/>
                      </a:cubicBezTo>
                      <a:cubicBezTo>
                        <a:pt x="36774" y="16339"/>
                        <a:pt x="36859" y="16168"/>
                        <a:pt x="36945" y="15998"/>
                      </a:cubicBezTo>
                      <a:cubicBezTo>
                        <a:pt x="36859" y="15657"/>
                        <a:pt x="36731" y="15401"/>
                        <a:pt x="36646" y="15145"/>
                      </a:cubicBezTo>
                      <a:cubicBezTo>
                        <a:pt x="36689" y="14974"/>
                        <a:pt x="36774" y="14846"/>
                        <a:pt x="36817" y="14675"/>
                      </a:cubicBezTo>
                      <a:cubicBezTo>
                        <a:pt x="36603" y="14675"/>
                        <a:pt x="36475" y="14633"/>
                        <a:pt x="36305" y="14633"/>
                      </a:cubicBezTo>
                      <a:cubicBezTo>
                        <a:pt x="36433" y="14419"/>
                        <a:pt x="36561" y="14249"/>
                        <a:pt x="36774" y="13950"/>
                      </a:cubicBezTo>
                      <a:lnTo>
                        <a:pt x="36774" y="13950"/>
                      </a:lnTo>
                      <a:cubicBezTo>
                        <a:pt x="36475" y="14035"/>
                        <a:pt x="36305" y="14078"/>
                        <a:pt x="36177" y="14121"/>
                      </a:cubicBezTo>
                      <a:cubicBezTo>
                        <a:pt x="36006" y="13865"/>
                        <a:pt x="36390" y="13609"/>
                        <a:pt x="36177" y="13353"/>
                      </a:cubicBezTo>
                      <a:cubicBezTo>
                        <a:pt x="36177" y="13353"/>
                        <a:pt x="36305" y="13225"/>
                        <a:pt x="36347" y="13097"/>
                      </a:cubicBezTo>
                      <a:cubicBezTo>
                        <a:pt x="36134" y="12969"/>
                        <a:pt x="35963" y="12798"/>
                        <a:pt x="35793" y="12670"/>
                      </a:cubicBezTo>
                      <a:lnTo>
                        <a:pt x="35665" y="12585"/>
                      </a:lnTo>
                      <a:lnTo>
                        <a:pt x="35793" y="12500"/>
                      </a:lnTo>
                      <a:cubicBezTo>
                        <a:pt x="35878" y="12414"/>
                        <a:pt x="35921" y="12329"/>
                        <a:pt x="36006" y="12158"/>
                      </a:cubicBezTo>
                      <a:cubicBezTo>
                        <a:pt x="35878" y="12030"/>
                        <a:pt x="35707" y="11860"/>
                        <a:pt x="35537" y="11689"/>
                      </a:cubicBezTo>
                      <a:cubicBezTo>
                        <a:pt x="35537" y="11689"/>
                        <a:pt x="35580" y="11646"/>
                        <a:pt x="35622" y="11604"/>
                      </a:cubicBezTo>
                      <a:cubicBezTo>
                        <a:pt x="35537" y="11476"/>
                        <a:pt x="35409" y="11348"/>
                        <a:pt x="35324" y="11177"/>
                      </a:cubicBezTo>
                      <a:cubicBezTo>
                        <a:pt x="35238" y="11049"/>
                        <a:pt x="35238" y="10836"/>
                        <a:pt x="35153" y="10708"/>
                      </a:cubicBezTo>
                      <a:cubicBezTo>
                        <a:pt x="34982" y="10409"/>
                        <a:pt x="34940" y="10068"/>
                        <a:pt x="34641" y="9897"/>
                      </a:cubicBezTo>
                      <a:cubicBezTo>
                        <a:pt x="34641" y="9940"/>
                        <a:pt x="34598" y="9983"/>
                        <a:pt x="34556" y="10025"/>
                      </a:cubicBezTo>
                      <a:cubicBezTo>
                        <a:pt x="34513" y="9983"/>
                        <a:pt x="34513" y="9940"/>
                        <a:pt x="34470" y="9897"/>
                      </a:cubicBezTo>
                      <a:cubicBezTo>
                        <a:pt x="34428" y="9855"/>
                        <a:pt x="34385" y="9812"/>
                        <a:pt x="34342" y="9769"/>
                      </a:cubicBezTo>
                      <a:lnTo>
                        <a:pt x="34385" y="9727"/>
                      </a:lnTo>
                      <a:cubicBezTo>
                        <a:pt x="34428" y="9769"/>
                        <a:pt x="34470" y="9812"/>
                        <a:pt x="34513" y="9855"/>
                      </a:cubicBezTo>
                      <a:cubicBezTo>
                        <a:pt x="34513" y="9855"/>
                        <a:pt x="34470" y="9897"/>
                        <a:pt x="34470" y="9897"/>
                      </a:cubicBezTo>
                      <a:lnTo>
                        <a:pt x="34641" y="9897"/>
                      </a:lnTo>
                      <a:lnTo>
                        <a:pt x="34641" y="9471"/>
                      </a:lnTo>
                      <a:cubicBezTo>
                        <a:pt x="34470" y="9385"/>
                        <a:pt x="34342" y="9257"/>
                        <a:pt x="34172" y="9172"/>
                      </a:cubicBezTo>
                      <a:cubicBezTo>
                        <a:pt x="34214" y="9087"/>
                        <a:pt x="34257" y="9001"/>
                        <a:pt x="34342" y="8959"/>
                      </a:cubicBezTo>
                      <a:cubicBezTo>
                        <a:pt x="34300" y="8959"/>
                        <a:pt x="34257" y="8916"/>
                        <a:pt x="34257" y="8916"/>
                      </a:cubicBezTo>
                      <a:cubicBezTo>
                        <a:pt x="34214" y="8788"/>
                        <a:pt x="34129" y="8660"/>
                        <a:pt x="34086" y="8575"/>
                      </a:cubicBezTo>
                      <a:cubicBezTo>
                        <a:pt x="34001" y="8618"/>
                        <a:pt x="33916" y="8660"/>
                        <a:pt x="33830" y="8788"/>
                      </a:cubicBezTo>
                      <a:cubicBezTo>
                        <a:pt x="33745" y="8873"/>
                        <a:pt x="33617" y="8873"/>
                        <a:pt x="33532" y="8873"/>
                      </a:cubicBezTo>
                      <a:cubicBezTo>
                        <a:pt x="33532" y="8831"/>
                        <a:pt x="33532" y="8788"/>
                        <a:pt x="33532" y="8788"/>
                      </a:cubicBezTo>
                      <a:cubicBezTo>
                        <a:pt x="33617" y="8745"/>
                        <a:pt x="33745" y="8745"/>
                        <a:pt x="33830" y="8703"/>
                      </a:cubicBezTo>
                      <a:cubicBezTo>
                        <a:pt x="33830" y="8529"/>
                        <a:pt x="33830" y="8387"/>
                        <a:pt x="33830" y="8276"/>
                      </a:cubicBezTo>
                      <a:cubicBezTo>
                        <a:pt x="33617" y="8234"/>
                        <a:pt x="33489" y="8191"/>
                        <a:pt x="33318" y="8191"/>
                      </a:cubicBezTo>
                      <a:cubicBezTo>
                        <a:pt x="33404" y="8106"/>
                        <a:pt x="33446" y="8020"/>
                        <a:pt x="33489" y="7978"/>
                      </a:cubicBezTo>
                      <a:cubicBezTo>
                        <a:pt x="33190" y="7679"/>
                        <a:pt x="33233" y="7082"/>
                        <a:pt x="32764" y="7039"/>
                      </a:cubicBezTo>
                      <a:cubicBezTo>
                        <a:pt x="32636" y="6740"/>
                        <a:pt x="32551" y="6527"/>
                        <a:pt x="32465" y="6314"/>
                      </a:cubicBezTo>
                      <a:cubicBezTo>
                        <a:pt x="32295" y="6229"/>
                        <a:pt x="32124" y="6143"/>
                        <a:pt x="31996" y="6058"/>
                      </a:cubicBezTo>
                      <a:cubicBezTo>
                        <a:pt x="31911" y="6143"/>
                        <a:pt x="31825" y="6186"/>
                        <a:pt x="31783" y="6271"/>
                      </a:cubicBezTo>
                      <a:cubicBezTo>
                        <a:pt x="31740" y="6186"/>
                        <a:pt x="31697" y="6101"/>
                        <a:pt x="31697" y="6058"/>
                      </a:cubicBezTo>
                      <a:cubicBezTo>
                        <a:pt x="31783" y="5930"/>
                        <a:pt x="31911" y="5802"/>
                        <a:pt x="31996" y="5674"/>
                      </a:cubicBezTo>
                      <a:cubicBezTo>
                        <a:pt x="31953" y="5617"/>
                        <a:pt x="31892" y="5608"/>
                        <a:pt x="31827" y="5608"/>
                      </a:cubicBezTo>
                      <a:cubicBezTo>
                        <a:pt x="31795" y="5608"/>
                        <a:pt x="31761" y="5610"/>
                        <a:pt x="31729" y="5610"/>
                      </a:cubicBezTo>
                      <a:cubicBezTo>
                        <a:pt x="31633" y="5610"/>
                        <a:pt x="31548" y="5589"/>
                        <a:pt x="31527" y="5418"/>
                      </a:cubicBezTo>
                      <a:cubicBezTo>
                        <a:pt x="31484" y="5375"/>
                        <a:pt x="31441" y="5375"/>
                        <a:pt x="31399" y="5333"/>
                      </a:cubicBezTo>
                      <a:cubicBezTo>
                        <a:pt x="31441" y="5290"/>
                        <a:pt x="31484" y="5290"/>
                        <a:pt x="31527" y="5247"/>
                      </a:cubicBezTo>
                      <a:cubicBezTo>
                        <a:pt x="31441" y="5162"/>
                        <a:pt x="31271" y="5077"/>
                        <a:pt x="31228" y="4906"/>
                      </a:cubicBezTo>
                      <a:cubicBezTo>
                        <a:pt x="31100" y="4693"/>
                        <a:pt x="30929" y="4650"/>
                        <a:pt x="30759" y="4565"/>
                      </a:cubicBezTo>
                      <a:cubicBezTo>
                        <a:pt x="30631" y="4437"/>
                        <a:pt x="30546" y="4266"/>
                        <a:pt x="30460" y="4095"/>
                      </a:cubicBezTo>
                      <a:lnTo>
                        <a:pt x="30119" y="4095"/>
                      </a:lnTo>
                      <a:cubicBezTo>
                        <a:pt x="30076" y="4010"/>
                        <a:pt x="30034" y="3925"/>
                        <a:pt x="29991" y="3839"/>
                      </a:cubicBezTo>
                      <a:cubicBezTo>
                        <a:pt x="29308" y="3797"/>
                        <a:pt x="29010" y="3072"/>
                        <a:pt x="28455" y="2858"/>
                      </a:cubicBezTo>
                      <a:cubicBezTo>
                        <a:pt x="28370" y="2901"/>
                        <a:pt x="28370" y="2901"/>
                        <a:pt x="28327" y="2944"/>
                      </a:cubicBezTo>
                      <a:cubicBezTo>
                        <a:pt x="28157" y="2816"/>
                        <a:pt x="28071" y="2645"/>
                        <a:pt x="27901" y="2560"/>
                      </a:cubicBezTo>
                      <a:cubicBezTo>
                        <a:pt x="27602" y="2346"/>
                        <a:pt x="27218" y="2304"/>
                        <a:pt x="27005" y="1962"/>
                      </a:cubicBezTo>
                      <a:cubicBezTo>
                        <a:pt x="26973" y="1968"/>
                        <a:pt x="26943" y="1971"/>
                        <a:pt x="26913" y="1971"/>
                      </a:cubicBezTo>
                      <a:cubicBezTo>
                        <a:pt x="26561" y="1971"/>
                        <a:pt x="26350" y="1590"/>
                        <a:pt x="25991" y="1590"/>
                      </a:cubicBezTo>
                      <a:cubicBezTo>
                        <a:pt x="25935" y="1590"/>
                        <a:pt x="25875" y="1600"/>
                        <a:pt x="25810" y="1621"/>
                      </a:cubicBezTo>
                      <a:cubicBezTo>
                        <a:pt x="25768" y="1621"/>
                        <a:pt x="25725" y="1536"/>
                        <a:pt x="25640" y="1493"/>
                      </a:cubicBezTo>
                      <a:cubicBezTo>
                        <a:pt x="25298" y="1237"/>
                        <a:pt x="24957" y="1067"/>
                        <a:pt x="24530" y="981"/>
                      </a:cubicBezTo>
                      <a:cubicBezTo>
                        <a:pt x="24445" y="1109"/>
                        <a:pt x="24317" y="1195"/>
                        <a:pt x="24146" y="1323"/>
                      </a:cubicBezTo>
                      <a:cubicBezTo>
                        <a:pt x="24146" y="1152"/>
                        <a:pt x="24104" y="1024"/>
                        <a:pt x="24104" y="811"/>
                      </a:cubicBezTo>
                      <a:cubicBezTo>
                        <a:pt x="23848" y="853"/>
                        <a:pt x="23677" y="896"/>
                        <a:pt x="23464" y="939"/>
                      </a:cubicBezTo>
                      <a:cubicBezTo>
                        <a:pt x="23464" y="811"/>
                        <a:pt x="23421" y="768"/>
                        <a:pt x="23421" y="640"/>
                      </a:cubicBezTo>
                      <a:cubicBezTo>
                        <a:pt x="23326" y="640"/>
                        <a:pt x="23234" y="642"/>
                        <a:pt x="23143" y="642"/>
                      </a:cubicBezTo>
                      <a:cubicBezTo>
                        <a:pt x="22826" y="642"/>
                        <a:pt x="22535" y="616"/>
                        <a:pt x="22269" y="384"/>
                      </a:cubicBezTo>
                      <a:cubicBezTo>
                        <a:pt x="22190" y="325"/>
                        <a:pt x="22093" y="293"/>
                        <a:pt x="21989" y="293"/>
                      </a:cubicBezTo>
                      <a:cubicBezTo>
                        <a:pt x="21870" y="293"/>
                        <a:pt x="21744" y="335"/>
                        <a:pt x="21629" y="427"/>
                      </a:cubicBezTo>
                      <a:cubicBezTo>
                        <a:pt x="21544" y="469"/>
                        <a:pt x="21416" y="469"/>
                        <a:pt x="21331" y="512"/>
                      </a:cubicBezTo>
                      <a:cubicBezTo>
                        <a:pt x="21288" y="555"/>
                        <a:pt x="21245" y="597"/>
                        <a:pt x="21245" y="640"/>
                      </a:cubicBezTo>
                      <a:cubicBezTo>
                        <a:pt x="21203" y="640"/>
                        <a:pt x="21203" y="597"/>
                        <a:pt x="21160" y="597"/>
                      </a:cubicBezTo>
                      <a:cubicBezTo>
                        <a:pt x="21203" y="555"/>
                        <a:pt x="21245" y="512"/>
                        <a:pt x="21288" y="469"/>
                      </a:cubicBezTo>
                      <a:lnTo>
                        <a:pt x="21331" y="512"/>
                      </a:lnTo>
                      <a:cubicBezTo>
                        <a:pt x="21135" y="267"/>
                        <a:pt x="21009" y="149"/>
                        <a:pt x="20841" y="149"/>
                      </a:cubicBezTo>
                      <a:cubicBezTo>
                        <a:pt x="20716" y="149"/>
                        <a:pt x="20568" y="214"/>
                        <a:pt x="20350" y="341"/>
                      </a:cubicBezTo>
                      <a:cubicBezTo>
                        <a:pt x="20307" y="384"/>
                        <a:pt x="20264" y="427"/>
                        <a:pt x="20222" y="469"/>
                      </a:cubicBezTo>
                      <a:lnTo>
                        <a:pt x="20179" y="427"/>
                      </a:lnTo>
                      <a:cubicBezTo>
                        <a:pt x="20222" y="384"/>
                        <a:pt x="20264" y="341"/>
                        <a:pt x="20307" y="299"/>
                      </a:cubicBezTo>
                      <a:cubicBezTo>
                        <a:pt x="20350" y="341"/>
                        <a:pt x="20350" y="341"/>
                        <a:pt x="20350" y="341"/>
                      </a:cubicBezTo>
                      <a:cubicBezTo>
                        <a:pt x="20307" y="256"/>
                        <a:pt x="20264" y="213"/>
                        <a:pt x="20222" y="171"/>
                      </a:cubicBezTo>
                      <a:cubicBezTo>
                        <a:pt x="20153" y="102"/>
                        <a:pt x="20078" y="89"/>
                        <a:pt x="20002" y="89"/>
                      </a:cubicBezTo>
                      <a:cubicBezTo>
                        <a:pt x="19951" y="89"/>
                        <a:pt x="19899" y="95"/>
                        <a:pt x="19849" y="95"/>
                      </a:cubicBezTo>
                      <a:cubicBezTo>
                        <a:pt x="19786" y="95"/>
                        <a:pt x="19724" y="85"/>
                        <a:pt x="19667" y="43"/>
                      </a:cubicBezTo>
                      <a:cubicBezTo>
                        <a:pt x="19623" y="16"/>
                        <a:pt x="19577" y="6"/>
                        <a:pt x="19530" y="6"/>
                      </a:cubicBezTo>
                      <a:cubicBezTo>
                        <a:pt x="19386" y="6"/>
                        <a:pt x="19239" y="103"/>
                        <a:pt x="19135" y="103"/>
                      </a:cubicBezTo>
                      <a:cubicBezTo>
                        <a:pt x="19111" y="103"/>
                        <a:pt x="19089" y="98"/>
                        <a:pt x="19070" y="85"/>
                      </a:cubicBezTo>
                      <a:cubicBezTo>
                        <a:pt x="18942" y="21"/>
                        <a:pt x="18824" y="0"/>
                        <a:pt x="18712" y="0"/>
                      </a:cubicBezTo>
                      <a:cubicBezTo>
                        <a:pt x="18601" y="0"/>
                        <a:pt x="18494" y="21"/>
                        <a:pt x="18387" y="43"/>
                      </a:cubicBezTo>
                      <a:cubicBezTo>
                        <a:pt x="18345" y="43"/>
                        <a:pt x="18302" y="128"/>
                        <a:pt x="18302" y="171"/>
                      </a:cubicBezTo>
                      <a:cubicBezTo>
                        <a:pt x="18217" y="85"/>
                        <a:pt x="18174" y="43"/>
                        <a:pt x="18131" y="0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080">
                    <a:buClr>
                      <a:srgbClr val="000000"/>
                    </a:buClr>
                  </a:pPr>
                  <a:endParaRPr sz="1867" kern="0"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3" name="Google Shape;955;p48">
                <a:extLst>
                  <a:ext uri="{FF2B5EF4-FFF2-40B4-BE49-F238E27FC236}">
                    <a16:creationId xmlns:a16="http://schemas.microsoft.com/office/drawing/2014/main" id="{181432CF-12BA-49BA-B1A7-4A400032D98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045166" y="2501041"/>
                <a:ext cx="8227021" cy="169817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0"/>
                  <a:buFont typeface="Sanchez"/>
                  <a:buNone/>
                  <a:defRPr sz="8000" b="1" i="0" u="none" strike="noStrike" cap="none">
                    <a:solidFill>
                      <a:schemeClr val="dk1"/>
                    </a:solidFill>
                    <a:latin typeface="Sanchez"/>
                    <a:ea typeface="Sanchez"/>
                    <a:cs typeface="Sanchez"/>
                    <a:sym typeface="Sanchez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0"/>
                  <a:buFont typeface="Libre Baskerville"/>
                  <a:buNone/>
                  <a:defRPr sz="16000" b="0" i="0" u="none" strike="noStrike" cap="none">
                    <a:solidFill>
                      <a:schemeClr val="dk1"/>
                    </a:solidFill>
                    <a:latin typeface="Libre Baskerville"/>
                    <a:ea typeface="Libre Baskerville"/>
                    <a:cs typeface="Libre Baskerville"/>
                    <a:sym typeface="Libre Baskerville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0"/>
                  <a:buFont typeface="Libre Baskerville"/>
                  <a:buNone/>
                  <a:defRPr sz="16000" b="0" i="0" u="none" strike="noStrike" cap="none">
                    <a:solidFill>
                      <a:schemeClr val="dk1"/>
                    </a:solidFill>
                    <a:latin typeface="Libre Baskerville"/>
                    <a:ea typeface="Libre Baskerville"/>
                    <a:cs typeface="Libre Baskerville"/>
                    <a:sym typeface="Libre Baskerville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0"/>
                  <a:buFont typeface="Libre Baskerville"/>
                  <a:buNone/>
                  <a:defRPr sz="16000" b="0" i="0" u="none" strike="noStrike" cap="none">
                    <a:solidFill>
                      <a:schemeClr val="dk1"/>
                    </a:solidFill>
                    <a:latin typeface="Libre Baskerville"/>
                    <a:ea typeface="Libre Baskerville"/>
                    <a:cs typeface="Libre Baskerville"/>
                    <a:sym typeface="Libre Baskerville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0"/>
                  <a:buFont typeface="Libre Baskerville"/>
                  <a:buNone/>
                  <a:defRPr sz="16000" b="0" i="0" u="none" strike="noStrike" cap="none">
                    <a:solidFill>
                      <a:schemeClr val="dk1"/>
                    </a:solidFill>
                    <a:latin typeface="Libre Baskerville"/>
                    <a:ea typeface="Libre Baskerville"/>
                    <a:cs typeface="Libre Baskerville"/>
                    <a:sym typeface="Libre Baskerville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0"/>
                  <a:buFont typeface="Libre Baskerville"/>
                  <a:buNone/>
                  <a:defRPr sz="16000" b="0" i="0" u="none" strike="noStrike" cap="none">
                    <a:solidFill>
                      <a:schemeClr val="dk1"/>
                    </a:solidFill>
                    <a:latin typeface="Libre Baskerville"/>
                    <a:ea typeface="Libre Baskerville"/>
                    <a:cs typeface="Libre Baskerville"/>
                    <a:sym typeface="Libre Baskerville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0"/>
                  <a:buFont typeface="Libre Baskerville"/>
                  <a:buNone/>
                  <a:defRPr sz="16000" b="0" i="0" u="none" strike="noStrike" cap="none">
                    <a:solidFill>
                      <a:schemeClr val="dk1"/>
                    </a:solidFill>
                    <a:latin typeface="Libre Baskerville"/>
                    <a:ea typeface="Libre Baskerville"/>
                    <a:cs typeface="Libre Baskerville"/>
                    <a:sym typeface="Libre Baskerville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0"/>
                  <a:buFont typeface="Libre Baskerville"/>
                  <a:buNone/>
                  <a:defRPr sz="16000" b="0" i="0" u="none" strike="noStrike" cap="none">
                    <a:solidFill>
                      <a:schemeClr val="dk1"/>
                    </a:solidFill>
                    <a:latin typeface="Libre Baskerville"/>
                    <a:ea typeface="Libre Baskerville"/>
                    <a:cs typeface="Libre Baskerville"/>
                    <a:sym typeface="Libre Baskerville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0"/>
                  <a:buFont typeface="Libre Baskerville"/>
                  <a:buNone/>
                  <a:defRPr sz="16000" b="0" i="0" u="none" strike="noStrike" cap="none">
                    <a:solidFill>
                      <a:schemeClr val="dk1"/>
                    </a:solidFill>
                    <a:latin typeface="Libre Baskerville"/>
                    <a:ea typeface="Libre Baskerville"/>
                    <a:cs typeface="Libre Baskerville"/>
                    <a:sym typeface="Libre Baskerville"/>
                  </a:defRPr>
                </a:lvl9pPr>
              </a:lstStyle>
              <a:p>
                <a:pPr lvl="0">
                  <a:lnSpc>
                    <a:spcPct val="150000"/>
                  </a:lnSpc>
                </a:pPr>
                <a:r>
                  <a:rPr lang="en-US" sz="6600" dirty="0" err="1">
                    <a:solidFill>
                      <a:schemeClr val="tx1"/>
                    </a:solidFill>
                  </a:rPr>
                  <a:t>Dịch</a:t>
                </a:r>
                <a:r>
                  <a:rPr lang="en-US" sz="6600" dirty="0">
                    <a:solidFill>
                      <a:schemeClr val="tx1"/>
                    </a:solidFill>
                  </a:rPr>
                  <a:t> </a:t>
                </a:r>
                <a:r>
                  <a:rPr lang="en-US" sz="6600" dirty="0" err="1">
                    <a:solidFill>
                      <a:schemeClr val="tx1"/>
                    </a:solidFill>
                  </a:rPr>
                  <a:t>vụ</a:t>
                </a:r>
                <a:endParaRPr lang="en-US" sz="66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593577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Office Theme">
  <a:themeElements>
    <a:clrScheme name="9Slide - 2020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Custom 34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5FE59CE5-262E-4B1E-9EB4-5EF565F5C6C4}" vid="{9AE44F3F-0D44-4F67-9257-CD9E5A75964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8009</TotalTime>
  <Words>1804</Words>
  <Application>Microsoft Office PowerPoint</Application>
  <PresentationFormat>Widescreen</PresentationFormat>
  <Paragraphs>106</Paragraphs>
  <Slides>29</Slides>
  <Notes>19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1" baseType="lpstr">
      <vt:lpstr>#9Slide02 Noi dung dai</vt:lpstr>
      <vt:lpstr>Inter</vt:lpstr>
      <vt:lpstr>Jua Bold</vt:lpstr>
      <vt:lpstr>Montserrat Semi-Bold</vt:lpstr>
      <vt:lpstr>Sanchez</vt:lpstr>
      <vt:lpstr>Arial</vt:lpstr>
      <vt:lpstr>Bebas Neue</vt:lpstr>
      <vt:lpstr>Calibri</vt:lpstr>
      <vt:lpstr>Cambria</vt:lpstr>
      <vt:lpstr>Courier New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BÁO CÁO SẢN PHẨM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BÁO CÁO SẢN PHẨM</vt:lpstr>
      <vt:lpstr>3. Nông, lâm nghiệp và thuỷ sản</vt:lpstr>
      <vt:lpstr>3. Nông, lâm nghiệp và thuỷ sản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84963</dc:creator>
  <cp:keywords>9Slide</cp:keywords>
  <dc:description>9Slide.vn</dc:description>
  <cp:lastModifiedBy>Phương</cp:lastModifiedBy>
  <cp:revision>132</cp:revision>
  <dcterms:created xsi:type="dcterms:W3CDTF">2022-04-30T02:10:34Z</dcterms:created>
  <dcterms:modified xsi:type="dcterms:W3CDTF">2023-12-31T04:34:08Z</dcterms:modified>
  <cp:category>9Slide.vn</cp:category>
  <cp:contentStatus>9Slide</cp:contentStatus>
</cp:coreProperties>
</file>